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1166-1025-48A5-ABF7-5C14628729BF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7E8D-92DE-459F-B395-03ED577A9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79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 smtClean="0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1166-1025-48A5-ABF7-5C14628729BF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7E8D-92DE-459F-B395-03ED577A9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90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 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1166-1025-48A5-ABF7-5C14628729BF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7E8D-92DE-459F-B395-03ED577A9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435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1166-1025-48A5-ABF7-5C14628729BF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7E8D-92DE-459F-B395-03ED577A94C1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1141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s nazi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1166-1025-48A5-ABF7-5C14628729BF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7E8D-92DE-459F-B395-03ED577A9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552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1166-1025-48A5-ABF7-5C14628729BF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7E8D-92DE-459F-B395-03ED577A9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082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upca sa slik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Kliknite ikonu da biste dodali  sliku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Kliknite ikonu da biste dodali  sliku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r-HR" smtClean="0"/>
              <a:t>Kliknite ikonu da biste dodali  sliku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1166-1025-48A5-ABF7-5C14628729BF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7E8D-92DE-459F-B395-03ED577A9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198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1166-1025-48A5-ABF7-5C14628729BF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7E8D-92DE-459F-B395-03ED577A9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314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1166-1025-48A5-ABF7-5C14628729BF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7E8D-92DE-459F-B395-03ED577A9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24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1166-1025-48A5-ABF7-5C14628729BF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7E8D-92DE-459F-B395-03ED577A9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19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1166-1025-48A5-ABF7-5C14628729BF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7E8D-92DE-459F-B395-03ED577A9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92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1166-1025-48A5-ABF7-5C14628729BF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7E8D-92DE-459F-B395-03ED577A9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17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1166-1025-48A5-ABF7-5C14628729BF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7E8D-92DE-459F-B395-03ED577A9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14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1166-1025-48A5-ABF7-5C14628729BF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7E8D-92DE-459F-B395-03ED577A9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89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1166-1025-48A5-ABF7-5C14628729BF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7E8D-92DE-459F-B395-03ED577A9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088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1166-1025-48A5-ABF7-5C14628729BF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7E8D-92DE-459F-B395-03ED577A9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90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 smtClean="0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E1166-1025-48A5-ABF7-5C14628729BF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B7E8D-92DE-459F-B395-03ED577A9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593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F6E1166-1025-48A5-ABF7-5C14628729BF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D5B7E8D-92DE-459F-B395-03ED577A94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44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media" Target="../media/media5.m4a"/><Relationship Id="rId7" Type="http://schemas.openxmlformats.org/officeDocument/2006/relationships/image" Target="../media/image4.png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5.m4a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Slušalice u boji</a:t>
            </a:r>
            <a:endParaRPr lang="en-GB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r-HR" dirty="0" smtClean="0"/>
              <a:t>Juraj </a:t>
            </a:r>
            <a:r>
              <a:rPr lang="hr-HR" dirty="0" err="1" smtClean="0"/>
              <a:t>mesarić</a:t>
            </a:r>
            <a:endParaRPr lang="en-GB" dirty="0"/>
          </a:p>
        </p:txBody>
      </p:sp>
      <p:pic>
        <p:nvPicPr>
          <p:cNvPr id="5" name="Audiozapis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08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37"/>
    </mc:Choice>
    <mc:Fallback>
      <p:transition spd="slow" advTm="10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Proces i animacija</a:t>
            </a:r>
            <a:endParaRPr lang="en-GB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r-HR" dirty="0" smtClean="0"/>
              <a:t>Modeli</a:t>
            </a:r>
          </a:p>
          <a:p>
            <a:r>
              <a:rPr lang="hr-HR" dirty="0" smtClean="0"/>
              <a:t>Materijali i pozadina</a:t>
            </a:r>
          </a:p>
          <a:p>
            <a:r>
              <a:rPr lang="hr-HR" dirty="0" smtClean="0"/>
              <a:t>Animacija</a:t>
            </a:r>
            <a:endParaRPr lang="en-GB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9747" y="2214694"/>
            <a:ext cx="4906060" cy="3515216"/>
          </a:xfrm>
          <a:prstGeom prst="rect">
            <a:avLst/>
          </a:prstGeom>
        </p:spPr>
      </p:pic>
      <p:pic>
        <p:nvPicPr>
          <p:cNvPr id="5" name="Audiozapis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89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82"/>
    </mc:Choice>
    <mc:Fallback>
      <p:transition spd="slow" advTm="9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Najzanimljiviji dijelovi</a:t>
            </a:r>
            <a:endParaRPr lang="en-GB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r-HR" dirty="0" smtClean="0"/>
              <a:t>Usklađivanje </a:t>
            </a:r>
          </a:p>
          <a:p>
            <a:r>
              <a:rPr lang="hr-HR" dirty="0" smtClean="0"/>
              <a:t>Dinamika</a:t>
            </a:r>
          </a:p>
          <a:p>
            <a:r>
              <a:rPr lang="hr-HR" dirty="0" smtClean="0"/>
              <a:t>Praćenje</a:t>
            </a:r>
            <a:endParaRPr lang="en-GB" dirty="0"/>
          </a:p>
        </p:txBody>
      </p:sp>
      <p:pic>
        <p:nvPicPr>
          <p:cNvPr id="4" name="Audiozapis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66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2"/>
    </mc:Choice>
    <mc:Fallback>
      <p:transition spd="slow" advTm="2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arphones_comm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Audiozapis 4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7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8"/>
    </mc:Choice>
    <mc:Fallback>
      <p:transition spd="slow" advTm="1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4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 isNarration="1">
              <p:cMediaNode vol="80000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14" objId="4"/>
        <p14:stopEvt time="118" objId="4"/>
      </p14:showEvtLst>
    </p:ext>
  </p:extLst>
</p:sld>
</file>

<file path=ppt/theme/theme1.xml><?xml version="1.0" encoding="utf-8"?>
<a:theme xmlns:a="http://schemas.openxmlformats.org/drawingml/2006/main" name="Kapljica">
  <a:themeElements>
    <a:clrScheme name="Kapljic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Kapljic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pljic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Kapljica</Template>
  <TotalTime>68</TotalTime>
  <Words>18</Words>
  <Application>Microsoft Office PowerPoint</Application>
  <PresentationFormat>Široki zaslon</PresentationFormat>
  <Paragraphs>10</Paragraphs>
  <Slides>4</Slides>
  <Notes>0</Notes>
  <HiddenSlides>0</HiddenSlides>
  <MMClips>5</MMClips>
  <ScaleCrop>false</ScaleCrop>
  <HeadingPairs>
    <vt:vector size="6" baseType="variant">
      <vt:variant>
        <vt:lpstr>Korišteni fontovi</vt:lpstr>
      </vt:variant>
      <vt:variant>
        <vt:i4>2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4</vt:i4>
      </vt:variant>
    </vt:vector>
  </HeadingPairs>
  <TitlesOfParts>
    <vt:vector size="7" baseType="lpstr">
      <vt:lpstr>Arial</vt:lpstr>
      <vt:lpstr>Tw Cen MT</vt:lpstr>
      <vt:lpstr>Kapljica</vt:lpstr>
      <vt:lpstr>Slušalice u boji</vt:lpstr>
      <vt:lpstr>Proces i animacija</vt:lpstr>
      <vt:lpstr>Najzanimljiviji dijelovi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Slušalice u boji</dc:title>
  <dc:creator>Juraj</dc:creator>
  <cp:lastModifiedBy>Juraj</cp:lastModifiedBy>
  <cp:revision>3</cp:revision>
  <dcterms:created xsi:type="dcterms:W3CDTF">2025-09-22T22:21:09Z</dcterms:created>
  <dcterms:modified xsi:type="dcterms:W3CDTF">2025-09-22T23:29:53Z</dcterms:modified>
</cp:coreProperties>
</file>