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8" r:id="rId7"/>
    <p:sldId id="265" r:id="rId8"/>
    <p:sldId id="266" r:id="rId9"/>
    <p:sldId id="267" r:id="rId10"/>
    <p:sldId id="25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02E1A-F03F-3127-4B36-9D74FC18B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8874AB-AE48-A89F-CAD8-04586EDAF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32AA8-7F44-2D3A-DCA2-D74412F2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7E427-F467-7CDA-5CD9-F86F3823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FB250-840C-707F-ABF9-7AD764D1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0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46C6-3B5A-29C7-E62C-7DA72B93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81A094-A4FF-3A86-67C7-CB7E7988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F1E0A-C3FD-86D6-F1D1-FB4104A9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F4F8F-336B-FADB-99C7-727447A8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5DDDD-7296-ED62-80E0-8CCF3C8A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BC38DA-EF2D-F83F-564E-4976565D2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978E2F-5DE9-AE8D-48CA-4A1410C75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6A9AF-ACCB-1C68-E5A8-834CC2ED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E3564-6AA7-B62C-277C-EC9446A1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9FCA6-FC56-2550-114C-8320291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1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FE033-3A4A-C1E1-1A53-07C7CDFA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0679B-8A94-9823-C7C3-03082810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83FFD-9E0B-64C0-A382-FF473165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66736-2C40-800F-DCE0-7FFE4371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8C412-3AF6-9ECC-C5EE-E5B9D498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B40F4-7EF8-AE46-F210-8FAB7BF9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2D9C7F-FA43-D3F6-712B-35709D7F3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1396B-390C-71FC-2DCF-9D057925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FEE0D-3E46-12C4-C2B9-69335736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A7C6A-A6CB-D1AE-6C33-4D70D4B1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6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268CE-C82C-8086-18E1-568B6205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49A2B-ADD4-7505-FD8A-D0F46DDF6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C9CD2-BD25-7204-08BB-41B41788E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10574-7DF2-B89E-F07A-FA9BBB1C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80368-8290-0D32-CF92-2FE35483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DB978-6159-68C1-0AC0-CF1E7E90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4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B1E77-A40F-5992-2286-C643FC2C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EE9BF-F886-1C88-B5C0-3F912B5F1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611D2-1115-8F68-BEEA-334CC8599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3112B9-FD55-B3A5-6008-6E25BFEB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AB29B5-2DBD-B903-9602-A9B9DC97F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0040C6-A02E-6CC1-E7B2-E8F0D434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776692-A034-545E-9232-839A86D5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52EB7E-6891-EF0C-FE23-19BA1E18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4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431F1-115B-8C3B-F365-0609EADD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5811AF-759D-5CB6-FAAE-E699C7E1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B184E3-84CC-3102-B29E-14BFE1B3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D8F36-048E-C15F-398F-D117E5FC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5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D73B0F-DFE3-334E-47E1-D46CA164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4256A8-E60F-4940-D845-C4ABAB29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290DB9-FE7D-4393-AE0C-C4C23A69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3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2F3CA-0B34-3E19-80EF-5BE642EE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DC46B-A4DF-E6C1-B113-C4FFF421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C3AD1E-7D89-3B98-6C86-251E15769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147527-3CCA-2C63-57BD-089C2FEC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C57BA-365A-2D69-5F6E-69BC751C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077F5-A3FB-056A-79F3-C60F7C10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2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A7C2A-E30D-9A4B-5DC3-C4A0D6C5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E4FE8-D03A-CE7C-236D-3529D473B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63FF4-2FBF-DB2F-559C-DB0CF19FF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E314C5-1A89-9EF2-36C4-B943076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54B2-4494-40A3-883A-ED29C7FEC7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F26386-59CD-7743-48AF-F61DF73A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1655A-331E-369B-623B-4C3FBDBB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1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FCA43C-78D0-745E-2E6C-F3E7114B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F0E1D4-F980-F2C3-2FC0-5A998D43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C6E26-FE97-8A9C-465A-B10269EBD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254B2-4494-40A3-883A-ED29C7FEC72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2F628-9AD7-5A10-F6E7-AD09E78C6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5CC6E-92D0-75FE-09D8-9D9C3CD43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2DC8-13D6-4898-A0F7-B0479A3C0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-kor-00/Seed_23-2nd" TargetMode="External"/><Relationship Id="rId2" Type="http://schemas.openxmlformats.org/officeDocument/2006/relationships/hyperlink" Target="https://velog.io/@jm-kor-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group/517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B167D-9ECD-C842-09BF-9B1FAF88F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389" y="1041400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2023, 2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학기 </a:t>
            </a:r>
            <a:b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</a:b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개강총회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3DC156-B94D-6AA7-4519-F5560567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49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23.09.05</a:t>
            </a:r>
          </a:p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컴퓨터 공학부 소모임 씨앗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23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년도 회장 은재민</a:t>
            </a:r>
          </a:p>
        </p:txBody>
      </p:sp>
    </p:spTree>
    <p:extLst>
      <p:ext uri="{BB962C8B-B14F-4D97-AF65-F5344CB8AC3E}">
        <p14:creationId xmlns:p14="http://schemas.microsoft.com/office/powerpoint/2010/main" val="316264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F5F22-881E-0BC5-D27C-BD355D75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23 - 1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학기 예산 사용 내역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F80A4-A040-8FAD-AD6D-CB29B568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13EE98E-1282-B6F7-0235-FAFDB9BA5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14838"/>
              </p:ext>
            </p:extLst>
          </p:nvPr>
        </p:nvGraphicFramePr>
        <p:xfrm>
          <a:off x="639762" y="1825625"/>
          <a:ext cx="10912476" cy="3979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063">
                  <a:extLst>
                    <a:ext uri="{9D8B030D-6E8A-4147-A177-3AD203B41FA5}">
                      <a16:colId xmlns:a16="http://schemas.microsoft.com/office/drawing/2014/main" val="2678973849"/>
                    </a:ext>
                  </a:extLst>
                </a:gridCol>
                <a:gridCol w="3502175">
                  <a:extLst>
                    <a:ext uri="{9D8B030D-6E8A-4147-A177-3AD203B41FA5}">
                      <a16:colId xmlns:a16="http://schemas.microsoft.com/office/drawing/2014/main" val="133294367"/>
                    </a:ext>
                  </a:extLst>
                </a:gridCol>
                <a:gridCol w="2465277">
                  <a:extLst>
                    <a:ext uri="{9D8B030D-6E8A-4147-A177-3AD203B41FA5}">
                      <a16:colId xmlns:a16="http://schemas.microsoft.com/office/drawing/2014/main" val="3333012634"/>
                    </a:ext>
                  </a:extLst>
                </a:gridCol>
                <a:gridCol w="2990961">
                  <a:extLst>
                    <a:ext uri="{9D8B030D-6E8A-4147-A177-3AD203B41FA5}">
                      <a16:colId xmlns:a16="http://schemas.microsoft.com/office/drawing/2014/main" val="142229064"/>
                    </a:ext>
                  </a:extLst>
                </a:gridCol>
              </a:tblGrid>
              <a:tr h="629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명목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금액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027418"/>
                  </a:ext>
                </a:extLst>
              </a:tr>
              <a:tr h="702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23.05.25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회식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87,500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177,500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</a:t>
                      </a:r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 – 90,000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287705"/>
                  </a:ext>
                </a:extLst>
              </a:tr>
              <a:tr h="62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23.06.13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추첨 상품 구매</a:t>
                      </a:r>
                      <a:endParaRPr lang="en-US" altLang="ko-KR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18,000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대즐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 쿠폰 </a:t>
                      </a:r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3000 x 6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188061"/>
                  </a:ext>
                </a:extLst>
              </a:tr>
              <a:tr h="62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23.06.13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추첨 상품 구매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15,000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대즐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 쿠폰 </a:t>
                      </a:r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5000 x 3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191794"/>
                  </a:ext>
                </a:extLst>
              </a:tr>
              <a:tr h="696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23.06.13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추첨 상품 구매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13,900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블루투스 마우스 </a:t>
                      </a:r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x 1</a:t>
                      </a:r>
                      <a:endParaRPr lang="ko-KR" altLang="en-US" sz="2000" dirty="0">
                        <a:latin typeface="더잠실 2 Light" panose="00000300000000000000" pitchFamily="2" charset="-127"/>
                        <a:ea typeface="더잠실 2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972934"/>
                  </a:ext>
                </a:extLst>
              </a:tr>
              <a:tr h="696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23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년도 </a:t>
                      </a:r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1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총액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134,400</a:t>
                      </a:r>
                      <a:r>
                        <a:rPr lang="ko-KR" altLang="en-US" sz="2000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내 돈 </a:t>
                      </a:r>
                      <a:r>
                        <a:rPr lang="en-US" altLang="ko-KR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-34,400</a:t>
                      </a:r>
                      <a:r>
                        <a:rPr lang="ko-KR" altLang="en-US" sz="2000" dirty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a:t>원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140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16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785C3-1D76-2981-0C7C-9CA3B76A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활동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611E2-A109-AE2A-85E7-22212DC7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정기활동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중간고사 기간을 기준으로 </a:t>
            </a:r>
            <a:r>
              <a:rPr lang="ko-KR" altLang="en-US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전반기 </a:t>
            </a:r>
            <a:r>
              <a:rPr lang="en-US" altLang="ko-KR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r>
              <a:rPr lang="ko-KR" altLang="en-US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</a:t>
            </a:r>
            <a:r>
              <a:rPr lang="en-US" altLang="ko-KR" dirty="0">
                <a:solidFill>
                  <a:srgbClr val="00B05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후반기 </a:t>
            </a:r>
            <a:r>
              <a:rPr lang="en-US" altLang="ko-KR" dirty="0">
                <a:solidFill>
                  <a:srgbClr val="0070C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r>
              <a:rPr lang="ko-KR" altLang="en-US" dirty="0">
                <a:solidFill>
                  <a:srgbClr val="0070C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</a:t>
            </a:r>
            <a:endParaRPr lang="en-US" altLang="ko-KR" dirty="0">
              <a:solidFill>
                <a:srgbClr val="0070C0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+</a:t>
            </a:r>
            <a:r>
              <a:rPr lang="ko-KR" altLang="en-US" dirty="0">
                <a:solidFill>
                  <a:schemeClr val="accent2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교내 프로그래밍 대회 리뷰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 강의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추첨 이벤트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해당 학기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회 이상 활동참여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학회비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납부자 대상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비정기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이벤트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???</a:t>
            </a:r>
          </a:p>
        </p:txBody>
      </p:sp>
    </p:spTree>
    <p:extLst>
      <p:ext uri="{BB962C8B-B14F-4D97-AF65-F5344CB8AC3E}">
        <p14:creationId xmlns:p14="http://schemas.microsoft.com/office/powerpoint/2010/main" val="250843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C8C7E-3D44-8AD2-3FDB-EDF11E6A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정기 활동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D785B-B54F-6884-8E11-7A4ED778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4"/>
            <a:ext cx="9715500" cy="50516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알고리즘 그 자체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혹은 문제풀이에 관련해서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매주 다른 주제에 대해서 강의 및 예제 실습</a:t>
            </a:r>
            <a:r>
              <a:rPr lang="en-US" altLang="ko-KR" dirty="0">
                <a:highlight>
                  <a:srgbClr val="FFFF00"/>
                </a:highlight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대부분의 학우들은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씨앗에서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CT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 대해 익히거나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전공과목 학습에 도움을 받기를 원합니다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대기업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CT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나 대회에서 기출 빈도가 높은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필수적인 내용들만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선별했습니다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마이너한 내용을 선호하시는 고수분들이 계신 것을 알고 있지만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양해 부탁드립니다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16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C8C7E-3D44-8AD2-3FDB-EDF11E6A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정기 활동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D785B-B54F-6884-8E11-7A4ED778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188"/>
            <a:ext cx="10515600" cy="4917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 알고리즘 이해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+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선형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비선형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+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BFS / DFS</a:t>
            </a: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3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정렬과 탐색 알고리즘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중간고사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4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프로그래밍 대회 리뷰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변동가능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5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 다이나믹 프로그래밍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재탕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6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최단경로 알고리즘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Dijkstra, Floyd,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Bellman-Ford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7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그래프 중급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or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백트래킹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종강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C3A85-FC4F-AA33-06C2-27FA3EEC4B6B}"/>
              </a:ext>
            </a:extLst>
          </p:cNvPr>
          <p:cNvSpPr txBox="1"/>
          <p:nvPr/>
        </p:nvSpPr>
        <p:spPr>
          <a:xfrm>
            <a:off x="6997700" y="1300164"/>
            <a:ext cx="4838699" cy="230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주말에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활동 여부 공지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참여 투표 게시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참여시 투표 필수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!)</a:t>
            </a:r>
          </a:p>
          <a:p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시간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화요일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19:00 </a:t>
            </a:r>
          </a:p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장소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2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공학관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준비물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노트북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개발환경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git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계정</a:t>
            </a:r>
            <a:endParaRPr lang="en-US" altLang="ko-KR" sz="24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0FBD39-67E9-46DC-846E-E33750A4B4D1}"/>
              </a:ext>
            </a:extLst>
          </p:cNvPr>
          <p:cNvSpPr/>
          <p:nvPr/>
        </p:nvSpPr>
        <p:spPr>
          <a:xfrm>
            <a:off x="787400" y="1741538"/>
            <a:ext cx="63500" cy="12112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B18C12-5D39-6544-C20D-AFBD720DE82E}"/>
              </a:ext>
            </a:extLst>
          </p:cNvPr>
          <p:cNvSpPr/>
          <p:nvPr/>
        </p:nvSpPr>
        <p:spPr>
          <a:xfrm>
            <a:off x="787400" y="3774307"/>
            <a:ext cx="45719" cy="17374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226E39B3-DF9E-C285-A946-FB8D52675402}"/>
              </a:ext>
            </a:extLst>
          </p:cNvPr>
          <p:cNvSpPr/>
          <p:nvPr/>
        </p:nvSpPr>
        <p:spPr>
          <a:xfrm>
            <a:off x="1689102" y="1524050"/>
            <a:ext cx="266700" cy="24288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0E00F03C-BDD2-7058-B1A4-67E1FD2A2DF6}"/>
              </a:ext>
            </a:extLst>
          </p:cNvPr>
          <p:cNvSpPr/>
          <p:nvPr/>
        </p:nvSpPr>
        <p:spPr>
          <a:xfrm>
            <a:off x="1689102" y="2567832"/>
            <a:ext cx="266700" cy="24288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A7189-CB39-2D9E-6F12-A810F343384F}"/>
              </a:ext>
            </a:extLst>
          </p:cNvPr>
          <p:cNvSpPr txBox="1"/>
          <p:nvPr/>
        </p:nvSpPr>
        <p:spPr>
          <a:xfrm>
            <a:off x="7486649" y="5216157"/>
            <a:ext cx="4349750" cy="70788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별표시가 된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회차는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이론 강의입니다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. 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PS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가 없는 점을 알립니다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48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BD245-D5F1-5F46-F0A4-A360B3B9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추첨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0DC4F-DBE2-288B-9D7A-01B3807D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74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이벤트 참여 조건 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해당학기 </a:t>
            </a:r>
            <a:r>
              <a:rPr lang="en-US" altLang="ko-KR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2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회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이상 활동 참여자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학회비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납부자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대즐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쿠폰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학용품 등으로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10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명이상은 받을 수 있도록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준비할 예정입니다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90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BD245-D5F1-5F46-F0A4-A360B3B9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비정기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0DC4F-DBE2-288B-9D7A-01B3807D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74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활동에 꾸준히 참여하시거나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제가 내는 과제를 해결하시는 분들에게는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작은 보상이 있을지도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0" indent="0" algn="ctr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97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1F2F6-5B87-F025-B3BE-DAA5B02C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씨앗 운영방침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307AA-8F39-6DBD-0BB1-200511A1E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개인적인 질문이나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과제가 어렵다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고민이 있다 등등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도움이 필요하다면 언제든 연락을 주셔도 괜찮습니다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제가 모르는 것이라도 함께 찾아보기라도 하겠습니다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하지만 해결해보려는 노력도 없이 개인 과제를 통째로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가져온신다거나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기본적인 매너를 지키지 않는 분들은 분명히 거절합니다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2AD5A-4065-EE82-3A7A-ABD565FE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Notice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8A80C-C112-79FB-DA31-210FC24C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4875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소모임 활동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운영에 대한 모든 공지와 대회 정보 공유 등은          </a:t>
            </a:r>
            <a:r>
              <a:rPr lang="ko-KR" altLang="en-US" dirty="0" err="1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단톡방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을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통해서 이뤄집니다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알림을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켜두시기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바랍니다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강의자료는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깃허브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해설 및 강의내용은 블로그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예제는 백준링크에서 확인하실 수 있습니다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블로그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en-US" altLang="ko-KR" sz="2000" dirty="0">
                <a:latin typeface="Consolas" panose="020B0609020204030204" pitchFamily="49" charset="0"/>
                <a:ea typeface="더잠실 2 Light" panose="00000300000000000000" pitchFamily="2" charset="-127"/>
                <a:hlinkClick r:id="rId2"/>
              </a:rPr>
              <a:t>https://velog.io/@jm-kor-00</a:t>
            </a:r>
            <a:endParaRPr lang="en-US" altLang="ko-KR" sz="2400" dirty="0">
              <a:latin typeface="Consolas" panose="020B0609020204030204" pitchFamily="49" charset="0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깃허브</a:t>
            </a: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en-US" altLang="ko-KR" sz="2000" dirty="0">
                <a:latin typeface="Consolas" panose="020B0609020204030204" pitchFamily="49" charset="0"/>
                <a:ea typeface="더잠실 2 Light" panose="00000300000000000000" pitchFamily="2" charset="-127"/>
                <a:hlinkClick r:id="rId3"/>
              </a:rPr>
              <a:t>https://github.com/jm-kor-00/Seed_23-2nd</a:t>
            </a:r>
            <a:endParaRPr lang="en-US" altLang="ko-KR" sz="2400" dirty="0">
              <a:latin typeface="Consolas" panose="020B0609020204030204" pitchFamily="49" charset="0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백준 씨앗 그룹 </a:t>
            </a:r>
            <a:r>
              <a:rPr lang="en-US" altLang="ko-KR" sz="24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en-US" altLang="ko-KR" sz="2000" dirty="0">
                <a:latin typeface="Consolas" panose="020B0609020204030204" pitchFamily="49" charset="0"/>
                <a:ea typeface="더잠실 2 Light" panose="00000300000000000000" pitchFamily="2" charset="-127"/>
                <a:hlinkClick r:id="rId4"/>
              </a:rPr>
              <a:t>https://www.acmicpc.net/group/5170</a:t>
            </a:r>
            <a:endParaRPr lang="en-US" altLang="ko-KR" sz="2000" dirty="0">
              <a:latin typeface="Consolas" panose="020B0609020204030204" pitchFamily="49" charset="0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백준 그룹 가입신청시 학번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이름 필수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! 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하루이틀 지나도 신청 안 받으면 회장에게 연락할 것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!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41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2AD5A-4065-EE82-3A7A-ABD565FE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Notice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8A80C-C112-79FB-DA31-210FC24C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48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3.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강의자료에 사용되는 대부분의 정보는 전공서적이나 신뢰할 수 있는 출처로부터 가져오고 있으며 특히 최영규 교수님께서 많은 도움을 주고 계십니다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4.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저 역시 학생이므로 완벽할 수는 없습니다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강의내용에 오류나 이해하기 어려운 점이 있거나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진행 방식에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개선이 필요하다고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느껴지신다면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꼭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제게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알려주시길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바랍니다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5.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회장 연락처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010-6552-5223 </a:t>
            </a:r>
          </a:p>
        </p:txBody>
      </p:sp>
    </p:spTree>
    <p:extLst>
      <p:ext uri="{BB962C8B-B14F-4D97-AF65-F5344CB8AC3E}">
        <p14:creationId xmlns:p14="http://schemas.microsoft.com/office/powerpoint/2010/main" val="128939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503</Words>
  <Application>Microsoft Office PowerPoint</Application>
  <PresentationFormat>와이드스크린</PresentationFormat>
  <Paragraphs>106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더잠실 2 Light</vt:lpstr>
      <vt:lpstr>더잠실 3 Regular</vt:lpstr>
      <vt:lpstr>맑은 고딕</vt:lpstr>
      <vt:lpstr>Arial</vt:lpstr>
      <vt:lpstr>Consolas</vt:lpstr>
      <vt:lpstr>Office 테마</vt:lpstr>
      <vt:lpstr>2023, 2학기  개강총회</vt:lpstr>
      <vt:lpstr>활동 계획</vt:lpstr>
      <vt:lpstr>정기 활동</vt:lpstr>
      <vt:lpstr>정기 활동 계획</vt:lpstr>
      <vt:lpstr>추첨 이벤트</vt:lpstr>
      <vt:lpstr>비정기 이벤트</vt:lpstr>
      <vt:lpstr>씨앗 운영방침</vt:lpstr>
      <vt:lpstr>Notice</vt:lpstr>
      <vt:lpstr>Notice</vt:lpstr>
      <vt:lpstr>23 - 1학기 예산 사용 내역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2023 - 2학기 계획</dc:title>
  <dc:creator>지운 이</dc:creator>
  <cp:lastModifiedBy>지운 이</cp:lastModifiedBy>
  <cp:revision>21</cp:revision>
  <dcterms:created xsi:type="dcterms:W3CDTF">2023-07-26T15:12:08Z</dcterms:created>
  <dcterms:modified xsi:type="dcterms:W3CDTF">2023-09-05T09:33:41Z</dcterms:modified>
</cp:coreProperties>
</file>