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03" r:id="rId4"/>
    <p:sldId id="304" r:id="rId5"/>
    <p:sldId id="31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06" TargetMode="External"/><Relationship Id="rId2" Type="http://schemas.openxmlformats.org/officeDocument/2006/relationships/hyperlink" Target="https://www.acmicpc.net/problem/12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비선형 자료구조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그래프와 트리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 탐색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예제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FF367-B652-5FDA-2532-E8996B5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126" name="Picture 6" descr="WEEK 13] 자료 구조">
            <a:extLst>
              <a:ext uri="{FF2B5EF4-FFF2-40B4-BE49-F238E27FC236}">
                <a16:creationId xmlns:a16="http://schemas.microsoft.com/office/drawing/2014/main" id="{360236BF-2CD2-1D3B-DD04-3644FFE5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3" y="0"/>
            <a:ext cx="8600574" cy="68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9E334-ACD8-A53F-EC70-C148A0A2DD23}"/>
              </a:ext>
            </a:extLst>
          </p:cNvPr>
          <p:cNvSpPr txBox="1"/>
          <p:nvPr/>
        </p:nvSpPr>
        <p:spPr>
          <a:xfrm>
            <a:off x="0" y="5261812"/>
            <a:ext cx="1730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https://velog.io/@shinhojung814/WEEK-13-%EC%9E%90%EB%A3%8C%EA%B5%AC%EC%A1%B0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6D26D3-CF5D-6CFE-0CD7-CE9A397B62C6}"/>
              </a:ext>
            </a:extLst>
          </p:cNvPr>
          <p:cNvSpPr/>
          <p:nvPr/>
        </p:nvSpPr>
        <p:spPr>
          <a:xfrm>
            <a:off x="4140199" y="4794096"/>
            <a:ext cx="1671722" cy="42311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9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927A-2751-A768-E9F4-8BF699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0ED8-F688-11E9-3642-B615551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하나의 자료 뒤에 여러 개의 자료가 존재할 수 있는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D5573-C690-3C20-9343-4FAF543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Data Structure] 트리(Tree)와 그래프(Graph) 이해하기">
            <a:extLst>
              <a:ext uri="{FF2B5EF4-FFF2-40B4-BE49-F238E27FC236}">
                <a16:creationId xmlns:a16="http://schemas.microsoft.com/office/drawing/2014/main" id="{5D2659AA-9330-A354-5570-422A8137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8253"/>
            <a:ext cx="9024124" cy="415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0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사용하는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DFS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와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https://www.acmicpc.net/problem/1260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바이러스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3"/>
              </a:rPr>
              <a:t>https://www.acmicpc.net/problem/2606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106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더잠실 2 Light</vt:lpstr>
      <vt:lpstr>더잠실 3 Regular</vt:lpstr>
      <vt:lpstr>맑은 고딕</vt:lpstr>
      <vt:lpstr>Arial</vt:lpstr>
      <vt:lpstr>Office 테마</vt:lpstr>
      <vt:lpstr>씨앗 정기 활동</vt:lpstr>
      <vt:lpstr>목차</vt:lpstr>
      <vt:lpstr>PowerPoint 프레젠테이션</vt:lpstr>
      <vt:lpstr>비선형 자료구조</vt:lpstr>
      <vt:lpstr>자료구조를 사용하는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6</cp:revision>
  <dcterms:created xsi:type="dcterms:W3CDTF">2023-07-26T23:29:14Z</dcterms:created>
  <dcterms:modified xsi:type="dcterms:W3CDTF">2023-08-11T07:44:57Z</dcterms:modified>
</cp:coreProperties>
</file>