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1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55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16384-F9A1-413E-89E6-C3307729C75C}" type="datetimeFigureOut">
              <a:rPr lang="de-DE" smtClean="0"/>
              <a:t>27.04.2025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1A93A-A519-443C-BD74-B028ADACDA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336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483D-3835-2197-EEBD-2AEB66731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C465B-7EAA-7CC6-B893-04B2AB584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64135-DFC5-0203-138B-57BAB4D27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4ED4-ED57-486C-98DF-37C4B11EA90F}" type="datetimeFigureOut">
              <a:rPr lang="de-DE" smtClean="0"/>
              <a:t>27.04.2025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DA1A3-43D0-408D-F87F-9B579AF38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5A7AE-9FD1-5235-C099-FB90BA798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C31C-F2D3-43FD-8553-112048830F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3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4A2ED-7B53-54A2-F62D-B4E0F3716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C3C59-1E25-A7BA-44A7-61B0CE715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ABFAC-06B2-D170-4D72-20E0DD44F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4ED4-ED57-486C-98DF-37C4B11EA90F}" type="datetimeFigureOut">
              <a:rPr lang="de-DE" smtClean="0"/>
              <a:t>27.04.2025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BA663-58FC-5C3A-E72A-9128DF0B6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DDC2B-497F-4469-EAC4-F88BD7ECD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C31C-F2D3-43FD-8553-112048830F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86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DBE613-2FB8-10AC-FA80-46F4F30F48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93E2A-3F9D-24AE-4CDB-78B739FAB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45DF1-85D4-199E-EA5A-805A33A31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4ED4-ED57-486C-98DF-37C4B11EA90F}" type="datetimeFigureOut">
              <a:rPr lang="de-DE" smtClean="0"/>
              <a:t>27.04.2025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B1098-D7CA-87BA-9645-224F93A6B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75EEB-DDDF-EA78-F838-FAF816BC9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C31C-F2D3-43FD-8553-112048830F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50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3CD9D-E87D-754D-C21B-B159FBBB2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EFA5B-21B7-E618-E7F6-3D12536B6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E9494-0E2B-77D0-61BB-2DBC00664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4ED4-ED57-486C-98DF-37C4B11EA90F}" type="datetimeFigureOut">
              <a:rPr lang="de-DE" smtClean="0"/>
              <a:t>27.04.2025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10892-6320-3ED3-2D05-D15468210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45866-676D-7FB3-8A8E-5D6956F9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C31C-F2D3-43FD-8553-112048830F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59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822CC-E030-5BD2-88E3-E1A6EA9BF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D96F2-9EC0-33FA-D1BC-5191EE632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C3D85-E890-3C78-E162-1F39EC8EB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4ED4-ED57-486C-98DF-37C4B11EA90F}" type="datetimeFigureOut">
              <a:rPr lang="de-DE" smtClean="0"/>
              <a:t>27.04.2025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A0B64-65DD-5B40-3CD4-B67FE3FBC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86400-8F90-A305-4F55-42F51FBFA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C31C-F2D3-43FD-8553-112048830F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4748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DA11A-9897-A93C-6897-69EB55392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43966-7DE6-4849-D5D9-EC7119B0A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88B85-B046-2CEB-665C-D5E46E217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4DEDA-A7C4-FF6C-BE5D-8051BEC3A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4ED4-ED57-486C-98DF-37C4B11EA90F}" type="datetimeFigureOut">
              <a:rPr lang="de-DE" smtClean="0"/>
              <a:t>27.04.2025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CC034-8CD9-E1CE-0D3C-0541E3157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0782E-F429-A2FD-F1D2-57AAAE5C3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C31C-F2D3-43FD-8553-112048830F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58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7D4D5-9006-B0E5-5E2D-E78CB5E57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FC231-3E21-4A9C-D83B-DB022A541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C742E3-FFD1-1EE0-57E9-9383DB9AA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57F5F8-DDD5-4DD2-C222-7806BFC022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FBE4F2-1D82-1297-47CF-1EA0DAAE94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29EBE3-194B-52FD-36BA-96B37FAF2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4ED4-ED57-486C-98DF-37C4B11EA90F}" type="datetimeFigureOut">
              <a:rPr lang="de-DE" smtClean="0"/>
              <a:t>27.04.2025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B6AAB5-9C46-4FCC-28D5-2DC39C470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BB6638-2810-A7F8-EBDE-5D76AEBB7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C31C-F2D3-43FD-8553-112048830F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5844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3CCDD-8237-DD23-10B0-1FDB905EC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66AEBB-A2A1-32A9-97FD-B663E71E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4ED4-ED57-486C-98DF-37C4B11EA90F}" type="datetimeFigureOut">
              <a:rPr lang="de-DE" smtClean="0"/>
              <a:t>27.04.2025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762FF0-5487-B656-9D89-DD6285B22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EE57C8-950D-7470-502C-D69B0055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C31C-F2D3-43FD-8553-112048830F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606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A514D7-12B7-29B4-FB0F-6EBFF9653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4ED4-ED57-486C-98DF-37C4B11EA90F}" type="datetimeFigureOut">
              <a:rPr lang="de-DE" smtClean="0"/>
              <a:t>27.04.2025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8CD1EC-3763-EA77-2CF9-D73E1850B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EE88B-F13A-5913-1882-9A4BD96D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C31C-F2D3-43FD-8553-112048830F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6214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EDDB8-D9D5-9FAB-0FAA-906612AED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3FA07-8902-5D4E-5328-5E18DC7C1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8FD9EE-C07B-DA47-8B1F-D0F4BCD62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ED8EC-492B-508C-847B-45D28B18B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4ED4-ED57-486C-98DF-37C4B11EA90F}" type="datetimeFigureOut">
              <a:rPr lang="de-DE" smtClean="0"/>
              <a:t>27.04.2025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5EEF9-53C6-1394-2F88-1FA503C7D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283D0-BB1D-1BF1-97E6-A9D64BD67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C31C-F2D3-43FD-8553-112048830F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8089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071F-A7D0-0070-9008-ACE251103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D86A0B-B6C5-FC84-361B-29F8DF1539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3EFB70-D177-DE0B-AC6B-D61CB4C9C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986AB-8E7E-EBC1-D53E-234AC8133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4ED4-ED57-486C-98DF-37C4B11EA90F}" type="datetimeFigureOut">
              <a:rPr lang="de-DE" smtClean="0"/>
              <a:t>27.04.2025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951C2-B21D-D957-F9E3-8E8C8D416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92FF6-6711-0780-A25B-A4B9280D2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C31C-F2D3-43FD-8553-112048830F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24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C9920C-CC1B-4E68-3FEC-7ED336908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1D8ED-FFDB-0E22-EA01-542B0EA3D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9A1F0-4ACE-49ED-3043-B740458F10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464ED4-ED57-486C-98DF-37C4B11EA90F}" type="datetimeFigureOut">
              <a:rPr lang="de-DE" smtClean="0"/>
              <a:t>27.04.2025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82904-CDD6-EA13-707E-A5B544116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160B8-E2DF-4638-575D-4C3E63705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95C31C-F2D3-43FD-8553-112048830F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981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A6CBA-4D01-70A1-5748-8D7126B1D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2DDB285-1CFB-BCDB-FCA4-58429C77E4E6}"/>
              </a:ext>
            </a:extLst>
          </p:cNvPr>
          <p:cNvSpPr/>
          <p:nvPr/>
        </p:nvSpPr>
        <p:spPr>
          <a:xfrm>
            <a:off x="642257" y="1436914"/>
            <a:ext cx="2645229" cy="10668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User </a:t>
            </a:r>
            <a:r>
              <a:rPr lang="de-DE" dirty="0" err="1">
                <a:solidFill>
                  <a:schemeClr val="tx1"/>
                </a:solidFill>
              </a:rPr>
              <a:t>query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1BFE74C-20A4-691F-1AAA-B552D111EA3D}"/>
              </a:ext>
            </a:extLst>
          </p:cNvPr>
          <p:cNvSpPr/>
          <p:nvPr/>
        </p:nvSpPr>
        <p:spPr>
          <a:xfrm>
            <a:off x="4931155" y="3955521"/>
            <a:ext cx="2645229" cy="10668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Summarizes and rates the probability of unenforceability.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9E959E2-64FA-62BE-BD92-6B90615B4DF9}"/>
              </a:ext>
            </a:extLst>
          </p:cNvPr>
          <p:cNvSpPr/>
          <p:nvPr/>
        </p:nvSpPr>
        <p:spPr>
          <a:xfrm>
            <a:off x="9037574" y="3574379"/>
            <a:ext cx="2786638" cy="162903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Returns and flags clauses with a rating of 1 to 5 dots based on the probability of unenforceability.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2CB7530-2D61-C2B1-E0CB-EA26607A4E20}"/>
              </a:ext>
            </a:extLst>
          </p:cNvPr>
          <p:cNvSpPr/>
          <p:nvPr/>
        </p:nvSpPr>
        <p:spPr>
          <a:xfrm rot="5400000">
            <a:off x="5758970" y="2385950"/>
            <a:ext cx="953080" cy="1932571"/>
          </a:xfrm>
          <a:prstGeom prst="rightArrow">
            <a:avLst>
              <a:gd name="adj1" fmla="val 100000"/>
              <a:gd name="adj2" fmla="val 50000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6EBC481-FE61-1970-8700-71E4422D1BD6}"/>
              </a:ext>
            </a:extLst>
          </p:cNvPr>
          <p:cNvSpPr/>
          <p:nvPr/>
        </p:nvSpPr>
        <p:spPr>
          <a:xfrm>
            <a:off x="5375776" y="1360699"/>
            <a:ext cx="298450" cy="2984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5A97C32-FFA3-0650-5D2E-980C49603268}"/>
              </a:ext>
            </a:extLst>
          </p:cNvPr>
          <p:cNvSpPr/>
          <p:nvPr/>
        </p:nvSpPr>
        <p:spPr>
          <a:xfrm>
            <a:off x="5729487" y="1360699"/>
            <a:ext cx="298450" cy="2984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6E9C6ECC-91B5-4ED9-6CB5-7494F95A56A7}"/>
              </a:ext>
            </a:extLst>
          </p:cNvPr>
          <p:cNvSpPr/>
          <p:nvPr/>
        </p:nvSpPr>
        <p:spPr>
          <a:xfrm>
            <a:off x="6086286" y="1360699"/>
            <a:ext cx="298450" cy="2984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48033BF2-7AF1-7C6E-2C4A-60DB3235BD1A}"/>
              </a:ext>
            </a:extLst>
          </p:cNvPr>
          <p:cNvSpPr/>
          <p:nvPr/>
        </p:nvSpPr>
        <p:spPr>
          <a:xfrm>
            <a:off x="6443085" y="1360699"/>
            <a:ext cx="298450" cy="2984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4C688F1-A92F-FEBF-4BFF-22BE56F144D1}"/>
              </a:ext>
            </a:extLst>
          </p:cNvPr>
          <p:cNvSpPr/>
          <p:nvPr/>
        </p:nvSpPr>
        <p:spPr>
          <a:xfrm>
            <a:off x="6799884" y="1356949"/>
            <a:ext cx="298450" cy="2984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AEA12F8-C7CF-060C-A2B9-D39917B1366B}"/>
              </a:ext>
            </a:extLst>
          </p:cNvPr>
          <p:cNvSpPr/>
          <p:nvPr/>
        </p:nvSpPr>
        <p:spPr>
          <a:xfrm>
            <a:off x="5375776" y="1686633"/>
            <a:ext cx="298450" cy="2984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86CEC69-53B8-B34F-73C9-588A9369A490}"/>
              </a:ext>
            </a:extLst>
          </p:cNvPr>
          <p:cNvSpPr/>
          <p:nvPr/>
        </p:nvSpPr>
        <p:spPr>
          <a:xfrm>
            <a:off x="5729487" y="1686633"/>
            <a:ext cx="298450" cy="2984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2FFBA95-E797-329C-205E-78A9D94A9CBA}"/>
              </a:ext>
            </a:extLst>
          </p:cNvPr>
          <p:cNvSpPr/>
          <p:nvPr/>
        </p:nvSpPr>
        <p:spPr>
          <a:xfrm>
            <a:off x="6086286" y="1686633"/>
            <a:ext cx="298450" cy="2984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19CF9C96-70DA-B9A2-416F-D1FC02AF9F99}"/>
              </a:ext>
            </a:extLst>
          </p:cNvPr>
          <p:cNvSpPr/>
          <p:nvPr/>
        </p:nvSpPr>
        <p:spPr>
          <a:xfrm>
            <a:off x="6443085" y="1686633"/>
            <a:ext cx="298450" cy="2984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B01A2267-86C6-2F70-453B-34E30920333A}"/>
              </a:ext>
            </a:extLst>
          </p:cNvPr>
          <p:cNvSpPr/>
          <p:nvPr/>
        </p:nvSpPr>
        <p:spPr>
          <a:xfrm>
            <a:off x="6799884" y="1682883"/>
            <a:ext cx="298450" cy="2984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0EF61AB8-B1A6-864F-C41B-C9768FDD845D}"/>
              </a:ext>
            </a:extLst>
          </p:cNvPr>
          <p:cNvSpPr/>
          <p:nvPr/>
        </p:nvSpPr>
        <p:spPr>
          <a:xfrm>
            <a:off x="5375776" y="2024730"/>
            <a:ext cx="298450" cy="2984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B8F1DF12-750C-12B2-127B-D5977AA7947B}"/>
              </a:ext>
            </a:extLst>
          </p:cNvPr>
          <p:cNvSpPr/>
          <p:nvPr/>
        </p:nvSpPr>
        <p:spPr>
          <a:xfrm>
            <a:off x="5729487" y="2024730"/>
            <a:ext cx="298450" cy="2984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CF09EC17-CE7D-5E69-4579-CD55D83243D3}"/>
              </a:ext>
            </a:extLst>
          </p:cNvPr>
          <p:cNvSpPr/>
          <p:nvPr/>
        </p:nvSpPr>
        <p:spPr>
          <a:xfrm>
            <a:off x="6086286" y="2024730"/>
            <a:ext cx="298450" cy="2984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CAA3B265-42D6-511C-AEEB-EF34FB5E0487}"/>
              </a:ext>
            </a:extLst>
          </p:cNvPr>
          <p:cNvSpPr/>
          <p:nvPr/>
        </p:nvSpPr>
        <p:spPr>
          <a:xfrm>
            <a:off x="6443085" y="2024730"/>
            <a:ext cx="298450" cy="2984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4DA3346C-7B8A-43C4-DC31-6A00D5968A3C}"/>
              </a:ext>
            </a:extLst>
          </p:cNvPr>
          <p:cNvSpPr/>
          <p:nvPr/>
        </p:nvSpPr>
        <p:spPr>
          <a:xfrm>
            <a:off x="6799884" y="2020980"/>
            <a:ext cx="298450" cy="2984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EF67202-45FA-3198-2963-24BF96FA2E8D}"/>
              </a:ext>
            </a:extLst>
          </p:cNvPr>
          <p:cNvSpPr/>
          <p:nvPr/>
        </p:nvSpPr>
        <p:spPr>
          <a:xfrm>
            <a:off x="5375776" y="2354489"/>
            <a:ext cx="298450" cy="2984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371623E1-6BE3-8B14-9EC6-0E0044616895}"/>
              </a:ext>
            </a:extLst>
          </p:cNvPr>
          <p:cNvSpPr/>
          <p:nvPr/>
        </p:nvSpPr>
        <p:spPr>
          <a:xfrm>
            <a:off x="5729487" y="2354489"/>
            <a:ext cx="298450" cy="2984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DA14737D-79EE-4AA0-8831-EF1625C85BCC}"/>
              </a:ext>
            </a:extLst>
          </p:cNvPr>
          <p:cNvSpPr/>
          <p:nvPr/>
        </p:nvSpPr>
        <p:spPr>
          <a:xfrm>
            <a:off x="6086286" y="2354489"/>
            <a:ext cx="298450" cy="2984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BA14C5E7-1B19-4339-F1A5-40A352082A2F}"/>
              </a:ext>
            </a:extLst>
          </p:cNvPr>
          <p:cNvSpPr/>
          <p:nvPr/>
        </p:nvSpPr>
        <p:spPr>
          <a:xfrm>
            <a:off x="6443085" y="2354489"/>
            <a:ext cx="298450" cy="2984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AD254CDD-E9BF-C1BE-FA85-C88BF79D4CA3}"/>
              </a:ext>
            </a:extLst>
          </p:cNvPr>
          <p:cNvSpPr/>
          <p:nvPr/>
        </p:nvSpPr>
        <p:spPr>
          <a:xfrm>
            <a:off x="6799884" y="2350739"/>
            <a:ext cx="298450" cy="2984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: gefaltete Ecke 52">
            <a:extLst>
              <a:ext uri="{FF2B5EF4-FFF2-40B4-BE49-F238E27FC236}">
                <a16:creationId xmlns:a16="http://schemas.microsoft.com/office/drawing/2014/main" id="{1A87D051-24B9-89EE-1571-3E352A3CCC96}"/>
              </a:ext>
            </a:extLst>
          </p:cNvPr>
          <p:cNvSpPr/>
          <p:nvPr/>
        </p:nvSpPr>
        <p:spPr>
          <a:xfrm>
            <a:off x="2454137" y="2175903"/>
            <a:ext cx="1106905" cy="1398476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Rental </a:t>
            </a:r>
            <a:r>
              <a:rPr lang="de-DE" dirty="0" err="1"/>
              <a:t>Contract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PDF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50955D04-E04C-3623-F930-F5736F42BEBF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287486" y="1970314"/>
            <a:ext cx="1981738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Rectangle: Rounded Corners 12">
            <a:extLst>
              <a:ext uri="{FF2B5EF4-FFF2-40B4-BE49-F238E27FC236}">
                <a16:creationId xmlns:a16="http://schemas.microsoft.com/office/drawing/2014/main" id="{B87AA9E1-5129-5F97-335B-6E16BD447D25}"/>
              </a:ext>
            </a:extLst>
          </p:cNvPr>
          <p:cNvSpPr/>
          <p:nvPr/>
        </p:nvSpPr>
        <p:spPr>
          <a:xfrm>
            <a:off x="5558431" y="2930578"/>
            <a:ext cx="1390678" cy="474697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gpt-4.1</a:t>
            </a: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AD0402E5-9324-D3F8-CA63-BCB927FE6624}"/>
              </a:ext>
            </a:extLst>
          </p:cNvPr>
          <p:cNvCxnSpPr>
            <a:cxnSpLocks/>
          </p:cNvCxnSpPr>
          <p:nvPr/>
        </p:nvCxnSpPr>
        <p:spPr>
          <a:xfrm>
            <a:off x="7576384" y="4488921"/>
            <a:ext cx="1339016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Ellipse 59">
            <a:extLst>
              <a:ext uri="{FF2B5EF4-FFF2-40B4-BE49-F238E27FC236}">
                <a16:creationId xmlns:a16="http://schemas.microsoft.com/office/drawing/2014/main" id="{AC7BB368-10A7-FAC6-7B26-B83955A03B57}"/>
              </a:ext>
            </a:extLst>
          </p:cNvPr>
          <p:cNvSpPr/>
          <p:nvPr/>
        </p:nvSpPr>
        <p:spPr>
          <a:xfrm>
            <a:off x="7832920" y="4141463"/>
            <a:ext cx="694916" cy="694916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tangle: Rounded Corners 12">
            <a:extLst>
              <a:ext uri="{FF2B5EF4-FFF2-40B4-BE49-F238E27FC236}">
                <a16:creationId xmlns:a16="http://schemas.microsoft.com/office/drawing/2014/main" id="{F10E5C75-5E20-DC05-B827-263C64A9CDFF}"/>
              </a:ext>
            </a:extLst>
          </p:cNvPr>
          <p:cNvSpPr/>
          <p:nvPr/>
        </p:nvSpPr>
        <p:spPr>
          <a:xfrm>
            <a:off x="7710746" y="4557528"/>
            <a:ext cx="984577" cy="34745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gpt-4.1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4EBB4F2-C3F3-302C-32ED-71259D58556A}"/>
              </a:ext>
            </a:extLst>
          </p:cNvPr>
          <p:cNvSpPr/>
          <p:nvPr/>
        </p:nvSpPr>
        <p:spPr>
          <a:xfrm>
            <a:off x="4933364" y="329515"/>
            <a:ext cx="2645229" cy="10668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Multiple prompts featuring common unenforceable clauses.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227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Oskar Palus</dc:creator>
  <cp:lastModifiedBy>Julius Krüger</cp:lastModifiedBy>
  <cp:revision>5</cp:revision>
  <dcterms:created xsi:type="dcterms:W3CDTF">2025-04-27T07:58:48Z</dcterms:created>
  <dcterms:modified xsi:type="dcterms:W3CDTF">2025-04-27T09:36:15Z</dcterms:modified>
</cp:coreProperties>
</file>