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0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5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91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1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5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5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2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0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9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12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00EB-3822-418D-931B-C69F7842B334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9935-AE44-4C3A-9FD8-81F41CECA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80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7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靖霆 張</dc:creator>
  <cp:lastModifiedBy>靖霆 張</cp:lastModifiedBy>
  <cp:revision>2</cp:revision>
  <dcterms:created xsi:type="dcterms:W3CDTF">2019-02-20T06:03:21Z</dcterms:created>
  <dcterms:modified xsi:type="dcterms:W3CDTF">2019-02-20T08:25:03Z</dcterms:modified>
</cp:coreProperties>
</file>