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12"/>
  </p:notesMasterIdLst>
  <p:handoutMasterIdLst>
    <p:handoutMasterId r:id="rId13"/>
  </p:handoutMasterIdLst>
  <p:sldIdLst>
    <p:sldId id="296" r:id="rId2"/>
    <p:sldId id="303" r:id="rId3"/>
    <p:sldId id="304" r:id="rId4"/>
    <p:sldId id="305" r:id="rId5"/>
    <p:sldId id="310" r:id="rId6"/>
    <p:sldId id="306" r:id="rId7"/>
    <p:sldId id="307" r:id="rId8"/>
    <p:sldId id="308" r:id="rId9"/>
    <p:sldId id="309" r:id="rId10"/>
    <p:sldId id="30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25" autoAdjust="0"/>
  </p:normalViewPr>
  <p:slideViewPr>
    <p:cSldViewPr snapToGrid="0">
      <p:cViewPr varScale="1">
        <p:scale>
          <a:sx n="108" d="100"/>
          <a:sy n="108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26EDE34-E0F6-4EB0-8414-A6D97E2D8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E96837-7D37-4C16-9F43-D40C2A612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8847-F206-4DB4-8EF5-5F2CB616DDEE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1DB69D-72B2-4C24-81B4-8A5C41187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C6098-4DF4-42EB-9503-5010702FC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C23-DC7B-47F0-8626-FFB91B24A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6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請按這裡移動投影片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1144F1-87B8-4908-9FEB-AF90D01DF8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98E0-175D-416E-80FC-89BB1D1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105EB-69B0-4EC0-BB59-C25A7050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7D018-5BD1-47E2-80DA-06DE9B4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B233-62AF-47FD-8A51-9D8642CF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5643-7D06-4FD6-BD75-774749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89A-9547-4C99-8DAD-F1CB138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DDE8E-87FD-473A-A624-B5995FFB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7D586-BF3B-4F62-BAD8-44B6664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F7FF2-6801-4384-84B9-BBE76C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7E487-C342-4AAE-BA71-1BB351B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715DB0-6FFB-444A-A3A7-A255607C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83BA5-219F-4349-B28D-F7590923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D27E2-0DA9-4FFD-8BFD-95C346B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4627B-5CE1-45E8-B083-08999EB8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06A70-FDD1-47C2-8CCB-CC55A3F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E7E1-48E8-4A9B-9050-C1AE0C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B0D51-D0EC-4223-B54D-4DBCA85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25D97-80A6-4E5C-951F-FE2EC38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12799-92CE-4EA6-B347-5FC82F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8610C-20ED-4D45-A789-6D89A936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C7CF-9729-4C95-9B62-B3E248A5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95058-F784-4195-9FFD-9668CFF4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BA2E-0720-4AB2-B529-2B02107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BF713-98C4-4682-AC35-966E38F8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E6FD9-ADA0-4402-AFB3-6B7334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C6AA4-11FD-4ED1-8428-F647A86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5AA0-FE1B-4D5E-8DC9-B8C7B305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7AAEB-0E92-4275-9218-F9F05DE4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DDF3E-9904-4A00-9044-E68A823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DAE8C-51F6-4864-B183-9DECA6D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474933-E5EC-4056-B11E-147AB16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BE8E-6759-4C10-88BC-0F155A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07FB3-ADBA-4289-8210-9D53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973C1-3570-4F5F-A348-A2663AED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8F2B0-B57A-47E8-A947-8FA58955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53197-4ED2-4C6F-8084-A3784D3D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B086-69D2-4BF6-A620-9B35CF4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30159-7773-402D-B4C7-2A7B346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F1B3E3-A6F1-4A25-BCB4-E2648B4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EEA90-3103-4F7A-8115-F4AA6233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19B4F-2A80-416C-BF77-396450C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EA2F3-BC99-4C6A-B8F4-A4CCD05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A54EA-4750-438A-9BCD-E7288BC7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1FBEF-5DBC-4C2F-ACAB-12C8201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7BA4A-F6D0-4C69-92BB-B1043190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371AC-3DC7-4BEE-8841-6095B6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8DFC-ED99-48B8-A5F5-B2F77A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AEC44-B4D3-40B7-B2E7-4D01E83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E1760-7F32-468C-83B3-435E3C36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119FE-6959-49F9-B304-8FF9E4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962F0-0515-4ED4-813E-463A9DE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0FAC3-6B8C-46D2-AB94-1996AFE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9A43-D695-45AE-B128-FE0C9FF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453E4-A02D-4BAC-9154-2D6BD6826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D6CF64-1D39-4ED4-B12A-5793A90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FA29B-50F0-4043-BDD8-55E352E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5617E-2839-4369-B7AF-F9CCDD3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F78C5-BB98-46D6-A07E-6CDF919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ED96F-B55A-44E8-9DDC-7E805E5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5D11-E695-40D6-AB81-57B3C3CF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AEF51-9EEC-4076-81EB-390476B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C541-BAB2-434E-8351-887FA37C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B3D38-E0A4-436A-BD12-56D1D3D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第十三次上課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地圖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教授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黎碧煌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助教</a:t>
            </a:r>
            <a:r>
              <a:rPr lang="en-US" altLang="zh-TW" sz="2800" dirty="0">
                <a:latin typeface="+mj-ea"/>
                <a:ea typeface="+mj-ea"/>
              </a:rPr>
              <a:t>: </a:t>
            </a:r>
            <a:r>
              <a:rPr lang="zh-TW" altLang="en-US" sz="2800" dirty="0">
                <a:latin typeface="+mj-ea"/>
                <a:ea typeface="+mj-ea"/>
              </a:rPr>
              <a:t>何信昱</a:t>
            </a:r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79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FCB08-BC1A-4330-B5E2-FABEEA5A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AD59E-73AA-4DA7-8936-60FB6C63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88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32016-C811-4CC9-BF84-D061CD8C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</a:t>
            </a:r>
            <a:r>
              <a:rPr lang="en-US" altLang="zh-TW" dirty="0"/>
              <a:t>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AED9CD-F474-4835-9659-B8013B7B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相對於陣列或向量使用</a:t>
            </a:r>
            <a:r>
              <a:rPr lang="en-US" altLang="zh-TW" dirty="0"/>
              <a:t>index</a:t>
            </a:r>
            <a:r>
              <a:rPr lang="zh-TW" altLang="en-US" dirty="0"/>
              <a:t>來存取資料，地圖類別使用另外一種方法來存取資料</a:t>
            </a:r>
            <a:r>
              <a:rPr lang="en-US" altLang="zh-TW" dirty="0"/>
              <a:t>:</a:t>
            </a:r>
            <a:r>
              <a:rPr lang="zh-TW" altLang="en-US" dirty="0"/>
              <a:t> 鍵值對</a:t>
            </a:r>
            <a:r>
              <a:rPr lang="en-US" altLang="zh-TW" dirty="0"/>
              <a:t>(key and value)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鍵值對是指使用關鍵字</a:t>
            </a:r>
            <a:r>
              <a:rPr lang="en-US" altLang="zh-TW" dirty="0"/>
              <a:t>key</a:t>
            </a:r>
            <a:r>
              <a:rPr lang="zh-TW" altLang="en-US" dirty="0"/>
              <a:t>來得到對應的數值</a:t>
            </a:r>
            <a:r>
              <a:rPr lang="en-US" altLang="zh-TW" dirty="0"/>
              <a:t>value</a:t>
            </a:r>
            <a:r>
              <a:rPr lang="zh-TW" altLang="en-US" dirty="0"/>
              <a:t>，所以在將資料存進地圖時，我們需要一組關鍵字字串跟要儲存的資料。</a:t>
            </a:r>
          </a:p>
        </p:txBody>
      </p:sp>
    </p:spTree>
    <p:extLst>
      <p:ext uri="{BB962C8B-B14F-4D97-AF65-F5344CB8AC3E}">
        <p14:creationId xmlns:p14="http://schemas.microsoft.com/office/powerpoint/2010/main" val="317086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60A0B-5741-48E5-B546-8932813D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地圖的宣告與初始化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B5108-1992-4A44-8732-8E2CA181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map&lt;</a:t>
            </a:r>
            <a:r>
              <a:rPr lang="zh-TW" altLang="en-US" dirty="0"/>
              <a:t>鍵的型態</a:t>
            </a:r>
            <a:r>
              <a:rPr lang="en-US" altLang="zh-TW" dirty="0"/>
              <a:t>(</a:t>
            </a:r>
            <a:r>
              <a:rPr lang="zh-TW" altLang="en-US" dirty="0"/>
              <a:t>通常都是</a:t>
            </a:r>
            <a:r>
              <a:rPr lang="en-US" altLang="zh-TW" dirty="0"/>
              <a:t>string), </a:t>
            </a:r>
            <a:r>
              <a:rPr lang="zh-TW" altLang="en-US" dirty="0"/>
              <a:t>值的型態</a:t>
            </a:r>
            <a:r>
              <a:rPr lang="en-US" altLang="zh-TW" dirty="0"/>
              <a:t>(</a:t>
            </a:r>
            <a:r>
              <a:rPr lang="zh-TW" altLang="en-US" dirty="0"/>
              <a:t>任意</a:t>
            </a:r>
            <a:r>
              <a:rPr lang="en-US" altLang="zh-TW" dirty="0"/>
              <a:t>)&gt;</a:t>
            </a:r>
            <a:r>
              <a:rPr lang="zh-TW" altLang="en-US" dirty="0"/>
              <a:t> 地圖名稱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初始化</a:t>
            </a:r>
            <a:r>
              <a:rPr lang="en-US" altLang="zh-TW" dirty="0"/>
              <a:t>: </a:t>
            </a:r>
            <a:r>
              <a:rPr lang="zh-TW" altLang="en-US" dirty="0"/>
              <a:t>最外框要使用一組「</a:t>
            </a:r>
            <a:r>
              <a:rPr lang="en-US" altLang="zh-TW" dirty="0"/>
              <a:t>{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  <a:r>
              <a:rPr lang="zh-TW" altLang="en-US" dirty="0"/>
              <a:t>」，裡面每一組鍵值對再使用一組「</a:t>
            </a:r>
            <a:r>
              <a:rPr lang="en-US" altLang="zh-TW" dirty="0"/>
              <a:t>{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  <a:r>
              <a:rPr lang="zh-TW" altLang="en-US" dirty="0"/>
              <a:t>」，前為</a:t>
            </a:r>
            <a:r>
              <a:rPr lang="en-US" altLang="zh-TW" dirty="0"/>
              <a:t>key</a:t>
            </a:r>
            <a:r>
              <a:rPr lang="zh-TW" altLang="en-US" dirty="0"/>
              <a:t>的字串，後為</a:t>
            </a:r>
            <a:r>
              <a:rPr lang="en-US" altLang="zh-TW" dirty="0"/>
              <a:t>value</a:t>
            </a:r>
            <a:r>
              <a:rPr lang="zh-TW" altLang="en-US" dirty="0"/>
              <a:t>的資料，並用逗點隔開。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593047-F94E-46DA-A579-B6553552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719513"/>
            <a:ext cx="82867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A4580-BB7F-4F79-8C8D-18AC79D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使用鍵存取地圖中的值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963343-5C30-4C63-B8C3-8FBF4517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en-US" altLang="zh-TW" dirty="0"/>
              <a:t>:</a:t>
            </a:r>
            <a:r>
              <a:rPr lang="zh-TW" altLang="en-US" dirty="0"/>
              <a:t> 地圖名稱</a:t>
            </a:r>
            <a:r>
              <a:rPr lang="en-US" altLang="zh-TW" dirty="0"/>
              <a:t>[“</a:t>
            </a:r>
            <a:r>
              <a:rPr lang="zh-TW" altLang="en-US" dirty="0"/>
              <a:t>字串</a:t>
            </a:r>
            <a:r>
              <a:rPr lang="en-US" altLang="zh-TW" dirty="0"/>
              <a:t>”]</a:t>
            </a:r>
            <a:r>
              <a:rPr lang="zh-TW" altLang="en-US" dirty="0"/>
              <a:t>或是地圖名稱</a:t>
            </a:r>
            <a:r>
              <a:rPr lang="en-US" altLang="zh-TW" dirty="0"/>
              <a:t>[</a:t>
            </a:r>
            <a:r>
              <a:rPr lang="zh-TW" altLang="en-US" dirty="0"/>
              <a:t>字串變數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5B70D4-C1CF-4B5C-A4BB-D76BDB5F6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13" y="3652764"/>
            <a:ext cx="6856569" cy="20630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002EE1-786B-484B-98F7-BB3ED144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59" y="5897561"/>
            <a:ext cx="34194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E6FCD-1028-478C-95AC-CD98AEE0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回傳地圖中鍵值對的數量</a:t>
            </a:r>
            <a:r>
              <a:rPr lang="en-US" altLang="zh-TW" dirty="0"/>
              <a:t>size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D77885-D940-435A-8452-87310C1F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 </a:t>
            </a:r>
            <a:r>
              <a:rPr lang="zh-TW" altLang="en-US" dirty="0"/>
              <a:t>地圖名稱</a:t>
            </a:r>
            <a:r>
              <a:rPr lang="en-US" altLang="zh-TW" dirty="0"/>
              <a:t>.size(): </a:t>
            </a:r>
            <a:r>
              <a:rPr lang="zh-TW" altLang="en-US" dirty="0"/>
              <a:t>回傳該地圖有幾組鍵值對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EC8607-DD93-4CDA-AA7B-A8AA2B04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5" y="3348778"/>
            <a:ext cx="5600700" cy="2752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E712E8-ABB2-4A78-ACA8-2454E51F3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561" y="4634699"/>
            <a:ext cx="3324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5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7C188-7F9F-4EB5-9620-4C596936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插入新的鍵值對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4AFAA8-2D5D-48D8-85F1-C7527C20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en-US" altLang="zh-TW" dirty="0"/>
              <a:t>:</a:t>
            </a:r>
            <a:r>
              <a:rPr lang="zh-TW" altLang="en-US" dirty="0"/>
              <a:t> 地圖名稱</a:t>
            </a:r>
            <a:r>
              <a:rPr lang="en-US" altLang="zh-TW" dirty="0"/>
              <a:t>[</a:t>
            </a:r>
            <a:r>
              <a:rPr lang="zh-TW" altLang="en-US" dirty="0"/>
              <a:t>新的鍵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新的值。</a:t>
            </a:r>
            <a:endParaRPr lang="en-US" altLang="zh-TW" dirty="0"/>
          </a:p>
          <a:p>
            <a:r>
              <a:rPr lang="zh-TW" altLang="en-US" dirty="0"/>
              <a:t>如果鍵被重複使用過了，新的值會把舊的值覆蓋，這樣舊的資料就消失了，所以在存入新的鍵值對之前，我們需要檢查該鍵是否被用過了，方法我們會在後面的投影片說明。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DC8644-49EE-4CCB-B43C-44707A90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98" y="3670642"/>
            <a:ext cx="5723092" cy="28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5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E4B11-2FAD-4238-A45C-EED21A35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尋找鍵值對是否已存在</a:t>
            </a:r>
            <a:r>
              <a:rPr lang="en-US" altLang="zh-TW" dirty="0"/>
              <a:t>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2E74ED-FFEF-45FF-88E5-C587221F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迭代器 地圖名稱</a:t>
            </a:r>
            <a:r>
              <a:rPr lang="en-US" altLang="zh-TW" dirty="0"/>
              <a:t>.find(</a:t>
            </a:r>
            <a:r>
              <a:rPr lang="zh-TW" altLang="en-US" dirty="0"/>
              <a:t>鍵</a:t>
            </a:r>
            <a:r>
              <a:rPr lang="en-US" altLang="zh-TW" dirty="0"/>
              <a:t>):</a:t>
            </a:r>
            <a:r>
              <a:rPr lang="zh-TW" altLang="en-US" dirty="0"/>
              <a:t> 如果鍵不存在，則會回傳地圖名稱</a:t>
            </a:r>
            <a:r>
              <a:rPr lang="en-US" altLang="zh-TW" dirty="0"/>
              <a:t>.end()</a:t>
            </a:r>
            <a:r>
              <a:rPr lang="zh-TW" altLang="en-US" dirty="0"/>
              <a:t>，也就是地圖的結尾位址，我們可以用</a:t>
            </a:r>
            <a:r>
              <a:rPr lang="en-US" altLang="zh-TW" dirty="0"/>
              <a:t>if…else</a:t>
            </a:r>
            <a:r>
              <a:rPr lang="zh-TW" altLang="en-US" dirty="0"/>
              <a:t>來判斷它。</a:t>
            </a:r>
            <a:endParaRPr lang="en-US" altLang="zh-TW" dirty="0"/>
          </a:p>
          <a:p>
            <a:r>
              <a:rPr lang="zh-TW" altLang="en-US" dirty="0"/>
              <a:t>如果鍵存在，則迭代器會指向鍵值對的結構體，我們可以使用</a:t>
            </a:r>
            <a:r>
              <a:rPr lang="en-US" altLang="zh-TW" dirty="0"/>
              <a:t>-&gt;</a:t>
            </a:r>
            <a:r>
              <a:rPr lang="zh-TW" altLang="en-US" dirty="0"/>
              <a:t>來取出裡面的資料，其中成員「</a:t>
            </a:r>
            <a:r>
              <a:rPr lang="en-US" altLang="zh-TW" dirty="0"/>
              <a:t>first</a:t>
            </a:r>
            <a:r>
              <a:rPr lang="zh-TW" altLang="en-US" dirty="0"/>
              <a:t>」是鍵，成員「</a:t>
            </a:r>
            <a:r>
              <a:rPr lang="en-US" altLang="zh-TW" dirty="0"/>
              <a:t>second</a:t>
            </a:r>
            <a:r>
              <a:rPr lang="zh-TW" altLang="en-US" dirty="0"/>
              <a:t>」是值。</a:t>
            </a:r>
          </a:p>
        </p:txBody>
      </p:sp>
    </p:spTree>
    <p:extLst>
      <p:ext uri="{BB962C8B-B14F-4D97-AF65-F5344CB8AC3E}">
        <p14:creationId xmlns:p14="http://schemas.microsoft.com/office/powerpoint/2010/main" val="407477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621D8-F8D9-4C1F-B64A-079F85F6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2034615-5BDE-47F1-9A22-6CE699703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697" y="1162973"/>
            <a:ext cx="7680606" cy="41728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AD8CCC7-5AFC-4D8C-AECC-4C8CB63D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723" y="5578474"/>
            <a:ext cx="34861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1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F8B6C-FEB4-49C9-A338-39435F45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用鍵刪除鍵值對</a:t>
            </a:r>
            <a:r>
              <a:rPr lang="en-US" altLang="zh-TW" dirty="0"/>
              <a:t>erase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DD77CB-8EF8-4D07-87F8-D7128D29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我們可以用方法與鍵來刪除鍵值對。</a:t>
            </a:r>
            <a:endParaRPr lang="en-US" altLang="zh-TW" dirty="0"/>
          </a:p>
          <a:p>
            <a:r>
              <a:rPr lang="en-US" altLang="zh-TW" dirty="0"/>
              <a:t>int </a:t>
            </a:r>
            <a:r>
              <a:rPr lang="zh-TW" altLang="en-US" dirty="0"/>
              <a:t>地圖名稱</a:t>
            </a:r>
            <a:r>
              <a:rPr lang="en-US" altLang="zh-TW" dirty="0"/>
              <a:t>.erase(</a:t>
            </a:r>
            <a:r>
              <a:rPr lang="zh-TW" altLang="en-US" dirty="0"/>
              <a:t>鍵</a:t>
            </a:r>
            <a:r>
              <a:rPr lang="en-US" altLang="zh-TW" dirty="0"/>
              <a:t>):</a:t>
            </a:r>
            <a:r>
              <a:rPr lang="zh-TW" altLang="en-US" dirty="0"/>
              <a:t> 回傳</a:t>
            </a:r>
            <a:r>
              <a:rPr lang="en-US" altLang="zh-TW" dirty="0"/>
              <a:t>1</a:t>
            </a:r>
            <a:r>
              <a:rPr lang="zh-TW" altLang="en-US" dirty="0"/>
              <a:t>代表有找到該鍵值對並刪除，</a:t>
            </a:r>
            <a:r>
              <a:rPr lang="en-US" altLang="zh-TW" dirty="0"/>
              <a:t>0</a:t>
            </a:r>
            <a:r>
              <a:rPr lang="zh-TW" altLang="en-US" dirty="0"/>
              <a:t>代表沒找到。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9B8D6F-C7A2-448A-940E-B090A195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04" y="3260324"/>
            <a:ext cx="5072237" cy="3429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A84A67-559D-41EB-820D-70CDFCC9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441" y="4646212"/>
            <a:ext cx="3419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4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7271</TotalTime>
  <Words>411</Words>
  <Application>Microsoft Office PowerPoint</Application>
  <PresentationFormat>如螢幕大小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Arial</vt:lpstr>
      <vt:lpstr>Times New Roman</vt:lpstr>
      <vt:lpstr>Office 佈景主題</vt:lpstr>
      <vt:lpstr>計算機程式與應用實習</vt:lpstr>
      <vt:lpstr>地圖Map</vt:lpstr>
      <vt:lpstr>地圖的宣告與初始化</vt:lpstr>
      <vt:lpstr>使用鍵存取地圖中的值</vt:lpstr>
      <vt:lpstr>回傳地圖中鍵值對的數量size</vt:lpstr>
      <vt:lpstr>插入新的鍵值對</vt:lpstr>
      <vt:lpstr>尋找鍵值對是否已存在find</vt:lpstr>
      <vt:lpstr>PowerPoint 簡報</vt:lpstr>
      <vt:lpstr>用鍵刪除鍵值對erase</vt:lpstr>
      <vt:lpstr>課後練習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others</cp:lastModifiedBy>
  <cp:revision>457</cp:revision>
  <dcterms:created xsi:type="dcterms:W3CDTF">2013-02-28T05:12:02Z</dcterms:created>
  <dcterms:modified xsi:type="dcterms:W3CDTF">2020-11-04T18:26:21Z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