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24"/>
  </p:notesMasterIdLst>
  <p:handoutMasterIdLst>
    <p:handoutMasterId r:id="rId25"/>
  </p:handoutMasterIdLst>
  <p:sldIdLst>
    <p:sldId id="296" r:id="rId2"/>
    <p:sldId id="297" r:id="rId3"/>
    <p:sldId id="301" r:id="rId4"/>
    <p:sldId id="302" r:id="rId5"/>
    <p:sldId id="303" r:id="rId6"/>
    <p:sldId id="304" r:id="rId7"/>
    <p:sldId id="298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07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25" autoAdjust="0"/>
  </p:normalViewPr>
  <p:slideViewPr>
    <p:cSldViewPr snapToGrid="0">
      <p:cViewPr varScale="1">
        <p:scale>
          <a:sx n="50" d="100"/>
          <a:sy n="50" d="100"/>
        </p:scale>
        <p:origin x="3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第八次上課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變數範圍、函式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AF6ECC-1E08-4447-BC2D-B8E5050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函式的定義</a:t>
            </a:r>
            <a:r>
              <a:rPr lang="en-US" altLang="zh-TW" dirty="0"/>
              <a:t>(</a:t>
            </a:r>
            <a:r>
              <a:rPr lang="zh-TW" altLang="en-US" dirty="0"/>
              <a:t>有參數、回傳值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020D75-CB83-4183-86E1-39969E8D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66" y="1466754"/>
            <a:ext cx="7118668" cy="44760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F47519-FDF6-4ADB-8342-A61E5716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817" y="6226174"/>
            <a:ext cx="6153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D318C-7301-495E-AFF4-9E5C7098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函式的定義</a:t>
            </a:r>
            <a:r>
              <a:rPr lang="en-US" altLang="zh-TW" dirty="0"/>
              <a:t>(</a:t>
            </a:r>
            <a:r>
              <a:rPr lang="zh-TW" altLang="en-US" dirty="0"/>
              <a:t>沒參數、沒有回傳值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F83458-9A3F-4794-8A9A-0B6DB783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9053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如果你的函式不需要傳入參數，也不需要回傳值，回傳值格式請寫「</a:t>
            </a:r>
            <a:r>
              <a:rPr lang="en-US" altLang="zh-TW" sz="2000" dirty="0"/>
              <a:t>void</a:t>
            </a:r>
            <a:r>
              <a:rPr lang="zh-TW" altLang="en-US" sz="2000" dirty="0"/>
              <a:t>」，參數欄位留白即可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302BC6-5A3D-4A81-9953-1ECF18C1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6176963"/>
            <a:ext cx="6057900" cy="542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3E538E-AAAD-42B6-91AB-B7A6E0F23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77" y="2632077"/>
            <a:ext cx="6715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D0A40-B079-4B69-9C44-0057ED87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30876-A0B4-44F2-9263-EAE89C3C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2938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無回傳值函式也可以使用</a:t>
            </a:r>
            <a:r>
              <a:rPr lang="en-US" altLang="zh-TW" sz="1800" dirty="0"/>
              <a:t>return</a:t>
            </a:r>
            <a:r>
              <a:rPr lang="zh-TW" altLang="en-US" sz="1800" dirty="0"/>
              <a:t>，意思等同強制跳回呼叫函式的下一行</a:t>
            </a:r>
            <a:r>
              <a:rPr lang="en-US" altLang="zh-TW" sz="1800" dirty="0"/>
              <a:t>(</a:t>
            </a:r>
            <a:r>
              <a:rPr lang="zh-TW" altLang="en-US" sz="1800" dirty="0"/>
              <a:t>不要回傳任何變數</a:t>
            </a:r>
            <a:r>
              <a:rPr lang="en-US" altLang="zh-TW" sz="1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/>
              <a:t>如果在</a:t>
            </a:r>
            <a:r>
              <a:rPr lang="en-US" altLang="zh-TW" sz="1800" dirty="0"/>
              <a:t>main</a:t>
            </a:r>
            <a:r>
              <a:rPr lang="zh-TW" altLang="en-US" sz="1800" dirty="0"/>
              <a:t>函式裡面使用</a:t>
            </a:r>
            <a:r>
              <a:rPr lang="en-US" altLang="zh-TW" sz="1800" dirty="0"/>
              <a:t>return</a:t>
            </a:r>
            <a:r>
              <a:rPr lang="zh-TW" altLang="en-US" sz="1800" dirty="0"/>
              <a:t>則會強制關掉程式，因為</a:t>
            </a:r>
            <a:r>
              <a:rPr lang="en-US" altLang="zh-TW" sz="1800" dirty="0"/>
              <a:t>main</a:t>
            </a:r>
            <a:r>
              <a:rPr lang="zh-TW" altLang="en-US" sz="1800" dirty="0"/>
              <a:t>函式是最底層的程式，再跳出就沒有了。</a:t>
            </a:r>
            <a:endParaRPr lang="en-US" altLang="zh-TW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FBA70F-1BB0-435B-928D-7C1E5901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94" y="3210757"/>
            <a:ext cx="5441010" cy="29042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AB6D5F8-242E-477F-9C40-352C5535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8" y="6264274"/>
            <a:ext cx="6067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4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CFDAA-F8B3-4E0D-B923-A8014BBF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函式的宣告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455D6-EBDE-4ED9-8091-203618A2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1409"/>
            <a:ext cx="78867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我們會習慣分開寫函式的宣告與定義分開，先宣告函式後我們就可以先呼叫該函式，並在</a:t>
            </a:r>
            <a:r>
              <a:rPr lang="en-US" altLang="zh-TW" dirty="0"/>
              <a:t>main</a:t>
            </a:r>
            <a:r>
              <a:rPr lang="zh-TW" altLang="en-US" dirty="0"/>
              <a:t>函式後面寫函式的定義即可。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從排版上，如果有宣告函式，我們就可以把</a:t>
            </a:r>
            <a:r>
              <a:rPr lang="en-US" altLang="zh-TW" dirty="0"/>
              <a:t>main</a:t>
            </a:r>
            <a:r>
              <a:rPr lang="zh-TW" altLang="en-US" dirty="0"/>
              <a:t>函式放在最前面，因為</a:t>
            </a:r>
            <a:r>
              <a:rPr lang="en-US" altLang="zh-TW" dirty="0"/>
              <a:t>main</a:t>
            </a:r>
            <a:r>
              <a:rPr lang="zh-TW" altLang="en-US" dirty="0"/>
              <a:t>函式是第一個被執行的，放在程式的第一個是比較直觀的。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宣告就像是簡易的</a:t>
            </a:r>
            <a:r>
              <a:rPr lang="zh-TW" altLang="en-US" u="sng" dirty="0"/>
              <a:t>格式說明書</a:t>
            </a:r>
            <a:r>
              <a:rPr lang="zh-TW" altLang="en-US" dirty="0"/>
              <a:t>，告訴系統與使用者該函式如何使用。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宣告的參數名稱可以不寫，但型態一定要寫，記得要加分號。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CB562B-AF3F-4686-8C2C-C1E3FFBEDF9A}"/>
              </a:ext>
            </a:extLst>
          </p:cNvPr>
          <p:cNvSpPr txBox="1"/>
          <p:nvPr/>
        </p:nvSpPr>
        <p:spPr>
          <a:xfrm>
            <a:off x="1041400" y="6123542"/>
            <a:ext cx="7061200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回傳值型態 函式名稱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1</a:t>
            </a:r>
            <a:r>
              <a:rPr lang="zh-TW" altLang="en-US" dirty="0"/>
              <a:t>型態 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1), </a:t>
            </a:r>
            <a:r>
              <a:rPr lang="zh-TW" altLang="en-US" dirty="0"/>
              <a:t>參數</a:t>
            </a:r>
            <a:r>
              <a:rPr lang="en-US" altLang="zh-TW" dirty="0"/>
              <a:t>2</a:t>
            </a:r>
            <a:r>
              <a:rPr lang="zh-TW" altLang="en-US" dirty="0"/>
              <a:t>型態 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2)….)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4248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25A4141-3CB7-4799-9BFE-3C8AE25E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函式的宣告</a:t>
            </a:r>
            <a:r>
              <a:rPr lang="en-US" altLang="zh-TW" dirty="0"/>
              <a:t>+</a:t>
            </a:r>
            <a:r>
              <a:rPr lang="zh-TW" altLang="en-US" dirty="0"/>
              <a:t>定義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FDD9E6-2DED-494B-9669-9F7C2254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826577"/>
            <a:ext cx="72675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3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B460-8618-4D64-B580-14F8C6EB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傳遞引數的方法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6B16F-2ECE-4094-902D-DEBE78CC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呼叫函式傳過去的叫「引數」，函式接收的叫「參數」。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依照函式的功能與傳過去的資料性質不同，傳遞引數有兩大方法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傳值呼叫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傳址呼叫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346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FAD18-0D84-4115-9D23-D32810E6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傳值呼叫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8D8FF-7D6B-4EA2-8A3E-42D195B3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將基本變數傳過去是使用「傳值呼叫」，意思是電腦會幫你將傳過去的變數複製一份傳給另外宣告的參數。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因為參數是新的區域變數，「參數值在函式內怎麼改變都不會影響原本的引數」，也因為如此要讓原函式收到新的資料要記得使用</a:t>
            </a:r>
            <a:r>
              <a:rPr lang="en-US" altLang="zh-TW" dirty="0"/>
              <a:t>return</a:t>
            </a:r>
            <a:r>
              <a:rPr lang="zh-TW" altLang="en-US" dirty="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前面的例子都是使用傳值呼叫，這邊就不放新的範例。</a:t>
            </a:r>
          </a:p>
        </p:txBody>
      </p:sp>
    </p:spTree>
    <p:extLst>
      <p:ext uri="{BB962C8B-B14F-4D97-AF65-F5344CB8AC3E}">
        <p14:creationId xmlns:p14="http://schemas.microsoft.com/office/powerpoint/2010/main" val="87567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CC6C6-A680-4CD0-8CD8-7F532534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傳址呼叫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A6C426-5F7C-4E9D-A338-17CD34C8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除了複製變數值給參數使用，我們也可以複製「變數記憶體地址」給函式使用，如此一來呼叫的函式與被呼叫的函式就是使用同一個變數。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因為使用的是同一個記憶體，一旦參數值被改變，原本的引數也會一起被改變，也因為這樣就不需要再使用</a:t>
            </a:r>
            <a:r>
              <a:rPr lang="en-US" altLang="zh-TW" dirty="0"/>
              <a:t>return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基本型態變數可以使用傳址或傳值，陣列的傳遞只能使用傳址，所以指標的運用一定要熟悉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31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7DF8F-E48A-4A17-99F1-0914F8F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9178"/>
            <a:ext cx="7886700" cy="1325563"/>
          </a:xfrm>
        </p:spPr>
        <p:txBody>
          <a:bodyPr/>
          <a:lstStyle/>
          <a:p>
            <a:r>
              <a:rPr lang="zh-TW" altLang="en-US" dirty="0"/>
              <a:t>傳址呼叫</a:t>
            </a:r>
            <a:r>
              <a:rPr lang="en-US" altLang="zh-TW" dirty="0"/>
              <a:t>(</a:t>
            </a:r>
            <a:r>
              <a:rPr lang="zh-TW" altLang="en-US" dirty="0"/>
              <a:t>傳遞基本型態變數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BD3519-2E53-481E-93DC-CEE5AC15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55" y="1296345"/>
            <a:ext cx="6468912" cy="42657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56D949-0033-44DD-82AD-C10E1FF5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99" y="5784064"/>
            <a:ext cx="60674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7DF8F-E48A-4A17-99F1-0914F8F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99"/>
            <a:ext cx="7886700" cy="1325563"/>
          </a:xfrm>
        </p:spPr>
        <p:txBody>
          <a:bodyPr/>
          <a:lstStyle/>
          <a:p>
            <a:r>
              <a:rPr lang="zh-TW" altLang="en-US" dirty="0"/>
              <a:t>傳址呼叫</a:t>
            </a:r>
            <a:r>
              <a:rPr lang="en-US" altLang="zh-TW" dirty="0"/>
              <a:t>(</a:t>
            </a:r>
            <a:r>
              <a:rPr lang="zh-TW" altLang="en-US" dirty="0"/>
              <a:t>傳遞陣列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6445D1-9339-4D7B-8073-0294E57D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27" y="1893640"/>
            <a:ext cx="7429500" cy="4010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883471-2A05-402E-9F90-DF9674AB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6176963"/>
            <a:ext cx="6029325" cy="4762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97048FC6-B004-47FF-9EFA-5D8800218F53}"/>
              </a:ext>
            </a:extLst>
          </p:cNvPr>
          <p:cNvSpPr/>
          <p:nvPr/>
        </p:nvSpPr>
        <p:spPr>
          <a:xfrm>
            <a:off x="1809549" y="1219263"/>
            <a:ext cx="5120640" cy="4010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將陣列內的元素全都設為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04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0631C-5BD8-443E-BCA4-7293F8CF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B50E1-E927-4398-98F5-989A86E4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變數範圍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函式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引數傳遞的方法</a:t>
            </a:r>
          </a:p>
        </p:txBody>
      </p:sp>
    </p:spTree>
    <p:extLst>
      <p:ext uri="{BB962C8B-B14F-4D97-AF65-F5344CB8AC3E}">
        <p14:creationId xmlns:p14="http://schemas.microsoft.com/office/powerpoint/2010/main" val="332144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ED2D0-DC33-4F1A-9E3A-9BC14B9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C0247-657E-48D2-912F-53636F0E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定義一個函式</a:t>
            </a:r>
            <a:r>
              <a:rPr lang="en-US" altLang="zh-TW" dirty="0"/>
              <a:t>int checkAnswer(int *sheet, int *ans)</a:t>
            </a:r>
            <a:r>
              <a:rPr lang="zh-TW" altLang="en-US" dirty="0"/>
              <a:t>，一張考卷總共</a:t>
            </a:r>
            <a:r>
              <a:rPr lang="en-US" altLang="zh-TW" dirty="0"/>
              <a:t>5</a:t>
            </a:r>
            <a:r>
              <a:rPr lang="zh-TW" altLang="en-US" dirty="0"/>
              <a:t>題選擇題</a:t>
            </a:r>
            <a:r>
              <a:rPr lang="en-US" altLang="zh-TW" dirty="0"/>
              <a:t>(</a:t>
            </a:r>
            <a:r>
              <a:rPr lang="zh-TW" altLang="en-US" dirty="0"/>
              <a:t>選項</a:t>
            </a:r>
            <a:r>
              <a:rPr lang="en-US" altLang="zh-TW" dirty="0"/>
              <a:t>ABCD)</a:t>
            </a:r>
            <a:r>
              <a:rPr lang="zh-TW" altLang="en-US" dirty="0"/>
              <a:t>，先輸入</a:t>
            </a:r>
            <a:r>
              <a:rPr lang="en-US" altLang="zh-TW" dirty="0"/>
              <a:t>5</a:t>
            </a:r>
            <a:r>
              <a:rPr lang="zh-TW" altLang="en-US" dirty="0"/>
              <a:t>題學生的答案，再輸入</a:t>
            </a:r>
            <a:r>
              <a:rPr lang="en-US" altLang="zh-TW" dirty="0"/>
              <a:t>5</a:t>
            </a:r>
            <a:r>
              <a:rPr lang="zh-TW" altLang="en-US" dirty="0"/>
              <a:t>題正確的答案，一題</a:t>
            </a:r>
            <a:r>
              <a:rPr lang="en-US" altLang="zh-TW" dirty="0"/>
              <a:t>20</a:t>
            </a:r>
            <a:r>
              <a:rPr lang="zh-TW" altLang="en-US" dirty="0"/>
              <a:t>分，回傳拿到的分數給</a:t>
            </a:r>
            <a:r>
              <a:rPr lang="en-US" altLang="zh-TW" dirty="0"/>
              <a:t>main</a:t>
            </a:r>
            <a:r>
              <a:rPr lang="zh-TW" altLang="en-US" dirty="0"/>
              <a:t>函式後輸出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A C D B A</a:t>
            </a:r>
            <a:br>
              <a:rPr lang="en-US" altLang="zh-TW" dirty="0"/>
            </a:br>
            <a:r>
              <a:rPr lang="en-US" altLang="zh-TW" dirty="0"/>
              <a:t>B C D B B</a:t>
            </a:r>
            <a:br>
              <a:rPr lang="en-US" altLang="zh-TW" dirty="0"/>
            </a:br>
            <a:r>
              <a:rPr lang="en-US" altLang="zh-TW" dirty="0"/>
              <a:t>Ans:</a:t>
            </a:r>
            <a:br>
              <a:rPr lang="en-US" altLang="zh-TW" dirty="0"/>
            </a:br>
            <a:r>
              <a:rPr lang="en-US" altLang="zh-TW" dirty="0"/>
              <a:t>60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75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CE342-DEFA-45BC-97F3-7B0AF4D4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1886"/>
            <a:ext cx="7886700" cy="57850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定義一個函式</a:t>
            </a:r>
            <a:r>
              <a:rPr lang="en-US" altLang="zh-TW" dirty="0"/>
              <a:t>void mix(int *a, int *b, int *c, int size)</a:t>
            </a:r>
            <a:r>
              <a:rPr lang="zh-TW" altLang="en-US" dirty="0"/>
              <a:t> ，它會將長度為</a:t>
            </a:r>
            <a:r>
              <a:rPr lang="en-US" altLang="zh-TW" dirty="0"/>
              <a:t>size</a:t>
            </a:r>
            <a:r>
              <a:rPr lang="zh-TW" altLang="en-US" dirty="0"/>
              <a:t>的</a:t>
            </a:r>
            <a:r>
              <a:rPr lang="en-US" altLang="zh-TW" dirty="0"/>
              <a:t>a, b</a:t>
            </a:r>
            <a:r>
              <a:rPr lang="zh-TW" altLang="en-US" dirty="0"/>
              <a:t>兩陣列混合放入</a:t>
            </a:r>
            <a:r>
              <a:rPr lang="zh-TW" altLang="en-US" dirty="0">
                <a:solidFill>
                  <a:srgbClr val="FF0000"/>
                </a:solidFill>
              </a:rPr>
              <a:t>空的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zh-TW" altLang="en-US" dirty="0">
                <a:solidFill>
                  <a:srgbClr val="FF0000"/>
                </a:solidFill>
              </a:rPr>
              <a:t>陣列</a:t>
            </a:r>
            <a:r>
              <a:rPr lang="zh-TW" altLang="en-US" dirty="0"/>
              <a:t>，</a:t>
            </a:r>
            <a:r>
              <a:rPr lang="en-US" altLang="zh-TW" dirty="0"/>
              <a:t>a</a:t>
            </a:r>
            <a:r>
              <a:rPr lang="zh-TW" altLang="en-US" dirty="0"/>
              <a:t>陣列的元素放在第</a:t>
            </a:r>
            <a:r>
              <a:rPr lang="en-US" altLang="zh-TW" dirty="0"/>
              <a:t>1,3, 5, 7…</a:t>
            </a:r>
            <a:r>
              <a:rPr lang="zh-TW" altLang="en-US" dirty="0"/>
              <a:t>的位置，</a:t>
            </a:r>
            <a:r>
              <a:rPr lang="en-US" altLang="zh-TW" dirty="0"/>
              <a:t>b</a:t>
            </a:r>
            <a:r>
              <a:rPr lang="zh-TW" altLang="en-US" dirty="0"/>
              <a:t>陣列的元素放在第</a:t>
            </a:r>
            <a:r>
              <a:rPr lang="en-US" altLang="zh-TW" dirty="0"/>
              <a:t>0, 2, 4, 6…</a:t>
            </a:r>
            <a:r>
              <a:rPr lang="zh-TW" altLang="en-US" dirty="0"/>
              <a:t>的位置。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先輸入長度</a:t>
            </a:r>
            <a:r>
              <a:rPr lang="en-US" altLang="zh-TW" dirty="0"/>
              <a:t>size</a:t>
            </a:r>
            <a:r>
              <a:rPr lang="zh-TW" altLang="en-US" dirty="0"/>
              <a:t>值表示</a:t>
            </a:r>
            <a:r>
              <a:rPr lang="en-US" altLang="zh-TW" dirty="0"/>
              <a:t>a,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有幾個元素，接著依序輸入</a:t>
            </a:r>
            <a:r>
              <a:rPr lang="en-US" altLang="zh-TW" dirty="0"/>
              <a:t>a</a:t>
            </a:r>
            <a:r>
              <a:rPr lang="zh-TW" altLang="en-US" dirty="0"/>
              <a:t>陣列與</a:t>
            </a:r>
            <a:r>
              <a:rPr lang="en-US" altLang="zh-TW" dirty="0"/>
              <a:t>b</a:t>
            </a:r>
            <a:r>
              <a:rPr lang="zh-TW" altLang="en-US" dirty="0"/>
              <a:t>陣列，呼叫此函式填滿</a:t>
            </a:r>
            <a:r>
              <a:rPr lang="en-US" altLang="zh-TW" dirty="0"/>
              <a:t>c</a:t>
            </a:r>
            <a:r>
              <a:rPr lang="zh-TW" altLang="en-US" dirty="0"/>
              <a:t>陣列後在</a:t>
            </a:r>
            <a:r>
              <a:rPr lang="en-US" altLang="zh-TW" dirty="0"/>
              <a:t>main</a:t>
            </a:r>
            <a:r>
              <a:rPr lang="zh-TW" altLang="en-US" dirty="0"/>
              <a:t>函式輸出</a:t>
            </a:r>
            <a:r>
              <a:rPr lang="en-US" altLang="zh-TW" dirty="0"/>
              <a:t>c</a:t>
            </a:r>
            <a:r>
              <a:rPr lang="zh-TW" altLang="en-US" dirty="0"/>
              <a:t>陣列。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5 (a, b</a:t>
            </a:r>
            <a:r>
              <a:rPr lang="zh-TW" altLang="en-US" dirty="0"/>
              <a:t>陣列長度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1 3 5 7 9(a</a:t>
            </a:r>
            <a:r>
              <a:rPr lang="zh-TW" altLang="en-US" dirty="0"/>
              <a:t>的元素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2 4 6 8 10(b</a:t>
            </a:r>
            <a:r>
              <a:rPr lang="zh-TW" altLang="en-US" dirty="0"/>
              <a:t>的元素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Ans:</a:t>
            </a:r>
            <a:br>
              <a:rPr lang="en-US" altLang="zh-TW" dirty="0"/>
            </a:br>
            <a:r>
              <a:rPr lang="en-US" altLang="zh-TW" dirty="0"/>
              <a:t>2 1 4 3 6 5 8 7 10 9</a:t>
            </a:r>
            <a:r>
              <a:rPr lang="zh-TW" altLang="en-US" dirty="0"/>
              <a:t> </a:t>
            </a:r>
            <a:r>
              <a:rPr lang="en-US" altLang="zh-TW" dirty="0"/>
              <a:t>(c</a:t>
            </a:r>
            <a:r>
              <a:rPr lang="zh-TW" altLang="en-US" dirty="0"/>
              <a:t>的元素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48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764ED-432B-4100-A3F7-9221F560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3902"/>
            <a:ext cx="78867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定義</a:t>
            </a:r>
            <a:r>
              <a:rPr lang="en-US" altLang="zh-TW" dirty="0"/>
              <a:t>void </a:t>
            </a:r>
            <a:r>
              <a:rPr lang="en-US" altLang="zh-TW" dirty="0" err="1"/>
              <a:t>shiftString</a:t>
            </a:r>
            <a:r>
              <a:rPr lang="en-US" altLang="zh-TW" dirty="0"/>
              <a:t>(char * str, int shift)</a:t>
            </a:r>
            <a:r>
              <a:rPr lang="zh-TW" altLang="en-US" dirty="0"/>
              <a:t>，</a:t>
            </a:r>
            <a:r>
              <a:rPr lang="en-US" altLang="zh-TW" dirty="0"/>
              <a:t>str</a:t>
            </a:r>
            <a:r>
              <a:rPr lang="zh-TW" altLang="en-US" dirty="0"/>
              <a:t>為未加密的字串，</a:t>
            </a:r>
            <a:r>
              <a:rPr lang="en-US" altLang="zh-TW" dirty="0"/>
              <a:t>shift</a:t>
            </a:r>
            <a:r>
              <a:rPr lang="zh-TW" altLang="en-US" dirty="0"/>
              <a:t>為要往前平移量，輸入一字串作為需要加密的字串，再輸入要平移的量，經由此函式處理後在</a:t>
            </a:r>
            <a:r>
              <a:rPr lang="en-US" altLang="zh-TW" dirty="0"/>
              <a:t>main</a:t>
            </a:r>
            <a:r>
              <a:rPr lang="zh-TW" altLang="en-US" dirty="0"/>
              <a:t>函式輸出加密後的字串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ABCDE</a:t>
            </a:r>
            <a:br>
              <a:rPr lang="en-US" altLang="zh-TW" dirty="0"/>
            </a:br>
            <a:r>
              <a:rPr lang="en-US" altLang="zh-TW" dirty="0"/>
              <a:t>3</a:t>
            </a:r>
            <a:br>
              <a:rPr lang="en-US" altLang="zh-TW" dirty="0"/>
            </a:br>
            <a:r>
              <a:rPr lang="en-US" altLang="zh-TW" dirty="0"/>
              <a:t>Ans:</a:t>
            </a:r>
            <a:br>
              <a:rPr lang="en-US" altLang="zh-TW" dirty="0"/>
            </a:br>
            <a:r>
              <a:rPr lang="en-US" altLang="zh-TW" dirty="0"/>
              <a:t>DEFGH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49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F1EB3-E13E-44A9-A662-C18294F2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變數範圍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ACBC8-0625-46E7-9AC3-9CBC0312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變數的有效範圍取決於它在哪裡被宣告，如果在它失效後還被存取就會產生程式錯誤，所以宣告變數的位置很重要。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變數範圍</a:t>
            </a:r>
            <a:r>
              <a:rPr lang="en-US" altLang="zh-TW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全域變數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區域變數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區塊變數</a:t>
            </a:r>
          </a:p>
        </p:txBody>
      </p:sp>
    </p:spTree>
    <p:extLst>
      <p:ext uri="{BB962C8B-B14F-4D97-AF65-F5344CB8AC3E}">
        <p14:creationId xmlns:p14="http://schemas.microsoft.com/office/powerpoint/2010/main" val="41790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F10FA-AAAF-45A6-B7FA-F884E8C9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45A997-7E9A-40F3-9739-FBD76ED0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宣告之後直到程式關閉前都不會消失，每一個函式都可以存取跟修改它。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因為每個函式都可以存取它，管理上容易出錯，使用全域變數要注意是否會產生</a:t>
            </a:r>
            <a:r>
              <a:rPr lang="en-US" altLang="zh-TW" dirty="0"/>
              <a:t>bug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A128D8-84E8-4884-A9E4-A696C6B3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41" y="4287640"/>
            <a:ext cx="4105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60498-AC6E-427C-8C60-10688EDA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區域變數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F3D5C-0B89-4FEE-A72C-8742BCAE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最常見的變數，宣告在任何函式裡面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main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r>
              <a:rPr lang="zh-TW" altLang="en-US" dirty="0"/>
              <a:t>，離開函式後變數會被系統回收就呼叫不到了。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193D07-DDB4-4C70-9CA2-C574D587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3247707"/>
            <a:ext cx="4067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8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CE359-8D18-486A-BAB9-AA04F6E0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區塊變數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5516A9-2234-4363-A677-F97A6225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宣告在</a:t>
            </a:r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、</a:t>
            </a:r>
            <a:r>
              <a:rPr lang="en-US" altLang="zh-TW" dirty="0"/>
              <a:t>for</a:t>
            </a:r>
            <a:r>
              <a:rPr lang="zh-TW" altLang="en-US" dirty="0"/>
              <a:t>區塊內的變數，執行完那段區塊那段變數就會消失。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0C74EF-51CC-4924-8C48-2CB7F422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995838"/>
            <a:ext cx="4581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0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52B13-B977-4C2C-8BA7-0D057B35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為什麼要設計函式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5DC4B7-5513-471E-9D65-622D2BD6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99054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如果有一段功能需要十行程式碼，比起每次需要這功能時就複製這一整段程式碼貼上去，我們可以設計自訂函式，這樣不僅將程式功能抽象出來，也封裝了這功能背後的程式碼</a:t>
            </a:r>
          </a:p>
        </p:txBody>
      </p:sp>
      <p:pic>
        <p:nvPicPr>
          <p:cNvPr id="4" name="Picture 2" descr="http://www.eforth.com.tw/academy-n/library/ThinkingForth/thinkingF_img/fig1-5.gif">
            <a:extLst>
              <a:ext uri="{FF2B5EF4-FFF2-40B4-BE49-F238E27FC236}">
                <a16:creationId xmlns:a16="http://schemas.microsoft.com/office/drawing/2014/main" id="{D4404A2A-DF82-49E4-99EA-6108AB45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60" y="3547900"/>
            <a:ext cx="6241949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73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65718-2EDD-4296-B32B-AA8C4591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main</a:t>
            </a:r>
            <a:r>
              <a:rPr lang="zh-TW" altLang="en-US" dirty="0"/>
              <a:t>函式的角度來看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8EC3B2-A097-4689-A26A-3CD8AD2CD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34" y="2266564"/>
            <a:ext cx="3384966" cy="3272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B6778E18-2E24-4859-B4BE-EA79B83A1E10}"/>
                  </a:ext>
                </a:extLst>
              </p:cNvPr>
              <p:cNvSpPr/>
              <p:nvPr/>
            </p:nvSpPr>
            <p:spPr>
              <a:xfrm>
                <a:off x="1686242" y="1441769"/>
                <a:ext cx="5364480" cy="49784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設計一個以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為底數，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為指數，輸出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的函式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B6778E18-2E24-4859-B4BE-EA79B83A1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42" y="1441769"/>
                <a:ext cx="5364480" cy="497840"/>
              </a:xfrm>
              <a:prstGeom prst="roundRect">
                <a:avLst/>
              </a:prstGeo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EFB76E4E-312D-4247-88AD-E747D972E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2767332"/>
            <a:ext cx="3810379" cy="2255122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4997BCB4-4C04-4CC5-9269-111E5A811D73}"/>
              </a:ext>
            </a:extLst>
          </p:cNvPr>
          <p:cNvSpPr/>
          <p:nvPr/>
        </p:nvSpPr>
        <p:spPr>
          <a:xfrm>
            <a:off x="3791585" y="3628311"/>
            <a:ext cx="985520" cy="2743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7E611F-70F7-43DA-A3EB-45B204BE5BD0}"/>
              </a:ext>
            </a:extLst>
          </p:cNvPr>
          <p:cNvSpPr txBox="1"/>
          <p:nvPr/>
        </p:nvSpPr>
        <p:spPr>
          <a:xfrm>
            <a:off x="569167" y="5838801"/>
            <a:ext cx="8005666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但是電腦並不知道</a:t>
            </a:r>
            <a:r>
              <a:rPr lang="en-US" altLang="zh-TW" dirty="0"/>
              <a:t>exponential</a:t>
            </a:r>
            <a:r>
              <a:rPr lang="zh-TW" altLang="en-US" dirty="0"/>
              <a:t>這個函式要怎麼執行，所以我們要來定義它，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這樣每個都可以使用</a:t>
            </a:r>
          </a:p>
        </p:txBody>
      </p:sp>
    </p:spTree>
    <p:extLst>
      <p:ext uri="{BB962C8B-B14F-4D97-AF65-F5344CB8AC3E}">
        <p14:creationId xmlns:p14="http://schemas.microsoft.com/office/powerpoint/2010/main" val="259039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B6E75-03F6-48D8-8294-75A43597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函式的定義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97A96-5459-4FB1-A04C-401D4E1D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0315"/>
            <a:ext cx="78867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由於程式是由上往下執行，所以我們可以在執行該函式前定義它，從這樣看起來</a:t>
            </a:r>
            <a:r>
              <a:rPr lang="en-US" altLang="zh-TW" sz="2000" dirty="0"/>
              <a:t>main</a:t>
            </a:r>
            <a:r>
              <a:rPr lang="zh-TW" altLang="en-US" sz="2000" dirty="0"/>
              <a:t>函式會放在整段程式的最下面，因為在它之前要放各種函式的定義，如此一來我們就不需要宣告函式。</a:t>
            </a:r>
            <a:endParaRPr lang="en-US" altLang="zh-TW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參數是系統會自動幫你宣告的區域變數，它會接收從呼叫此函數時傳進來的引數。</a:t>
            </a:r>
            <a:endParaRPr lang="en-US" altLang="zh-TW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/>
              <a:t>回傳值會將目標回傳回呼叫函數的地方，要記得用</a:t>
            </a:r>
            <a:r>
              <a:rPr lang="en-US" altLang="zh-TW" sz="2000" dirty="0"/>
              <a:t>”=”</a:t>
            </a:r>
            <a:r>
              <a:rPr lang="zh-TW" altLang="en-US" sz="2000" dirty="0"/>
              <a:t>把回傳值儲存起來。</a:t>
            </a:r>
            <a:endParaRPr lang="en-US" altLang="zh-TW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6C4B6B-268F-4033-9A70-77E7657BC37D}"/>
              </a:ext>
            </a:extLst>
          </p:cNvPr>
          <p:cNvSpPr txBox="1"/>
          <p:nvPr/>
        </p:nvSpPr>
        <p:spPr>
          <a:xfrm>
            <a:off x="1041400" y="5292545"/>
            <a:ext cx="7061200" cy="12003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回傳值型態 函式名稱</a:t>
            </a:r>
            <a:r>
              <a:rPr lang="en-US" altLang="zh-TW" dirty="0"/>
              <a:t>(</a:t>
            </a:r>
            <a:r>
              <a:rPr lang="zh-TW" altLang="en-US" dirty="0"/>
              <a:t>參數</a:t>
            </a:r>
            <a:r>
              <a:rPr lang="en-US" altLang="zh-TW" dirty="0"/>
              <a:t>1</a:t>
            </a:r>
            <a:r>
              <a:rPr lang="zh-TW" altLang="en-US" dirty="0"/>
              <a:t>型態 參數</a:t>
            </a:r>
            <a:r>
              <a:rPr lang="en-US" altLang="zh-TW" dirty="0"/>
              <a:t>1, </a:t>
            </a:r>
            <a:r>
              <a:rPr lang="zh-TW" altLang="en-US" dirty="0"/>
              <a:t>參數</a:t>
            </a:r>
            <a:r>
              <a:rPr lang="en-US" altLang="zh-TW" dirty="0"/>
              <a:t>2</a:t>
            </a:r>
            <a:r>
              <a:rPr lang="zh-TW" altLang="en-US" dirty="0"/>
              <a:t>型態 參數</a:t>
            </a:r>
            <a:r>
              <a:rPr lang="en-US" altLang="zh-TW" dirty="0"/>
              <a:t>2….)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//</a:t>
            </a:r>
            <a:r>
              <a:rPr lang="zh-TW" altLang="en-US" dirty="0"/>
              <a:t>函式定義</a:t>
            </a:r>
            <a:endParaRPr lang="en-US" altLang="zh-TW" dirty="0"/>
          </a:p>
          <a:p>
            <a:r>
              <a:rPr lang="en-US" altLang="zh-TW" dirty="0"/>
              <a:t>	return </a:t>
            </a:r>
            <a:r>
              <a:rPr lang="zh-TW" altLang="en-US" dirty="0"/>
              <a:t>回傳值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65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</TotalTime>
  <Words>1139</Words>
  <Application>Microsoft Office PowerPoint</Application>
  <PresentationFormat>如螢幕大小 (4:3)</PresentationFormat>
  <Paragraphs>67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DejaVu Sans</vt:lpstr>
      <vt:lpstr>微軟正黑體</vt:lpstr>
      <vt:lpstr>Arial</vt:lpstr>
      <vt:lpstr>Cambria Math</vt:lpstr>
      <vt:lpstr>Times New Roman</vt:lpstr>
      <vt:lpstr>Wingdings</vt:lpstr>
      <vt:lpstr>Office 佈景主題</vt:lpstr>
      <vt:lpstr>計算機程式與應用實習</vt:lpstr>
      <vt:lpstr>PowerPoint 簡報</vt:lpstr>
      <vt:lpstr>變數範圍</vt:lpstr>
      <vt:lpstr>全域變數</vt:lpstr>
      <vt:lpstr>區域變數</vt:lpstr>
      <vt:lpstr>區塊變數</vt:lpstr>
      <vt:lpstr>為什麼要設計函式</vt:lpstr>
      <vt:lpstr>從main函式的角度來看</vt:lpstr>
      <vt:lpstr>函式的定義</vt:lpstr>
      <vt:lpstr>函式的定義(有參數、回傳值)</vt:lpstr>
      <vt:lpstr>函式的定義(沒參數、沒有回傳值)</vt:lpstr>
      <vt:lpstr>return </vt:lpstr>
      <vt:lpstr>函式的宣告</vt:lpstr>
      <vt:lpstr>函式的宣告+定義</vt:lpstr>
      <vt:lpstr>傳遞引數的方法</vt:lpstr>
      <vt:lpstr>傳值呼叫</vt:lpstr>
      <vt:lpstr>傳址呼叫</vt:lpstr>
      <vt:lpstr>傳址呼叫(傳遞基本型態變數)</vt:lpstr>
      <vt:lpstr>傳址呼叫(傳遞陣列)</vt:lpstr>
      <vt:lpstr>課後練習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459</cp:revision>
  <dcterms:created xsi:type="dcterms:W3CDTF">2013-02-28T05:12:02Z</dcterms:created>
  <dcterms:modified xsi:type="dcterms:W3CDTF">2020-11-10T08:27:29Z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