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79" r:id="rId14"/>
    <p:sldId id="278" r:id="rId15"/>
    <p:sldId id="277" r:id="rId16"/>
    <p:sldId id="268" r:id="rId17"/>
    <p:sldId id="269" r:id="rId18"/>
    <p:sldId id="270" r:id="rId19"/>
    <p:sldId id="271" r:id="rId20"/>
    <p:sldId id="272" r:id="rId21"/>
    <p:sldId id="273" r:id="rId22"/>
    <p:sldId id="282" r:id="rId23"/>
    <p:sldId id="281" r:id="rId24"/>
    <p:sldId id="280" r:id="rId25"/>
    <p:sldId id="274" r:id="rId26"/>
    <p:sldId id="275" r:id="rId27"/>
    <p:sldId id="27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66FF"/>
    <a:srgbClr val="66FFCC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09467-6A9D-4E61-85D9-5B419D0AFFA7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3593D-D176-4E07-84DB-537EB709F0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3593D-D176-4E07-84DB-537EB709F03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선 연결선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직선 연결선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직사각형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타원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타원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타원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선 연결선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직선 연결선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직사각형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타원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타원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타원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타원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타원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직선 연결선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직사각형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내용 개체 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선 연결선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직선 연결선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직선 연결선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날짜 개체 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선 연결선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418C2B-4FC2-4475-BBF6-5E60C4AB49B8}" type="datetimeFigureOut">
              <a:rPr lang="ko-KR" altLang="en-US" smtClean="0"/>
              <a:pPr/>
              <a:t>2020-06-12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사각형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선 연결선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4203A4-3348-4C2F-94E6-956E4A588FE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1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1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66" y="785794"/>
            <a:ext cx="80724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/>
              <a:t>프로그래밍언어활용</a:t>
            </a:r>
            <a:endParaRPr lang="en-US" altLang="ko-KR" sz="8000" dirty="0" smtClean="0"/>
          </a:p>
          <a:p>
            <a:pPr algn="ctr"/>
            <a:r>
              <a:rPr lang="ko-KR" altLang="en-US" sz="6600" dirty="0" smtClean="0"/>
              <a:t>포트폴리오</a:t>
            </a:r>
            <a:endParaRPr lang="ko-KR" altLang="en-US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6000760" y="5143512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성명</a:t>
            </a:r>
            <a:r>
              <a:rPr lang="en-US" altLang="ko-KR" sz="2400" dirty="0" smtClean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2400" dirty="0" smtClean="0">
                <a:latin typeface="굴림" pitchFamily="50" charset="-127"/>
                <a:ea typeface="굴림" pitchFamily="50" charset="-127"/>
              </a:rPr>
              <a:t>박재민</a:t>
            </a:r>
            <a:endParaRPr lang="ko-KR" altLang="en-US" sz="24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viewData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303" y="1357298"/>
            <a:ext cx="63912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00430" y="3714752"/>
            <a:ext cx="3286148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처음 보여지는 메뉴</a:t>
            </a:r>
            <a:endParaRPr lang="en-US" altLang="ko-KR" sz="1100" b="1" dirty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향상된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for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 사용해서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Student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클래스에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array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배열에 있는걸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student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순서대로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3.  Student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각각의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메소드를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호출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43240" y="135729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7098" y="190090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1382" y="2097805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searchData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57852" y="1571612"/>
            <a:ext cx="3286148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검색부분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endParaRPr lang="en-US" altLang="ko-KR" sz="1100" b="1" dirty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Search()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메소드의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매개변수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searhName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)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호출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array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배열에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getName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이 있으면 인덱스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0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번부터 배열에 담아서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return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71546"/>
            <a:ext cx="53530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48110" y="1043653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7620" y="200024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312111" y="2214554"/>
            <a:ext cx="142876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285984" y="4312383"/>
            <a:ext cx="2071702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rot="16200000" flipH="1">
            <a:off x="2428860" y="2786058"/>
            <a:ext cx="1928826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54648" y="5063365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956687" y="5457157"/>
            <a:ext cx="1714512" cy="1588"/>
          </a:xfrm>
          <a:prstGeom prst="line">
            <a:avLst/>
          </a:prstGeom>
          <a:ln w="1905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928794" y="2214554"/>
            <a:ext cx="142876" cy="1588"/>
          </a:xfrm>
          <a:prstGeom prst="line">
            <a:avLst/>
          </a:prstGeom>
          <a:ln w="1905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6200000" flipV="1">
            <a:off x="821505" y="3536157"/>
            <a:ext cx="3000396" cy="500066"/>
          </a:xfrm>
          <a:prstGeom prst="straightConnector1">
            <a:avLst/>
          </a:prstGeom>
          <a:ln w="12700">
            <a:solidFill>
              <a:srgbClr val="CC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324570"/>
            <a:ext cx="6072230" cy="136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736"/>
            <a:ext cx="6072230" cy="279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saveData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143636" y="1177820"/>
            <a:ext cx="3000364" cy="567847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s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tatic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프로그램이 실행될 때 메모리 영역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가장 상단에 올라간다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 sc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객체는 콘솔로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표준입력받겠다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 (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전역으로 만들어서 프로그램 전체에서 사용 가능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ArrayList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제네릭으로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Student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클래스를</a:t>
            </a: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array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객체로 생성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파일클래스 멤버변수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Exception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처리를 무시하고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throws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로 던지겠다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src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\\com\\exam01</a:t>
            </a:r>
            <a:r>
              <a:rPr lang="ko-KR" altLang="en-US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경로를 가지는</a:t>
            </a:r>
            <a:endParaRPr lang="en-US" altLang="ko-KR" sz="1100" b="1" dirty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dir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생성해서 그 경로에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student.txt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파일을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file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생성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 startAt="6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파일이 있으면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if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 실행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6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FileInputStream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(file)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을 생성해서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ObjectInputStream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클래스에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ois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객체로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8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파일이 없으면 파일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8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입력되어진 데이터들을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FileOutputStream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(file)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을 생성해서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oos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8"/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oos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인스턴스의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wirteObject</a:t>
            </a:r>
            <a:r>
              <a:rPr lang="ko-KR" altLang="en-US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(array)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호출 실행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6116" y="150017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9484" y="167788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02601" y="195492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0694" y="228599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4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3093" y="2400975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5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71736" y="271462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6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0694" y="314324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7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38" y="342900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8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191" y="456329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9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7422" y="500063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10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2362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실행결과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428736"/>
            <a:ext cx="44958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4286256"/>
            <a:ext cx="44386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 l="22246" t="50905" r="50741" b="35520"/>
          <a:stretch>
            <a:fillRect/>
          </a:stretch>
        </p:blipFill>
        <p:spPr bwMode="auto">
          <a:xfrm>
            <a:off x="5357818" y="785794"/>
            <a:ext cx="3339727" cy="785818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cxnSp>
        <p:nvCxnSpPr>
          <p:cNvPr id="10" name="직선 연결선 9"/>
          <p:cNvCxnSpPr/>
          <p:nvPr/>
        </p:nvCxnSpPr>
        <p:spPr>
          <a:xfrm>
            <a:off x="4857752" y="2714620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286644" y="1428736"/>
            <a:ext cx="214314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2844" y="4286256"/>
            <a:ext cx="300036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200150033.3.82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세미콜론을 찍어야 하는데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콤마를 찍어서 정확하게 입력해달라는 문장 출력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7143768" y="3500438"/>
            <a:ext cx="142876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화살표 18"/>
          <p:cNvSpPr/>
          <p:nvPr/>
        </p:nvSpPr>
        <p:spPr>
          <a:xfrm>
            <a:off x="2669301" y="2071678"/>
            <a:ext cx="500066" cy="50006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730225" y="3658664"/>
            <a:ext cx="500066" cy="50006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3214678" y="2928934"/>
            <a:ext cx="1285884" cy="952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60394" y="4554590"/>
            <a:ext cx="71438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3319" y="4193868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atin typeface="굴림" pitchFamily="50" charset="-127"/>
                <a:ea typeface="굴림" pitchFamily="50" charset="-127"/>
              </a:rPr>
              <a:t>,</a:t>
            </a:r>
            <a:endParaRPr lang="ko-KR" altLang="en-US" sz="40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426" y="4459485"/>
            <a:ext cx="642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40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43306" y="1402609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55119" y="4643446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실행결과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571472" y="1142984"/>
            <a:ext cx="1500198" cy="4657408"/>
            <a:chOff x="785786" y="1142984"/>
            <a:chExt cx="1500198" cy="4657408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5786" y="1142984"/>
              <a:ext cx="1485900" cy="3105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5786" y="4214818"/>
              <a:ext cx="1500198" cy="1585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1142984"/>
            <a:ext cx="15906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4429132"/>
            <a:ext cx="61626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오른쪽 화살표 10"/>
          <p:cNvSpPr/>
          <p:nvPr/>
        </p:nvSpPr>
        <p:spPr>
          <a:xfrm>
            <a:off x="2643174" y="1785926"/>
            <a:ext cx="500066" cy="50006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5400000">
            <a:off x="4286248" y="3786190"/>
            <a:ext cx="500066" cy="50006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43636" y="1142984"/>
            <a:ext cx="17859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300000"/>
              </a:lnSpc>
              <a:buFont typeface="Wingdings" pitchFamily="2" charset="2"/>
              <a:buChar char="ü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2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전체보기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300000"/>
              </a:lnSpc>
              <a:buFont typeface="Wingdings" pitchFamily="2" charset="2"/>
              <a:buChar char="ü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3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학생 찾기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300000"/>
              </a:lnSpc>
              <a:buFont typeface="Wingdings" pitchFamily="2" charset="2"/>
              <a:buChar char="ü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4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저장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종료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6642819" y="1654408"/>
            <a:ext cx="231732" cy="2334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5400000">
            <a:off x="6642819" y="2168360"/>
            <a:ext cx="231732" cy="2334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66857" y="4580717"/>
            <a:ext cx="35719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72330" y="3929066"/>
            <a:ext cx="1785950" cy="497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300000"/>
              </a:lnSpc>
              <a:buFont typeface="Wingdings" pitchFamily="2" charset="2"/>
              <a:buChar char="v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종료 확인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!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17518" y="1099439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14810" y="1134275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55053" y="5197532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61626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실행결과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43636" y="1500174"/>
            <a:ext cx="357190" cy="35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43504" y="857232"/>
            <a:ext cx="1785950" cy="497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lnSpc>
                <a:spcPct val="300000"/>
              </a:lnSpc>
              <a:buFont typeface="Wingdings" pitchFamily="2" charset="2"/>
              <a:buChar char="v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다시 프로그램 실행 중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0892" y="1500174"/>
            <a:ext cx="17859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3 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    학생 이름으로 검색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42307" y="2894098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408228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왼쪽 화살표 2"/>
          <p:cNvSpPr/>
          <p:nvPr/>
        </p:nvSpPr>
        <p:spPr>
          <a:xfrm>
            <a:off x="2000232" y="1714488"/>
            <a:ext cx="3000396" cy="317186"/>
          </a:xfrm>
          <a:prstGeom prst="lef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2066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Project: </a:t>
            </a:r>
            <a:r>
              <a:rPr lang="en-US" altLang="ko-KR" dirty="0" err="1" smtClean="0"/>
              <a:t>JmJava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2857488" y="3571876"/>
            <a:ext cx="2143140" cy="31718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350043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Package: </a:t>
            </a:r>
            <a:r>
              <a:rPr lang="en-US" altLang="ko-KR" dirty="0" smtClean="0"/>
              <a:t>com.exam02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2066" y="3929066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Class: </a:t>
            </a:r>
            <a:r>
              <a:rPr lang="en-US" altLang="ko-KR" dirty="0" smtClean="0"/>
              <a:t>CapitalTest</a:t>
            </a:r>
            <a:r>
              <a:rPr lang="en-US" altLang="ko-KR" sz="1600" dirty="0" smtClean="0"/>
              <a:t>.java (Main)</a:t>
            </a:r>
          </a:p>
          <a:p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File    :  </a:t>
            </a:r>
            <a:r>
              <a:rPr lang="en-US" altLang="ko-KR" dirty="0" smtClean="0"/>
              <a:t>capitalTest.txt</a:t>
            </a:r>
            <a:r>
              <a:rPr lang="en-US" altLang="ko-KR" sz="1600" dirty="0" smtClean="0"/>
              <a:t> 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Pjoject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, Package, Class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3214678" y="3857628"/>
            <a:ext cx="1785950" cy="31718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785794"/>
            <a:ext cx="4357718" cy="564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전체 코드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dirty="0" smtClean="0"/>
              <a:t>) 1 ~ 3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6436414"/>
            <a:ext cx="250033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_ 1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4461" y="785794"/>
            <a:ext cx="4459539" cy="528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86983" y="6072206"/>
            <a:ext cx="250033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_ 2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14356"/>
            <a:ext cx="4500594" cy="5724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전체 코드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dirty="0" smtClean="0"/>
              <a:t>) 1 ~ 3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6436414"/>
            <a:ext cx="250033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_ 3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(main())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49149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8" y="1785926"/>
            <a:ext cx="3428992" cy="23775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클래스형의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ct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showMenu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호출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.sc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입력되어지는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정수를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int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형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choice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4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Choice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숫자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1, 2 ,3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이 입력되면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case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매칭이 되면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ct.input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(),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ct.quiz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(),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ct.save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실행 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break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로 빠져나간다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만약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1, 2, 3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이외의 값이 들어오면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default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‘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입력오류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’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메시지 출력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0743" y="194798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1199" y="2526433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5692" y="28574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5528" y="2902807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4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643174" y="4429132"/>
            <a:ext cx="4786346" cy="1143008"/>
          </a:xfrm>
          <a:prstGeom prst="roundRect">
            <a:avLst/>
          </a:prstGeom>
          <a:solidFill>
            <a:srgbClr val="66FFCC">
              <a:alpha val="65000"/>
            </a:srgbClr>
          </a:solidFill>
          <a:ln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43174" y="2214554"/>
            <a:ext cx="4786346" cy="1143008"/>
          </a:xfrm>
          <a:prstGeom prst="roundRect">
            <a:avLst/>
          </a:prstGeom>
          <a:solidFill>
            <a:srgbClr val="66FFCC">
              <a:alpha val="65000"/>
            </a:srgbClr>
          </a:solidFill>
          <a:ln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071670" y="1981056"/>
            <a:ext cx="1285884" cy="1285884"/>
          </a:xfrm>
          <a:prstGeom prst="ellipse">
            <a:avLst/>
          </a:prstGeom>
          <a:gradFill>
            <a:gsLst>
              <a:gs pos="0">
                <a:srgbClr val="00B050"/>
              </a:gs>
              <a:gs pos="50000">
                <a:srgbClr val="92D050"/>
              </a:gs>
              <a:gs pos="100000">
                <a:srgbClr val="CCFFCC"/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1.</a:t>
            </a:r>
            <a:endParaRPr lang="ko-KR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100" y="642918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 smtClean="0"/>
              <a:t>목차</a:t>
            </a:r>
            <a:endParaRPr lang="en-US" altLang="ko-KR" sz="7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500430" y="2285992"/>
            <a:ext cx="378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패키지명</a:t>
            </a:r>
            <a:r>
              <a:rPr lang="en-US" altLang="ko-KR" sz="2000" dirty="0" smtClean="0"/>
              <a:t>(com.exam01)</a:t>
            </a:r>
          </a:p>
          <a:p>
            <a:r>
              <a:rPr lang="en-US" altLang="ko-KR" sz="2000" dirty="0" smtClean="0"/>
              <a:t>Class: </a:t>
            </a:r>
            <a:r>
              <a:rPr lang="en-US" altLang="ko-KR" sz="2000" dirty="0" err="1" smtClean="0"/>
              <a:t>StudentManager</a:t>
            </a:r>
            <a:r>
              <a:rPr lang="en-US" altLang="ko-KR" sz="2000" dirty="0" smtClean="0"/>
              <a:t>(Main)           </a:t>
            </a:r>
          </a:p>
          <a:p>
            <a:r>
              <a:rPr lang="en-US" altLang="ko-KR" sz="2000" dirty="0" smtClean="0"/>
              <a:t>           Student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2071670" y="4195634"/>
            <a:ext cx="1285884" cy="1285884"/>
          </a:xfrm>
          <a:prstGeom prst="ellipse">
            <a:avLst/>
          </a:prstGeom>
          <a:gradFill>
            <a:gsLst>
              <a:gs pos="0">
                <a:srgbClr val="00B050"/>
              </a:gs>
              <a:gs pos="50000">
                <a:srgbClr val="92D050"/>
              </a:gs>
              <a:gs pos="100000">
                <a:srgbClr val="CCFFCC"/>
              </a:gs>
            </a:gsLst>
            <a:lin ang="5400000" scaled="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en-US" altLang="ko-KR" sz="4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</a:t>
            </a:r>
            <a:endParaRPr lang="ko-KR" altLang="en-US" sz="4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0430" y="4544115"/>
            <a:ext cx="328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패키지명</a:t>
            </a:r>
            <a:r>
              <a:rPr lang="en-US" altLang="ko-KR" sz="2000" dirty="0" smtClean="0"/>
              <a:t>(com.exam02)</a:t>
            </a:r>
          </a:p>
          <a:p>
            <a:r>
              <a:rPr lang="en-US" altLang="ko-KR" sz="2000" dirty="0" smtClean="0"/>
              <a:t>Class: </a:t>
            </a:r>
            <a:r>
              <a:rPr lang="en-US" altLang="ko-KR" sz="2000" dirty="0" err="1" smtClean="0"/>
              <a:t>CapitalTest</a:t>
            </a:r>
            <a:r>
              <a:rPr lang="en-US" altLang="ko-KR" sz="2000" dirty="0" smtClean="0"/>
              <a:t>(Main)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00306"/>
            <a:ext cx="5715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showMenu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64" y="1928802"/>
            <a:ext cx="2214578" cy="3067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기본적으로 보여주는 메뉴들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2784" y="245503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57054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(input())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1670" y="3963902"/>
            <a:ext cx="4214810" cy="28854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나라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 입력하는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CapitalTest.sc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입력되어지는 문자를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String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형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cont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E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quals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를 이용해서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‘x’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가 가지고 있는 주소가 같으면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break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문으로 빠져나간다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Map.containsKey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cont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입력되어진 나라가 있으면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이미 입력한 나라입니다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.”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를 출력하고 </a:t>
            </a:r>
            <a:endParaRPr lang="en-US" altLang="ko-KR" sz="1100" b="1" dirty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continue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문장을 수행해서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while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로 간다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sc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입력되어진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문자를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String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sudo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7.  Map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put()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이용해서 나라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 넣기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9124" y="85723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5858" y="162563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49109" y="182947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0954" y="2331303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4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9124" y="257174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5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285984" y="2786058"/>
            <a:ext cx="714380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71604" y="1465338"/>
            <a:ext cx="928694" cy="15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16200000" flipV="1">
            <a:off x="1357290" y="1857364"/>
            <a:ext cx="1214446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57149" y="294635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6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62490" y="317808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7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620077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(quiz())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29190" y="4226510"/>
            <a:ext cx="4214810" cy="237757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나라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 맞추기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Map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keySet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메소드를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Set&lt;String&gt;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set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3.  Set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을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arr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배열에 순차적으로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4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Math.random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메소드가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정수형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난수를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발생 시킨걸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map.size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만큼 곱하여 정수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n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Arr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배열 인덱스 번호 순서대로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city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의 나라 이름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map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을 이용해서 배열에 저장되어진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city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를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get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가져와서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dosi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7.  </a:t>
            </a: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s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객체에 한 문장을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String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형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answer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8860" y="135729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71448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74633" y="223373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0809" y="2491597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4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3438" y="264318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5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6314" y="2857496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6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3781" y="3632839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7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14942" y="378619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8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3306" y="4000504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9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5715016"/>
            <a:ext cx="4500594" cy="8540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 startAt="8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콘솔로 입력되어진 값이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‘x’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이면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break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문장 실행으로 빠져나간다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8"/>
            </a:pPr>
            <a:r>
              <a:rPr lang="en-US" altLang="ko-KR" sz="1100" b="1" dirty="0" err="1">
                <a:latin typeface="굴림" pitchFamily="50" charset="-127"/>
                <a:ea typeface="굴림" pitchFamily="50" charset="-127"/>
              </a:rPr>
              <a:t>d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osi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저장되어져있던 요소가 방금 입력한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answer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와 같으면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정답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을 출력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,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그렇지 않으면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틀렸습니다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.”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출력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(quiz())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786190"/>
            <a:ext cx="411482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642918"/>
            <a:ext cx="3939183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929190" y="163860"/>
            <a:ext cx="4214810" cy="669414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어디서나 접근 가능하고 프로그램이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실행되어질때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메모리영역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상단 부분에 콘솔로 입력되어진 표준입력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sc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HashMap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&lt;String, String&gt;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을 가지는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map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File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dir, file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멤버변수로 선언해서 프로그램 수행 시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접근 가능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4"/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d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ir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</a:t>
            </a:r>
            <a:r>
              <a:rPr lang="ko-KR" altLang="en-US" sz="1100" b="1" dirty="0">
                <a:latin typeface="굴림" pitchFamily="50" charset="-127"/>
                <a:ea typeface="굴림" pitchFamily="50" charset="-127"/>
              </a:rPr>
              <a:t>체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src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\\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som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\\exam02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경로를 가지고 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file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객체는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dir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경로에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capitalTest.txt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를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파일이 없으면 파일을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file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Scanner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scanner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scanner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입력되어지는 다음 글자가 있으면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String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형으로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country, capital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나라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 입력되어진걸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map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인스턴스에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put()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이용해서 넣어준다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8.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입력이 잘못 되었을 때 예외 처리 한다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 startAt="9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저장 시키는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9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FileWriter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이용해서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fw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를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null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시켜준다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 startAt="9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file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있는걸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fw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생성 시켜서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9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map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객체에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keySet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이용해서 나라를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set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9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나라를 방문 하기 위해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it </a:t>
            </a:r>
          </a:p>
          <a:p>
            <a:pPr marL="228600" indent="-228600">
              <a:lnSpc>
                <a:spcPct val="150000"/>
              </a:lnSpc>
              <a:buAutoNum type="arabicPeriod" startAt="9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it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나라가 있는동안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나라를 가져와서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String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형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key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,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수도를 가져와서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value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15. 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fw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객체를 이용해서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write()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이용해서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key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나라를 출력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,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value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수도를 출력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16. 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fw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를 닫아주고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종료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”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를 출력 시키고 프로그램 종료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17.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파일저장 오류에 대한 예외 처리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1802" y="714356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725" y="963506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488" y="135729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4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402" y="176850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5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6050" y="235743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6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5837" y="2463704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7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0232" y="3286124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8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385762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9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14744" y="1000108"/>
            <a:ext cx="3571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10707" y="4132905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10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1736" y="4500570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11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99761" y="462426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12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23881" y="4760195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13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01165" y="5037238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14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4678" y="5357826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15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86050" y="5786454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16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57422" y="6215082"/>
            <a:ext cx="571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17</a:t>
            </a:r>
            <a:endParaRPr lang="ko-KR" altLang="en-US" sz="8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실행결과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30003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1714488"/>
            <a:ext cx="31527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오른쪽 화살표 10"/>
          <p:cNvSpPr/>
          <p:nvPr/>
        </p:nvSpPr>
        <p:spPr>
          <a:xfrm>
            <a:off x="4000496" y="2000240"/>
            <a:ext cx="500066" cy="50006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71538" y="3857628"/>
            <a:ext cx="1785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300000"/>
              </a:lnSpc>
              <a:buFont typeface="Wingdings" pitchFamily="2" charset="2"/>
              <a:buChar char="ü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수도 맞추기 게임 시작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30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1.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나라와 수도 입력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 rot="5400000">
            <a:off x="1706654" y="4365520"/>
            <a:ext cx="231732" cy="2334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823312" y="2428868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500174"/>
            <a:ext cx="4386273" cy="411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500174"/>
            <a:ext cx="3257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직선 연결선 4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실행결과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714744" y="2143116"/>
            <a:ext cx="500066" cy="50006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5786" y="4643446"/>
            <a:ext cx="17859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300000"/>
              </a:lnSpc>
              <a:buAutoNum type="arabicPeriod" startAt="2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퀴즈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300000"/>
              </a:lnSpc>
              <a:buAutoNum type="arabicPeriod" startAt="2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저장 및 종료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1124675" y="5142629"/>
            <a:ext cx="231732" cy="23349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55110" y="1625632"/>
            <a:ext cx="214314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86116" y="1643050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554846" y="4875178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85860"/>
            <a:ext cx="500930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CapitalTest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실행결과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86446" y="2143116"/>
            <a:ext cx="3143272" cy="56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다시 프로그램 실행 하였을 경우 저장 되어져 있던 나라 수도를 이용하여 퀴즈 풀기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72132" y="1428736"/>
            <a:ext cx="214314" cy="214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331427" y="1928802"/>
            <a:ext cx="214314" cy="21431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2500306"/>
            <a:ext cx="6572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latin typeface="HY헤드라인M" pitchFamily="18" charset="-127"/>
                <a:ea typeface="HY헤드라인M" pitchFamily="18" charset="-127"/>
              </a:rPr>
              <a:t>감사합니다</a:t>
            </a:r>
            <a:r>
              <a:rPr lang="en-US" altLang="ko-KR" sz="7200" dirty="0" smtClean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72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408228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왼쪽 화살표 2"/>
          <p:cNvSpPr/>
          <p:nvPr/>
        </p:nvSpPr>
        <p:spPr>
          <a:xfrm>
            <a:off x="2000232" y="1714488"/>
            <a:ext cx="3000396" cy="317186"/>
          </a:xfrm>
          <a:prstGeom prst="lef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72066" y="164305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Project: </a:t>
            </a:r>
            <a:r>
              <a:rPr lang="en-US" altLang="ko-KR" dirty="0" err="1" smtClean="0"/>
              <a:t>JmJava</a:t>
            </a:r>
            <a:endParaRPr lang="ko-KR" altLang="en-US" dirty="0"/>
          </a:p>
        </p:txBody>
      </p:sp>
      <p:sp>
        <p:nvSpPr>
          <p:cNvPr id="5" name="왼쪽 화살표 4"/>
          <p:cNvSpPr/>
          <p:nvPr/>
        </p:nvSpPr>
        <p:spPr>
          <a:xfrm>
            <a:off x="2857488" y="2500306"/>
            <a:ext cx="2143140" cy="31718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72066" y="242886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Package: </a:t>
            </a:r>
            <a:r>
              <a:rPr lang="en-US" altLang="ko-KR" dirty="0" smtClean="0"/>
              <a:t>com.exam01</a:t>
            </a:r>
            <a:endParaRPr lang="ko-KR" altLang="en-US" dirty="0"/>
          </a:p>
        </p:txBody>
      </p:sp>
      <p:sp>
        <p:nvSpPr>
          <p:cNvPr id="7" name="왼쪽 화살표 6"/>
          <p:cNvSpPr/>
          <p:nvPr/>
        </p:nvSpPr>
        <p:spPr>
          <a:xfrm>
            <a:off x="3643306" y="2786058"/>
            <a:ext cx="1357322" cy="571504"/>
          </a:xfrm>
          <a:prstGeom prst="lef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14942" y="2928934"/>
            <a:ext cx="3929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HY헤드라인M" pitchFamily="18" charset="-127"/>
                <a:ea typeface="HY헤드라인M" pitchFamily="18" charset="-127"/>
              </a:rPr>
              <a:t>Class:</a:t>
            </a:r>
            <a:r>
              <a:rPr lang="en-US" altLang="ko-KR" dirty="0" smtClean="0"/>
              <a:t> </a:t>
            </a:r>
            <a:r>
              <a:rPr lang="en-US" altLang="ko-KR" sz="1600" dirty="0" smtClean="0"/>
              <a:t>StudentManager.java (Main)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    Student.java</a:t>
            </a:r>
          </a:p>
          <a:p>
            <a:r>
              <a:rPr lang="en-US" altLang="ko-KR" sz="1600" b="1" dirty="0" smtClean="0">
                <a:latin typeface="HY헤드라인M" pitchFamily="18" charset="-127"/>
                <a:ea typeface="HY헤드라인M" pitchFamily="18" charset="-127"/>
              </a:rPr>
              <a:t>File    : </a:t>
            </a:r>
            <a:r>
              <a:rPr lang="en-US" altLang="ko-KR" sz="1600" dirty="0" smtClean="0"/>
              <a:t>student.txt</a:t>
            </a:r>
            <a:endParaRPr lang="ko-KR" altLang="en-US" sz="2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Pjoject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, Package, Class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406522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전체 코드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 smtClean="0"/>
              <a:t>StudentManager</a:t>
            </a:r>
            <a:r>
              <a:rPr lang="en-US" altLang="ko-KR" dirty="0" smtClean="0"/>
              <a:t>) 1 ~ 4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071546"/>
            <a:ext cx="4215683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85720" y="5429264"/>
            <a:ext cx="250033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_ 1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0562" y="5143512"/>
            <a:ext cx="250033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_ 2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4243080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9"/>
            <a:ext cx="412400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전체 코드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err="1" smtClean="0"/>
              <a:t>StudentManager</a:t>
            </a:r>
            <a:r>
              <a:rPr lang="en-US" altLang="ko-KR" dirty="0" smtClean="0"/>
              <a:t>) 1 ~ 4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282" y="5143512"/>
            <a:ext cx="250033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_ </a:t>
            </a:r>
            <a:r>
              <a:rPr lang="en-US" altLang="ko-KR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3357562"/>
            <a:ext cx="250033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_ </a:t>
            </a:r>
            <a:r>
              <a:rPr lang="en-US" altLang="ko-KR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4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4492040" cy="516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굴림" pitchFamily="50" charset="-127"/>
                <a:ea typeface="굴림" pitchFamily="50" charset="-127"/>
              </a:rPr>
              <a:t>전체 코드 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dirty="0" smtClean="0"/>
              <a:t>Student)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348" y="6091390"/>
            <a:ext cx="1428760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Student</a:t>
            </a:r>
            <a:endParaRPr lang="ko-KR" altLang="en-US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(main)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792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14942" y="1812053"/>
            <a:ext cx="3929058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클래스형의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sm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 생성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무한 반복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클래스의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showMenu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호출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(Scanner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sc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객체의 다음 정수를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int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형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num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변수에 대입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sc.nextLine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으로 초기화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Num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으로 숫자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1, 2, 3, 4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가 입력 될 수있음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각각의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case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문에 숫자가 매치되면 각각의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호출 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break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문 실행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saveData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()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메소드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실행 후 시스템 종료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정수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1, 2, 3, 4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이외의 다른 값이 들어오면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입력 오류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” 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메시지 출력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0481" y="1311987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7897" y="1491465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3078" y="187654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4744" y="207167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4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65528" y="224939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5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3321" y="244805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6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278605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7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57554" y="3786190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8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7799" y="4153855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9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ShowMenu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3116"/>
            <a:ext cx="449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86380" y="2143116"/>
            <a:ext cx="1643074" cy="3067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처음 보여지는 메뉴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85786" y="571480"/>
            <a:ext cx="7072362" cy="1588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4642" y="142852"/>
            <a:ext cx="700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 (</a:t>
            </a:r>
            <a:r>
              <a:rPr lang="en-US" altLang="ko-KR" b="1" dirty="0" err="1" smtClean="0">
                <a:latin typeface="굴림" pitchFamily="50" charset="-127"/>
                <a:ea typeface="굴림" pitchFamily="50" charset="-127"/>
              </a:rPr>
              <a:t>inputData</a:t>
            </a:r>
            <a:r>
              <a:rPr lang="en-US" altLang="ko-KR" b="1" dirty="0" smtClean="0">
                <a:latin typeface="굴림" pitchFamily="50" charset="-127"/>
                <a:ea typeface="굴림" pitchFamily="50" charset="-127"/>
              </a:rPr>
              <a:t>()) </a:t>
            </a:r>
            <a:endParaRPr lang="ko-KR" altLang="en-US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각 삼각형 3"/>
          <p:cNvSpPr/>
          <p:nvPr/>
        </p:nvSpPr>
        <p:spPr>
          <a:xfrm>
            <a:off x="571472" y="160270"/>
            <a:ext cx="357190" cy="4286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6356007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8" y="1812053"/>
            <a:ext cx="342899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StudentManager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.sc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객체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다음라인으로 입력되어지는 것을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String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형의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text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에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입력되어지는 문자가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‘x’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면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“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입력종료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”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문장을 출력하고 빠져나간다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.</a:t>
            </a:r>
            <a:endParaRPr lang="ko-KR" altLang="en-US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StringTokenizer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 입력되어지는 값에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‘ , ‘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세미콜론을 기준으로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나누어 </a:t>
            </a:r>
            <a:r>
              <a:rPr lang="en-US" altLang="ko-KR" sz="1100" b="1" dirty="0" err="1" smtClean="0">
                <a:latin typeface="굴림" pitchFamily="50" charset="-127"/>
                <a:ea typeface="굴림" pitchFamily="50" charset="-127"/>
              </a:rPr>
              <a:t>st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인스턴스에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대입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쪼개어진 값들을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String, double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타입으로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   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각각의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name, dept, id, grade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참조변수에 대입</a:t>
            </a:r>
            <a:endParaRPr lang="en-US" altLang="ko-KR" sz="1100" b="1" dirty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 startAt="5"/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Student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클래스  </a:t>
            </a:r>
            <a:r>
              <a:rPr lang="ko-KR" altLang="en-US" sz="1100" b="1" dirty="0" err="1" smtClean="0">
                <a:latin typeface="굴림" pitchFamily="50" charset="-127"/>
                <a:ea typeface="굴림" pitchFamily="50" charset="-127"/>
              </a:rPr>
              <a:t>생성자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 생성 후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Array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배열에 </a:t>
            </a: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add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더하겠다</a:t>
            </a:r>
            <a:endParaRPr lang="en-US" altLang="ko-KR" sz="1100" b="1" dirty="0" smtClean="0">
              <a:latin typeface="굴림" pitchFamily="50" charset="-127"/>
              <a:ea typeface="굴림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100" b="1" dirty="0" smtClean="0">
                <a:latin typeface="굴림" pitchFamily="50" charset="-127"/>
                <a:ea typeface="굴림" pitchFamily="50" charset="-127"/>
              </a:rPr>
              <a:t>6.   </a:t>
            </a:r>
            <a:r>
              <a:rPr lang="ko-KR" altLang="en-US" sz="1100" b="1" dirty="0" smtClean="0">
                <a:latin typeface="굴림" pitchFamily="50" charset="-127"/>
                <a:ea typeface="굴림" pitchFamily="50" charset="-127"/>
              </a:rPr>
              <a:t>입력되어지는 값이 정확하게 입력되어 지지 않으면 오류에 해당하는 예외 처리</a:t>
            </a:r>
            <a:endParaRPr lang="ko-KR" altLang="en-US" sz="11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8749" y="192880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1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1934" y="2071678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2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5089" y="2901041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3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4663" y="3054392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4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170" y="3706043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5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2637" y="4009213"/>
            <a:ext cx="571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2">
                    <a:lumMod val="75000"/>
                  </a:schemeClr>
                </a:solidFill>
                <a:latin typeface="굴림" pitchFamily="50" charset="-127"/>
                <a:ea typeface="굴림" pitchFamily="50" charset="-127"/>
              </a:rPr>
              <a:t>// 6</a:t>
            </a:r>
            <a:endParaRPr lang="ko-KR" altLang="en-US" sz="1200" b="1" dirty="0">
              <a:solidFill>
                <a:schemeClr val="bg2">
                  <a:lumMod val="7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렌지">
  <a:themeElements>
    <a:clrScheme name="오렌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오렌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오렌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450</TotalTime>
  <Words>1162</Words>
  <Application>Microsoft Office PowerPoint</Application>
  <PresentationFormat>화면 슬라이드 쇼(4:3)</PresentationFormat>
  <Paragraphs>233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오렌지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209</cp:revision>
  <dcterms:created xsi:type="dcterms:W3CDTF">2020-06-11T04:44:22Z</dcterms:created>
  <dcterms:modified xsi:type="dcterms:W3CDTF">2020-06-12T06:56:05Z</dcterms:modified>
</cp:coreProperties>
</file>