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2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>
        <p:scale>
          <a:sx n="33" d="100"/>
          <a:sy n="33" d="100"/>
        </p:scale>
        <p:origin x="-2424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0B5B-DAD9-45D8-8B8A-7C305323248F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400" b="1" dirty="0" err="1" smtClean="0"/>
              <a:t>SimFarm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20121270  </a:t>
            </a:r>
            <a:r>
              <a:rPr lang="ko-KR" altLang="en-US" dirty="0" smtClean="0">
                <a:solidFill>
                  <a:schemeClr val="tx1"/>
                </a:solidFill>
              </a:rPr>
              <a:t>조현우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520" y="34178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02141040" descr="DRW000016dca6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63190" y="1268760"/>
            <a:ext cx="7844260" cy="52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520" y="34178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2141040" descr="DRW000016dca61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49871" y="1268760"/>
            <a:ext cx="7844258" cy="52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855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 흐름도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_x102144000" descr="EMB000016dca5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3641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smtClean="0"/>
              <a:t>구성 및 모듈 설계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2" name="_x102143200" descr="EMB000016dca5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1916"/>
            <a:ext cx="8496944" cy="52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 구성 및 모듈 설계</a:t>
            </a:r>
            <a:endParaRPr lang="ko-KR" altLang="en-US" dirty="0"/>
          </a:p>
        </p:txBody>
      </p:sp>
      <p:pic>
        <p:nvPicPr>
          <p:cNvPr id="6" name="_x102143760" descr="EMB000016dca5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" y="1412778"/>
            <a:ext cx="9108000" cy="49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</a:t>
            </a:r>
            <a:r>
              <a:rPr lang="ko-KR" altLang="en-US" dirty="0" err="1"/>
              <a:t>스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02141040" descr="DRW000016dca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17336"/>
            <a:ext cx="7344816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동물 </a:t>
            </a:r>
            <a:r>
              <a:rPr lang="ko-KR" altLang="en-US" dirty="0" err="1"/>
              <a:t>스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02141520" descr="EMB000016dca5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7292"/>
            <a:ext cx="7056784" cy="51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</a:t>
            </a:r>
            <a:r>
              <a:rPr lang="ko-KR" altLang="en-US" dirty="0"/>
              <a:t>작</a:t>
            </a:r>
            <a:r>
              <a:rPr lang="ko-KR" altLang="en-US" dirty="0" smtClean="0"/>
              <a:t>물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02141440" descr="EMB000016dca5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1" y="2084008"/>
            <a:ext cx="8001557" cy="35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08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02141040" descr="DRW000016dca6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55576" y="1340768"/>
            <a:ext cx="7841770" cy="52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4678" y="34178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6" name="_x102141040" descr="DRW000016dca60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83568" y="1256540"/>
            <a:ext cx="7842527" cy="52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즐거운PPT제작_노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술 취한 딱정벌레(발표)</Template>
  <TotalTime>297</TotalTime>
  <Words>37</Words>
  <Application>Microsoft Office PowerPoint</Application>
  <PresentationFormat>화면 슬라이드 쇼(4:3)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즐거운PPT제작_노트</vt:lpstr>
      <vt:lpstr>SimFarm</vt:lpstr>
      <vt:lpstr>실행 흐름도</vt:lpstr>
      <vt:lpstr>시스템 구성 및 모듈 설계</vt:lpstr>
      <vt:lpstr>시스템 구성 및 모듈 설계</vt:lpstr>
      <vt:lpstr>주요 코드(메인 스레드)</vt:lpstr>
      <vt:lpstr>주요 코드(동물 스레드)</vt:lpstr>
      <vt:lpstr>주요 코드(작물 스레드)</vt:lpstr>
      <vt:lpstr>실행화면</vt:lpstr>
      <vt:lpstr>실행화면</vt:lpstr>
      <vt:lpstr>실행화면</vt:lpstr>
      <vt:lpstr>실행화면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술 취한 딱정벌레</dc:title>
  <dc:creator>현우</dc:creator>
  <cp:lastModifiedBy>현우</cp:lastModifiedBy>
  <cp:revision>32</cp:revision>
  <dcterms:created xsi:type="dcterms:W3CDTF">2015-09-19T21:29:28Z</dcterms:created>
  <dcterms:modified xsi:type="dcterms:W3CDTF">2015-12-06T23:41:34Z</dcterms:modified>
</cp:coreProperties>
</file>