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71" r:id="rId13"/>
    <p:sldId id="27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04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B5B-DAD9-45D8-8B8A-7C305323248F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B5B-DAD9-45D8-8B8A-7C305323248F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B5B-DAD9-45D8-8B8A-7C305323248F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B5B-DAD9-45D8-8B8A-7C305323248F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B5B-DAD9-45D8-8B8A-7C305323248F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B5B-DAD9-45D8-8B8A-7C305323248F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B5B-DAD9-45D8-8B8A-7C305323248F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B5B-DAD9-45D8-8B8A-7C305323248F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B5B-DAD9-45D8-8B8A-7C305323248F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B5B-DAD9-45D8-8B8A-7C305323248F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B5B-DAD9-45D8-8B8A-7C305323248F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8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0B5B-DAD9-45D8-8B8A-7C305323248F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852B-C18C-4ECE-B0AE-011269961B1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5400" b="1" dirty="0" err="1" smtClean="0"/>
              <a:t>태피</a:t>
            </a:r>
            <a:r>
              <a:rPr lang="ko-KR" altLang="en-US" sz="5400" b="1" dirty="0" smtClean="0"/>
              <a:t> 상점 시뮬레이션</a:t>
            </a:r>
            <a:endParaRPr lang="ko-KR" altLang="en-US" sz="5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20121270  </a:t>
            </a:r>
            <a:r>
              <a:rPr lang="ko-KR" altLang="en-US" dirty="0" smtClean="0">
                <a:solidFill>
                  <a:schemeClr val="tx1"/>
                </a:solidFill>
              </a:rPr>
              <a:t>조현우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주요 코드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64610"/>
            <a:ext cx="749491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2408" y="40466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8" y="1628800"/>
            <a:ext cx="4320000" cy="43204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89" y="1628799"/>
            <a:ext cx="4320000" cy="43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6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4678" y="34178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5" y="1484784"/>
            <a:ext cx="4320000" cy="43204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78" y="1484784"/>
            <a:ext cx="4320000" cy="43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7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720" y="47667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11927"/>
            <a:ext cx="4320000" cy="43204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20" y="1711928"/>
            <a:ext cx="4320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94855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실행 흐름도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7173352" descr="EMB00001c2493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268760"/>
            <a:ext cx="784887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9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3641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시스템 구성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47169256" descr="EMB00001c2493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496944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3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모듈 설계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4401164" cy="2808312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060848"/>
            <a:ext cx="320533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모듈 설계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8229600" cy="4536503"/>
          </a:xfrm>
        </p:spPr>
      </p:pic>
    </p:spTree>
    <p:extLst>
      <p:ext uri="{BB962C8B-B14F-4D97-AF65-F5344CB8AC3E}">
        <p14:creationId xmlns:p14="http://schemas.microsoft.com/office/powerpoint/2010/main" val="36402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모듈 설계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3553321" cy="4608512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381766"/>
            <a:ext cx="4029638" cy="283932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221088"/>
            <a:ext cx="4029638" cy="19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4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8568952" cy="54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8064896" cy="550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코드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640960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즐거운PPT제작_노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술 취한 딱정벌레(발표)</Template>
  <TotalTime>275</TotalTime>
  <Words>32</Words>
  <Application>Microsoft Office PowerPoint</Application>
  <PresentationFormat>화면 슬라이드 쇼(4:3)</PresentationFormat>
  <Paragraphs>14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즐거운PPT제작_노트</vt:lpstr>
      <vt:lpstr>태피 상점 시뮬레이션</vt:lpstr>
      <vt:lpstr>실행 흐름도</vt:lpstr>
      <vt:lpstr>시스템 구성</vt:lpstr>
      <vt:lpstr>모듈 설계-1</vt:lpstr>
      <vt:lpstr>모듈 설계-2</vt:lpstr>
      <vt:lpstr>모듈 설계-3</vt:lpstr>
      <vt:lpstr>주요 코드</vt:lpstr>
      <vt:lpstr>주요 코드</vt:lpstr>
      <vt:lpstr>주요 코드</vt:lpstr>
      <vt:lpstr>주요 코드</vt:lpstr>
      <vt:lpstr>실행화면</vt:lpstr>
      <vt:lpstr>실행화면</vt:lpstr>
      <vt:lpstr>실행화면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술 취한 딱정벌레</dc:title>
  <dc:creator>현우</dc:creator>
  <cp:lastModifiedBy>현우</cp:lastModifiedBy>
  <cp:revision>22</cp:revision>
  <dcterms:created xsi:type="dcterms:W3CDTF">2015-09-19T21:29:28Z</dcterms:created>
  <dcterms:modified xsi:type="dcterms:W3CDTF">2015-11-01T19:21:09Z</dcterms:modified>
</cp:coreProperties>
</file>