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3.jpeg" ContentType="image/jpe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D4A0093-4338-47F1-A0D9-E721A7281994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763DDA5-C253-4384-84EE-483C07D9208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D331C41-2FA0-48EA-A2AD-38CA39A1098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02DC748-F3D8-401E-85FB-9D7B14F348A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EEF8338-D26D-4C6D-914B-5B7E757F1E1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4F05DD4-C47C-439D-9303-5B239DFD6EC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21116F1-953F-461B-85AF-9CF69AB088E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11277360" cy="632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093320"/>
            <a:ext cx="10438560" cy="21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334160"/>
            <a:ext cx="10438560" cy="21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11277360" cy="632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093320"/>
            <a:ext cx="5094000" cy="21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806440" y="1093320"/>
            <a:ext cx="5094000" cy="21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1334160"/>
            <a:ext cx="5094000" cy="21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806440" y="1334160"/>
            <a:ext cx="5094000" cy="21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11277360" cy="632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093320"/>
            <a:ext cx="3360960" cy="21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986640" y="1093320"/>
            <a:ext cx="3360960" cy="21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7516080" y="1093320"/>
            <a:ext cx="3360960" cy="21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334160"/>
            <a:ext cx="3360960" cy="21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986640" y="1334160"/>
            <a:ext cx="3360960" cy="21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7516080" y="1334160"/>
            <a:ext cx="3360960" cy="21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11277360" cy="632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457200" y="1093320"/>
            <a:ext cx="10438560" cy="46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11277360" cy="632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093320"/>
            <a:ext cx="10438560" cy="4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11277360" cy="632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093320"/>
            <a:ext cx="5094000" cy="4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806440" y="1093320"/>
            <a:ext cx="5094000" cy="4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11277360" cy="632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457200" y="253800"/>
            <a:ext cx="11277360" cy="293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11277360" cy="632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093320"/>
            <a:ext cx="5094000" cy="21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806440" y="1093320"/>
            <a:ext cx="5094000" cy="4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1334160"/>
            <a:ext cx="5094000" cy="21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11277360" cy="632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093320"/>
            <a:ext cx="10438560" cy="46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11277360" cy="632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093320"/>
            <a:ext cx="5094000" cy="4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806440" y="1093320"/>
            <a:ext cx="5094000" cy="21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806440" y="1334160"/>
            <a:ext cx="5094000" cy="21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11277360" cy="632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093320"/>
            <a:ext cx="5094000" cy="21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806440" y="1093320"/>
            <a:ext cx="5094000" cy="21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1334160"/>
            <a:ext cx="10438560" cy="21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11277360" cy="632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093320"/>
            <a:ext cx="10438560" cy="21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334160"/>
            <a:ext cx="10438560" cy="21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11277360" cy="632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093320"/>
            <a:ext cx="5094000" cy="21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806440" y="1093320"/>
            <a:ext cx="5094000" cy="21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1334160"/>
            <a:ext cx="5094000" cy="21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5806440" y="1334160"/>
            <a:ext cx="5094000" cy="21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11277360" cy="632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093320"/>
            <a:ext cx="3360960" cy="21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986640" y="1093320"/>
            <a:ext cx="3360960" cy="21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7516080" y="1093320"/>
            <a:ext cx="3360960" cy="21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57200" y="1334160"/>
            <a:ext cx="3360960" cy="21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3986640" y="1334160"/>
            <a:ext cx="3360960" cy="21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7516080" y="1334160"/>
            <a:ext cx="3360960" cy="21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11277360" cy="632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093320"/>
            <a:ext cx="10438560" cy="4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11277360" cy="632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093320"/>
            <a:ext cx="5094000" cy="4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806440" y="1093320"/>
            <a:ext cx="5094000" cy="4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11277360" cy="632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53800"/>
            <a:ext cx="11277360" cy="293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11277360" cy="632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093320"/>
            <a:ext cx="5094000" cy="21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806440" y="1093320"/>
            <a:ext cx="5094000" cy="4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1334160"/>
            <a:ext cx="5094000" cy="21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11277360" cy="632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093320"/>
            <a:ext cx="5094000" cy="4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806440" y="1093320"/>
            <a:ext cx="5094000" cy="21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806440" y="1334160"/>
            <a:ext cx="5094000" cy="21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53800"/>
            <a:ext cx="11277360" cy="632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093320"/>
            <a:ext cx="5094000" cy="21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806440" y="1093320"/>
            <a:ext cx="5094000" cy="21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1334160"/>
            <a:ext cx="10438560" cy="21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e8e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2191760" cy="91404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6095520" cy="685764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0980360" y="6325560"/>
            <a:ext cx="7542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9EC8B35-B61D-4541-AC9B-E3A617D18CAD}" type="slidenum">
              <a:rPr b="1" lang="en-US" sz="1000" spc="-1" strike="noStrike">
                <a:solidFill>
                  <a:srgbClr val="d44500"/>
                </a:solidFill>
                <a:latin typeface="Trebuchet MS"/>
                <a:ea typeface="Trebuchet M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362320"/>
            <a:ext cx="5059800" cy="244440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Georgia"/>
                <a:ea typeface="Georgia"/>
              </a:rPr>
              <a:t>Cl</a:t>
            </a:r>
            <a:r>
              <a:rPr b="0" lang="en-US" sz="4400" spc="-1" strike="noStrike">
                <a:solidFill>
                  <a:srgbClr val="ffffff"/>
                </a:solidFill>
                <a:latin typeface="Georgia"/>
                <a:ea typeface="Georgia"/>
              </a:rPr>
              <a:t>ic</a:t>
            </a:r>
            <a:r>
              <a:rPr b="0" lang="en-US" sz="4400" spc="-1" strike="noStrike">
                <a:solidFill>
                  <a:srgbClr val="ffffff"/>
                </a:solidFill>
                <a:latin typeface="Georgia"/>
                <a:ea typeface="Georgia"/>
              </a:rPr>
              <a:t>k </a:t>
            </a:r>
            <a:r>
              <a:rPr b="0" lang="en-US" sz="4400" spc="-1" strike="noStrike">
                <a:solidFill>
                  <a:srgbClr val="ffffff"/>
                </a:solidFill>
                <a:latin typeface="Georgia"/>
                <a:ea typeface="Georgia"/>
              </a:rPr>
              <a:t>to </a:t>
            </a:r>
            <a:r>
              <a:rPr b="0" lang="en-US" sz="4400" spc="-1" strike="noStrike">
                <a:solidFill>
                  <a:srgbClr val="ffffff"/>
                </a:solidFill>
                <a:latin typeface="Georgia"/>
                <a:ea typeface="Georgia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Georgia"/>
                <a:ea typeface="Georgia"/>
              </a:rPr>
              <a:t>di</a:t>
            </a:r>
            <a:r>
              <a:rPr b="0" lang="en-US" sz="4400" spc="-1" strike="noStrike">
                <a:solidFill>
                  <a:srgbClr val="ffffff"/>
                </a:solidFill>
                <a:latin typeface="Georgia"/>
                <a:ea typeface="Georgia"/>
              </a:rPr>
              <a:t>t </a:t>
            </a:r>
            <a:r>
              <a:rPr b="0" lang="en-US" sz="4400" spc="-1" strike="noStrike">
                <a:solidFill>
                  <a:srgbClr val="ffffff"/>
                </a:solidFill>
                <a:latin typeface="Georgia"/>
                <a:ea typeface="Georgia"/>
              </a:rPr>
              <a:t>Pr</a:t>
            </a:r>
            <a:r>
              <a:rPr b="0" lang="en-US" sz="4400" spc="-1" strike="noStrike">
                <a:solidFill>
                  <a:srgbClr val="ffffff"/>
                </a:solidFill>
                <a:latin typeface="Georgia"/>
                <a:ea typeface="Georgia"/>
              </a:rPr>
              <a:t>es</a:t>
            </a:r>
            <a:r>
              <a:rPr b="0" lang="en-US" sz="4400" spc="-1" strike="noStrike">
                <a:solidFill>
                  <a:srgbClr val="ffffff"/>
                </a:solidFill>
                <a:latin typeface="Georgia"/>
                <a:ea typeface="Georgia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Georgia"/>
                <a:ea typeface="Georgia"/>
              </a:rPr>
              <a:t>nt</a:t>
            </a:r>
            <a:r>
              <a:rPr b="0" lang="en-US" sz="4400" spc="-1" strike="noStrike">
                <a:solidFill>
                  <a:srgbClr val="ffffff"/>
                </a:solidFill>
                <a:latin typeface="Georgia"/>
                <a:ea typeface="Georgia"/>
              </a:rPr>
              <a:t>at</a:t>
            </a:r>
            <a:r>
              <a:rPr b="0" lang="en-US" sz="4400" spc="-1" strike="noStrike">
                <a:solidFill>
                  <a:srgbClr val="ffffff"/>
                </a:solidFill>
                <a:latin typeface="Georgia"/>
                <a:ea typeface="Georgia"/>
              </a:rPr>
              <a:t>io</a:t>
            </a:r>
            <a:r>
              <a:rPr b="0" lang="en-US" sz="4400" spc="-1" strike="noStrike">
                <a:solidFill>
                  <a:srgbClr val="ffffff"/>
                </a:solidFill>
                <a:latin typeface="Georgia"/>
                <a:ea typeface="Georgia"/>
              </a:rPr>
              <a:t>n </a:t>
            </a:r>
            <a:r>
              <a:rPr b="0" lang="en-US" sz="4400" spc="-1" strike="noStrike">
                <a:solidFill>
                  <a:srgbClr val="ffffff"/>
                </a:solidFill>
                <a:latin typeface="Georgia"/>
                <a:ea typeface="Georgia"/>
              </a:rPr>
              <a:t>Ti</a:t>
            </a:r>
            <a:r>
              <a:rPr b="0" lang="en-US" sz="4400" spc="-1" strike="noStrike">
                <a:solidFill>
                  <a:srgbClr val="ffffff"/>
                </a:solidFill>
                <a:latin typeface="Georgia"/>
                <a:ea typeface="Georgia"/>
              </a:rPr>
              <a:t>tl</a:t>
            </a:r>
            <a:r>
              <a:rPr b="0" lang="en-US" sz="4400" spc="-1" strike="noStrike">
                <a:solidFill>
                  <a:srgbClr val="ffffff"/>
                </a:solidFill>
                <a:latin typeface="Georgia"/>
                <a:ea typeface="Georgia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1560" y="0"/>
            <a:ext cx="6099840" cy="6857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Drag photo here or click image icon to select a photo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5181480"/>
            <a:ext cx="5059800" cy="36036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  <a:ea typeface="Trebuchet MS"/>
              </a:rPr>
              <a:t>Presenter’s Name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5567400"/>
            <a:ext cx="5059800" cy="6505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ffff"/>
                </a:solidFill>
                <a:latin typeface="Georgia"/>
                <a:ea typeface="Georgia"/>
              </a:rPr>
              <a:t>Presenter’s Title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" name="Syracuse University logo" descr=""/>
          <p:cNvPicPr/>
          <p:nvPr/>
        </p:nvPicPr>
        <p:blipFill>
          <a:blip r:embed="rId2"/>
          <a:stretch/>
        </p:blipFill>
        <p:spPr>
          <a:xfrm>
            <a:off x="553680" y="561600"/>
            <a:ext cx="2549880" cy="384120"/>
          </a:xfrm>
          <a:prstGeom prst="rect">
            <a:avLst/>
          </a:prstGeom>
          <a:ln>
            <a:noFill/>
          </a:ln>
        </p:spPr>
      </p:pic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457200" y="914400"/>
            <a:ext cx="5059800" cy="61200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Trebuchet MS"/>
                <a:ea typeface="Trebuchet MS"/>
              </a:rPr>
              <a:t>Click to add School, Division, Office or Department Name, if applicable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10"/>
          <p:cNvSpPr>
            <a:spLocks noGrp="1"/>
          </p:cNvSpPr>
          <p:nvPr>
            <p:ph type="body"/>
          </p:nvPr>
        </p:nvSpPr>
        <p:spPr>
          <a:xfrm>
            <a:off x="457200" y="6369480"/>
            <a:ext cx="5059800" cy="25020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Trebuchet MS"/>
                <a:ea typeface="Trebuchet MS"/>
              </a:rPr>
              <a:t>DATE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Line 11"/>
          <p:cNvSpPr/>
          <p:nvPr/>
        </p:nvSpPr>
        <p:spPr>
          <a:xfrm>
            <a:off x="561960" y="6196680"/>
            <a:ext cx="490572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e8e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0" y="0"/>
            <a:ext cx="12191760" cy="91404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0" y="6197040"/>
            <a:ext cx="12191760" cy="66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PlaceHolder 4"/>
          <p:cNvSpPr>
            <a:spLocks noGrp="1"/>
          </p:cNvSpPr>
          <p:nvPr>
            <p:ph type="sldNum"/>
          </p:nvPr>
        </p:nvSpPr>
        <p:spPr>
          <a:xfrm>
            <a:off x="10896120" y="6334200"/>
            <a:ext cx="838440" cy="3560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E9FC957-32B8-4E62-857D-7B670FD17C5F}" type="slidenum">
              <a:rPr b="0" lang="en-US" sz="1000" spc="-1" strike="noStrike">
                <a:solidFill>
                  <a:srgbClr val="d44500"/>
                </a:solidFill>
                <a:latin typeface="Trebuchet MS"/>
                <a:ea typeface="Trebuchet MS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title"/>
          </p:nvPr>
        </p:nvSpPr>
        <p:spPr>
          <a:xfrm>
            <a:off x="457200" y="253800"/>
            <a:ext cx="11277360" cy="6325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Georgia"/>
                <a:ea typeface="Georgia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457200" y="1093320"/>
            <a:ext cx="10438560" cy="4608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2400" spc="-1" strike="noStrike">
                <a:solidFill>
                  <a:srgbClr val="3e3d3c"/>
                </a:solidFill>
                <a:latin typeface="Georgia"/>
                <a:ea typeface="Georgia"/>
              </a:rPr>
              <a:t>Click to add subtitle, if applicable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457200" y="1876680"/>
            <a:ext cx="10438560" cy="37810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3e3d3c"/>
                </a:solidFill>
                <a:latin typeface="Trebuchet MS"/>
                <a:ea typeface="Trebuchet MS"/>
              </a:rPr>
              <a:t>Click to add text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5" name="Syracuse University Logo" descr=""/>
          <p:cNvPicPr/>
          <p:nvPr/>
        </p:nvPicPr>
        <p:blipFill>
          <a:blip r:embed="rId2"/>
          <a:stretch/>
        </p:blipFill>
        <p:spPr>
          <a:xfrm>
            <a:off x="558720" y="6417360"/>
            <a:ext cx="1362960" cy="173520"/>
          </a:xfrm>
          <a:prstGeom prst="rect">
            <a:avLst/>
          </a:prstGeom>
          <a:ln>
            <a:noFill/>
          </a:ln>
        </p:spPr>
      </p:pic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1989000" y="6334200"/>
            <a:ext cx="8906760" cy="358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000" spc="-1" strike="noStrike">
                <a:solidFill>
                  <a:srgbClr val="6f777d"/>
                </a:solidFill>
                <a:latin typeface="Trebuchet MS"/>
                <a:ea typeface="Trebuchet MS"/>
              </a:rPr>
              <a:t>Click to add Division or Department Name, if applicable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362320"/>
            <a:ext cx="5059800" cy="24444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Georgia"/>
                <a:ea typeface="Georgia"/>
              </a:rPr>
              <a:t>Presentation Title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Picture" descr=""/>
          <p:cNvPicPr/>
          <p:nvPr/>
        </p:nvPicPr>
        <p:blipFill>
          <a:blip r:embed="rId1"/>
          <a:srcRect l="11" t="0" r="11" b="0"/>
          <a:stretch/>
        </p:blipFill>
        <p:spPr>
          <a:xfrm>
            <a:off x="6091560" y="0"/>
            <a:ext cx="6099840" cy="6857640"/>
          </a:xfrm>
          <a:prstGeom prst="rect">
            <a:avLst/>
          </a:prstGeom>
          <a:ln>
            <a:noFill/>
          </a:ln>
        </p:spPr>
      </p:pic>
      <p:sp>
        <p:nvSpPr>
          <p:cNvPr id="101" name="TextShape 2"/>
          <p:cNvSpPr txBox="1"/>
          <p:nvPr/>
        </p:nvSpPr>
        <p:spPr>
          <a:xfrm>
            <a:off x="457200" y="5181480"/>
            <a:ext cx="5059800" cy="36036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  <a:ea typeface="Trebuchet MS"/>
              </a:rPr>
              <a:t>Team Member Names and Titles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457200" y="914400"/>
            <a:ext cx="5059800" cy="612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Trebuchet MS"/>
                <a:ea typeface="Trebuchet MS"/>
              </a:rPr>
              <a:t>Department of Electrical Engineering and Computer Science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4"/>
          <p:cNvSpPr txBox="1"/>
          <p:nvPr/>
        </p:nvSpPr>
        <p:spPr>
          <a:xfrm>
            <a:off x="457200" y="6369480"/>
            <a:ext cx="5059800" cy="2502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Trebuchet MS"/>
                <a:ea typeface="Trebuchet MS"/>
              </a:rPr>
              <a:t>Presentation Date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0896120" y="6334200"/>
            <a:ext cx="838440" cy="356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DC7B534-3E2A-4312-9F40-B2AA30050B0A}" type="slidenum">
              <a:rPr b="0" lang="en-US" sz="1000" spc="-1" strike="noStrike">
                <a:solidFill>
                  <a:srgbClr val="d44500"/>
                </a:solidFill>
                <a:latin typeface="Trebuchet MS"/>
                <a:ea typeface="Trebuchet MS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57200" y="253800"/>
            <a:ext cx="11277360" cy="63252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Georgia"/>
                <a:ea typeface="Georgia"/>
              </a:rPr>
              <a:t>Notes before you start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457200" y="1115280"/>
            <a:ext cx="10438560" cy="454212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txBody>
          <a:bodyPr lIns="90000" rIns="90000" tIns="45000" bIns="45000" anchor="ctr">
            <a:normAutofit/>
          </a:bodyPr>
          <a:p>
            <a:pPr marL="571680" indent="-571320">
              <a:lnSpc>
                <a:spcPct val="90000"/>
              </a:lnSpc>
              <a:spcBef>
                <a:spcPts val="1001"/>
              </a:spcBef>
              <a:buClr>
                <a:srgbClr val="3e3d3c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3e3d3c"/>
                </a:solidFill>
                <a:latin typeface="Trebuchet MS"/>
                <a:ea typeface="Trebuchet MS"/>
              </a:rPr>
              <a:t>Talk to the slides, don’t from read them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lvl="1" marL="1028880" indent="-5713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Trebuchet MS"/>
              </a:rPr>
              <a:t>Your slide should contain visual aids and talking points to make your point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571680" indent="-571320">
              <a:lnSpc>
                <a:spcPct val="90000"/>
              </a:lnSpc>
              <a:spcBef>
                <a:spcPts val="1001"/>
              </a:spcBef>
              <a:buClr>
                <a:srgbClr val="3e3d3c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3e3d3c"/>
                </a:solidFill>
                <a:latin typeface="Trebuchet MS"/>
                <a:ea typeface="Trebuchet MS"/>
              </a:rPr>
              <a:t>Your page titles should be a summary of your page like a newspaper headline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lvl="1" marL="1028880" indent="-5713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Trebuchet MS"/>
              </a:rPr>
              <a:t>For example a title for your results paper could be: Algorithm X Improved Value Y By Z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571680" indent="-571320">
              <a:lnSpc>
                <a:spcPct val="90000"/>
              </a:lnSpc>
              <a:spcBef>
                <a:spcPts val="1001"/>
              </a:spcBef>
              <a:buClr>
                <a:srgbClr val="3e3d3c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3e3d3c"/>
                </a:solidFill>
                <a:latin typeface="Trebuchet MS"/>
                <a:ea typeface="Trebuchet MS"/>
              </a:rPr>
              <a:t>The goal of an academic talk is to get people interested in your research and want to learn more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571680" indent="-571320">
              <a:lnSpc>
                <a:spcPct val="90000"/>
              </a:lnSpc>
              <a:spcBef>
                <a:spcPts val="1001"/>
              </a:spcBef>
              <a:buClr>
                <a:srgbClr val="3e3d3c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3e3d3c"/>
                </a:solidFill>
                <a:latin typeface="Trebuchet MS"/>
                <a:ea typeface="Trebuchet MS"/>
              </a:rPr>
              <a:t>If you get behind in time do not just talk faster, skip sections that are less important and focus on the most important parts of your presentation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4"/>
          <p:cNvSpPr txBox="1"/>
          <p:nvPr/>
        </p:nvSpPr>
        <p:spPr>
          <a:xfrm>
            <a:off x="1989000" y="6334200"/>
            <a:ext cx="8906760" cy="35892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000" spc="-1" strike="noStrike">
                <a:solidFill>
                  <a:srgbClr val="6f777d"/>
                </a:solidFill>
                <a:latin typeface="Trebuchet MS"/>
                <a:ea typeface="Trebuchet MS"/>
              </a:rPr>
              <a:t>Department of Electrical Engineering and Computer Science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0896120" y="6334200"/>
            <a:ext cx="838440" cy="356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0465D6A-8640-4B50-BA8B-CE04CB95EBF9}" type="slidenum">
              <a:rPr b="0" lang="en-US" sz="1000" spc="-1" strike="noStrike">
                <a:solidFill>
                  <a:srgbClr val="d44500"/>
                </a:solidFill>
                <a:latin typeface="Trebuchet MS"/>
                <a:ea typeface="Trebuchet MS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457200" y="253800"/>
            <a:ext cx="11277360" cy="63252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Georgia"/>
                <a:ea typeface="Georgia"/>
              </a:rPr>
              <a:t>BLUF: Bottom Line Up Front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457200" y="1185840"/>
            <a:ext cx="10438560" cy="447192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txBody>
          <a:bodyPr lIns="90000" rIns="90000" tIns="45000" bIns="45000" anchor="ctr"/>
          <a:p>
            <a:pPr marL="571680" indent="-571320">
              <a:lnSpc>
                <a:spcPct val="90000"/>
              </a:lnSpc>
              <a:spcBef>
                <a:spcPts val="1001"/>
              </a:spcBef>
              <a:buClr>
                <a:srgbClr val="3e3d3c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3e3d3c"/>
                </a:solidFill>
                <a:latin typeface="Trebuchet MS"/>
                <a:ea typeface="Trebuchet MS"/>
              </a:rPr>
              <a:t>Give an overview of your team’s research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lvl="1" marL="1028880" indent="-5713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Trebuchet MS"/>
              </a:rPr>
              <a:t>What did you want to do?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1028880" indent="-5713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Trebuchet MS"/>
              </a:rPr>
              <a:t>What did you accomplish?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1028880" indent="-5713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Trebuchet MS"/>
              </a:rPr>
              <a:t>What actions do you need to complete?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571680" indent="-571320">
              <a:lnSpc>
                <a:spcPct val="90000"/>
              </a:lnSpc>
              <a:spcBef>
                <a:spcPts val="1001"/>
              </a:spcBef>
              <a:buClr>
                <a:srgbClr val="3e3d3c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3e3d3c"/>
                </a:solidFill>
                <a:latin typeface="Trebuchet MS"/>
                <a:ea typeface="Trebuchet MS"/>
              </a:rPr>
              <a:t>If you audience can only see this slide what would want them to know?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TextShape 4"/>
          <p:cNvSpPr txBox="1"/>
          <p:nvPr/>
        </p:nvSpPr>
        <p:spPr>
          <a:xfrm>
            <a:off x="1989000" y="6334200"/>
            <a:ext cx="8906760" cy="35892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000" spc="-1" strike="noStrike">
                <a:solidFill>
                  <a:srgbClr val="6f777d"/>
                </a:solidFill>
                <a:latin typeface="Trebuchet MS"/>
                <a:ea typeface="Trebuchet MS"/>
              </a:rPr>
              <a:t>Department of Electrical Engineering and Computer Science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0896120" y="6334200"/>
            <a:ext cx="838440" cy="356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2970DB6-E888-42F3-AE8D-DF632B18DD8C}" type="slidenum">
              <a:rPr b="0" lang="en-US" sz="1000" spc="-1" strike="noStrike">
                <a:solidFill>
                  <a:srgbClr val="d44500"/>
                </a:solidFill>
                <a:latin typeface="Trebuchet MS"/>
                <a:ea typeface="Trebuchet MS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457200" y="253800"/>
            <a:ext cx="11277360" cy="63252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Georgia"/>
                <a:ea typeface="Georgia"/>
              </a:rPr>
              <a:t>Background/Previous Works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457200" y="1185840"/>
            <a:ext cx="10438560" cy="447192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txBody>
          <a:bodyPr lIns="90000" rIns="90000" tIns="45000" bIns="45000" anchor="ctr"/>
          <a:p>
            <a:pPr marL="571680" indent="-571320">
              <a:lnSpc>
                <a:spcPct val="90000"/>
              </a:lnSpc>
              <a:spcBef>
                <a:spcPts val="1001"/>
              </a:spcBef>
              <a:buClr>
                <a:srgbClr val="3e3d3c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3e3d3c"/>
                </a:solidFill>
                <a:latin typeface="Trebuchet MS"/>
                <a:ea typeface="Trebuchet MS"/>
              </a:rPr>
              <a:t>Research project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lvl="1" marL="1028880" indent="-5713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Trebuchet MS"/>
              </a:rPr>
              <a:t>Describe the previous work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1028880" indent="-5713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Trebuchet MS"/>
              </a:rPr>
              <a:t>Keep to less than a minute and only focus on one or two previous papers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571680" indent="-571320">
              <a:lnSpc>
                <a:spcPct val="90000"/>
              </a:lnSpc>
              <a:spcBef>
                <a:spcPts val="1001"/>
              </a:spcBef>
              <a:buClr>
                <a:srgbClr val="3e3d3c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3e3d3c"/>
                </a:solidFill>
                <a:latin typeface="Trebuchet MS"/>
                <a:ea typeface="Trebuchet MS"/>
              </a:rPr>
              <a:t>Survey/white paper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lvl="1" marL="1028880" indent="-5713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Trebuchet MS"/>
              </a:rPr>
              <a:t>Give an overview of the research and the state of the art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1028880" indent="-5713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Trebuchet MS"/>
              </a:rPr>
              <a:t>This should cover most of your talk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1028880" indent="-5713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Trebuchet MS"/>
              </a:rPr>
              <a:t>If need be cover multiple slides, but each slide should stand on its own (group by themes)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4"/>
          <p:cNvSpPr txBox="1"/>
          <p:nvPr/>
        </p:nvSpPr>
        <p:spPr>
          <a:xfrm>
            <a:off x="1989000" y="6334200"/>
            <a:ext cx="8906760" cy="35892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000" spc="-1" strike="noStrike">
                <a:solidFill>
                  <a:srgbClr val="6f777d"/>
                </a:solidFill>
                <a:latin typeface="Trebuchet MS"/>
                <a:ea typeface="Trebuchet MS"/>
              </a:rPr>
              <a:t>Department of Electrical Engineering and Computer Science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0896120" y="6334200"/>
            <a:ext cx="838440" cy="356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6ECFC84-7681-4B35-9BDB-184208FBE2EC}" type="slidenum">
              <a:rPr b="0" lang="en-US" sz="1000" spc="-1" strike="noStrike">
                <a:solidFill>
                  <a:srgbClr val="d44500"/>
                </a:solidFill>
                <a:latin typeface="Trebuchet MS"/>
                <a:ea typeface="Trebuchet MS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457200" y="253800"/>
            <a:ext cx="11277360" cy="63252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Georgia"/>
                <a:ea typeface="Georgia"/>
              </a:rPr>
              <a:t>Overview of experiment design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457200" y="1185840"/>
            <a:ext cx="10438560" cy="447192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txBody>
          <a:bodyPr lIns="90000" rIns="90000" tIns="45000" bIns="45000" anchor="ctr"/>
          <a:p>
            <a:pPr marL="571680" indent="-571320">
              <a:lnSpc>
                <a:spcPct val="90000"/>
              </a:lnSpc>
              <a:spcBef>
                <a:spcPts val="1001"/>
              </a:spcBef>
              <a:buClr>
                <a:srgbClr val="3e3d3c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3e3d3c"/>
                </a:solidFill>
                <a:latin typeface="Trebuchet MS"/>
                <a:ea typeface="Trebuchet MS"/>
              </a:rPr>
              <a:t>Research project only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lvl="1" marL="1028880" indent="-5713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Trebuchet MS"/>
              </a:rPr>
              <a:t>Quick overview of the steps you took to for the experiment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1028880" indent="-5713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Trebuchet MS"/>
              </a:rPr>
              <a:t>Cliff’s notes version of what you did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1028880" indent="-5713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Trebuchet MS"/>
              </a:rPr>
              <a:t>Describe at the level of your audience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1028880" indent="-5713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Trebuchet MS"/>
              </a:rPr>
              <a:t>Use flow charts or figures to describe what you tried to do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1028880" indent="-5713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Trebuchet MS"/>
              </a:rPr>
              <a:t>Show be about half you presentation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TextShape 4"/>
          <p:cNvSpPr txBox="1"/>
          <p:nvPr/>
        </p:nvSpPr>
        <p:spPr>
          <a:xfrm>
            <a:off x="1989000" y="6334200"/>
            <a:ext cx="8906760" cy="35892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000" spc="-1" strike="noStrike">
                <a:solidFill>
                  <a:srgbClr val="6f777d"/>
                </a:solidFill>
                <a:latin typeface="Trebuchet MS"/>
                <a:ea typeface="Trebuchet MS"/>
              </a:rPr>
              <a:t>Department of Electrical Engineering and Computer Science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0896120" y="6334200"/>
            <a:ext cx="838440" cy="356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BA80769-07AE-4B0D-8FC5-D97F4C2706EF}" type="slidenum">
              <a:rPr b="0" lang="en-US" sz="1000" spc="-1" strike="noStrike">
                <a:solidFill>
                  <a:srgbClr val="d44500"/>
                </a:solidFill>
                <a:latin typeface="Trebuchet MS"/>
                <a:ea typeface="Trebuchet MS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457200" y="253800"/>
            <a:ext cx="11277360" cy="63252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Georgia"/>
                <a:ea typeface="Georgia"/>
              </a:rPr>
              <a:t>Results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457200" y="1185840"/>
            <a:ext cx="10438560" cy="447192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txBody>
          <a:bodyPr lIns="90000" rIns="90000" tIns="45000" bIns="45000" anchor="ctr"/>
          <a:p>
            <a:pPr marL="571680" indent="-571320">
              <a:lnSpc>
                <a:spcPct val="90000"/>
              </a:lnSpc>
              <a:spcBef>
                <a:spcPts val="1001"/>
              </a:spcBef>
              <a:buClr>
                <a:srgbClr val="3e3d3c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3e3d3c"/>
                </a:solidFill>
                <a:latin typeface="Trebuchet MS"/>
                <a:ea typeface="Trebuchet MS"/>
              </a:rPr>
              <a:t>Research project only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lvl="1" marL="1028880" indent="-5713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Trebuchet MS"/>
              </a:rPr>
              <a:t>Show your results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486080" indent="-5713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Trebuchet MS"/>
              </a:rPr>
              <a:t>Tables or graphs that you can talk to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TextShape 4"/>
          <p:cNvSpPr txBox="1"/>
          <p:nvPr/>
        </p:nvSpPr>
        <p:spPr>
          <a:xfrm>
            <a:off x="1989000" y="6334200"/>
            <a:ext cx="8906760" cy="35892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000" spc="-1" strike="noStrike">
                <a:solidFill>
                  <a:srgbClr val="6f777d"/>
                </a:solidFill>
                <a:latin typeface="Trebuchet MS"/>
                <a:ea typeface="Trebuchet MS"/>
              </a:rPr>
              <a:t>Department of Electrical Engineering and Computer Science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0896120" y="6334200"/>
            <a:ext cx="838440" cy="356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7B4961D-FC6C-4808-A524-380F4A30645C}" type="slidenum">
              <a:rPr b="0" lang="en-US" sz="1000" spc="-1" strike="noStrike">
                <a:solidFill>
                  <a:srgbClr val="d44500"/>
                </a:solidFill>
                <a:latin typeface="Trebuchet MS"/>
                <a:ea typeface="Trebuchet MS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457200" y="253800"/>
            <a:ext cx="11277360" cy="63252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Georgia"/>
                <a:ea typeface="Georgia"/>
              </a:rPr>
              <a:t>Conclusion/Future Work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457200" y="1185840"/>
            <a:ext cx="10438560" cy="447192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txBody>
          <a:bodyPr lIns="90000" rIns="90000" tIns="45000" bIns="45000" anchor="ctr"/>
          <a:p>
            <a:pPr marL="571680" indent="-571320">
              <a:lnSpc>
                <a:spcPct val="90000"/>
              </a:lnSpc>
              <a:spcBef>
                <a:spcPts val="1001"/>
              </a:spcBef>
              <a:buClr>
                <a:srgbClr val="3e3d3c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3e3d3c"/>
                </a:solidFill>
                <a:latin typeface="Trebuchet MS"/>
                <a:ea typeface="Trebuchet MS"/>
              </a:rPr>
              <a:t>Research project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lvl="1" marL="1028880" indent="-5713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Trebuchet MS"/>
              </a:rPr>
              <a:t>What are would be your next steps if you continue the research?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571680" indent="-571320">
              <a:lnSpc>
                <a:spcPct val="90000"/>
              </a:lnSpc>
              <a:spcBef>
                <a:spcPts val="1001"/>
              </a:spcBef>
              <a:buClr>
                <a:srgbClr val="3e3d3c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3e3d3c"/>
                </a:solidFill>
                <a:latin typeface="Trebuchet MS"/>
                <a:ea typeface="Trebuchet MS"/>
              </a:rPr>
              <a:t>Survey/white paper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lvl="1" marL="1028880" indent="-5713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Trebuchet MS"/>
              </a:rPr>
              <a:t>What trends are you seeing?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1028880" indent="-5713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Trebuchet MS"/>
              </a:rPr>
              <a:t>What is the future?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4"/>
          <p:cNvSpPr txBox="1"/>
          <p:nvPr/>
        </p:nvSpPr>
        <p:spPr>
          <a:xfrm>
            <a:off x="1989000" y="6334200"/>
            <a:ext cx="8906760" cy="35892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000" spc="-1" strike="noStrike">
                <a:solidFill>
                  <a:srgbClr val="6f777d"/>
                </a:solidFill>
                <a:latin typeface="Trebuchet MS"/>
                <a:ea typeface="Trebuchet MS"/>
              </a:rPr>
              <a:t>Department of Electrical Engineering and Computer Science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syracuse_contemporary_widescreen_system_template</Template>
  <TotalTime>35</TotalTime>
  <Application>LibreOffice/6.0.7.3$Linux_X86_64 LibreOffice_project/00m0$Build-3</Application>
  <Words>382</Words>
  <Paragraphs>63</Paragraphs>
  <Company>Raytheon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2019-09-03T02:01:51Z</dcterms:created>
  <dc:creator>Greg Wagner</dc:creator>
  <dc:description/>
  <dc:language>en-US</dc:language>
  <cp:lastModifiedBy/>
  <dcterms:modified xsi:type="dcterms:W3CDTF">2021-12-09T17:01:23Z</dcterms:modified>
  <cp:revision>7</cp:revision>
  <dc:subject/>
  <dc:title>Presentation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Raytheon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6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7</vt:i4>
  </property>
</Properties>
</file>