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8" r:id="rId6"/>
    <p:sldId id="264" r:id="rId7"/>
    <p:sldId id="265" r:id="rId8"/>
    <p:sldId id="266" r:id="rId9"/>
    <p:sldId id="267" r:id="rId10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6523" autoAdjust="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C3AB43-A716-41D3-8542-E2B83FF90C30}" type="datetime1">
              <a:rPr lang="es-ES" smtClean="0"/>
              <a:t>07/02/2019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15C8-EA5F-40DA-B692-F57629F0830E}" type="datetime1">
              <a:rPr lang="es-ES" noProof="0" smtClean="0"/>
              <a:pPr/>
              <a:t>07/02/2019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482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0011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7409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534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781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 rtl="0"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3E5EB10-21A3-46AF-9F87-719B4871B7E9}" type="datetime1">
              <a:rPr lang="es-ES" noProof="0" smtClean="0"/>
              <a:pPr/>
              <a:t>07/02/2019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150DC9-D51B-4532-9742-17D563F7B844}" type="datetime1">
              <a:rPr lang="es-ES" noProof="0" smtClean="0"/>
              <a:pPr/>
              <a:t>07/02/2019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6C72-29E8-4745-90E7-3DCDC3BB08B1}" type="datetime1">
              <a:rPr lang="es-ES" noProof="0" smtClean="0"/>
              <a:pPr/>
              <a:t>07/02/2019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582301-5656-41C5-859E-C3578B1613A0}" type="datetime1">
              <a:rPr lang="es-ES" noProof="0" smtClean="0"/>
              <a:pPr/>
              <a:t>07/02/2019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 rtl="0">
              <a:defRPr sz="5400" b="1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063A5B-0A71-4EE0-8ADD-6A894F185F26}" type="datetime1">
              <a:rPr lang="es-ES" noProof="0" smtClean="0"/>
              <a:pPr/>
              <a:t>07/02/2019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E0A9B6-D611-4A47-BC84-432D674749BC}" type="datetime1">
              <a:rPr lang="es-ES" noProof="0" smtClean="0"/>
              <a:pPr/>
              <a:t>07/02/2019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9FB027-3733-4D18-9487-B5EE970DC99F}" type="datetime1">
              <a:rPr lang="es-ES" noProof="0" smtClean="0"/>
              <a:pPr/>
              <a:t>07/02/2019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4CDD08-FBA2-4EDF-8E1E-C931D29CAE1C}" type="datetime1">
              <a:rPr lang="es-ES" noProof="0" smtClean="0"/>
              <a:pPr/>
              <a:t>07/02/2019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EEC9CC-5F6E-41D6-9BA1-1B03DDFF2A74}" type="datetime1">
              <a:rPr lang="es-ES" noProof="0" smtClean="0"/>
              <a:pPr/>
              <a:t>07/02/2019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 rtl="0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3776FF-CBB8-47A4-90DF-2EBF2E3DC8FF}" type="datetime1">
              <a:rPr lang="es-ES" noProof="0" smtClean="0"/>
              <a:pPr/>
              <a:t>07/02/2019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FD2ED8E-5314-4CC6-97E3-FFA8A74630E9}" type="datetime1">
              <a:rPr lang="es-ES" noProof="0" smtClean="0"/>
              <a:pPr/>
              <a:t>07/02/2019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9133654" cy="318363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rtl="0"/>
            <a:r>
              <a:rPr lang="es-ES" sz="5400" dirty="0"/>
              <a:t>SISTEMA DE COBRO PARA TALLER AUTOMOTRIZ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>
          <a:xfrm>
            <a:off x="981844" y="5229200"/>
            <a:ext cx="5029201" cy="1397000"/>
          </a:xfrm>
        </p:spPr>
        <p:txBody>
          <a:bodyPr rtlCol="0">
            <a:normAutofit fontScale="70000" lnSpcReduction="20000"/>
          </a:bodyPr>
          <a:lstStyle/>
          <a:p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PRESENTADO POR:</a:t>
            </a:r>
            <a:endParaRPr lang="es-E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/>
              <a:t> </a:t>
            </a:r>
          </a:p>
          <a:p>
            <a:r>
              <a:rPr lang="es-ES" b="1" dirty="0"/>
              <a:t>JENNY AZUCENA EUCEDA MEDRANO</a:t>
            </a:r>
            <a:endParaRPr lang="es-ES" dirty="0"/>
          </a:p>
          <a:p>
            <a:r>
              <a:rPr lang="es-ES" b="1" dirty="0"/>
              <a:t>ESTEFANY YAMILETH CORTES ZELAYA</a:t>
            </a:r>
            <a:endParaRPr lang="es-ES" dirty="0"/>
          </a:p>
          <a:p>
            <a:r>
              <a:rPr lang="es-ES" b="1" dirty="0"/>
              <a:t>JORGE ANTONIO MORALES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853736" cy="1066800"/>
          </a:xfrm>
        </p:spPr>
        <p:txBody>
          <a:bodyPr rtlCol="0"/>
          <a:lstStyle/>
          <a:p>
            <a:r>
              <a:rPr lang="es-ES" dirty="0"/>
              <a:t>Diagrama de flujos de procesos lógica Nivel 0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90F7496-13C8-4B9C-93C8-C4C14AB8111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8" t="24852" r="3964" b="14173"/>
          <a:stretch/>
        </p:blipFill>
        <p:spPr bwMode="auto">
          <a:xfrm>
            <a:off x="909836" y="2239010"/>
            <a:ext cx="9217024" cy="23799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853736" cy="1066800"/>
          </a:xfrm>
        </p:spPr>
        <p:txBody>
          <a:bodyPr rtlCol="0"/>
          <a:lstStyle/>
          <a:p>
            <a:r>
              <a:rPr lang="es-ES" dirty="0"/>
              <a:t>Diagrama de flujos de procesos lógica Nivel 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52F522-84C9-47F5-B15D-8D7946E2A68B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" t="14499" r="6989" b="11589"/>
          <a:stretch/>
        </p:blipFill>
        <p:spPr bwMode="auto">
          <a:xfrm>
            <a:off x="1087897" y="2276872"/>
            <a:ext cx="9038963" cy="26327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995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853736" cy="1066800"/>
          </a:xfrm>
        </p:spPr>
        <p:txBody>
          <a:bodyPr rtlCol="0">
            <a:normAutofit fontScale="90000"/>
          </a:bodyPr>
          <a:lstStyle/>
          <a:p>
            <a:r>
              <a:rPr lang="es-ES" dirty="0"/>
              <a:t>Diagrama de flujos de procesos lógica Nivel 2</a:t>
            </a:r>
            <a:br>
              <a:rPr lang="es-ES" dirty="0"/>
            </a:br>
            <a:r>
              <a:rPr lang="es-ES" dirty="0"/>
              <a:t>Cliente directo (sin aseguradora)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3F662E-311D-4429-82A8-CBC1CDCFFDD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1565583"/>
            <a:ext cx="7920880" cy="5292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990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853736" cy="1066800"/>
          </a:xfrm>
        </p:spPr>
        <p:txBody>
          <a:bodyPr rtlCol="0">
            <a:normAutofit fontScale="90000"/>
          </a:bodyPr>
          <a:lstStyle/>
          <a:p>
            <a:r>
              <a:rPr lang="es-ES" dirty="0"/>
              <a:t>Diagrama de flujos de procesos lógica Nivel 2</a:t>
            </a:r>
            <a:br>
              <a:rPr lang="es-ES" dirty="0"/>
            </a:br>
            <a:r>
              <a:rPr lang="es-ES" dirty="0"/>
              <a:t>Cliente con aseguradora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44D500-03C6-4212-B7B7-6FDAF2E2745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40" y="1484784"/>
            <a:ext cx="7704856" cy="5373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998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404664"/>
            <a:ext cx="9853736" cy="619472"/>
          </a:xfrm>
        </p:spPr>
        <p:txBody>
          <a:bodyPr rtlCol="0"/>
          <a:lstStyle/>
          <a:p>
            <a:r>
              <a:rPr lang="es-ES" dirty="0"/>
              <a:t>Modelo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D2B72F-4DDD-4961-A863-116B7F21649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36" y="908720"/>
            <a:ext cx="9832335" cy="5719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092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ción de la estrategia de la empresa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752_TF03460663.potx" id="{0E75555A-7961-4300-A3F8-985FFE5AE3BF}" vid="{25404217-201F-4C94-B774-0539FEE7324B}"/>
    </a:ext>
  </a:extLst>
</a:theme>
</file>

<file path=ppt/theme/theme2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la estrategia de la empresa</Template>
  <TotalTime>13</TotalTime>
  <Words>50</Words>
  <Application>Microsoft Office PowerPoint</Application>
  <PresentationFormat>Personalizado</PresentationFormat>
  <Paragraphs>17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Palatino Linotype</vt:lpstr>
      <vt:lpstr>Presentación de la estrategia de la empresa</vt:lpstr>
      <vt:lpstr>SISTEMA DE COBRO PARA TALLER AUTOMOTRIZ</vt:lpstr>
      <vt:lpstr>Diagrama de flujos de procesos lógica Nivel 0</vt:lpstr>
      <vt:lpstr>Diagrama de flujos de procesos lógica Nivel 1</vt:lpstr>
      <vt:lpstr>Diagrama de flujos de procesos lógica Nivel 2 Cliente directo (sin aseguradora)</vt:lpstr>
      <vt:lpstr>Diagrama de flujos de procesos lógica Nivel 2 Cliente con aseguradora</vt:lpstr>
      <vt:lpstr>Modelo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COBRO PARA TALLER AUTOMOTRIZ</dc:title>
  <dc:creator>ESTEFANY</dc:creator>
  <cp:lastModifiedBy>ESTEFANY</cp:lastModifiedBy>
  <cp:revision>2</cp:revision>
  <dcterms:created xsi:type="dcterms:W3CDTF">2019-02-08T03:52:57Z</dcterms:created>
  <dcterms:modified xsi:type="dcterms:W3CDTF">2019-02-08T04:06:01Z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