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3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9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0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4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8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3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8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1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9B18F-C164-4D03-927F-E321A2D490FE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8293-2A5D-44D7-AE0F-8B906E215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1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111ah/Doi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jz111ah/22158099047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일단하자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Language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C# , JavaScript ,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, HTML , CSS ,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FrameWork</a:t>
            </a:r>
            <a:r>
              <a:rPr lang="en-US" altLang="ko-KR" dirty="0" smtClean="0"/>
              <a:t> : ASP.NET Core 2.0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https://github.com/jm111ah/Doit.git</a:t>
            </a:r>
            <a:endParaRPr lang="en-US" altLang="ko-KR" dirty="0" smtClean="0"/>
          </a:p>
          <a:p>
            <a:r>
              <a:rPr lang="en-US" altLang="ko-KR" dirty="0" smtClean="0"/>
              <a:t>DB : MSSQL 2017</a:t>
            </a:r>
          </a:p>
          <a:p>
            <a:r>
              <a:rPr lang="en-US" altLang="ko-KR" dirty="0" smtClean="0"/>
              <a:t>Server : Local IIS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57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4816" y="663879"/>
            <a:ext cx="99456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err="1" smtClean="0"/>
              <a:t>Git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깃은 소스 관리를 편하게 하기 위해서 사용해요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개발자 </a:t>
            </a:r>
            <a:r>
              <a:rPr lang="ko-KR" altLang="en-US" dirty="0" err="1" smtClean="0"/>
              <a:t>여러명이서</a:t>
            </a:r>
            <a:r>
              <a:rPr lang="ko-KR" altLang="en-US" dirty="0" smtClean="0"/>
              <a:t> 저장소 한곳에 소스를 제어한다고 생각하시면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https://blog.naver.com/jz111ah/221580990475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개발을 시작하게 되면 해당 </a:t>
            </a:r>
            <a:r>
              <a:rPr lang="en-US" altLang="ko-KR" dirty="0" smtClean="0"/>
              <a:t>GIT</a:t>
            </a:r>
            <a:r>
              <a:rPr lang="ko-KR" altLang="en-US" dirty="0" smtClean="0"/>
              <a:t>에 제가 소스를 </a:t>
            </a:r>
            <a:r>
              <a:rPr lang="ko-KR" altLang="en-US" dirty="0" err="1" smtClean="0"/>
              <a:t>올려놓을거에요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로 받아주시고 </a:t>
            </a:r>
            <a:r>
              <a:rPr lang="ko-KR" altLang="en-US" dirty="0" err="1" smtClean="0"/>
              <a:t>소스수정을</a:t>
            </a:r>
            <a:r>
              <a:rPr lang="ko-KR" altLang="en-US" dirty="0" smtClean="0"/>
              <a:t> 하고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하면 </a:t>
            </a:r>
            <a:r>
              <a:rPr lang="en-US" altLang="ko-KR" dirty="0" smtClean="0"/>
              <a:t>GIT</a:t>
            </a:r>
            <a:r>
              <a:rPr lang="ko-KR" altLang="en-US" dirty="0" smtClean="0"/>
              <a:t>에 수정된 소스가 올라가요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GIT UI</a:t>
            </a:r>
            <a:r>
              <a:rPr lang="ko-KR" altLang="en-US" dirty="0" smtClean="0"/>
              <a:t>는 여러가지가 있는데 위에 링크는 원초적인 </a:t>
            </a:r>
            <a:r>
              <a:rPr lang="en-US" altLang="ko-KR" dirty="0" smtClean="0"/>
              <a:t>GIT </a:t>
            </a:r>
            <a:r>
              <a:rPr lang="ko-KR" altLang="en-US" dirty="0" smtClean="0"/>
              <a:t>사용법입니다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5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4816" y="663879"/>
            <a:ext cx="99456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</a:t>
            </a:r>
            <a:r>
              <a:rPr lang="ko-KR" altLang="en-US" sz="2400" dirty="0" smtClean="0"/>
              <a:t>진행도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JavaScript </a:t>
            </a:r>
            <a:r>
              <a:rPr lang="ko-KR" altLang="en-US" dirty="0" smtClean="0"/>
              <a:t>를 중점으로 </a:t>
            </a:r>
            <a:r>
              <a:rPr lang="ko-KR" altLang="en-US" dirty="0" err="1" smtClean="0"/>
              <a:t>진행할거에요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저랑 </a:t>
            </a:r>
            <a:r>
              <a:rPr lang="en-US" altLang="ko-KR" dirty="0" err="1" smtClean="0"/>
              <a:t>FrameWork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같으면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연결까지 같이해보는데</a:t>
            </a:r>
            <a:r>
              <a:rPr lang="en-US" altLang="ko-KR" dirty="0" smtClean="0"/>
              <a:t>.. </a:t>
            </a:r>
          </a:p>
          <a:p>
            <a:r>
              <a:rPr lang="ko-KR" altLang="en-US" dirty="0" smtClean="0"/>
              <a:t>사용하는 언어가 다르니 데이터 처리는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처리할거에요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 , CSS Front end </a:t>
            </a:r>
            <a:r>
              <a:rPr lang="ko-KR" altLang="en-US" dirty="0" smtClean="0"/>
              <a:t>제가 잡아드리고 </a:t>
            </a:r>
            <a:r>
              <a:rPr lang="ko-KR" altLang="en-US" dirty="0" err="1" smtClean="0"/>
              <a:t>기능구현을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로 같이해봐요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9035" y="2768252"/>
            <a:ext cx="2567835" cy="112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1831931" y="4321479"/>
            <a:ext cx="382042" cy="30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9035" y="4985358"/>
            <a:ext cx="2567835" cy="112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607496" y="3181611"/>
            <a:ext cx="400833" cy="300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879" y="2768252"/>
            <a:ext cx="2567835" cy="112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136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일단하자 CRUD 게시판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일단하자 CRUD 게시판</dc:title>
  <dc:creator>Q219096</dc:creator>
  <cp:lastModifiedBy>Q219096</cp:lastModifiedBy>
  <cp:revision>3</cp:revision>
  <dcterms:created xsi:type="dcterms:W3CDTF">2020-09-04T04:39:17Z</dcterms:created>
  <dcterms:modified xsi:type="dcterms:W3CDTF">2020-09-04T05:03:11Z</dcterms:modified>
</cp:coreProperties>
</file>