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Archivo" panose="020B0604020202020204" charset="0"/>
      <p:regular r:id="rId22"/>
      <p:bold r:id="rId23"/>
      <p:italic r:id="rId24"/>
      <p:boldItalic r:id="rId25"/>
    </p:embeddedFont>
    <p:embeddedFont>
      <p:font typeface="Bebas Neue" panose="020B0606020202050201" pitchFamily="34" charset="0"/>
      <p:regular r:id="rId26"/>
    </p:embeddedFont>
    <p:embeddedFont>
      <p:font typeface="Mukta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1D9E9D-170A-4467-BFDF-4681BFD6F88F}">
  <a:tblStyle styleId="{BB1D9E9D-170A-4467-BFDF-4681BFD6F8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6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1621753f2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11621753f2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11621753f2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11621753f2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167d28269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167d28269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16a442182c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16a442182c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11621753f2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11621753f2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1621753f2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1621753f2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11621753f2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11621753f2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116a442182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116a442182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1167d28269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1167d28269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11621753f2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11621753f28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1621753f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1621753f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1621753f2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1621753f2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1621753f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1621753f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1621753f2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1621753f2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1629f8e370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1629f8e370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1621753f2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1621753f2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67d2826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67d2826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167d2826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1167d2826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82450" y="1117950"/>
            <a:ext cx="4359000" cy="24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56150" y="3616050"/>
            <a:ext cx="3327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18025" y="0"/>
            <a:ext cx="4424296" cy="5143506"/>
          </a:xfrm>
          <a:custGeom>
            <a:avLst/>
            <a:gdLst/>
            <a:ahLst/>
            <a:cxnLst/>
            <a:rect l="l" t="t" r="r" b="b"/>
            <a:pathLst>
              <a:path w="34018" h="32576" extrusionOk="0">
                <a:moveTo>
                  <a:pt x="13965" y="1"/>
                </a:moveTo>
                <a:cubicBezTo>
                  <a:pt x="15457" y="1375"/>
                  <a:pt x="16021" y="3776"/>
                  <a:pt x="15398" y="5664"/>
                </a:cubicBezTo>
                <a:cubicBezTo>
                  <a:pt x="14766" y="7611"/>
                  <a:pt x="13105" y="8975"/>
                  <a:pt x="11376" y="9913"/>
                </a:cubicBezTo>
                <a:cubicBezTo>
                  <a:pt x="9646" y="10852"/>
                  <a:pt x="7758" y="11475"/>
                  <a:pt x="6098" y="12532"/>
                </a:cubicBezTo>
                <a:cubicBezTo>
                  <a:pt x="2876" y="14578"/>
                  <a:pt x="672" y="18294"/>
                  <a:pt x="326" y="22248"/>
                </a:cubicBezTo>
                <a:cubicBezTo>
                  <a:pt x="0" y="26033"/>
                  <a:pt x="1384" y="29946"/>
                  <a:pt x="3983" y="32575"/>
                </a:cubicBezTo>
                <a:lnTo>
                  <a:pt x="34018" y="32575"/>
                </a:lnTo>
                <a:lnTo>
                  <a:pt x="34018" y="1"/>
                </a:ln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15100" y="535000"/>
            <a:ext cx="822300" cy="335750"/>
            <a:chOff x="715100" y="535000"/>
            <a:chExt cx="822300" cy="335750"/>
          </a:xfrm>
        </p:grpSpPr>
        <p:sp>
          <p:nvSpPr>
            <p:cNvPr id="13" name="Google Shape;13;p2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8295674" y="401775"/>
            <a:ext cx="266457" cy="266457"/>
            <a:chOff x="-339325" y="770500"/>
            <a:chExt cx="1587000" cy="1587000"/>
          </a:xfrm>
        </p:grpSpPr>
        <p:sp>
          <p:nvSpPr>
            <p:cNvPr id="32" name="Google Shape;32;p2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/>
          <p:nvPr/>
        </p:nvSpPr>
        <p:spPr>
          <a:xfrm rot="9449785">
            <a:off x="-724303" y="-957989"/>
            <a:ext cx="2705050" cy="1780788"/>
          </a:xfrm>
          <a:custGeom>
            <a:avLst/>
            <a:gdLst/>
            <a:ahLst/>
            <a:cxnLst/>
            <a:rect l="l" t="t" r="r" b="b"/>
            <a:pathLst>
              <a:path w="41372" h="27236" extrusionOk="0">
                <a:moveTo>
                  <a:pt x="11847" y="1"/>
                </a:moveTo>
                <a:cubicBezTo>
                  <a:pt x="8022" y="1"/>
                  <a:pt x="4376" y="2561"/>
                  <a:pt x="2402" y="6153"/>
                </a:cubicBezTo>
                <a:cubicBezTo>
                  <a:pt x="386" y="9830"/>
                  <a:pt x="0" y="14415"/>
                  <a:pt x="860" y="18616"/>
                </a:cubicBezTo>
                <a:cubicBezTo>
                  <a:pt x="1394" y="21245"/>
                  <a:pt x="2471" y="23873"/>
                  <a:pt x="4458" y="25474"/>
                </a:cubicBezTo>
                <a:cubicBezTo>
                  <a:pt x="6070" y="26774"/>
                  <a:pt x="8076" y="27235"/>
                  <a:pt x="10104" y="27235"/>
                </a:cubicBezTo>
                <a:cubicBezTo>
                  <a:pt x="11023" y="27235"/>
                  <a:pt x="11945" y="27141"/>
                  <a:pt x="12839" y="26987"/>
                </a:cubicBezTo>
                <a:cubicBezTo>
                  <a:pt x="16295" y="26382"/>
                  <a:pt x="19526" y="25257"/>
                  <a:pt x="22886" y="25257"/>
                </a:cubicBezTo>
                <a:cubicBezTo>
                  <a:pt x="24138" y="25257"/>
                  <a:pt x="25408" y="25413"/>
                  <a:pt x="26714" y="25810"/>
                </a:cubicBezTo>
                <a:cubicBezTo>
                  <a:pt x="28687" y="26406"/>
                  <a:pt x="30660" y="27224"/>
                  <a:pt x="32710" y="27224"/>
                </a:cubicBezTo>
                <a:cubicBezTo>
                  <a:pt x="32734" y="27224"/>
                  <a:pt x="32758" y="27224"/>
                  <a:pt x="32783" y="27224"/>
                </a:cubicBezTo>
                <a:cubicBezTo>
                  <a:pt x="35916" y="27184"/>
                  <a:pt x="38940" y="24970"/>
                  <a:pt x="40155" y="21818"/>
                </a:cubicBezTo>
                <a:cubicBezTo>
                  <a:pt x="41371" y="18665"/>
                  <a:pt x="40719" y="14741"/>
                  <a:pt x="38564" y="12251"/>
                </a:cubicBezTo>
                <a:cubicBezTo>
                  <a:pt x="37013" y="10452"/>
                  <a:pt x="34858" y="9434"/>
                  <a:pt x="32694" y="8733"/>
                </a:cubicBezTo>
                <a:cubicBezTo>
                  <a:pt x="30529" y="8031"/>
                  <a:pt x="28286" y="7576"/>
                  <a:pt x="26191" y="6677"/>
                </a:cubicBezTo>
                <a:cubicBezTo>
                  <a:pt x="23789" y="5639"/>
                  <a:pt x="21644" y="4048"/>
                  <a:pt x="19391" y="2664"/>
                </a:cubicBezTo>
                <a:cubicBezTo>
                  <a:pt x="17148" y="1291"/>
                  <a:pt x="14716" y="95"/>
                  <a:pt x="12147" y="6"/>
                </a:cubicBezTo>
                <a:cubicBezTo>
                  <a:pt x="12047" y="2"/>
                  <a:pt x="11947" y="1"/>
                  <a:pt x="11847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3"/>
          <p:cNvSpPr/>
          <p:nvPr/>
        </p:nvSpPr>
        <p:spPr>
          <a:xfrm rot="3590999">
            <a:off x="7312601" y="-177563"/>
            <a:ext cx="3158711" cy="2079442"/>
          </a:xfrm>
          <a:custGeom>
            <a:avLst/>
            <a:gdLst/>
            <a:ahLst/>
            <a:cxnLst/>
            <a:rect l="l" t="t" r="r" b="b"/>
            <a:pathLst>
              <a:path w="41372" h="27236" extrusionOk="0">
                <a:moveTo>
                  <a:pt x="11847" y="1"/>
                </a:moveTo>
                <a:cubicBezTo>
                  <a:pt x="8022" y="1"/>
                  <a:pt x="4376" y="2561"/>
                  <a:pt x="2402" y="6153"/>
                </a:cubicBezTo>
                <a:cubicBezTo>
                  <a:pt x="386" y="9830"/>
                  <a:pt x="0" y="14415"/>
                  <a:pt x="860" y="18616"/>
                </a:cubicBezTo>
                <a:cubicBezTo>
                  <a:pt x="1394" y="21245"/>
                  <a:pt x="2471" y="23873"/>
                  <a:pt x="4458" y="25474"/>
                </a:cubicBezTo>
                <a:cubicBezTo>
                  <a:pt x="6070" y="26774"/>
                  <a:pt x="8076" y="27235"/>
                  <a:pt x="10104" y="27235"/>
                </a:cubicBezTo>
                <a:cubicBezTo>
                  <a:pt x="11023" y="27235"/>
                  <a:pt x="11945" y="27141"/>
                  <a:pt x="12839" y="26987"/>
                </a:cubicBezTo>
                <a:cubicBezTo>
                  <a:pt x="16295" y="26382"/>
                  <a:pt x="19526" y="25257"/>
                  <a:pt x="22886" y="25257"/>
                </a:cubicBezTo>
                <a:cubicBezTo>
                  <a:pt x="24138" y="25257"/>
                  <a:pt x="25408" y="25413"/>
                  <a:pt x="26714" y="25810"/>
                </a:cubicBezTo>
                <a:cubicBezTo>
                  <a:pt x="28687" y="26406"/>
                  <a:pt x="30660" y="27224"/>
                  <a:pt x="32710" y="27224"/>
                </a:cubicBezTo>
                <a:cubicBezTo>
                  <a:pt x="32734" y="27224"/>
                  <a:pt x="32758" y="27224"/>
                  <a:pt x="32783" y="27224"/>
                </a:cubicBezTo>
                <a:cubicBezTo>
                  <a:pt x="35916" y="27184"/>
                  <a:pt x="38940" y="24970"/>
                  <a:pt x="40155" y="21818"/>
                </a:cubicBezTo>
                <a:cubicBezTo>
                  <a:pt x="41371" y="18665"/>
                  <a:pt x="40719" y="14741"/>
                  <a:pt x="38564" y="12251"/>
                </a:cubicBezTo>
                <a:cubicBezTo>
                  <a:pt x="37013" y="10452"/>
                  <a:pt x="34858" y="9434"/>
                  <a:pt x="32694" y="8733"/>
                </a:cubicBezTo>
                <a:cubicBezTo>
                  <a:pt x="30529" y="8031"/>
                  <a:pt x="28286" y="7576"/>
                  <a:pt x="26191" y="6677"/>
                </a:cubicBezTo>
                <a:cubicBezTo>
                  <a:pt x="23789" y="5639"/>
                  <a:pt x="21644" y="4048"/>
                  <a:pt x="19391" y="2664"/>
                </a:cubicBezTo>
                <a:cubicBezTo>
                  <a:pt x="17148" y="1291"/>
                  <a:pt x="14716" y="95"/>
                  <a:pt x="12147" y="6"/>
                </a:cubicBezTo>
                <a:cubicBezTo>
                  <a:pt x="12047" y="2"/>
                  <a:pt x="11947" y="1"/>
                  <a:pt x="11847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217425"/>
            <a:ext cx="7038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1"/>
          </p:nvPr>
        </p:nvSpPr>
        <p:spPr>
          <a:xfrm>
            <a:off x="1504548" y="1636275"/>
            <a:ext cx="2169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428263"/>
            <a:ext cx="7038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>
            <a:spLocks noGrp="1"/>
          </p:cNvSpPr>
          <p:nvPr>
            <p:ph type="subTitle" idx="3"/>
          </p:nvPr>
        </p:nvSpPr>
        <p:spPr>
          <a:xfrm>
            <a:off x="1504551" y="2841888"/>
            <a:ext cx="2169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0700" y="1217425"/>
            <a:ext cx="7038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5"/>
          </p:nvPr>
        </p:nvSpPr>
        <p:spPr>
          <a:xfrm>
            <a:off x="5510700" y="1642125"/>
            <a:ext cx="2164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628700"/>
            <a:ext cx="7038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7"/>
          </p:nvPr>
        </p:nvSpPr>
        <p:spPr>
          <a:xfrm>
            <a:off x="1500000" y="4047500"/>
            <a:ext cx="2169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idx="8" hasCustomPrompt="1"/>
          </p:nvPr>
        </p:nvSpPr>
        <p:spPr>
          <a:xfrm>
            <a:off x="4730700" y="2428263"/>
            <a:ext cx="7038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9"/>
          </p:nvPr>
        </p:nvSpPr>
        <p:spPr>
          <a:xfrm>
            <a:off x="5510700" y="2844813"/>
            <a:ext cx="2169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0700" y="3628700"/>
            <a:ext cx="7038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14"/>
          </p:nvPr>
        </p:nvSpPr>
        <p:spPr>
          <a:xfrm>
            <a:off x="5510700" y="4047500"/>
            <a:ext cx="2164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16"/>
          </p:nvPr>
        </p:nvSpPr>
        <p:spPr>
          <a:xfrm>
            <a:off x="1500000" y="1139775"/>
            <a:ext cx="2913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17"/>
          </p:nvPr>
        </p:nvSpPr>
        <p:spPr>
          <a:xfrm>
            <a:off x="1506112" y="2345388"/>
            <a:ext cx="2913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18"/>
          </p:nvPr>
        </p:nvSpPr>
        <p:spPr>
          <a:xfrm>
            <a:off x="5510700" y="1139775"/>
            <a:ext cx="2907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9"/>
          </p:nvPr>
        </p:nvSpPr>
        <p:spPr>
          <a:xfrm>
            <a:off x="1506112" y="3551000"/>
            <a:ext cx="2913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20"/>
          </p:nvPr>
        </p:nvSpPr>
        <p:spPr>
          <a:xfrm>
            <a:off x="5510700" y="2345388"/>
            <a:ext cx="2913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21"/>
          </p:nvPr>
        </p:nvSpPr>
        <p:spPr>
          <a:xfrm>
            <a:off x="5510700" y="3551000"/>
            <a:ext cx="2907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>
            <a:off x="152400" y="4652525"/>
            <a:ext cx="822300" cy="335750"/>
            <a:chOff x="715100" y="535000"/>
            <a:chExt cx="822300" cy="335750"/>
          </a:xfrm>
        </p:grpSpPr>
        <p:sp>
          <p:nvSpPr>
            <p:cNvPr id="252" name="Google Shape;252;p13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3"/>
          <p:cNvGrpSpPr/>
          <p:nvPr/>
        </p:nvGrpSpPr>
        <p:grpSpPr>
          <a:xfrm>
            <a:off x="8295674" y="401775"/>
            <a:ext cx="266457" cy="266457"/>
            <a:chOff x="-339325" y="770500"/>
            <a:chExt cx="1587000" cy="1587000"/>
          </a:xfrm>
        </p:grpSpPr>
        <p:sp>
          <p:nvSpPr>
            <p:cNvPr id="271" name="Google Shape;271;p13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1458125" y="3241713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5" name="Google Shape;275;p14"/>
          <p:cNvSpPr txBox="1">
            <a:spLocks noGrp="1"/>
          </p:cNvSpPr>
          <p:nvPr>
            <p:ph type="subTitle" idx="1"/>
          </p:nvPr>
        </p:nvSpPr>
        <p:spPr>
          <a:xfrm>
            <a:off x="1458125" y="1369888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" name="Google Shape;276;p14"/>
          <p:cNvSpPr/>
          <p:nvPr/>
        </p:nvSpPr>
        <p:spPr>
          <a:xfrm rot="-1405624" flipH="1">
            <a:off x="2185844" y="1198063"/>
            <a:ext cx="8857327" cy="4921173"/>
          </a:xfrm>
          <a:custGeom>
            <a:avLst/>
            <a:gdLst/>
            <a:ahLst/>
            <a:cxnLst/>
            <a:rect l="l" t="t" r="r" b="b"/>
            <a:pathLst>
              <a:path w="63254" h="30491" extrusionOk="0">
                <a:moveTo>
                  <a:pt x="5298" y="0"/>
                </a:moveTo>
                <a:cubicBezTo>
                  <a:pt x="3364" y="0"/>
                  <a:pt x="1519" y="343"/>
                  <a:pt x="0" y="753"/>
                </a:cubicBezTo>
                <a:lnTo>
                  <a:pt x="0" y="30491"/>
                </a:lnTo>
                <a:lnTo>
                  <a:pt x="63254" y="30491"/>
                </a:lnTo>
                <a:cubicBezTo>
                  <a:pt x="62834" y="26421"/>
                  <a:pt x="60691" y="20209"/>
                  <a:pt x="52121" y="16785"/>
                </a:cubicBezTo>
                <a:cubicBezTo>
                  <a:pt x="49694" y="15814"/>
                  <a:pt x="47511" y="15427"/>
                  <a:pt x="45506" y="15427"/>
                </a:cubicBezTo>
                <a:cubicBezTo>
                  <a:pt x="37603" y="15427"/>
                  <a:pt x="32470" y="21441"/>
                  <a:pt x="26132" y="21441"/>
                </a:cubicBezTo>
                <a:cubicBezTo>
                  <a:pt x="25159" y="21441"/>
                  <a:pt x="24159" y="21299"/>
                  <a:pt x="23116" y="20973"/>
                </a:cubicBezTo>
                <a:cubicBezTo>
                  <a:pt x="13555" y="17980"/>
                  <a:pt x="20726" y="10809"/>
                  <a:pt x="14147" y="3628"/>
                </a:cubicBezTo>
                <a:cubicBezTo>
                  <a:pt x="11600" y="850"/>
                  <a:pt x="8340" y="0"/>
                  <a:pt x="5298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14"/>
          <p:cNvGrpSpPr/>
          <p:nvPr/>
        </p:nvGrpSpPr>
        <p:grpSpPr>
          <a:xfrm>
            <a:off x="303950" y="4440625"/>
            <a:ext cx="822300" cy="335750"/>
            <a:chOff x="715100" y="535000"/>
            <a:chExt cx="822300" cy="335750"/>
          </a:xfrm>
        </p:grpSpPr>
        <p:sp>
          <p:nvSpPr>
            <p:cNvPr id="278" name="Google Shape;278;p14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14"/>
          <p:cNvGrpSpPr/>
          <p:nvPr/>
        </p:nvGrpSpPr>
        <p:grpSpPr>
          <a:xfrm>
            <a:off x="8295674" y="401775"/>
            <a:ext cx="266457" cy="266457"/>
            <a:chOff x="-339325" y="770500"/>
            <a:chExt cx="1587000" cy="1587000"/>
          </a:xfrm>
        </p:grpSpPr>
        <p:sp>
          <p:nvSpPr>
            <p:cNvPr id="297" name="Google Shape;297;p14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_1_1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"/>
          <p:cNvSpPr/>
          <p:nvPr/>
        </p:nvSpPr>
        <p:spPr>
          <a:xfrm rot="-5400000" flipH="1">
            <a:off x="2740419" y="-1260095"/>
            <a:ext cx="3656680" cy="9150517"/>
          </a:xfrm>
          <a:custGeom>
            <a:avLst/>
            <a:gdLst/>
            <a:ahLst/>
            <a:cxnLst/>
            <a:rect l="l" t="t" r="r" b="b"/>
            <a:pathLst>
              <a:path w="34018" h="32576" extrusionOk="0">
                <a:moveTo>
                  <a:pt x="13965" y="1"/>
                </a:moveTo>
                <a:cubicBezTo>
                  <a:pt x="15457" y="1375"/>
                  <a:pt x="16021" y="3776"/>
                  <a:pt x="15398" y="5664"/>
                </a:cubicBezTo>
                <a:cubicBezTo>
                  <a:pt x="14766" y="7611"/>
                  <a:pt x="13105" y="8975"/>
                  <a:pt x="11376" y="9913"/>
                </a:cubicBezTo>
                <a:cubicBezTo>
                  <a:pt x="9646" y="10852"/>
                  <a:pt x="7758" y="11475"/>
                  <a:pt x="6098" y="12532"/>
                </a:cubicBezTo>
                <a:cubicBezTo>
                  <a:pt x="2876" y="14578"/>
                  <a:pt x="672" y="18294"/>
                  <a:pt x="326" y="22248"/>
                </a:cubicBezTo>
                <a:cubicBezTo>
                  <a:pt x="0" y="26033"/>
                  <a:pt x="1384" y="29946"/>
                  <a:pt x="3983" y="32575"/>
                </a:cubicBezTo>
                <a:lnTo>
                  <a:pt x="34018" y="32575"/>
                </a:lnTo>
                <a:lnTo>
                  <a:pt x="34018" y="1"/>
                </a:ln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 txBox="1">
            <a:spLocks noGrp="1"/>
          </p:cNvSpPr>
          <p:nvPr>
            <p:ph type="title"/>
          </p:nvPr>
        </p:nvSpPr>
        <p:spPr>
          <a:xfrm>
            <a:off x="4329875" y="1892050"/>
            <a:ext cx="3388500" cy="15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9"/>
          <p:cNvSpPr txBox="1">
            <a:spLocks noGrp="1"/>
          </p:cNvSpPr>
          <p:nvPr>
            <p:ph type="subTitle" idx="1"/>
          </p:nvPr>
        </p:nvSpPr>
        <p:spPr>
          <a:xfrm>
            <a:off x="4329675" y="3452900"/>
            <a:ext cx="3705000" cy="1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7" name="Google Shape;387;p19"/>
          <p:cNvGrpSpPr/>
          <p:nvPr/>
        </p:nvGrpSpPr>
        <p:grpSpPr>
          <a:xfrm rot="5400000">
            <a:off x="8260175" y="548075"/>
            <a:ext cx="822300" cy="335750"/>
            <a:chOff x="715100" y="535000"/>
            <a:chExt cx="822300" cy="335750"/>
          </a:xfrm>
        </p:grpSpPr>
        <p:sp>
          <p:nvSpPr>
            <p:cNvPr id="388" name="Google Shape;388;p19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1_1_1_1_1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 txBox="1">
            <a:spLocks noGrp="1"/>
          </p:cNvSpPr>
          <p:nvPr>
            <p:ph type="title"/>
          </p:nvPr>
        </p:nvSpPr>
        <p:spPr>
          <a:xfrm>
            <a:off x="4302150" y="1826425"/>
            <a:ext cx="3971400" cy="7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0"/>
          <p:cNvSpPr txBox="1">
            <a:spLocks noGrp="1"/>
          </p:cNvSpPr>
          <p:nvPr>
            <p:ph type="subTitle" idx="1"/>
          </p:nvPr>
        </p:nvSpPr>
        <p:spPr>
          <a:xfrm>
            <a:off x="4302150" y="2590750"/>
            <a:ext cx="39714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0"/>
          <p:cNvSpPr/>
          <p:nvPr/>
        </p:nvSpPr>
        <p:spPr>
          <a:xfrm rot="10800000">
            <a:off x="0" y="0"/>
            <a:ext cx="4424296" cy="5143506"/>
          </a:xfrm>
          <a:custGeom>
            <a:avLst/>
            <a:gdLst/>
            <a:ahLst/>
            <a:cxnLst/>
            <a:rect l="l" t="t" r="r" b="b"/>
            <a:pathLst>
              <a:path w="34018" h="32576" extrusionOk="0">
                <a:moveTo>
                  <a:pt x="13965" y="1"/>
                </a:moveTo>
                <a:cubicBezTo>
                  <a:pt x="15457" y="1375"/>
                  <a:pt x="16021" y="3776"/>
                  <a:pt x="15398" y="5664"/>
                </a:cubicBezTo>
                <a:cubicBezTo>
                  <a:pt x="14766" y="7611"/>
                  <a:pt x="13105" y="8975"/>
                  <a:pt x="11376" y="9913"/>
                </a:cubicBezTo>
                <a:cubicBezTo>
                  <a:pt x="9646" y="10852"/>
                  <a:pt x="7758" y="11475"/>
                  <a:pt x="6098" y="12532"/>
                </a:cubicBezTo>
                <a:cubicBezTo>
                  <a:pt x="2876" y="14578"/>
                  <a:pt x="672" y="18294"/>
                  <a:pt x="326" y="22248"/>
                </a:cubicBezTo>
                <a:cubicBezTo>
                  <a:pt x="0" y="26033"/>
                  <a:pt x="1384" y="29946"/>
                  <a:pt x="3983" y="32575"/>
                </a:cubicBezTo>
                <a:lnTo>
                  <a:pt x="34018" y="32575"/>
                </a:lnTo>
                <a:lnTo>
                  <a:pt x="34018" y="1"/>
                </a:ln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20"/>
          <p:cNvGrpSpPr/>
          <p:nvPr/>
        </p:nvGrpSpPr>
        <p:grpSpPr>
          <a:xfrm>
            <a:off x="715100" y="535000"/>
            <a:ext cx="822300" cy="335750"/>
            <a:chOff x="715100" y="535000"/>
            <a:chExt cx="822300" cy="335750"/>
          </a:xfrm>
        </p:grpSpPr>
        <p:sp>
          <p:nvSpPr>
            <p:cNvPr id="411" name="Google Shape;411;p20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20"/>
          <p:cNvGrpSpPr/>
          <p:nvPr/>
        </p:nvGrpSpPr>
        <p:grpSpPr>
          <a:xfrm>
            <a:off x="8295674" y="4475275"/>
            <a:ext cx="266457" cy="266457"/>
            <a:chOff x="-339325" y="770500"/>
            <a:chExt cx="1587000" cy="1587000"/>
          </a:xfrm>
        </p:grpSpPr>
        <p:sp>
          <p:nvSpPr>
            <p:cNvPr id="430" name="Google Shape;430;p20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_1_1_1_1_1_1_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"/>
          <p:cNvSpPr txBox="1">
            <a:spLocks noGrp="1"/>
          </p:cNvSpPr>
          <p:nvPr>
            <p:ph type="title"/>
          </p:nvPr>
        </p:nvSpPr>
        <p:spPr>
          <a:xfrm>
            <a:off x="715100" y="1826425"/>
            <a:ext cx="3971400" cy="7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1"/>
          <p:cNvSpPr txBox="1">
            <a:spLocks noGrp="1"/>
          </p:cNvSpPr>
          <p:nvPr>
            <p:ph type="subTitle" idx="1"/>
          </p:nvPr>
        </p:nvSpPr>
        <p:spPr>
          <a:xfrm>
            <a:off x="715100" y="2590750"/>
            <a:ext cx="39714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21"/>
          <p:cNvSpPr/>
          <p:nvPr/>
        </p:nvSpPr>
        <p:spPr>
          <a:xfrm rot="-5400000">
            <a:off x="2344947" y="-3169618"/>
            <a:ext cx="4424296" cy="9173890"/>
          </a:xfrm>
          <a:custGeom>
            <a:avLst/>
            <a:gdLst/>
            <a:ahLst/>
            <a:cxnLst/>
            <a:rect l="l" t="t" r="r" b="b"/>
            <a:pathLst>
              <a:path w="34018" h="32576" extrusionOk="0">
                <a:moveTo>
                  <a:pt x="13965" y="1"/>
                </a:moveTo>
                <a:cubicBezTo>
                  <a:pt x="15457" y="1375"/>
                  <a:pt x="16021" y="3776"/>
                  <a:pt x="15398" y="5664"/>
                </a:cubicBezTo>
                <a:cubicBezTo>
                  <a:pt x="14766" y="7611"/>
                  <a:pt x="13105" y="8975"/>
                  <a:pt x="11376" y="9913"/>
                </a:cubicBezTo>
                <a:cubicBezTo>
                  <a:pt x="9646" y="10852"/>
                  <a:pt x="7758" y="11475"/>
                  <a:pt x="6098" y="12532"/>
                </a:cubicBezTo>
                <a:cubicBezTo>
                  <a:pt x="2876" y="14578"/>
                  <a:pt x="672" y="18294"/>
                  <a:pt x="326" y="22248"/>
                </a:cubicBezTo>
                <a:cubicBezTo>
                  <a:pt x="0" y="26033"/>
                  <a:pt x="1384" y="29946"/>
                  <a:pt x="3983" y="32575"/>
                </a:cubicBezTo>
                <a:lnTo>
                  <a:pt x="34018" y="32575"/>
                </a:lnTo>
                <a:lnTo>
                  <a:pt x="34018" y="1"/>
                </a:ln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21"/>
          <p:cNvGrpSpPr/>
          <p:nvPr/>
        </p:nvGrpSpPr>
        <p:grpSpPr>
          <a:xfrm>
            <a:off x="8017750" y="367125"/>
            <a:ext cx="822300" cy="335750"/>
            <a:chOff x="715100" y="535000"/>
            <a:chExt cx="822300" cy="335750"/>
          </a:xfrm>
        </p:grpSpPr>
        <p:sp>
          <p:nvSpPr>
            <p:cNvPr id="437" name="Google Shape;437;p21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21"/>
          <p:cNvGrpSpPr/>
          <p:nvPr/>
        </p:nvGrpSpPr>
        <p:grpSpPr>
          <a:xfrm>
            <a:off x="581874" y="401775"/>
            <a:ext cx="266457" cy="266457"/>
            <a:chOff x="-339325" y="770500"/>
            <a:chExt cx="1587000" cy="1587000"/>
          </a:xfrm>
        </p:grpSpPr>
        <p:sp>
          <p:nvSpPr>
            <p:cNvPr id="456" name="Google Shape;456;p21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4"/>
          <p:cNvSpPr txBox="1">
            <a:spLocks noGrp="1"/>
          </p:cNvSpPr>
          <p:nvPr>
            <p:ph type="subTitle" idx="1"/>
          </p:nvPr>
        </p:nvSpPr>
        <p:spPr>
          <a:xfrm>
            <a:off x="3519000" y="1283525"/>
            <a:ext cx="317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4" name="Google Shape;494;p24"/>
          <p:cNvSpPr txBox="1">
            <a:spLocks noGrp="1"/>
          </p:cNvSpPr>
          <p:nvPr>
            <p:ph type="subTitle" idx="2"/>
          </p:nvPr>
        </p:nvSpPr>
        <p:spPr>
          <a:xfrm>
            <a:off x="3519000" y="3027000"/>
            <a:ext cx="317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5" name="Google Shape;495;p24"/>
          <p:cNvSpPr txBox="1">
            <a:spLocks noGrp="1"/>
          </p:cNvSpPr>
          <p:nvPr>
            <p:ph type="subTitle" idx="3"/>
          </p:nvPr>
        </p:nvSpPr>
        <p:spPr>
          <a:xfrm>
            <a:off x="3519000" y="1780025"/>
            <a:ext cx="317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24"/>
          <p:cNvSpPr txBox="1">
            <a:spLocks noGrp="1"/>
          </p:cNvSpPr>
          <p:nvPr>
            <p:ph type="subTitle" idx="4"/>
          </p:nvPr>
        </p:nvSpPr>
        <p:spPr>
          <a:xfrm>
            <a:off x="3519000" y="3523500"/>
            <a:ext cx="317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24"/>
          <p:cNvSpPr/>
          <p:nvPr/>
        </p:nvSpPr>
        <p:spPr>
          <a:xfrm rot="-3655844">
            <a:off x="6852366" y="-978430"/>
            <a:ext cx="3229527" cy="2880595"/>
          </a:xfrm>
          <a:custGeom>
            <a:avLst/>
            <a:gdLst/>
            <a:ahLst/>
            <a:cxnLst/>
            <a:rect l="l" t="t" r="r" b="b"/>
            <a:pathLst>
              <a:path w="47934" h="42755" extrusionOk="0">
                <a:moveTo>
                  <a:pt x="24036" y="1"/>
                </a:moveTo>
                <a:cubicBezTo>
                  <a:pt x="18371" y="1"/>
                  <a:pt x="13360" y="2574"/>
                  <a:pt x="11949" y="8695"/>
                </a:cubicBezTo>
                <a:cubicBezTo>
                  <a:pt x="11316" y="11433"/>
                  <a:pt x="12651" y="14862"/>
                  <a:pt x="12097" y="17857"/>
                </a:cubicBezTo>
                <a:cubicBezTo>
                  <a:pt x="11060" y="23421"/>
                  <a:pt x="0" y="26277"/>
                  <a:pt x="3252" y="33235"/>
                </a:cubicBezTo>
                <a:cubicBezTo>
                  <a:pt x="6622" y="40459"/>
                  <a:pt x="14825" y="41704"/>
                  <a:pt x="22227" y="42545"/>
                </a:cubicBezTo>
                <a:cubicBezTo>
                  <a:pt x="23460" y="42685"/>
                  <a:pt x="24614" y="42754"/>
                  <a:pt x="25697" y="42754"/>
                </a:cubicBezTo>
                <a:cubicBezTo>
                  <a:pt x="32523" y="42754"/>
                  <a:pt x="36543" y="40012"/>
                  <a:pt x="39938" y="35201"/>
                </a:cubicBezTo>
                <a:cubicBezTo>
                  <a:pt x="45384" y="27512"/>
                  <a:pt x="47933" y="16611"/>
                  <a:pt x="41193" y="8053"/>
                </a:cubicBezTo>
                <a:cubicBezTo>
                  <a:pt x="37299" y="3118"/>
                  <a:pt x="30271" y="1"/>
                  <a:pt x="24036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4"/>
          <p:cNvSpPr/>
          <p:nvPr/>
        </p:nvSpPr>
        <p:spPr>
          <a:xfrm rot="5400000" flipH="1">
            <a:off x="-1899109" y="1513017"/>
            <a:ext cx="5535990" cy="2668572"/>
          </a:xfrm>
          <a:custGeom>
            <a:avLst/>
            <a:gdLst/>
            <a:ahLst/>
            <a:cxnLst/>
            <a:rect l="l" t="t" r="r" b="b"/>
            <a:pathLst>
              <a:path w="63254" h="30491" extrusionOk="0">
                <a:moveTo>
                  <a:pt x="5298" y="0"/>
                </a:moveTo>
                <a:cubicBezTo>
                  <a:pt x="3364" y="0"/>
                  <a:pt x="1519" y="343"/>
                  <a:pt x="0" y="753"/>
                </a:cubicBezTo>
                <a:lnTo>
                  <a:pt x="0" y="30491"/>
                </a:lnTo>
                <a:lnTo>
                  <a:pt x="63254" y="30491"/>
                </a:lnTo>
                <a:cubicBezTo>
                  <a:pt x="62834" y="26421"/>
                  <a:pt x="60691" y="20209"/>
                  <a:pt x="52121" y="16785"/>
                </a:cubicBezTo>
                <a:cubicBezTo>
                  <a:pt x="49694" y="15814"/>
                  <a:pt x="47511" y="15427"/>
                  <a:pt x="45506" y="15427"/>
                </a:cubicBezTo>
                <a:cubicBezTo>
                  <a:pt x="37603" y="15427"/>
                  <a:pt x="32470" y="21441"/>
                  <a:pt x="26132" y="21441"/>
                </a:cubicBezTo>
                <a:cubicBezTo>
                  <a:pt x="25159" y="21441"/>
                  <a:pt x="24159" y="21299"/>
                  <a:pt x="23116" y="20973"/>
                </a:cubicBezTo>
                <a:cubicBezTo>
                  <a:pt x="13555" y="17980"/>
                  <a:pt x="20726" y="10809"/>
                  <a:pt x="14147" y="3628"/>
                </a:cubicBezTo>
                <a:cubicBezTo>
                  <a:pt x="11600" y="850"/>
                  <a:pt x="8340" y="0"/>
                  <a:pt x="5298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24"/>
          <p:cNvGrpSpPr/>
          <p:nvPr/>
        </p:nvGrpSpPr>
        <p:grpSpPr>
          <a:xfrm>
            <a:off x="581874" y="4475275"/>
            <a:ext cx="266457" cy="266457"/>
            <a:chOff x="-339325" y="770500"/>
            <a:chExt cx="1587000" cy="1587000"/>
          </a:xfrm>
        </p:grpSpPr>
        <p:sp>
          <p:nvSpPr>
            <p:cNvPr id="501" name="Google Shape;501;p24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24"/>
          <p:cNvGrpSpPr/>
          <p:nvPr/>
        </p:nvGrpSpPr>
        <p:grpSpPr>
          <a:xfrm>
            <a:off x="8017750" y="367125"/>
            <a:ext cx="822300" cy="335750"/>
            <a:chOff x="715100" y="535000"/>
            <a:chExt cx="822300" cy="335750"/>
          </a:xfrm>
        </p:grpSpPr>
        <p:sp>
          <p:nvSpPr>
            <p:cNvPr id="504" name="Google Shape;504;p24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5"/>
          <p:cNvSpPr txBox="1">
            <a:spLocks noGrp="1"/>
          </p:cNvSpPr>
          <p:nvPr>
            <p:ph type="subTitle" idx="1"/>
          </p:nvPr>
        </p:nvSpPr>
        <p:spPr>
          <a:xfrm>
            <a:off x="872400" y="258955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4" name="Google Shape;524;p25"/>
          <p:cNvSpPr txBox="1">
            <a:spLocks noGrp="1"/>
          </p:cNvSpPr>
          <p:nvPr>
            <p:ph type="subTitle" idx="2"/>
          </p:nvPr>
        </p:nvSpPr>
        <p:spPr>
          <a:xfrm>
            <a:off x="872400" y="3086059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5"/>
          <p:cNvSpPr txBox="1">
            <a:spLocks noGrp="1"/>
          </p:cNvSpPr>
          <p:nvPr>
            <p:ph type="subTitle" idx="3"/>
          </p:nvPr>
        </p:nvSpPr>
        <p:spPr>
          <a:xfrm>
            <a:off x="3403800" y="3086059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5"/>
          <p:cNvSpPr txBox="1">
            <a:spLocks noGrp="1"/>
          </p:cNvSpPr>
          <p:nvPr>
            <p:ph type="subTitle" idx="4"/>
          </p:nvPr>
        </p:nvSpPr>
        <p:spPr>
          <a:xfrm>
            <a:off x="5935200" y="3086059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25"/>
          <p:cNvSpPr txBox="1">
            <a:spLocks noGrp="1"/>
          </p:cNvSpPr>
          <p:nvPr>
            <p:ph type="title"/>
          </p:nvPr>
        </p:nvSpPr>
        <p:spPr>
          <a:xfrm>
            <a:off x="872400" y="4487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25"/>
          <p:cNvSpPr txBox="1">
            <a:spLocks noGrp="1"/>
          </p:cNvSpPr>
          <p:nvPr>
            <p:ph type="subTitle" idx="5"/>
          </p:nvPr>
        </p:nvSpPr>
        <p:spPr>
          <a:xfrm>
            <a:off x="3403800" y="258955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9" name="Google Shape;529;p25"/>
          <p:cNvSpPr txBox="1">
            <a:spLocks noGrp="1"/>
          </p:cNvSpPr>
          <p:nvPr>
            <p:ph type="subTitle" idx="6"/>
          </p:nvPr>
        </p:nvSpPr>
        <p:spPr>
          <a:xfrm>
            <a:off x="5935200" y="258955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0" name="Google Shape;530;p25"/>
          <p:cNvSpPr/>
          <p:nvPr/>
        </p:nvSpPr>
        <p:spPr>
          <a:xfrm rot="3590999">
            <a:off x="7483576" y="-468838"/>
            <a:ext cx="3158711" cy="2079442"/>
          </a:xfrm>
          <a:custGeom>
            <a:avLst/>
            <a:gdLst/>
            <a:ahLst/>
            <a:cxnLst/>
            <a:rect l="l" t="t" r="r" b="b"/>
            <a:pathLst>
              <a:path w="41372" h="27236" extrusionOk="0">
                <a:moveTo>
                  <a:pt x="11847" y="1"/>
                </a:moveTo>
                <a:cubicBezTo>
                  <a:pt x="8022" y="1"/>
                  <a:pt x="4376" y="2561"/>
                  <a:pt x="2402" y="6153"/>
                </a:cubicBezTo>
                <a:cubicBezTo>
                  <a:pt x="386" y="9830"/>
                  <a:pt x="0" y="14415"/>
                  <a:pt x="860" y="18616"/>
                </a:cubicBezTo>
                <a:cubicBezTo>
                  <a:pt x="1394" y="21245"/>
                  <a:pt x="2471" y="23873"/>
                  <a:pt x="4458" y="25474"/>
                </a:cubicBezTo>
                <a:cubicBezTo>
                  <a:pt x="6070" y="26774"/>
                  <a:pt x="8076" y="27235"/>
                  <a:pt x="10104" y="27235"/>
                </a:cubicBezTo>
                <a:cubicBezTo>
                  <a:pt x="11023" y="27235"/>
                  <a:pt x="11945" y="27141"/>
                  <a:pt x="12839" y="26987"/>
                </a:cubicBezTo>
                <a:cubicBezTo>
                  <a:pt x="16295" y="26382"/>
                  <a:pt x="19526" y="25257"/>
                  <a:pt x="22886" y="25257"/>
                </a:cubicBezTo>
                <a:cubicBezTo>
                  <a:pt x="24138" y="25257"/>
                  <a:pt x="25408" y="25413"/>
                  <a:pt x="26714" y="25810"/>
                </a:cubicBezTo>
                <a:cubicBezTo>
                  <a:pt x="28687" y="26406"/>
                  <a:pt x="30660" y="27224"/>
                  <a:pt x="32710" y="27224"/>
                </a:cubicBezTo>
                <a:cubicBezTo>
                  <a:pt x="32734" y="27224"/>
                  <a:pt x="32758" y="27224"/>
                  <a:pt x="32783" y="27224"/>
                </a:cubicBezTo>
                <a:cubicBezTo>
                  <a:pt x="35916" y="27184"/>
                  <a:pt x="38940" y="24970"/>
                  <a:pt x="40155" y="21818"/>
                </a:cubicBezTo>
                <a:cubicBezTo>
                  <a:pt x="41371" y="18665"/>
                  <a:pt x="40719" y="14741"/>
                  <a:pt x="38564" y="12251"/>
                </a:cubicBezTo>
                <a:cubicBezTo>
                  <a:pt x="37013" y="10452"/>
                  <a:pt x="34858" y="9434"/>
                  <a:pt x="32694" y="8733"/>
                </a:cubicBezTo>
                <a:cubicBezTo>
                  <a:pt x="30529" y="8031"/>
                  <a:pt x="28286" y="7576"/>
                  <a:pt x="26191" y="6677"/>
                </a:cubicBezTo>
                <a:cubicBezTo>
                  <a:pt x="23789" y="5639"/>
                  <a:pt x="21644" y="4048"/>
                  <a:pt x="19391" y="2664"/>
                </a:cubicBezTo>
                <a:cubicBezTo>
                  <a:pt x="17148" y="1291"/>
                  <a:pt x="14716" y="95"/>
                  <a:pt x="12147" y="6"/>
                </a:cubicBezTo>
                <a:cubicBezTo>
                  <a:pt x="12047" y="2"/>
                  <a:pt x="11947" y="1"/>
                  <a:pt x="11847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5"/>
          <p:cNvSpPr/>
          <p:nvPr/>
        </p:nvSpPr>
        <p:spPr>
          <a:xfrm rot="10800000" flipH="1">
            <a:off x="0" y="3956934"/>
            <a:ext cx="2031598" cy="1186560"/>
          </a:xfrm>
          <a:custGeom>
            <a:avLst/>
            <a:gdLst/>
            <a:ahLst/>
            <a:cxnLst/>
            <a:rect l="l" t="t" r="r" b="b"/>
            <a:pathLst>
              <a:path w="51206" h="29907" extrusionOk="0">
                <a:moveTo>
                  <a:pt x="51205" y="1"/>
                </a:moveTo>
                <a:lnTo>
                  <a:pt x="1" y="10"/>
                </a:lnTo>
                <a:lnTo>
                  <a:pt x="1" y="29907"/>
                </a:lnTo>
                <a:cubicBezTo>
                  <a:pt x="1483" y="28365"/>
                  <a:pt x="3262" y="27130"/>
                  <a:pt x="5229" y="26290"/>
                </a:cubicBezTo>
                <a:cubicBezTo>
                  <a:pt x="8507" y="24902"/>
                  <a:pt x="12042" y="24583"/>
                  <a:pt x="15628" y="24583"/>
                </a:cubicBezTo>
                <a:cubicBezTo>
                  <a:pt x="18043" y="24583"/>
                  <a:pt x="20482" y="24728"/>
                  <a:pt x="22880" y="24787"/>
                </a:cubicBezTo>
                <a:cubicBezTo>
                  <a:pt x="23158" y="24794"/>
                  <a:pt x="23443" y="24798"/>
                  <a:pt x="23735" y="24798"/>
                </a:cubicBezTo>
                <a:cubicBezTo>
                  <a:pt x="29704" y="24798"/>
                  <a:pt x="38435" y="23326"/>
                  <a:pt x="42449" y="19302"/>
                </a:cubicBezTo>
                <a:cubicBezTo>
                  <a:pt x="44830" y="16911"/>
                  <a:pt x="49426" y="9113"/>
                  <a:pt x="51205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2" name="Google Shape;532;p25"/>
          <p:cNvGrpSpPr/>
          <p:nvPr/>
        </p:nvGrpSpPr>
        <p:grpSpPr>
          <a:xfrm rot="5400000">
            <a:off x="-14675" y="548075"/>
            <a:ext cx="822300" cy="335750"/>
            <a:chOff x="715100" y="535000"/>
            <a:chExt cx="822300" cy="335750"/>
          </a:xfrm>
        </p:grpSpPr>
        <p:sp>
          <p:nvSpPr>
            <p:cNvPr id="533" name="Google Shape;533;p25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25"/>
          <p:cNvGrpSpPr/>
          <p:nvPr/>
        </p:nvGrpSpPr>
        <p:grpSpPr>
          <a:xfrm>
            <a:off x="8295674" y="4475275"/>
            <a:ext cx="266457" cy="266457"/>
            <a:chOff x="-339325" y="770500"/>
            <a:chExt cx="1587000" cy="1587000"/>
          </a:xfrm>
        </p:grpSpPr>
        <p:sp>
          <p:nvSpPr>
            <p:cNvPr id="552" name="Google Shape;552;p25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27"/>
          <p:cNvSpPr txBox="1">
            <a:spLocks noGrp="1"/>
          </p:cNvSpPr>
          <p:nvPr>
            <p:ph type="subTitle" idx="1"/>
          </p:nvPr>
        </p:nvSpPr>
        <p:spPr>
          <a:xfrm>
            <a:off x="720000" y="22284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27"/>
          <p:cNvSpPr txBox="1">
            <a:spLocks noGrp="1"/>
          </p:cNvSpPr>
          <p:nvPr>
            <p:ph type="subTitle" idx="2"/>
          </p:nvPr>
        </p:nvSpPr>
        <p:spPr>
          <a:xfrm>
            <a:off x="3403800" y="22284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27"/>
          <p:cNvSpPr txBox="1">
            <a:spLocks noGrp="1"/>
          </p:cNvSpPr>
          <p:nvPr>
            <p:ph type="subTitle" idx="3"/>
          </p:nvPr>
        </p:nvSpPr>
        <p:spPr>
          <a:xfrm>
            <a:off x="6087600" y="22284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27"/>
          <p:cNvSpPr txBox="1">
            <a:spLocks noGrp="1"/>
          </p:cNvSpPr>
          <p:nvPr>
            <p:ph type="subTitle" idx="4"/>
          </p:nvPr>
        </p:nvSpPr>
        <p:spPr>
          <a:xfrm>
            <a:off x="720000" y="41237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27"/>
          <p:cNvSpPr txBox="1">
            <a:spLocks noGrp="1"/>
          </p:cNvSpPr>
          <p:nvPr>
            <p:ph type="subTitle" idx="5"/>
          </p:nvPr>
        </p:nvSpPr>
        <p:spPr>
          <a:xfrm>
            <a:off x="3403800" y="41237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27"/>
          <p:cNvSpPr txBox="1">
            <a:spLocks noGrp="1"/>
          </p:cNvSpPr>
          <p:nvPr>
            <p:ph type="subTitle" idx="6"/>
          </p:nvPr>
        </p:nvSpPr>
        <p:spPr>
          <a:xfrm>
            <a:off x="6087600" y="41237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27"/>
          <p:cNvSpPr txBox="1">
            <a:spLocks noGrp="1"/>
          </p:cNvSpPr>
          <p:nvPr>
            <p:ph type="subTitle" idx="7"/>
          </p:nvPr>
        </p:nvSpPr>
        <p:spPr>
          <a:xfrm>
            <a:off x="715100" y="182225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5" name="Google Shape;575;p27"/>
          <p:cNvSpPr txBox="1">
            <a:spLocks noGrp="1"/>
          </p:cNvSpPr>
          <p:nvPr>
            <p:ph type="subTitle" idx="8"/>
          </p:nvPr>
        </p:nvSpPr>
        <p:spPr>
          <a:xfrm>
            <a:off x="3403800" y="182225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6" name="Google Shape;576;p27"/>
          <p:cNvSpPr txBox="1">
            <a:spLocks noGrp="1"/>
          </p:cNvSpPr>
          <p:nvPr>
            <p:ph type="subTitle" idx="9"/>
          </p:nvPr>
        </p:nvSpPr>
        <p:spPr>
          <a:xfrm>
            <a:off x="6092500" y="182225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7" name="Google Shape;577;p27"/>
          <p:cNvSpPr txBox="1">
            <a:spLocks noGrp="1"/>
          </p:cNvSpPr>
          <p:nvPr>
            <p:ph type="subTitle" idx="13"/>
          </p:nvPr>
        </p:nvSpPr>
        <p:spPr>
          <a:xfrm>
            <a:off x="715100" y="37130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8" name="Google Shape;578;p27"/>
          <p:cNvSpPr txBox="1">
            <a:spLocks noGrp="1"/>
          </p:cNvSpPr>
          <p:nvPr>
            <p:ph type="subTitle" idx="14"/>
          </p:nvPr>
        </p:nvSpPr>
        <p:spPr>
          <a:xfrm>
            <a:off x="3403800" y="37130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9" name="Google Shape;579;p27"/>
          <p:cNvSpPr txBox="1">
            <a:spLocks noGrp="1"/>
          </p:cNvSpPr>
          <p:nvPr>
            <p:ph type="subTitle" idx="15"/>
          </p:nvPr>
        </p:nvSpPr>
        <p:spPr>
          <a:xfrm>
            <a:off x="6092500" y="37130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9"/>
          <p:cNvSpPr txBox="1">
            <a:spLocks noGrp="1"/>
          </p:cNvSpPr>
          <p:nvPr>
            <p:ph type="title" hasCustomPrompt="1"/>
          </p:nvPr>
        </p:nvSpPr>
        <p:spPr>
          <a:xfrm>
            <a:off x="1181825" y="2931500"/>
            <a:ext cx="1386000" cy="6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13" name="Google Shape;613;p29"/>
          <p:cNvSpPr txBox="1">
            <a:spLocks noGrp="1"/>
          </p:cNvSpPr>
          <p:nvPr>
            <p:ph type="subTitle" idx="1"/>
          </p:nvPr>
        </p:nvSpPr>
        <p:spPr>
          <a:xfrm>
            <a:off x="706625" y="3993800"/>
            <a:ext cx="23364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29"/>
          <p:cNvSpPr txBox="1">
            <a:spLocks noGrp="1"/>
          </p:cNvSpPr>
          <p:nvPr>
            <p:ph type="title" idx="2" hasCustomPrompt="1"/>
          </p:nvPr>
        </p:nvSpPr>
        <p:spPr>
          <a:xfrm>
            <a:off x="6576175" y="2931500"/>
            <a:ext cx="1386000" cy="6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15" name="Google Shape;615;p29"/>
          <p:cNvSpPr txBox="1">
            <a:spLocks noGrp="1"/>
          </p:cNvSpPr>
          <p:nvPr>
            <p:ph type="subTitle" idx="3"/>
          </p:nvPr>
        </p:nvSpPr>
        <p:spPr>
          <a:xfrm>
            <a:off x="6100975" y="3993800"/>
            <a:ext cx="23364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29"/>
          <p:cNvSpPr txBox="1">
            <a:spLocks noGrp="1"/>
          </p:cNvSpPr>
          <p:nvPr>
            <p:ph type="title" idx="4" hasCustomPrompt="1"/>
          </p:nvPr>
        </p:nvSpPr>
        <p:spPr>
          <a:xfrm>
            <a:off x="3878988" y="2931475"/>
            <a:ext cx="1386000" cy="6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17" name="Google Shape;617;p29"/>
          <p:cNvSpPr txBox="1">
            <a:spLocks noGrp="1"/>
          </p:cNvSpPr>
          <p:nvPr>
            <p:ph type="subTitle" idx="5"/>
          </p:nvPr>
        </p:nvSpPr>
        <p:spPr>
          <a:xfrm>
            <a:off x="3403813" y="3993800"/>
            <a:ext cx="23364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29"/>
          <p:cNvSpPr txBox="1">
            <a:spLocks noGrp="1"/>
          </p:cNvSpPr>
          <p:nvPr>
            <p:ph type="subTitle" idx="6"/>
          </p:nvPr>
        </p:nvSpPr>
        <p:spPr>
          <a:xfrm>
            <a:off x="706613" y="34973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9" name="Google Shape;619;p29"/>
          <p:cNvSpPr txBox="1">
            <a:spLocks noGrp="1"/>
          </p:cNvSpPr>
          <p:nvPr>
            <p:ph type="subTitle" idx="7"/>
          </p:nvPr>
        </p:nvSpPr>
        <p:spPr>
          <a:xfrm>
            <a:off x="3403800" y="34973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0" name="Google Shape;620;p29"/>
          <p:cNvSpPr txBox="1">
            <a:spLocks noGrp="1"/>
          </p:cNvSpPr>
          <p:nvPr>
            <p:ph type="subTitle" idx="8"/>
          </p:nvPr>
        </p:nvSpPr>
        <p:spPr>
          <a:xfrm>
            <a:off x="6100963" y="34973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1" name="Google Shape;621;p29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29"/>
          <p:cNvSpPr/>
          <p:nvPr/>
        </p:nvSpPr>
        <p:spPr>
          <a:xfrm rot="10800000">
            <a:off x="12" y="5"/>
            <a:ext cx="2074788" cy="2102820"/>
          </a:xfrm>
          <a:custGeom>
            <a:avLst/>
            <a:gdLst/>
            <a:ahLst/>
            <a:cxnLst/>
            <a:rect l="l" t="t" r="r" b="b"/>
            <a:pathLst>
              <a:path w="67798" h="68714" extrusionOk="0">
                <a:moveTo>
                  <a:pt x="63734" y="0"/>
                </a:moveTo>
                <a:cubicBezTo>
                  <a:pt x="59624" y="0"/>
                  <a:pt x="53889" y="1097"/>
                  <a:pt x="49742" y="6278"/>
                </a:cubicBezTo>
                <a:cubicBezTo>
                  <a:pt x="42571" y="15246"/>
                  <a:pt x="49860" y="41366"/>
                  <a:pt x="41129" y="46254"/>
                </a:cubicBezTo>
                <a:cubicBezTo>
                  <a:pt x="39483" y="47174"/>
                  <a:pt x="37521" y="47505"/>
                  <a:pt x="35360" y="47505"/>
                </a:cubicBezTo>
                <a:cubicBezTo>
                  <a:pt x="29802" y="47505"/>
                  <a:pt x="22927" y="45316"/>
                  <a:pt x="16739" y="45316"/>
                </a:cubicBezTo>
                <a:cubicBezTo>
                  <a:pt x="12576" y="45316"/>
                  <a:pt x="8723" y="46307"/>
                  <a:pt x="5793" y="49624"/>
                </a:cubicBezTo>
                <a:cubicBezTo>
                  <a:pt x="0" y="56192"/>
                  <a:pt x="194" y="63997"/>
                  <a:pt x="1055" y="68713"/>
                </a:cubicBezTo>
                <a:lnTo>
                  <a:pt x="67797" y="68713"/>
                </a:lnTo>
                <a:lnTo>
                  <a:pt x="67797" y="356"/>
                </a:lnTo>
                <a:cubicBezTo>
                  <a:pt x="66881" y="191"/>
                  <a:pt x="65449" y="0"/>
                  <a:pt x="63734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9"/>
          <p:cNvSpPr/>
          <p:nvPr/>
        </p:nvSpPr>
        <p:spPr>
          <a:xfrm rot="-3851622">
            <a:off x="7157092" y="-1049514"/>
            <a:ext cx="3229513" cy="2880582"/>
          </a:xfrm>
          <a:custGeom>
            <a:avLst/>
            <a:gdLst/>
            <a:ahLst/>
            <a:cxnLst/>
            <a:rect l="l" t="t" r="r" b="b"/>
            <a:pathLst>
              <a:path w="47934" h="42755" extrusionOk="0">
                <a:moveTo>
                  <a:pt x="24036" y="1"/>
                </a:moveTo>
                <a:cubicBezTo>
                  <a:pt x="18371" y="1"/>
                  <a:pt x="13360" y="2574"/>
                  <a:pt x="11949" y="8695"/>
                </a:cubicBezTo>
                <a:cubicBezTo>
                  <a:pt x="11316" y="11433"/>
                  <a:pt x="12651" y="14862"/>
                  <a:pt x="12097" y="17857"/>
                </a:cubicBezTo>
                <a:cubicBezTo>
                  <a:pt x="11060" y="23421"/>
                  <a:pt x="0" y="26277"/>
                  <a:pt x="3252" y="33235"/>
                </a:cubicBezTo>
                <a:cubicBezTo>
                  <a:pt x="6622" y="40459"/>
                  <a:pt x="14825" y="41704"/>
                  <a:pt x="22227" y="42545"/>
                </a:cubicBezTo>
                <a:cubicBezTo>
                  <a:pt x="23460" y="42685"/>
                  <a:pt x="24614" y="42754"/>
                  <a:pt x="25697" y="42754"/>
                </a:cubicBezTo>
                <a:cubicBezTo>
                  <a:pt x="32523" y="42754"/>
                  <a:pt x="36543" y="40012"/>
                  <a:pt x="39938" y="35201"/>
                </a:cubicBezTo>
                <a:cubicBezTo>
                  <a:pt x="45384" y="27512"/>
                  <a:pt x="47933" y="16611"/>
                  <a:pt x="41193" y="8053"/>
                </a:cubicBezTo>
                <a:cubicBezTo>
                  <a:pt x="37299" y="3118"/>
                  <a:pt x="30271" y="1"/>
                  <a:pt x="24036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29"/>
          <p:cNvGrpSpPr/>
          <p:nvPr/>
        </p:nvGrpSpPr>
        <p:grpSpPr>
          <a:xfrm>
            <a:off x="8295674" y="401775"/>
            <a:ext cx="266457" cy="266457"/>
            <a:chOff x="-339325" y="770500"/>
            <a:chExt cx="1587000" cy="1587000"/>
          </a:xfrm>
        </p:grpSpPr>
        <p:sp>
          <p:nvSpPr>
            <p:cNvPr id="625" name="Google Shape;625;p29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29"/>
          <p:cNvGrpSpPr/>
          <p:nvPr/>
        </p:nvGrpSpPr>
        <p:grpSpPr>
          <a:xfrm>
            <a:off x="303950" y="367125"/>
            <a:ext cx="822300" cy="335750"/>
            <a:chOff x="715100" y="535000"/>
            <a:chExt cx="822300" cy="335750"/>
          </a:xfrm>
        </p:grpSpPr>
        <p:sp>
          <p:nvSpPr>
            <p:cNvPr id="628" name="Google Shape;628;p29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1"/>
          <p:cNvSpPr/>
          <p:nvPr/>
        </p:nvSpPr>
        <p:spPr>
          <a:xfrm>
            <a:off x="0" y="0"/>
            <a:ext cx="4314362" cy="2519740"/>
          </a:xfrm>
          <a:custGeom>
            <a:avLst/>
            <a:gdLst/>
            <a:ahLst/>
            <a:cxnLst/>
            <a:rect l="l" t="t" r="r" b="b"/>
            <a:pathLst>
              <a:path w="51206" h="29907" extrusionOk="0">
                <a:moveTo>
                  <a:pt x="51205" y="1"/>
                </a:moveTo>
                <a:lnTo>
                  <a:pt x="1" y="10"/>
                </a:lnTo>
                <a:lnTo>
                  <a:pt x="1" y="29907"/>
                </a:lnTo>
                <a:cubicBezTo>
                  <a:pt x="1483" y="28365"/>
                  <a:pt x="3262" y="27130"/>
                  <a:pt x="5229" y="26290"/>
                </a:cubicBezTo>
                <a:cubicBezTo>
                  <a:pt x="8507" y="24902"/>
                  <a:pt x="12042" y="24583"/>
                  <a:pt x="15628" y="24583"/>
                </a:cubicBezTo>
                <a:cubicBezTo>
                  <a:pt x="18043" y="24583"/>
                  <a:pt x="20482" y="24728"/>
                  <a:pt x="22880" y="24787"/>
                </a:cubicBezTo>
                <a:cubicBezTo>
                  <a:pt x="23158" y="24794"/>
                  <a:pt x="23443" y="24798"/>
                  <a:pt x="23735" y="24798"/>
                </a:cubicBezTo>
                <a:cubicBezTo>
                  <a:pt x="29704" y="24798"/>
                  <a:pt x="38435" y="23326"/>
                  <a:pt x="42449" y="19302"/>
                </a:cubicBezTo>
                <a:cubicBezTo>
                  <a:pt x="44830" y="16911"/>
                  <a:pt x="49426" y="9113"/>
                  <a:pt x="51205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1"/>
          <p:cNvSpPr/>
          <p:nvPr/>
        </p:nvSpPr>
        <p:spPr>
          <a:xfrm rot="-5801308">
            <a:off x="7416837" y="3019330"/>
            <a:ext cx="3158737" cy="2079458"/>
          </a:xfrm>
          <a:custGeom>
            <a:avLst/>
            <a:gdLst/>
            <a:ahLst/>
            <a:cxnLst/>
            <a:rect l="l" t="t" r="r" b="b"/>
            <a:pathLst>
              <a:path w="41372" h="27236" extrusionOk="0">
                <a:moveTo>
                  <a:pt x="11847" y="1"/>
                </a:moveTo>
                <a:cubicBezTo>
                  <a:pt x="8022" y="1"/>
                  <a:pt x="4376" y="2561"/>
                  <a:pt x="2402" y="6153"/>
                </a:cubicBezTo>
                <a:cubicBezTo>
                  <a:pt x="386" y="9830"/>
                  <a:pt x="0" y="14415"/>
                  <a:pt x="860" y="18616"/>
                </a:cubicBezTo>
                <a:cubicBezTo>
                  <a:pt x="1394" y="21245"/>
                  <a:pt x="2471" y="23873"/>
                  <a:pt x="4458" y="25474"/>
                </a:cubicBezTo>
                <a:cubicBezTo>
                  <a:pt x="6070" y="26774"/>
                  <a:pt x="8076" y="27235"/>
                  <a:pt x="10104" y="27235"/>
                </a:cubicBezTo>
                <a:cubicBezTo>
                  <a:pt x="11023" y="27235"/>
                  <a:pt x="11945" y="27141"/>
                  <a:pt x="12839" y="26987"/>
                </a:cubicBezTo>
                <a:cubicBezTo>
                  <a:pt x="16295" y="26382"/>
                  <a:pt x="19526" y="25257"/>
                  <a:pt x="22886" y="25257"/>
                </a:cubicBezTo>
                <a:cubicBezTo>
                  <a:pt x="24138" y="25257"/>
                  <a:pt x="25408" y="25413"/>
                  <a:pt x="26714" y="25810"/>
                </a:cubicBezTo>
                <a:cubicBezTo>
                  <a:pt x="28687" y="26406"/>
                  <a:pt x="30660" y="27224"/>
                  <a:pt x="32710" y="27224"/>
                </a:cubicBezTo>
                <a:cubicBezTo>
                  <a:pt x="32734" y="27224"/>
                  <a:pt x="32758" y="27224"/>
                  <a:pt x="32783" y="27224"/>
                </a:cubicBezTo>
                <a:cubicBezTo>
                  <a:pt x="35916" y="27184"/>
                  <a:pt x="38940" y="24970"/>
                  <a:pt x="40155" y="21818"/>
                </a:cubicBezTo>
                <a:cubicBezTo>
                  <a:pt x="41371" y="18665"/>
                  <a:pt x="40719" y="14741"/>
                  <a:pt x="38564" y="12251"/>
                </a:cubicBezTo>
                <a:cubicBezTo>
                  <a:pt x="37013" y="10452"/>
                  <a:pt x="34858" y="9434"/>
                  <a:pt x="32694" y="8733"/>
                </a:cubicBezTo>
                <a:cubicBezTo>
                  <a:pt x="30529" y="8031"/>
                  <a:pt x="28286" y="7576"/>
                  <a:pt x="26191" y="6677"/>
                </a:cubicBezTo>
                <a:cubicBezTo>
                  <a:pt x="23789" y="5639"/>
                  <a:pt x="21644" y="4048"/>
                  <a:pt x="19391" y="2664"/>
                </a:cubicBezTo>
                <a:cubicBezTo>
                  <a:pt x="17148" y="1291"/>
                  <a:pt x="14716" y="95"/>
                  <a:pt x="12147" y="6"/>
                </a:cubicBezTo>
                <a:cubicBezTo>
                  <a:pt x="12047" y="2"/>
                  <a:pt x="11947" y="1"/>
                  <a:pt x="11847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7" name="Google Shape;677;p31"/>
          <p:cNvGrpSpPr/>
          <p:nvPr/>
        </p:nvGrpSpPr>
        <p:grpSpPr>
          <a:xfrm>
            <a:off x="152399" y="4724650"/>
            <a:ext cx="266457" cy="266457"/>
            <a:chOff x="-339325" y="770500"/>
            <a:chExt cx="1587000" cy="1587000"/>
          </a:xfrm>
        </p:grpSpPr>
        <p:sp>
          <p:nvSpPr>
            <p:cNvPr id="678" name="Google Shape;678;p31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31"/>
          <p:cNvGrpSpPr/>
          <p:nvPr/>
        </p:nvGrpSpPr>
        <p:grpSpPr>
          <a:xfrm rot="5400000">
            <a:off x="8260175" y="548075"/>
            <a:ext cx="822300" cy="335750"/>
            <a:chOff x="715100" y="535000"/>
            <a:chExt cx="822300" cy="335750"/>
          </a:xfrm>
        </p:grpSpPr>
        <p:sp>
          <p:nvSpPr>
            <p:cNvPr id="681" name="Google Shape;681;p31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1400900" y="2527950"/>
            <a:ext cx="6342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783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1400800" y="3488575"/>
            <a:ext cx="63423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/>
          <p:nvPr/>
        </p:nvSpPr>
        <p:spPr>
          <a:xfrm rot="1523901">
            <a:off x="6846242" y="3206477"/>
            <a:ext cx="3229524" cy="2880592"/>
          </a:xfrm>
          <a:custGeom>
            <a:avLst/>
            <a:gdLst/>
            <a:ahLst/>
            <a:cxnLst/>
            <a:rect l="l" t="t" r="r" b="b"/>
            <a:pathLst>
              <a:path w="47934" h="42755" extrusionOk="0">
                <a:moveTo>
                  <a:pt x="24036" y="1"/>
                </a:moveTo>
                <a:cubicBezTo>
                  <a:pt x="18371" y="1"/>
                  <a:pt x="13360" y="2574"/>
                  <a:pt x="11949" y="8695"/>
                </a:cubicBezTo>
                <a:cubicBezTo>
                  <a:pt x="11316" y="11433"/>
                  <a:pt x="12651" y="14862"/>
                  <a:pt x="12097" y="17857"/>
                </a:cubicBezTo>
                <a:cubicBezTo>
                  <a:pt x="11060" y="23421"/>
                  <a:pt x="0" y="26277"/>
                  <a:pt x="3252" y="33235"/>
                </a:cubicBezTo>
                <a:cubicBezTo>
                  <a:pt x="6622" y="40459"/>
                  <a:pt x="14825" y="41704"/>
                  <a:pt x="22227" y="42545"/>
                </a:cubicBezTo>
                <a:cubicBezTo>
                  <a:pt x="23460" y="42685"/>
                  <a:pt x="24614" y="42754"/>
                  <a:pt x="25697" y="42754"/>
                </a:cubicBezTo>
                <a:cubicBezTo>
                  <a:pt x="32523" y="42754"/>
                  <a:pt x="36543" y="40012"/>
                  <a:pt x="39938" y="35201"/>
                </a:cubicBezTo>
                <a:cubicBezTo>
                  <a:pt x="45384" y="27512"/>
                  <a:pt x="47933" y="16611"/>
                  <a:pt x="41193" y="8053"/>
                </a:cubicBezTo>
                <a:cubicBezTo>
                  <a:pt x="37299" y="3118"/>
                  <a:pt x="30271" y="1"/>
                  <a:pt x="24036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 flipH="1">
            <a:off x="0" y="0"/>
            <a:ext cx="4563144" cy="2199621"/>
          </a:xfrm>
          <a:custGeom>
            <a:avLst/>
            <a:gdLst/>
            <a:ahLst/>
            <a:cxnLst/>
            <a:rect l="l" t="t" r="r" b="b"/>
            <a:pathLst>
              <a:path w="63254" h="30491" extrusionOk="0">
                <a:moveTo>
                  <a:pt x="5298" y="0"/>
                </a:moveTo>
                <a:cubicBezTo>
                  <a:pt x="3364" y="0"/>
                  <a:pt x="1519" y="343"/>
                  <a:pt x="0" y="753"/>
                </a:cubicBezTo>
                <a:lnTo>
                  <a:pt x="0" y="30491"/>
                </a:lnTo>
                <a:lnTo>
                  <a:pt x="63254" y="30491"/>
                </a:lnTo>
                <a:cubicBezTo>
                  <a:pt x="62834" y="26421"/>
                  <a:pt x="60691" y="20209"/>
                  <a:pt x="52121" y="16785"/>
                </a:cubicBezTo>
                <a:cubicBezTo>
                  <a:pt x="49694" y="15814"/>
                  <a:pt x="47511" y="15427"/>
                  <a:pt x="45506" y="15427"/>
                </a:cubicBezTo>
                <a:cubicBezTo>
                  <a:pt x="37603" y="15427"/>
                  <a:pt x="32470" y="21441"/>
                  <a:pt x="26132" y="21441"/>
                </a:cubicBezTo>
                <a:cubicBezTo>
                  <a:pt x="25159" y="21441"/>
                  <a:pt x="24159" y="21299"/>
                  <a:pt x="23116" y="20973"/>
                </a:cubicBezTo>
                <a:cubicBezTo>
                  <a:pt x="13555" y="17980"/>
                  <a:pt x="20726" y="10809"/>
                  <a:pt x="14147" y="3628"/>
                </a:cubicBezTo>
                <a:cubicBezTo>
                  <a:pt x="11600" y="850"/>
                  <a:pt x="8340" y="0"/>
                  <a:pt x="5298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8295674" y="4475275"/>
            <a:ext cx="266457" cy="266457"/>
            <a:chOff x="-339325" y="770500"/>
            <a:chExt cx="1587000" cy="1587000"/>
          </a:xfrm>
        </p:grpSpPr>
        <p:sp>
          <p:nvSpPr>
            <p:cNvPr id="41" name="Google Shape;41;p3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303950" y="4440625"/>
            <a:ext cx="822300" cy="335750"/>
            <a:chOff x="715100" y="535000"/>
            <a:chExt cx="822300" cy="335750"/>
          </a:xfrm>
        </p:grpSpPr>
        <p:sp>
          <p:nvSpPr>
            <p:cNvPr id="44" name="Google Shape;44;p3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2"/>
          <p:cNvSpPr/>
          <p:nvPr/>
        </p:nvSpPr>
        <p:spPr>
          <a:xfrm rot="5400000">
            <a:off x="-1433709" y="1041220"/>
            <a:ext cx="5535990" cy="2668572"/>
          </a:xfrm>
          <a:custGeom>
            <a:avLst/>
            <a:gdLst/>
            <a:ahLst/>
            <a:cxnLst/>
            <a:rect l="l" t="t" r="r" b="b"/>
            <a:pathLst>
              <a:path w="63254" h="30491" extrusionOk="0">
                <a:moveTo>
                  <a:pt x="5298" y="0"/>
                </a:moveTo>
                <a:cubicBezTo>
                  <a:pt x="3364" y="0"/>
                  <a:pt x="1519" y="343"/>
                  <a:pt x="0" y="753"/>
                </a:cubicBezTo>
                <a:lnTo>
                  <a:pt x="0" y="30491"/>
                </a:lnTo>
                <a:lnTo>
                  <a:pt x="63254" y="30491"/>
                </a:lnTo>
                <a:cubicBezTo>
                  <a:pt x="62834" y="26421"/>
                  <a:pt x="60691" y="20209"/>
                  <a:pt x="52121" y="16785"/>
                </a:cubicBezTo>
                <a:cubicBezTo>
                  <a:pt x="49694" y="15814"/>
                  <a:pt x="47511" y="15427"/>
                  <a:pt x="45506" y="15427"/>
                </a:cubicBezTo>
                <a:cubicBezTo>
                  <a:pt x="37603" y="15427"/>
                  <a:pt x="32470" y="21441"/>
                  <a:pt x="26132" y="21441"/>
                </a:cubicBezTo>
                <a:cubicBezTo>
                  <a:pt x="25159" y="21441"/>
                  <a:pt x="24159" y="21299"/>
                  <a:pt x="23116" y="20973"/>
                </a:cubicBezTo>
                <a:cubicBezTo>
                  <a:pt x="13555" y="17980"/>
                  <a:pt x="20726" y="10809"/>
                  <a:pt x="14147" y="3628"/>
                </a:cubicBezTo>
                <a:cubicBezTo>
                  <a:pt x="11600" y="850"/>
                  <a:pt x="8340" y="0"/>
                  <a:pt x="5298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"/>
          <p:cNvSpPr/>
          <p:nvPr/>
        </p:nvSpPr>
        <p:spPr>
          <a:xfrm rot="10800000" flipH="1">
            <a:off x="6832353" y="0"/>
            <a:ext cx="3732200" cy="5143506"/>
          </a:xfrm>
          <a:custGeom>
            <a:avLst/>
            <a:gdLst/>
            <a:ahLst/>
            <a:cxnLst/>
            <a:rect l="l" t="t" r="r" b="b"/>
            <a:pathLst>
              <a:path w="34018" h="32576" extrusionOk="0">
                <a:moveTo>
                  <a:pt x="13965" y="1"/>
                </a:moveTo>
                <a:cubicBezTo>
                  <a:pt x="15457" y="1375"/>
                  <a:pt x="16021" y="3776"/>
                  <a:pt x="15398" y="5664"/>
                </a:cubicBezTo>
                <a:cubicBezTo>
                  <a:pt x="14766" y="7611"/>
                  <a:pt x="13105" y="8975"/>
                  <a:pt x="11376" y="9913"/>
                </a:cubicBezTo>
                <a:cubicBezTo>
                  <a:pt x="9646" y="10852"/>
                  <a:pt x="7758" y="11475"/>
                  <a:pt x="6098" y="12532"/>
                </a:cubicBezTo>
                <a:cubicBezTo>
                  <a:pt x="2876" y="14578"/>
                  <a:pt x="672" y="18294"/>
                  <a:pt x="326" y="22248"/>
                </a:cubicBezTo>
                <a:cubicBezTo>
                  <a:pt x="0" y="26033"/>
                  <a:pt x="1384" y="29946"/>
                  <a:pt x="3983" y="32575"/>
                </a:cubicBezTo>
                <a:lnTo>
                  <a:pt x="34018" y="32575"/>
                </a:lnTo>
                <a:lnTo>
                  <a:pt x="34018" y="1"/>
                </a:ln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>
            <a:spLocks noGrp="1"/>
          </p:cNvSpPr>
          <p:nvPr>
            <p:ph type="subTitle" idx="1"/>
          </p:nvPr>
        </p:nvSpPr>
        <p:spPr>
          <a:xfrm>
            <a:off x="1468000" y="2413350"/>
            <a:ext cx="2476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2"/>
          </p:nvPr>
        </p:nvSpPr>
        <p:spPr>
          <a:xfrm>
            <a:off x="5199537" y="2413350"/>
            <a:ext cx="2476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3"/>
          </p:nvPr>
        </p:nvSpPr>
        <p:spPr>
          <a:xfrm>
            <a:off x="1468000" y="2909850"/>
            <a:ext cx="24765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4"/>
          </p:nvPr>
        </p:nvSpPr>
        <p:spPr>
          <a:xfrm>
            <a:off x="5199537" y="2909850"/>
            <a:ext cx="24765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-232700" y="3188800"/>
            <a:ext cx="4563144" cy="2199621"/>
          </a:xfrm>
          <a:custGeom>
            <a:avLst/>
            <a:gdLst/>
            <a:ahLst/>
            <a:cxnLst/>
            <a:rect l="l" t="t" r="r" b="b"/>
            <a:pathLst>
              <a:path w="63254" h="30491" extrusionOk="0">
                <a:moveTo>
                  <a:pt x="5298" y="0"/>
                </a:moveTo>
                <a:cubicBezTo>
                  <a:pt x="3364" y="0"/>
                  <a:pt x="1519" y="343"/>
                  <a:pt x="0" y="753"/>
                </a:cubicBezTo>
                <a:lnTo>
                  <a:pt x="0" y="30491"/>
                </a:lnTo>
                <a:lnTo>
                  <a:pt x="63254" y="30491"/>
                </a:lnTo>
                <a:cubicBezTo>
                  <a:pt x="62834" y="26421"/>
                  <a:pt x="60691" y="20209"/>
                  <a:pt x="52121" y="16785"/>
                </a:cubicBezTo>
                <a:cubicBezTo>
                  <a:pt x="49694" y="15814"/>
                  <a:pt x="47511" y="15427"/>
                  <a:pt x="45506" y="15427"/>
                </a:cubicBezTo>
                <a:cubicBezTo>
                  <a:pt x="37603" y="15427"/>
                  <a:pt x="32470" y="21441"/>
                  <a:pt x="26132" y="21441"/>
                </a:cubicBezTo>
                <a:cubicBezTo>
                  <a:pt x="25159" y="21441"/>
                  <a:pt x="24159" y="21299"/>
                  <a:pt x="23116" y="20973"/>
                </a:cubicBezTo>
                <a:cubicBezTo>
                  <a:pt x="13555" y="17980"/>
                  <a:pt x="20726" y="10809"/>
                  <a:pt x="14147" y="3628"/>
                </a:cubicBezTo>
                <a:cubicBezTo>
                  <a:pt x="11600" y="850"/>
                  <a:pt x="8340" y="0"/>
                  <a:pt x="5298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 rot="-3674515">
            <a:off x="7109537" y="-963474"/>
            <a:ext cx="3229559" cy="2880623"/>
          </a:xfrm>
          <a:custGeom>
            <a:avLst/>
            <a:gdLst/>
            <a:ahLst/>
            <a:cxnLst/>
            <a:rect l="l" t="t" r="r" b="b"/>
            <a:pathLst>
              <a:path w="47934" h="42755" extrusionOk="0">
                <a:moveTo>
                  <a:pt x="24036" y="1"/>
                </a:moveTo>
                <a:cubicBezTo>
                  <a:pt x="18371" y="1"/>
                  <a:pt x="13360" y="2574"/>
                  <a:pt x="11949" y="8695"/>
                </a:cubicBezTo>
                <a:cubicBezTo>
                  <a:pt x="11316" y="11433"/>
                  <a:pt x="12651" y="14862"/>
                  <a:pt x="12097" y="17857"/>
                </a:cubicBezTo>
                <a:cubicBezTo>
                  <a:pt x="11060" y="23421"/>
                  <a:pt x="0" y="26277"/>
                  <a:pt x="3252" y="33235"/>
                </a:cubicBezTo>
                <a:cubicBezTo>
                  <a:pt x="6622" y="40459"/>
                  <a:pt x="14825" y="41704"/>
                  <a:pt x="22227" y="42545"/>
                </a:cubicBezTo>
                <a:cubicBezTo>
                  <a:pt x="23460" y="42685"/>
                  <a:pt x="24614" y="42754"/>
                  <a:pt x="25697" y="42754"/>
                </a:cubicBezTo>
                <a:cubicBezTo>
                  <a:pt x="32523" y="42754"/>
                  <a:pt x="36543" y="40012"/>
                  <a:pt x="39938" y="35201"/>
                </a:cubicBezTo>
                <a:cubicBezTo>
                  <a:pt x="45384" y="27512"/>
                  <a:pt x="47933" y="16611"/>
                  <a:pt x="41193" y="8053"/>
                </a:cubicBezTo>
                <a:cubicBezTo>
                  <a:pt x="37299" y="3118"/>
                  <a:pt x="30271" y="1"/>
                  <a:pt x="24036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5"/>
          <p:cNvGrpSpPr/>
          <p:nvPr/>
        </p:nvGrpSpPr>
        <p:grpSpPr>
          <a:xfrm>
            <a:off x="581874" y="401775"/>
            <a:ext cx="266457" cy="266457"/>
            <a:chOff x="-339325" y="770500"/>
            <a:chExt cx="1587000" cy="1587000"/>
          </a:xfrm>
        </p:grpSpPr>
        <p:sp>
          <p:nvSpPr>
            <p:cNvPr id="98" name="Google Shape;98;p5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5"/>
          <p:cNvGrpSpPr/>
          <p:nvPr/>
        </p:nvGrpSpPr>
        <p:grpSpPr>
          <a:xfrm>
            <a:off x="8017750" y="4440625"/>
            <a:ext cx="822300" cy="335750"/>
            <a:chOff x="715100" y="535000"/>
            <a:chExt cx="822300" cy="335750"/>
          </a:xfrm>
        </p:grpSpPr>
        <p:sp>
          <p:nvSpPr>
            <p:cNvPr id="101" name="Google Shape;101;p5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6320450" y="2682824"/>
            <a:ext cx="3110572" cy="3152598"/>
          </a:xfrm>
          <a:custGeom>
            <a:avLst/>
            <a:gdLst/>
            <a:ahLst/>
            <a:cxnLst/>
            <a:rect l="l" t="t" r="r" b="b"/>
            <a:pathLst>
              <a:path w="67798" h="68714" extrusionOk="0">
                <a:moveTo>
                  <a:pt x="63734" y="0"/>
                </a:moveTo>
                <a:cubicBezTo>
                  <a:pt x="59624" y="0"/>
                  <a:pt x="53889" y="1097"/>
                  <a:pt x="49742" y="6278"/>
                </a:cubicBezTo>
                <a:cubicBezTo>
                  <a:pt x="42571" y="15246"/>
                  <a:pt x="49860" y="41366"/>
                  <a:pt x="41129" y="46254"/>
                </a:cubicBezTo>
                <a:cubicBezTo>
                  <a:pt x="39483" y="47174"/>
                  <a:pt x="37521" y="47505"/>
                  <a:pt x="35360" y="47505"/>
                </a:cubicBezTo>
                <a:cubicBezTo>
                  <a:pt x="29802" y="47505"/>
                  <a:pt x="22927" y="45316"/>
                  <a:pt x="16739" y="45316"/>
                </a:cubicBezTo>
                <a:cubicBezTo>
                  <a:pt x="12576" y="45316"/>
                  <a:pt x="8723" y="46307"/>
                  <a:pt x="5793" y="49624"/>
                </a:cubicBezTo>
                <a:cubicBezTo>
                  <a:pt x="0" y="56192"/>
                  <a:pt x="194" y="63997"/>
                  <a:pt x="1055" y="68713"/>
                </a:cubicBezTo>
                <a:lnTo>
                  <a:pt x="67797" y="68713"/>
                </a:lnTo>
                <a:lnTo>
                  <a:pt x="67797" y="356"/>
                </a:lnTo>
                <a:cubicBezTo>
                  <a:pt x="66881" y="191"/>
                  <a:pt x="65449" y="0"/>
                  <a:pt x="63734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"/>
          <p:cNvSpPr/>
          <p:nvPr/>
        </p:nvSpPr>
        <p:spPr>
          <a:xfrm rot="-1996331" flipH="1">
            <a:off x="-1342575" y="-986845"/>
            <a:ext cx="3264561" cy="2149219"/>
          </a:xfrm>
          <a:custGeom>
            <a:avLst/>
            <a:gdLst/>
            <a:ahLst/>
            <a:cxnLst/>
            <a:rect l="l" t="t" r="r" b="b"/>
            <a:pathLst>
              <a:path w="41372" h="27236" extrusionOk="0">
                <a:moveTo>
                  <a:pt x="11847" y="1"/>
                </a:moveTo>
                <a:cubicBezTo>
                  <a:pt x="8022" y="1"/>
                  <a:pt x="4376" y="2561"/>
                  <a:pt x="2402" y="6153"/>
                </a:cubicBezTo>
                <a:cubicBezTo>
                  <a:pt x="386" y="9830"/>
                  <a:pt x="0" y="14415"/>
                  <a:pt x="860" y="18616"/>
                </a:cubicBezTo>
                <a:cubicBezTo>
                  <a:pt x="1394" y="21245"/>
                  <a:pt x="2471" y="23873"/>
                  <a:pt x="4458" y="25474"/>
                </a:cubicBezTo>
                <a:cubicBezTo>
                  <a:pt x="6070" y="26774"/>
                  <a:pt x="8076" y="27235"/>
                  <a:pt x="10104" y="27235"/>
                </a:cubicBezTo>
                <a:cubicBezTo>
                  <a:pt x="11023" y="27235"/>
                  <a:pt x="11945" y="27141"/>
                  <a:pt x="12839" y="26987"/>
                </a:cubicBezTo>
                <a:cubicBezTo>
                  <a:pt x="16295" y="26382"/>
                  <a:pt x="19526" y="25257"/>
                  <a:pt x="22886" y="25257"/>
                </a:cubicBezTo>
                <a:cubicBezTo>
                  <a:pt x="24138" y="25257"/>
                  <a:pt x="25408" y="25413"/>
                  <a:pt x="26714" y="25810"/>
                </a:cubicBezTo>
                <a:cubicBezTo>
                  <a:pt x="28687" y="26406"/>
                  <a:pt x="30660" y="27224"/>
                  <a:pt x="32710" y="27224"/>
                </a:cubicBezTo>
                <a:cubicBezTo>
                  <a:pt x="32734" y="27224"/>
                  <a:pt x="32758" y="27224"/>
                  <a:pt x="32783" y="27224"/>
                </a:cubicBezTo>
                <a:cubicBezTo>
                  <a:pt x="35916" y="27184"/>
                  <a:pt x="38940" y="24970"/>
                  <a:pt x="40155" y="21818"/>
                </a:cubicBezTo>
                <a:cubicBezTo>
                  <a:pt x="41371" y="18665"/>
                  <a:pt x="40719" y="14741"/>
                  <a:pt x="38564" y="12251"/>
                </a:cubicBezTo>
                <a:cubicBezTo>
                  <a:pt x="37013" y="10452"/>
                  <a:pt x="34858" y="9434"/>
                  <a:pt x="32694" y="8733"/>
                </a:cubicBezTo>
                <a:cubicBezTo>
                  <a:pt x="30529" y="8031"/>
                  <a:pt x="28286" y="7576"/>
                  <a:pt x="26191" y="6677"/>
                </a:cubicBezTo>
                <a:cubicBezTo>
                  <a:pt x="23789" y="5639"/>
                  <a:pt x="21644" y="4048"/>
                  <a:pt x="19391" y="2664"/>
                </a:cubicBezTo>
                <a:cubicBezTo>
                  <a:pt x="17148" y="1291"/>
                  <a:pt x="14716" y="95"/>
                  <a:pt x="12147" y="6"/>
                </a:cubicBezTo>
                <a:cubicBezTo>
                  <a:pt x="12047" y="2"/>
                  <a:pt x="11947" y="1"/>
                  <a:pt x="11847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6"/>
          <p:cNvGrpSpPr/>
          <p:nvPr/>
        </p:nvGrpSpPr>
        <p:grpSpPr>
          <a:xfrm>
            <a:off x="8295674" y="4481525"/>
            <a:ext cx="266457" cy="266457"/>
            <a:chOff x="-339325" y="770500"/>
            <a:chExt cx="1587000" cy="1587000"/>
          </a:xfrm>
        </p:grpSpPr>
        <p:sp>
          <p:nvSpPr>
            <p:cNvPr id="124" name="Google Shape;124;p6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4380400" y="1152475"/>
            <a:ext cx="4048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7"/>
          <p:cNvSpPr/>
          <p:nvPr/>
        </p:nvSpPr>
        <p:spPr>
          <a:xfrm flipH="1">
            <a:off x="-244950" y="0"/>
            <a:ext cx="4424296" cy="5143506"/>
          </a:xfrm>
          <a:custGeom>
            <a:avLst/>
            <a:gdLst/>
            <a:ahLst/>
            <a:cxnLst/>
            <a:rect l="l" t="t" r="r" b="b"/>
            <a:pathLst>
              <a:path w="34018" h="32576" extrusionOk="0">
                <a:moveTo>
                  <a:pt x="13965" y="1"/>
                </a:moveTo>
                <a:cubicBezTo>
                  <a:pt x="15457" y="1375"/>
                  <a:pt x="16021" y="3776"/>
                  <a:pt x="15398" y="5664"/>
                </a:cubicBezTo>
                <a:cubicBezTo>
                  <a:pt x="14766" y="7611"/>
                  <a:pt x="13105" y="8975"/>
                  <a:pt x="11376" y="9913"/>
                </a:cubicBezTo>
                <a:cubicBezTo>
                  <a:pt x="9646" y="10852"/>
                  <a:pt x="7758" y="11475"/>
                  <a:pt x="6098" y="12532"/>
                </a:cubicBezTo>
                <a:cubicBezTo>
                  <a:pt x="2876" y="14578"/>
                  <a:pt x="672" y="18294"/>
                  <a:pt x="326" y="22248"/>
                </a:cubicBezTo>
                <a:cubicBezTo>
                  <a:pt x="0" y="26033"/>
                  <a:pt x="1384" y="29946"/>
                  <a:pt x="3983" y="32575"/>
                </a:cubicBezTo>
                <a:lnTo>
                  <a:pt x="34018" y="32575"/>
                </a:lnTo>
                <a:lnTo>
                  <a:pt x="34018" y="1"/>
                </a:ln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7"/>
          <p:cNvGrpSpPr/>
          <p:nvPr/>
        </p:nvGrpSpPr>
        <p:grpSpPr>
          <a:xfrm>
            <a:off x="8017750" y="4440625"/>
            <a:ext cx="822300" cy="335750"/>
            <a:chOff x="715100" y="535000"/>
            <a:chExt cx="822300" cy="335750"/>
          </a:xfrm>
        </p:grpSpPr>
        <p:sp>
          <p:nvSpPr>
            <p:cNvPr id="131" name="Google Shape;131;p7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7"/>
          <p:cNvGrpSpPr/>
          <p:nvPr/>
        </p:nvGrpSpPr>
        <p:grpSpPr>
          <a:xfrm>
            <a:off x="8295674" y="401775"/>
            <a:ext cx="266457" cy="266457"/>
            <a:chOff x="-339325" y="770500"/>
            <a:chExt cx="1587000" cy="1587000"/>
          </a:xfrm>
        </p:grpSpPr>
        <p:sp>
          <p:nvSpPr>
            <p:cNvPr id="150" name="Google Shape;150;p7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3611800" y="1307100"/>
            <a:ext cx="4119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4" name="Google Shape;154;p8"/>
          <p:cNvSpPr/>
          <p:nvPr/>
        </p:nvSpPr>
        <p:spPr>
          <a:xfrm rot="-5400000" flipH="1">
            <a:off x="2314067" y="-1677117"/>
            <a:ext cx="4506535" cy="9134718"/>
          </a:xfrm>
          <a:custGeom>
            <a:avLst/>
            <a:gdLst/>
            <a:ahLst/>
            <a:cxnLst/>
            <a:rect l="l" t="t" r="r" b="b"/>
            <a:pathLst>
              <a:path w="34018" h="32576" extrusionOk="0">
                <a:moveTo>
                  <a:pt x="13965" y="1"/>
                </a:moveTo>
                <a:cubicBezTo>
                  <a:pt x="15457" y="1375"/>
                  <a:pt x="16021" y="3776"/>
                  <a:pt x="15398" y="5664"/>
                </a:cubicBezTo>
                <a:cubicBezTo>
                  <a:pt x="14766" y="7611"/>
                  <a:pt x="13105" y="8975"/>
                  <a:pt x="11376" y="9913"/>
                </a:cubicBezTo>
                <a:cubicBezTo>
                  <a:pt x="9646" y="10852"/>
                  <a:pt x="7758" y="11475"/>
                  <a:pt x="6098" y="12532"/>
                </a:cubicBezTo>
                <a:cubicBezTo>
                  <a:pt x="2876" y="14578"/>
                  <a:pt x="672" y="18294"/>
                  <a:pt x="326" y="22248"/>
                </a:cubicBezTo>
                <a:cubicBezTo>
                  <a:pt x="0" y="26033"/>
                  <a:pt x="1384" y="29946"/>
                  <a:pt x="3983" y="32575"/>
                </a:cubicBezTo>
                <a:lnTo>
                  <a:pt x="34018" y="32575"/>
                </a:lnTo>
                <a:lnTo>
                  <a:pt x="34018" y="1"/>
                </a:ln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2921075" y="1553700"/>
            <a:ext cx="5042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1"/>
          </p:nvPr>
        </p:nvSpPr>
        <p:spPr>
          <a:xfrm>
            <a:off x="2921183" y="2395496"/>
            <a:ext cx="50427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6033425" y="1990899"/>
            <a:ext cx="3110572" cy="3152598"/>
          </a:xfrm>
          <a:custGeom>
            <a:avLst/>
            <a:gdLst/>
            <a:ahLst/>
            <a:cxnLst/>
            <a:rect l="l" t="t" r="r" b="b"/>
            <a:pathLst>
              <a:path w="67798" h="68714" extrusionOk="0">
                <a:moveTo>
                  <a:pt x="63734" y="0"/>
                </a:moveTo>
                <a:cubicBezTo>
                  <a:pt x="59624" y="0"/>
                  <a:pt x="53889" y="1097"/>
                  <a:pt x="49742" y="6278"/>
                </a:cubicBezTo>
                <a:cubicBezTo>
                  <a:pt x="42571" y="15246"/>
                  <a:pt x="49860" y="41366"/>
                  <a:pt x="41129" y="46254"/>
                </a:cubicBezTo>
                <a:cubicBezTo>
                  <a:pt x="39483" y="47174"/>
                  <a:pt x="37521" y="47505"/>
                  <a:pt x="35360" y="47505"/>
                </a:cubicBezTo>
                <a:cubicBezTo>
                  <a:pt x="29802" y="47505"/>
                  <a:pt x="22927" y="45316"/>
                  <a:pt x="16739" y="45316"/>
                </a:cubicBezTo>
                <a:cubicBezTo>
                  <a:pt x="12576" y="45316"/>
                  <a:pt x="8723" y="46307"/>
                  <a:pt x="5793" y="49624"/>
                </a:cubicBezTo>
                <a:cubicBezTo>
                  <a:pt x="0" y="56192"/>
                  <a:pt x="194" y="63997"/>
                  <a:pt x="1055" y="68713"/>
                </a:cubicBezTo>
                <a:lnTo>
                  <a:pt x="67797" y="68713"/>
                </a:lnTo>
                <a:lnTo>
                  <a:pt x="67797" y="356"/>
                </a:lnTo>
                <a:cubicBezTo>
                  <a:pt x="66881" y="191"/>
                  <a:pt x="65449" y="0"/>
                  <a:pt x="63734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9"/>
          <p:cNvGrpSpPr/>
          <p:nvPr/>
        </p:nvGrpSpPr>
        <p:grpSpPr>
          <a:xfrm>
            <a:off x="581874" y="401775"/>
            <a:ext cx="266457" cy="266457"/>
            <a:chOff x="-339325" y="770500"/>
            <a:chExt cx="1587000" cy="1587000"/>
          </a:xfrm>
        </p:grpSpPr>
        <p:sp>
          <p:nvSpPr>
            <p:cNvPr id="160" name="Google Shape;160;p9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9"/>
          <p:cNvGrpSpPr/>
          <p:nvPr/>
        </p:nvGrpSpPr>
        <p:grpSpPr>
          <a:xfrm rot="5400000">
            <a:off x="8260175" y="548075"/>
            <a:ext cx="822300" cy="335750"/>
            <a:chOff x="715100" y="535000"/>
            <a:chExt cx="822300" cy="335750"/>
          </a:xfrm>
        </p:grpSpPr>
        <p:sp>
          <p:nvSpPr>
            <p:cNvPr id="163" name="Google Shape;163;p9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/>
          <p:nvPr/>
        </p:nvSpPr>
        <p:spPr>
          <a:xfrm flipH="1">
            <a:off x="4580850" y="2943875"/>
            <a:ext cx="4563144" cy="2199621"/>
          </a:xfrm>
          <a:custGeom>
            <a:avLst/>
            <a:gdLst/>
            <a:ahLst/>
            <a:cxnLst/>
            <a:rect l="l" t="t" r="r" b="b"/>
            <a:pathLst>
              <a:path w="63254" h="30491" extrusionOk="0">
                <a:moveTo>
                  <a:pt x="5298" y="0"/>
                </a:moveTo>
                <a:cubicBezTo>
                  <a:pt x="3364" y="0"/>
                  <a:pt x="1519" y="343"/>
                  <a:pt x="0" y="753"/>
                </a:cubicBezTo>
                <a:lnTo>
                  <a:pt x="0" y="30491"/>
                </a:lnTo>
                <a:lnTo>
                  <a:pt x="63254" y="30491"/>
                </a:lnTo>
                <a:cubicBezTo>
                  <a:pt x="62834" y="26421"/>
                  <a:pt x="60691" y="20209"/>
                  <a:pt x="52121" y="16785"/>
                </a:cubicBezTo>
                <a:cubicBezTo>
                  <a:pt x="49694" y="15814"/>
                  <a:pt x="47511" y="15427"/>
                  <a:pt x="45506" y="15427"/>
                </a:cubicBezTo>
                <a:cubicBezTo>
                  <a:pt x="37603" y="15427"/>
                  <a:pt x="32470" y="21441"/>
                  <a:pt x="26132" y="21441"/>
                </a:cubicBezTo>
                <a:cubicBezTo>
                  <a:pt x="25159" y="21441"/>
                  <a:pt x="24159" y="21299"/>
                  <a:pt x="23116" y="20973"/>
                </a:cubicBezTo>
                <a:cubicBezTo>
                  <a:pt x="13555" y="17980"/>
                  <a:pt x="20726" y="10809"/>
                  <a:pt x="14147" y="3628"/>
                </a:cubicBezTo>
                <a:cubicBezTo>
                  <a:pt x="11600" y="850"/>
                  <a:pt x="8340" y="0"/>
                  <a:pt x="5298" y="0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4101400" y="535000"/>
            <a:ext cx="43275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4" name="Google Shape;184;p10"/>
          <p:cNvGrpSpPr/>
          <p:nvPr/>
        </p:nvGrpSpPr>
        <p:grpSpPr>
          <a:xfrm>
            <a:off x="303950" y="367125"/>
            <a:ext cx="822300" cy="335750"/>
            <a:chOff x="715100" y="535000"/>
            <a:chExt cx="822300" cy="335750"/>
          </a:xfrm>
        </p:grpSpPr>
        <p:sp>
          <p:nvSpPr>
            <p:cNvPr id="185" name="Google Shape;185;p10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5" r:id="rId12"/>
    <p:sldLayoutId id="2147483666" r:id="rId13"/>
    <p:sldLayoutId id="2147483667" r:id="rId14"/>
    <p:sldLayoutId id="2147483670" r:id="rId15"/>
    <p:sldLayoutId id="2147483671" r:id="rId16"/>
    <p:sldLayoutId id="2147483673" r:id="rId17"/>
    <p:sldLayoutId id="2147483675" r:id="rId18"/>
    <p:sldLayoutId id="2147483677" r:id="rId19"/>
    <p:sldLayoutId id="214748367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QudCEkmrHb9y-xAiEQdxBmsef1VRUrWbTisK2unHQvQ/co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/>
          <p:nvPr/>
        </p:nvSpPr>
        <p:spPr>
          <a:xfrm>
            <a:off x="982450" y="3534750"/>
            <a:ext cx="3674400" cy="57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6"/>
          <p:cNvSpPr txBox="1">
            <a:spLocks noGrp="1"/>
          </p:cNvSpPr>
          <p:nvPr>
            <p:ph type="ctrTitle"/>
          </p:nvPr>
        </p:nvSpPr>
        <p:spPr>
          <a:xfrm>
            <a:off x="982450" y="1117950"/>
            <a:ext cx="4359000" cy="24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Move your Feet Keep the Beat</a:t>
            </a:r>
            <a:endParaRPr dirty="0"/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1"/>
          </p:nvPr>
        </p:nvSpPr>
        <p:spPr>
          <a:xfrm>
            <a:off x="1156150" y="3616050"/>
            <a:ext cx="3327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Team - 8</a:t>
            </a:r>
            <a:endParaRPr dirty="0"/>
          </a:p>
        </p:txBody>
      </p:sp>
      <p:grpSp>
        <p:nvGrpSpPr>
          <p:cNvPr id="715" name="Google Shape;715;p36"/>
          <p:cNvGrpSpPr/>
          <p:nvPr/>
        </p:nvGrpSpPr>
        <p:grpSpPr>
          <a:xfrm>
            <a:off x="5970213" y="405000"/>
            <a:ext cx="2119931" cy="4203502"/>
            <a:chOff x="5512100" y="405000"/>
            <a:chExt cx="2119931" cy="4203502"/>
          </a:xfrm>
        </p:grpSpPr>
        <p:sp>
          <p:nvSpPr>
            <p:cNvPr id="716" name="Google Shape;716;p36"/>
            <p:cNvSpPr/>
            <p:nvPr/>
          </p:nvSpPr>
          <p:spPr>
            <a:xfrm>
              <a:off x="6635297" y="405000"/>
              <a:ext cx="697277" cy="621711"/>
            </a:xfrm>
            <a:custGeom>
              <a:avLst/>
              <a:gdLst/>
              <a:ahLst/>
              <a:cxnLst/>
              <a:rect l="l" t="t" r="r" b="b"/>
              <a:pathLst>
                <a:path w="11931" h="10638" extrusionOk="0">
                  <a:moveTo>
                    <a:pt x="6443" y="1"/>
                  </a:moveTo>
                  <a:cubicBezTo>
                    <a:pt x="6309" y="1"/>
                    <a:pt x="6181" y="8"/>
                    <a:pt x="6062" y="22"/>
                  </a:cubicBezTo>
                  <a:cubicBezTo>
                    <a:pt x="6062" y="22"/>
                    <a:pt x="2509" y="22"/>
                    <a:pt x="1152" y="2423"/>
                  </a:cubicBezTo>
                  <a:cubicBezTo>
                    <a:pt x="0" y="4458"/>
                    <a:pt x="484" y="7655"/>
                    <a:pt x="3295" y="8883"/>
                  </a:cubicBezTo>
                  <a:cubicBezTo>
                    <a:pt x="3241" y="9561"/>
                    <a:pt x="3176" y="10519"/>
                    <a:pt x="3295" y="10627"/>
                  </a:cubicBezTo>
                  <a:cubicBezTo>
                    <a:pt x="3301" y="10634"/>
                    <a:pt x="3311" y="10638"/>
                    <a:pt x="3324" y="10638"/>
                  </a:cubicBezTo>
                  <a:cubicBezTo>
                    <a:pt x="3515" y="10638"/>
                    <a:pt x="4340" y="9847"/>
                    <a:pt x="4834" y="9303"/>
                  </a:cubicBezTo>
                  <a:lnTo>
                    <a:pt x="4942" y="9313"/>
                  </a:lnTo>
                  <a:cubicBezTo>
                    <a:pt x="5394" y="9370"/>
                    <a:pt x="5829" y="9398"/>
                    <a:pt x="6245" y="9398"/>
                  </a:cubicBezTo>
                  <a:cubicBezTo>
                    <a:pt x="9758" y="9398"/>
                    <a:pt x="11931" y="7422"/>
                    <a:pt x="11488" y="4361"/>
                  </a:cubicBezTo>
                  <a:cubicBezTo>
                    <a:pt x="11038" y="1185"/>
                    <a:pt x="8171" y="1"/>
                    <a:pt x="64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7066307" y="527670"/>
              <a:ext cx="135294" cy="135353"/>
            </a:xfrm>
            <a:custGeom>
              <a:avLst/>
              <a:gdLst/>
              <a:ahLst/>
              <a:cxnLst/>
              <a:rect l="l" t="t" r="r" b="b"/>
              <a:pathLst>
                <a:path w="2315" h="2316" extrusionOk="0">
                  <a:moveTo>
                    <a:pt x="1152" y="1"/>
                  </a:moveTo>
                  <a:cubicBezTo>
                    <a:pt x="517" y="1"/>
                    <a:pt x="0" y="518"/>
                    <a:pt x="0" y="1164"/>
                  </a:cubicBezTo>
                  <a:cubicBezTo>
                    <a:pt x="0" y="1799"/>
                    <a:pt x="517" y="2316"/>
                    <a:pt x="1152" y="2316"/>
                  </a:cubicBezTo>
                  <a:cubicBezTo>
                    <a:pt x="1798" y="2316"/>
                    <a:pt x="2315" y="1799"/>
                    <a:pt x="2315" y="1164"/>
                  </a:cubicBezTo>
                  <a:cubicBezTo>
                    <a:pt x="2315" y="518"/>
                    <a:pt x="1798" y="1"/>
                    <a:pt x="11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7109086" y="527670"/>
              <a:ext cx="51663" cy="134710"/>
            </a:xfrm>
            <a:custGeom>
              <a:avLst/>
              <a:gdLst/>
              <a:ahLst/>
              <a:cxnLst/>
              <a:rect l="l" t="t" r="r" b="b"/>
              <a:pathLst>
                <a:path w="884" h="2305" extrusionOk="0">
                  <a:moveTo>
                    <a:pt x="345" y="1"/>
                  </a:moveTo>
                  <a:cubicBezTo>
                    <a:pt x="226" y="1"/>
                    <a:pt x="108" y="33"/>
                    <a:pt x="0" y="76"/>
                  </a:cubicBezTo>
                  <a:cubicBezTo>
                    <a:pt x="0" y="76"/>
                    <a:pt x="568" y="2305"/>
                    <a:pt x="592" y="2305"/>
                  </a:cubicBezTo>
                  <a:cubicBezTo>
                    <a:pt x="592" y="2305"/>
                    <a:pt x="592" y="2305"/>
                    <a:pt x="592" y="2305"/>
                  </a:cubicBezTo>
                  <a:cubicBezTo>
                    <a:pt x="689" y="2283"/>
                    <a:pt x="786" y="2262"/>
                    <a:pt x="883" y="2229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F7B260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6761123" y="610131"/>
              <a:ext cx="135937" cy="135937"/>
            </a:xfrm>
            <a:custGeom>
              <a:avLst/>
              <a:gdLst/>
              <a:ahLst/>
              <a:cxnLst/>
              <a:rect l="l" t="t" r="r" b="b"/>
              <a:pathLst>
                <a:path w="2326" h="2326" extrusionOk="0">
                  <a:moveTo>
                    <a:pt x="1163" y="0"/>
                  </a:moveTo>
                  <a:cubicBezTo>
                    <a:pt x="528" y="0"/>
                    <a:pt x="0" y="528"/>
                    <a:pt x="0" y="1163"/>
                  </a:cubicBezTo>
                  <a:cubicBezTo>
                    <a:pt x="0" y="1809"/>
                    <a:pt x="528" y="2326"/>
                    <a:pt x="1163" y="2326"/>
                  </a:cubicBezTo>
                  <a:cubicBezTo>
                    <a:pt x="1809" y="2326"/>
                    <a:pt x="2326" y="1809"/>
                    <a:pt x="2326" y="1163"/>
                  </a:cubicBezTo>
                  <a:cubicBezTo>
                    <a:pt x="2326" y="528"/>
                    <a:pt x="1809" y="0"/>
                    <a:pt x="1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6805129" y="610716"/>
              <a:ext cx="51079" cy="134768"/>
            </a:xfrm>
            <a:custGeom>
              <a:avLst/>
              <a:gdLst/>
              <a:ahLst/>
              <a:cxnLst/>
              <a:rect l="l" t="t" r="r" b="b"/>
              <a:pathLst>
                <a:path w="874" h="2306" extrusionOk="0">
                  <a:moveTo>
                    <a:pt x="335" y="1"/>
                  </a:moveTo>
                  <a:cubicBezTo>
                    <a:pt x="216" y="1"/>
                    <a:pt x="98" y="22"/>
                    <a:pt x="1" y="76"/>
                  </a:cubicBezTo>
                  <a:cubicBezTo>
                    <a:pt x="1" y="76"/>
                    <a:pt x="561" y="2305"/>
                    <a:pt x="593" y="2305"/>
                  </a:cubicBezTo>
                  <a:cubicBezTo>
                    <a:pt x="690" y="2283"/>
                    <a:pt x="776" y="2262"/>
                    <a:pt x="873" y="2219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F7B260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6892617" y="486176"/>
              <a:ext cx="135996" cy="135294"/>
            </a:xfrm>
            <a:custGeom>
              <a:avLst/>
              <a:gdLst/>
              <a:ahLst/>
              <a:cxnLst/>
              <a:rect l="l" t="t" r="r" b="b"/>
              <a:pathLst>
                <a:path w="2327" h="2315" extrusionOk="0">
                  <a:moveTo>
                    <a:pt x="1163" y="0"/>
                  </a:moveTo>
                  <a:cubicBezTo>
                    <a:pt x="517" y="0"/>
                    <a:pt x="1" y="517"/>
                    <a:pt x="1" y="1152"/>
                  </a:cubicBezTo>
                  <a:cubicBezTo>
                    <a:pt x="1" y="1798"/>
                    <a:pt x="517" y="2315"/>
                    <a:pt x="1163" y="2315"/>
                  </a:cubicBezTo>
                  <a:cubicBezTo>
                    <a:pt x="1799" y="2315"/>
                    <a:pt x="2326" y="1798"/>
                    <a:pt x="2326" y="1152"/>
                  </a:cubicBezTo>
                  <a:cubicBezTo>
                    <a:pt x="2326" y="517"/>
                    <a:pt x="1799" y="0"/>
                    <a:pt x="1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6902669" y="502540"/>
              <a:ext cx="116476" cy="98826"/>
            </a:xfrm>
            <a:custGeom>
              <a:avLst/>
              <a:gdLst/>
              <a:ahLst/>
              <a:cxnLst/>
              <a:rect l="l" t="t" r="r" b="b"/>
              <a:pathLst>
                <a:path w="1993" h="1691" extrusionOk="0">
                  <a:moveTo>
                    <a:pt x="227" y="0"/>
                  </a:moveTo>
                  <a:cubicBezTo>
                    <a:pt x="130" y="75"/>
                    <a:pt x="55" y="162"/>
                    <a:pt x="1" y="269"/>
                  </a:cubicBezTo>
                  <a:cubicBezTo>
                    <a:pt x="1" y="269"/>
                    <a:pt x="1772" y="1691"/>
                    <a:pt x="1820" y="1691"/>
                  </a:cubicBezTo>
                  <a:cubicBezTo>
                    <a:pt x="1820" y="1691"/>
                    <a:pt x="1820" y="1691"/>
                    <a:pt x="1820" y="1690"/>
                  </a:cubicBezTo>
                  <a:cubicBezTo>
                    <a:pt x="1885" y="1615"/>
                    <a:pt x="1939" y="1540"/>
                    <a:pt x="1993" y="145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F7B260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6893260" y="720587"/>
              <a:ext cx="84508" cy="84625"/>
            </a:xfrm>
            <a:custGeom>
              <a:avLst/>
              <a:gdLst/>
              <a:ahLst/>
              <a:cxnLst/>
              <a:rect l="l" t="t" r="r" b="b"/>
              <a:pathLst>
                <a:path w="1446" h="1448" extrusionOk="0">
                  <a:moveTo>
                    <a:pt x="727" y="1"/>
                  </a:moveTo>
                  <a:cubicBezTo>
                    <a:pt x="473" y="1"/>
                    <a:pt x="224" y="149"/>
                    <a:pt x="162" y="490"/>
                  </a:cubicBezTo>
                  <a:lnTo>
                    <a:pt x="0" y="1179"/>
                  </a:lnTo>
                  <a:lnTo>
                    <a:pt x="1152" y="1448"/>
                  </a:lnTo>
                  <a:lnTo>
                    <a:pt x="1314" y="759"/>
                  </a:lnTo>
                  <a:cubicBezTo>
                    <a:pt x="1446" y="293"/>
                    <a:pt x="1082" y="1"/>
                    <a:pt x="7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6878825" y="789432"/>
              <a:ext cx="81820" cy="77086"/>
            </a:xfrm>
            <a:custGeom>
              <a:avLst/>
              <a:gdLst/>
              <a:ahLst/>
              <a:cxnLst/>
              <a:rect l="l" t="t" r="r" b="b"/>
              <a:pathLst>
                <a:path w="1400" h="1319" extrusionOk="0">
                  <a:moveTo>
                    <a:pt x="247" y="1"/>
                  </a:moveTo>
                  <a:lnTo>
                    <a:pt x="107" y="593"/>
                  </a:lnTo>
                  <a:cubicBezTo>
                    <a:pt x="0" y="1040"/>
                    <a:pt x="351" y="1318"/>
                    <a:pt x="696" y="1318"/>
                  </a:cubicBezTo>
                  <a:cubicBezTo>
                    <a:pt x="941" y="1318"/>
                    <a:pt x="1183" y="1179"/>
                    <a:pt x="1259" y="862"/>
                  </a:cubicBezTo>
                  <a:lnTo>
                    <a:pt x="1399" y="27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7080742" y="763659"/>
              <a:ext cx="98242" cy="77845"/>
            </a:xfrm>
            <a:custGeom>
              <a:avLst/>
              <a:gdLst/>
              <a:ahLst/>
              <a:cxnLst/>
              <a:rect l="l" t="t" r="r" b="b"/>
              <a:pathLst>
                <a:path w="1681" h="1332" extrusionOk="0">
                  <a:moveTo>
                    <a:pt x="270" y="0"/>
                  </a:moveTo>
                  <a:lnTo>
                    <a:pt x="1" y="1152"/>
                  </a:lnTo>
                  <a:lnTo>
                    <a:pt x="690" y="1314"/>
                  </a:lnTo>
                  <a:cubicBezTo>
                    <a:pt x="743" y="1326"/>
                    <a:pt x="795" y="1331"/>
                    <a:pt x="843" y="1331"/>
                  </a:cubicBezTo>
                  <a:cubicBezTo>
                    <a:pt x="1497" y="1331"/>
                    <a:pt x="1680" y="322"/>
                    <a:pt x="959" y="162"/>
                  </a:cubicBez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7006521" y="754717"/>
              <a:ext cx="90001" cy="76326"/>
            </a:xfrm>
            <a:custGeom>
              <a:avLst/>
              <a:gdLst/>
              <a:ahLst/>
              <a:cxnLst/>
              <a:rect l="l" t="t" r="r" b="b"/>
              <a:pathLst>
                <a:path w="1540" h="1306" extrusionOk="0">
                  <a:moveTo>
                    <a:pt x="821" y="1"/>
                  </a:moveTo>
                  <a:cubicBezTo>
                    <a:pt x="188" y="1"/>
                    <a:pt x="1" y="973"/>
                    <a:pt x="679" y="1165"/>
                  </a:cubicBezTo>
                  <a:lnTo>
                    <a:pt x="1271" y="1305"/>
                  </a:lnTo>
                  <a:lnTo>
                    <a:pt x="1540" y="153"/>
                  </a:lnTo>
                  <a:lnTo>
                    <a:pt x="948" y="13"/>
                  </a:lnTo>
                  <a:cubicBezTo>
                    <a:pt x="904" y="5"/>
                    <a:pt x="861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7009677" y="663606"/>
              <a:ext cx="95028" cy="76910"/>
            </a:xfrm>
            <a:custGeom>
              <a:avLst/>
              <a:gdLst/>
              <a:ahLst/>
              <a:cxnLst/>
              <a:rect l="l" t="t" r="r" b="b"/>
              <a:pathLst>
                <a:path w="1626" h="1316" extrusionOk="0">
                  <a:moveTo>
                    <a:pt x="269" y="0"/>
                  </a:moveTo>
                  <a:lnTo>
                    <a:pt x="0" y="1152"/>
                  </a:lnTo>
                  <a:lnTo>
                    <a:pt x="678" y="1303"/>
                  </a:lnTo>
                  <a:cubicBezTo>
                    <a:pt x="723" y="1312"/>
                    <a:pt x="766" y="1315"/>
                    <a:pt x="807" y="1315"/>
                  </a:cubicBezTo>
                  <a:cubicBezTo>
                    <a:pt x="1448" y="1315"/>
                    <a:pt x="1626" y="343"/>
                    <a:pt x="948" y="151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6934812" y="654664"/>
              <a:ext cx="90644" cy="76326"/>
            </a:xfrm>
            <a:custGeom>
              <a:avLst/>
              <a:gdLst/>
              <a:ahLst/>
              <a:cxnLst/>
              <a:rect l="l" t="t" r="r" b="b"/>
              <a:pathLst>
                <a:path w="1551" h="1306" extrusionOk="0">
                  <a:moveTo>
                    <a:pt x="829" y="1"/>
                  </a:moveTo>
                  <a:cubicBezTo>
                    <a:pt x="188" y="1"/>
                    <a:pt x="1" y="973"/>
                    <a:pt x="689" y="1165"/>
                  </a:cubicBezTo>
                  <a:lnTo>
                    <a:pt x="1281" y="1305"/>
                  </a:lnTo>
                  <a:lnTo>
                    <a:pt x="1550" y="153"/>
                  </a:lnTo>
                  <a:lnTo>
                    <a:pt x="958" y="13"/>
                  </a:lnTo>
                  <a:cubicBezTo>
                    <a:pt x="913" y="5"/>
                    <a:pt x="871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5522152" y="743555"/>
              <a:ext cx="658238" cy="558067"/>
            </a:xfrm>
            <a:custGeom>
              <a:avLst/>
              <a:gdLst/>
              <a:ahLst/>
              <a:cxnLst/>
              <a:rect l="l" t="t" r="r" b="b"/>
              <a:pathLst>
                <a:path w="11263" h="9549" extrusionOk="0">
                  <a:moveTo>
                    <a:pt x="5877" y="0"/>
                  </a:moveTo>
                  <a:cubicBezTo>
                    <a:pt x="5055" y="0"/>
                    <a:pt x="4458" y="129"/>
                    <a:pt x="4458" y="129"/>
                  </a:cubicBezTo>
                  <a:cubicBezTo>
                    <a:pt x="2876" y="280"/>
                    <a:pt x="1" y="1992"/>
                    <a:pt x="238" y="5308"/>
                  </a:cubicBezTo>
                  <a:cubicBezTo>
                    <a:pt x="413" y="7764"/>
                    <a:pt x="2125" y="9163"/>
                    <a:pt x="4580" y="9163"/>
                  </a:cubicBezTo>
                  <a:cubicBezTo>
                    <a:pt x="5440" y="9163"/>
                    <a:pt x="6390" y="8992"/>
                    <a:pt x="7398" y="8635"/>
                  </a:cubicBezTo>
                  <a:lnTo>
                    <a:pt x="7505" y="8602"/>
                  </a:lnTo>
                  <a:cubicBezTo>
                    <a:pt x="8059" y="9001"/>
                    <a:pt x="8946" y="9548"/>
                    <a:pt x="9177" y="9548"/>
                  </a:cubicBezTo>
                  <a:cubicBezTo>
                    <a:pt x="9202" y="9548"/>
                    <a:pt x="9220" y="9542"/>
                    <a:pt x="9228" y="9528"/>
                  </a:cubicBezTo>
                  <a:cubicBezTo>
                    <a:pt x="9303" y="9399"/>
                    <a:pt x="9056" y="8527"/>
                    <a:pt x="8862" y="7892"/>
                  </a:cubicBezTo>
                  <a:cubicBezTo>
                    <a:pt x="11263" y="6169"/>
                    <a:pt x="11058" y="3057"/>
                    <a:pt x="9562" y="1378"/>
                  </a:cubicBezTo>
                  <a:cubicBezTo>
                    <a:pt x="8542" y="240"/>
                    <a:pt x="6999" y="0"/>
                    <a:pt x="5877" y="0"/>
                  </a:cubicBezTo>
                  <a:close/>
                </a:path>
              </a:pathLst>
            </a:custGeom>
            <a:solidFill>
              <a:srgbClr val="68A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5884609" y="774996"/>
              <a:ext cx="92573" cy="111391"/>
            </a:xfrm>
            <a:custGeom>
              <a:avLst/>
              <a:gdLst/>
              <a:ahLst/>
              <a:cxnLst/>
              <a:rect l="l" t="t" r="r" b="b"/>
              <a:pathLst>
                <a:path w="1584" h="1906" extrusionOk="0">
                  <a:moveTo>
                    <a:pt x="722" y="0"/>
                  </a:moveTo>
                  <a:cubicBezTo>
                    <a:pt x="722" y="0"/>
                    <a:pt x="571" y="581"/>
                    <a:pt x="560" y="635"/>
                  </a:cubicBezTo>
                  <a:cubicBezTo>
                    <a:pt x="539" y="700"/>
                    <a:pt x="0" y="958"/>
                    <a:pt x="0" y="958"/>
                  </a:cubicBezTo>
                  <a:cubicBezTo>
                    <a:pt x="184" y="980"/>
                    <a:pt x="367" y="1012"/>
                    <a:pt x="539" y="1066"/>
                  </a:cubicBezTo>
                  <a:cubicBezTo>
                    <a:pt x="603" y="1109"/>
                    <a:pt x="808" y="1906"/>
                    <a:pt x="808" y="1906"/>
                  </a:cubicBezTo>
                  <a:cubicBezTo>
                    <a:pt x="808" y="1906"/>
                    <a:pt x="948" y="1195"/>
                    <a:pt x="991" y="1109"/>
                  </a:cubicBezTo>
                  <a:cubicBezTo>
                    <a:pt x="1034" y="1012"/>
                    <a:pt x="1583" y="808"/>
                    <a:pt x="1583" y="808"/>
                  </a:cubicBezTo>
                  <a:cubicBezTo>
                    <a:pt x="1583" y="808"/>
                    <a:pt x="969" y="614"/>
                    <a:pt x="948" y="603"/>
                  </a:cubicBezTo>
                  <a:cubicBezTo>
                    <a:pt x="926" y="581"/>
                    <a:pt x="722" y="0"/>
                    <a:pt x="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5865733" y="866107"/>
              <a:ext cx="171178" cy="132314"/>
            </a:xfrm>
            <a:custGeom>
              <a:avLst/>
              <a:gdLst/>
              <a:ahLst/>
              <a:cxnLst/>
              <a:rect l="l" t="t" r="r" b="b"/>
              <a:pathLst>
                <a:path w="2929" h="2264" extrusionOk="0">
                  <a:moveTo>
                    <a:pt x="2864" y="1"/>
                  </a:moveTo>
                  <a:cubicBezTo>
                    <a:pt x="2545" y="1"/>
                    <a:pt x="0" y="1962"/>
                    <a:pt x="0" y="1962"/>
                  </a:cubicBezTo>
                  <a:lnTo>
                    <a:pt x="184" y="2263"/>
                  </a:lnTo>
                  <a:cubicBezTo>
                    <a:pt x="184" y="2263"/>
                    <a:pt x="2929" y="304"/>
                    <a:pt x="2897" y="24"/>
                  </a:cubicBezTo>
                  <a:cubicBezTo>
                    <a:pt x="2895" y="8"/>
                    <a:pt x="2884" y="1"/>
                    <a:pt x="2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5675679" y="920809"/>
              <a:ext cx="268777" cy="223601"/>
            </a:xfrm>
            <a:custGeom>
              <a:avLst/>
              <a:gdLst/>
              <a:ahLst/>
              <a:cxnLst/>
              <a:rect l="l" t="t" r="r" b="b"/>
              <a:pathLst>
                <a:path w="4599" h="3826" extrusionOk="0">
                  <a:moveTo>
                    <a:pt x="3728" y="1"/>
                  </a:moveTo>
                  <a:cubicBezTo>
                    <a:pt x="2958" y="1"/>
                    <a:pt x="1" y="2382"/>
                    <a:pt x="1" y="2382"/>
                  </a:cubicBezTo>
                  <a:lnTo>
                    <a:pt x="1035" y="3825"/>
                  </a:lnTo>
                  <a:cubicBezTo>
                    <a:pt x="1035" y="3825"/>
                    <a:pt x="4598" y="1499"/>
                    <a:pt x="4598" y="1273"/>
                  </a:cubicBezTo>
                  <a:cubicBezTo>
                    <a:pt x="4598" y="1047"/>
                    <a:pt x="4426" y="229"/>
                    <a:pt x="3812" y="14"/>
                  </a:cubicBezTo>
                  <a:cubicBezTo>
                    <a:pt x="3788" y="5"/>
                    <a:pt x="3760" y="1"/>
                    <a:pt x="3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5597659" y="1061245"/>
              <a:ext cx="120918" cy="145522"/>
            </a:xfrm>
            <a:custGeom>
              <a:avLst/>
              <a:gdLst/>
              <a:ahLst/>
              <a:cxnLst/>
              <a:rect l="l" t="t" r="r" b="b"/>
              <a:pathLst>
                <a:path w="2069" h="2490" extrusionOk="0">
                  <a:moveTo>
                    <a:pt x="722" y="1"/>
                  </a:moveTo>
                  <a:lnTo>
                    <a:pt x="1" y="604"/>
                  </a:lnTo>
                  <a:cubicBezTo>
                    <a:pt x="1" y="604"/>
                    <a:pt x="1261" y="2466"/>
                    <a:pt x="1282" y="2488"/>
                  </a:cubicBezTo>
                  <a:cubicBezTo>
                    <a:pt x="1282" y="2489"/>
                    <a:pt x="1283" y="2489"/>
                    <a:pt x="1284" y="2489"/>
                  </a:cubicBezTo>
                  <a:cubicBezTo>
                    <a:pt x="1328" y="2489"/>
                    <a:pt x="1994" y="1907"/>
                    <a:pt x="2025" y="1907"/>
                  </a:cubicBezTo>
                  <a:cubicBezTo>
                    <a:pt x="2068" y="1907"/>
                    <a:pt x="722" y="1"/>
                    <a:pt x="7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5648679" y="1067557"/>
              <a:ext cx="87488" cy="73053"/>
            </a:xfrm>
            <a:custGeom>
              <a:avLst/>
              <a:gdLst/>
              <a:ahLst/>
              <a:cxnLst/>
              <a:rect l="l" t="t" r="r" b="b"/>
              <a:pathLst>
                <a:path w="1497" h="1250" extrusionOk="0">
                  <a:moveTo>
                    <a:pt x="1314" y="0"/>
                  </a:moveTo>
                  <a:lnTo>
                    <a:pt x="0" y="916"/>
                  </a:lnTo>
                  <a:lnTo>
                    <a:pt x="345" y="1249"/>
                  </a:lnTo>
                  <a:lnTo>
                    <a:pt x="1497" y="323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5705894" y="972530"/>
              <a:ext cx="166210" cy="147918"/>
            </a:xfrm>
            <a:custGeom>
              <a:avLst/>
              <a:gdLst/>
              <a:ahLst/>
              <a:cxnLst/>
              <a:rect l="l" t="t" r="r" b="b"/>
              <a:pathLst>
                <a:path w="2844" h="2531" extrusionOk="0">
                  <a:moveTo>
                    <a:pt x="2143" y="1"/>
                  </a:moveTo>
                  <a:lnTo>
                    <a:pt x="1" y="1357"/>
                  </a:lnTo>
                  <a:cubicBezTo>
                    <a:pt x="1" y="1357"/>
                    <a:pt x="716" y="2531"/>
                    <a:pt x="796" y="2531"/>
                  </a:cubicBezTo>
                  <a:cubicBezTo>
                    <a:pt x="797" y="2531"/>
                    <a:pt x="797" y="2531"/>
                    <a:pt x="798" y="2531"/>
                  </a:cubicBezTo>
                  <a:cubicBezTo>
                    <a:pt x="862" y="2520"/>
                    <a:pt x="2843" y="1034"/>
                    <a:pt x="2843" y="1034"/>
                  </a:cubicBezTo>
                  <a:cubicBezTo>
                    <a:pt x="2843" y="1034"/>
                    <a:pt x="2294" y="98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040007" y="897023"/>
              <a:ext cx="51137" cy="129041"/>
            </a:xfrm>
            <a:custGeom>
              <a:avLst/>
              <a:gdLst/>
              <a:ahLst/>
              <a:cxnLst/>
              <a:rect l="l" t="t" r="r" b="b"/>
              <a:pathLst>
                <a:path w="875" h="2208" extrusionOk="0">
                  <a:moveTo>
                    <a:pt x="87" y="1"/>
                  </a:moveTo>
                  <a:cubicBezTo>
                    <a:pt x="87" y="1"/>
                    <a:pt x="1" y="1713"/>
                    <a:pt x="173" y="1993"/>
                  </a:cubicBezTo>
                  <a:cubicBezTo>
                    <a:pt x="255" y="2131"/>
                    <a:pt x="378" y="2208"/>
                    <a:pt x="496" y="2208"/>
                  </a:cubicBezTo>
                  <a:cubicBezTo>
                    <a:pt x="691" y="2208"/>
                    <a:pt x="874" y="2001"/>
                    <a:pt x="841" y="1519"/>
                  </a:cubicBezTo>
                  <a:cubicBezTo>
                    <a:pt x="787" y="625"/>
                    <a:pt x="87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5947551" y="963121"/>
              <a:ext cx="111099" cy="124015"/>
            </a:xfrm>
            <a:custGeom>
              <a:avLst/>
              <a:gdLst/>
              <a:ahLst/>
              <a:cxnLst/>
              <a:rect l="l" t="t" r="r" b="b"/>
              <a:pathLst>
                <a:path w="1901" h="2122" extrusionOk="0">
                  <a:moveTo>
                    <a:pt x="1120" y="0"/>
                  </a:moveTo>
                  <a:cubicBezTo>
                    <a:pt x="1120" y="0"/>
                    <a:pt x="0" y="1820"/>
                    <a:pt x="1001" y="2100"/>
                  </a:cubicBezTo>
                  <a:cubicBezTo>
                    <a:pt x="1055" y="2114"/>
                    <a:pt x="1103" y="2121"/>
                    <a:pt x="1145" y="2121"/>
                  </a:cubicBezTo>
                  <a:cubicBezTo>
                    <a:pt x="1901" y="2121"/>
                    <a:pt x="1120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6227547" y="881887"/>
              <a:ext cx="529840" cy="477066"/>
            </a:xfrm>
            <a:custGeom>
              <a:avLst/>
              <a:gdLst/>
              <a:ahLst/>
              <a:cxnLst/>
              <a:rect l="l" t="t" r="r" b="b"/>
              <a:pathLst>
                <a:path w="9066" h="8163" extrusionOk="0">
                  <a:moveTo>
                    <a:pt x="5121" y="0"/>
                  </a:moveTo>
                  <a:cubicBezTo>
                    <a:pt x="4781" y="0"/>
                    <a:pt x="4431" y="71"/>
                    <a:pt x="4081" y="227"/>
                  </a:cubicBezTo>
                  <a:cubicBezTo>
                    <a:pt x="2660" y="873"/>
                    <a:pt x="2272" y="744"/>
                    <a:pt x="1831" y="1024"/>
                  </a:cubicBezTo>
                  <a:cubicBezTo>
                    <a:pt x="1012" y="1541"/>
                    <a:pt x="0" y="7936"/>
                    <a:pt x="980" y="8109"/>
                  </a:cubicBezTo>
                  <a:cubicBezTo>
                    <a:pt x="1191" y="8147"/>
                    <a:pt x="1424" y="8163"/>
                    <a:pt x="1669" y="8163"/>
                  </a:cubicBezTo>
                  <a:cubicBezTo>
                    <a:pt x="2812" y="8163"/>
                    <a:pt x="4236" y="7820"/>
                    <a:pt x="5113" y="7820"/>
                  </a:cubicBezTo>
                  <a:cubicBezTo>
                    <a:pt x="5314" y="7820"/>
                    <a:pt x="5487" y="7838"/>
                    <a:pt x="5620" y="7882"/>
                  </a:cubicBezTo>
                  <a:cubicBezTo>
                    <a:pt x="6035" y="8014"/>
                    <a:pt x="6196" y="8091"/>
                    <a:pt x="6379" y="8091"/>
                  </a:cubicBezTo>
                  <a:cubicBezTo>
                    <a:pt x="6571" y="8091"/>
                    <a:pt x="6786" y="8006"/>
                    <a:pt x="7343" y="7807"/>
                  </a:cubicBezTo>
                  <a:cubicBezTo>
                    <a:pt x="7706" y="7683"/>
                    <a:pt x="7971" y="7659"/>
                    <a:pt x="8172" y="7659"/>
                  </a:cubicBezTo>
                  <a:cubicBezTo>
                    <a:pt x="8292" y="7659"/>
                    <a:pt x="8389" y="7668"/>
                    <a:pt x="8470" y="7668"/>
                  </a:cubicBezTo>
                  <a:cubicBezTo>
                    <a:pt x="8661" y="7668"/>
                    <a:pt x="8760" y="7620"/>
                    <a:pt x="8861" y="7301"/>
                  </a:cubicBezTo>
                  <a:cubicBezTo>
                    <a:pt x="9066" y="6634"/>
                    <a:pt x="8140" y="2499"/>
                    <a:pt x="7612" y="1573"/>
                  </a:cubicBezTo>
                  <a:cubicBezTo>
                    <a:pt x="7101" y="664"/>
                    <a:pt x="6162" y="0"/>
                    <a:pt x="5121" y="0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6170917" y="2810590"/>
              <a:ext cx="417221" cy="1627156"/>
            </a:xfrm>
            <a:custGeom>
              <a:avLst/>
              <a:gdLst/>
              <a:ahLst/>
              <a:cxnLst/>
              <a:rect l="l" t="t" r="r" b="b"/>
              <a:pathLst>
                <a:path w="7139" h="27842" extrusionOk="0">
                  <a:moveTo>
                    <a:pt x="5639" y="1"/>
                  </a:moveTo>
                  <a:cubicBezTo>
                    <a:pt x="4154" y="1"/>
                    <a:pt x="996" y="811"/>
                    <a:pt x="539" y="2787"/>
                  </a:cubicBezTo>
                  <a:cubicBezTo>
                    <a:pt x="0" y="5102"/>
                    <a:pt x="2606" y="26129"/>
                    <a:pt x="2692" y="26765"/>
                  </a:cubicBezTo>
                  <a:cubicBezTo>
                    <a:pt x="2767" y="27400"/>
                    <a:pt x="5254" y="27841"/>
                    <a:pt x="5254" y="27841"/>
                  </a:cubicBezTo>
                  <a:cubicBezTo>
                    <a:pt x="5254" y="27841"/>
                    <a:pt x="7139" y="397"/>
                    <a:pt x="6245" y="74"/>
                  </a:cubicBezTo>
                  <a:cubicBezTo>
                    <a:pt x="6111" y="26"/>
                    <a:pt x="5901" y="1"/>
                    <a:pt x="5639" y="1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6189794" y="4367836"/>
              <a:ext cx="301446" cy="240666"/>
            </a:xfrm>
            <a:custGeom>
              <a:avLst/>
              <a:gdLst/>
              <a:ahLst/>
              <a:cxnLst/>
              <a:rect l="l" t="t" r="r" b="b"/>
              <a:pathLst>
                <a:path w="5158" h="4118" extrusionOk="0">
                  <a:moveTo>
                    <a:pt x="4651" y="0"/>
                  </a:moveTo>
                  <a:lnTo>
                    <a:pt x="2530" y="269"/>
                  </a:lnTo>
                  <a:lnTo>
                    <a:pt x="2552" y="1486"/>
                  </a:lnTo>
                  <a:cubicBezTo>
                    <a:pt x="2573" y="2692"/>
                    <a:pt x="0" y="3607"/>
                    <a:pt x="226" y="4005"/>
                  </a:cubicBezTo>
                  <a:cubicBezTo>
                    <a:pt x="270" y="4083"/>
                    <a:pt x="439" y="4117"/>
                    <a:pt x="688" y="4117"/>
                  </a:cubicBezTo>
                  <a:cubicBezTo>
                    <a:pt x="1746" y="4117"/>
                    <a:pt x="4242" y="3510"/>
                    <a:pt x="4651" y="3101"/>
                  </a:cubicBezTo>
                  <a:cubicBezTo>
                    <a:pt x="5157" y="2595"/>
                    <a:pt x="4651" y="0"/>
                    <a:pt x="4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6287918" y="4326108"/>
              <a:ext cx="191341" cy="222900"/>
            </a:xfrm>
            <a:custGeom>
              <a:avLst/>
              <a:gdLst/>
              <a:ahLst/>
              <a:cxnLst/>
              <a:rect l="l" t="t" r="r" b="b"/>
              <a:pathLst>
                <a:path w="3274" h="3814" extrusionOk="0">
                  <a:moveTo>
                    <a:pt x="3207" y="0"/>
                  </a:moveTo>
                  <a:cubicBezTo>
                    <a:pt x="2862" y="0"/>
                    <a:pt x="649" y="575"/>
                    <a:pt x="690" y="833"/>
                  </a:cubicBezTo>
                  <a:cubicBezTo>
                    <a:pt x="722" y="1102"/>
                    <a:pt x="916" y="2405"/>
                    <a:pt x="755" y="2663"/>
                  </a:cubicBezTo>
                  <a:cubicBezTo>
                    <a:pt x="518" y="2954"/>
                    <a:pt x="270" y="3234"/>
                    <a:pt x="1" y="3492"/>
                  </a:cubicBezTo>
                  <a:cubicBezTo>
                    <a:pt x="1" y="3492"/>
                    <a:pt x="242" y="3814"/>
                    <a:pt x="562" y="3814"/>
                  </a:cubicBezTo>
                  <a:cubicBezTo>
                    <a:pt x="593" y="3814"/>
                    <a:pt x="625" y="3811"/>
                    <a:pt x="658" y="3804"/>
                  </a:cubicBezTo>
                  <a:cubicBezTo>
                    <a:pt x="1024" y="3729"/>
                    <a:pt x="3166" y="2921"/>
                    <a:pt x="3188" y="2620"/>
                  </a:cubicBezTo>
                  <a:cubicBezTo>
                    <a:pt x="3274" y="1683"/>
                    <a:pt x="3242" y="4"/>
                    <a:pt x="3242" y="4"/>
                  </a:cubicBezTo>
                  <a:cubicBezTo>
                    <a:pt x="3234" y="1"/>
                    <a:pt x="3222" y="0"/>
                    <a:pt x="3207" y="0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6535829" y="2810590"/>
              <a:ext cx="417279" cy="1627156"/>
            </a:xfrm>
            <a:custGeom>
              <a:avLst/>
              <a:gdLst/>
              <a:ahLst/>
              <a:cxnLst/>
              <a:rect l="l" t="t" r="r" b="b"/>
              <a:pathLst>
                <a:path w="7140" h="27842" extrusionOk="0">
                  <a:moveTo>
                    <a:pt x="1500" y="1"/>
                  </a:moveTo>
                  <a:cubicBezTo>
                    <a:pt x="1238" y="1"/>
                    <a:pt x="1028" y="26"/>
                    <a:pt x="895" y="74"/>
                  </a:cubicBezTo>
                  <a:cubicBezTo>
                    <a:pt x="1" y="397"/>
                    <a:pt x="1885" y="27841"/>
                    <a:pt x="1885" y="27841"/>
                  </a:cubicBezTo>
                  <a:cubicBezTo>
                    <a:pt x="1885" y="27841"/>
                    <a:pt x="4361" y="27400"/>
                    <a:pt x="4447" y="26765"/>
                  </a:cubicBezTo>
                  <a:cubicBezTo>
                    <a:pt x="4523" y="26129"/>
                    <a:pt x="7139" y="5102"/>
                    <a:pt x="6601" y="2787"/>
                  </a:cubicBezTo>
                  <a:cubicBezTo>
                    <a:pt x="6134" y="811"/>
                    <a:pt x="2983" y="1"/>
                    <a:pt x="1500" y="1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6632726" y="4367836"/>
              <a:ext cx="300862" cy="240666"/>
            </a:xfrm>
            <a:custGeom>
              <a:avLst/>
              <a:gdLst/>
              <a:ahLst/>
              <a:cxnLst/>
              <a:rect l="l" t="t" r="r" b="b"/>
              <a:pathLst>
                <a:path w="5148" h="4118" extrusionOk="0">
                  <a:moveTo>
                    <a:pt x="507" y="0"/>
                  </a:moveTo>
                  <a:cubicBezTo>
                    <a:pt x="507" y="0"/>
                    <a:pt x="1" y="2595"/>
                    <a:pt x="507" y="3101"/>
                  </a:cubicBezTo>
                  <a:cubicBezTo>
                    <a:pt x="916" y="3510"/>
                    <a:pt x="3412" y="4117"/>
                    <a:pt x="4470" y="4117"/>
                  </a:cubicBezTo>
                  <a:cubicBezTo>
                    <a:pt x="4719" y="4117"/>
                    <a:pt x="4889" y="4083"/>
                    <a:pt x="4932" y="4005"/>
                  </a:cubicBezTo>
                  <a:cubicBezTo>
                    <a:pt x="5147" y="3607"/>
                    <a:pt x="2585" y="2692"/>
                    <a:pt x="2606" y="1486"/>
                  </a:cubicBezTo>
                  <a:lnTo>
                    <a:pt x="2628" y="269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6644706" y="4326108"/>
              <a:ext cx="191984" cy="222900"/>
            </a:xfrm>
            <a:custGeom>
              <a:avLst/>
              <a:gdLst/>
              <a:ahLst/>
              <a:cxnLst/>
              <a:rect l="l" t="t" r="r" b="b"/>
              <a:pathLst>
                <a:path w="3285" h="3814" extrusionOk="0">
                  <a:moveTo>
                    <a:pt x="67" y="0"/>
                  </a:moveTo>
                  <a:cubicBezTo>
                    <a:pt x="52" y="0"/>
                    <a:pt x="40" y="1"/>
                    <a:pt x="33" y="4"/>
                  </a:cubicBezTo>
                  <a:cubicBezTo>
                    <a:pt x="33" y="4"/>
                    <a:pt x="0" y="1683"/>
                    <a:pt x="87" y="2620"/>
                  </a:cubicBezTo>
                  <a:cubicBezTo>
                    <a:pt x="108" y="2921"/>
                    <a:pt x="2251" y="3729"/>
                    <a:pt x="2617" y="3804"/>
                  </a:cubicBezTo>
                  <a:cubicBezTo>
                    <a:pt x="2649" y="3811"/>
                    <a:pt x="2681" y="3814"/>
                    <a:pt x="2712" y="3814"/>
                  </a:cubicBezTo>
                  <a:cubicBezTo>
                    <a:pt x="3034" y="3814"/>
                    <a:pt x="3284" y="3492"/>
                    <a:pt x="3284" y="3492"/>
                  </a:cubicBezTo>
                  <a:cubicBezTo>
                    <a:pt x="3004" y="3234"/>
                    <a:pt x="2757" y="2954"/>
                    <a:pt x="2520" y="2663"/>
                  </a:cubicBezTo>
                  <a:cubicBezTo>
                    <a:pt x="2358" y="2405"/>
                    <a:pt x="2552" y="1102"/>
                    <a:pt x="2595" y="833"/>
                  </a:cubicBezTo>
                  <a:cubicBezTo>
                    <a:pt x="2626" y="575"/>
                    <a:pt x="412" y="0"/>
                    <a:pt x="67" y="0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6068994" y="1051836"/>
              <a:ext cx="1006146" cy="1492563"/>
            </a:xfrm>
            <a:custGeom>
              <a:avLst/>
              <a:gdLst/>
              <a:ahLst/>
              <a:cxnLst/>
              <a:rect l="l" t="t" r="r" b="b"/>
              <a:pathLst>
                <a:path w="17216" h="25539" extrusionOk="0">
                  <a:moveTo>
                    <a:pt x="8527" y="0"/>
                  </a:moveTo>
                  <a:lnTo>
                    <a:pt x="6029" y="1045"/>
                  </a:lnTo>
                  <a:cubicBezTo>
                    <a:pt x="6029" y="1045"/>
                    <a:pt x="6352" y="5491"/>
                    <a:pt x="5814" y="5965"/>
                  </a:cubicBezTo>
                  <a:cubicBezTo>
                    <a:pt x="5276" y="6439"/>
                    <a:pt x="1163" y="7214"/>
                    <a:pt x="581" y="8118"/>
                  </a:cubicBezTo>
                  <a:cubicBezTo>
                    <a:pt x="0" y="9023"/>
                    <a:pt x="1432" y="25539"/>
                    <a:pt x="1432" y="25539"/>
                  </a:cubicBezTo>
                  <a:lnTo>
                    <a:pt x="13221" y="25539"/>
                  </a:lnTo>
                  <a:cubicBezTo>
                    <a:pt x="13221" y="25539"/>
                    <a:pt x="17216" y="8334"/>
                    <a:pt x="14567" y="6923"/>
                  </a:cubicBezTo>
                  <a:cubicBezTo>
                    <a:pt x="14050" y="6643"/>
                    <a:pt x="8538" y="6589"/>
                    <a:pt x="8420" y="5254"/>
                  </a:cubicBezTo>
                  <a:cubicBezTo>
                    <a:pt x="8366" y="4619"/>
                    <a:pt x="8527" y="1"/>
                    <a:pt x="8527" y="0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6068994" y="1413008"/>
              <a:ext cx="927482" cy="891014"/>
            </a:xfrm>
            <a:custGeom>
              <a:avLst/>
              <a:gdLst/>
              <a:ahLst/>
              <a:cxnLst/>
              <a:rect l="l" t="t" r="r" b="b"/>
              <a:pathLst>
                <a:path w="15870" h="15246" extrusionOk="0">
                  <a:moveTo>
                    <a:pt x="9748" y="0"/>
                  </a:moveTo>
                  <a:cubicBezTo>
                    <a:pt x="9210" y="0"/>
                    <a:pt x="8548" y="3810"/>
                    <a:pt x="7545" y="3810"/>
                  </a:cubicBezTo>
                  <a:cubicBezTo>
                    <a:pt x="7486" y="3810"/>
                    <a:pt x="7426" y="3797"/>
                    <a:pt x="7364" y="3769"/>
                  </a:cubicBezTo>
                  <a:cubicBezTo>
                    <a:pt x="6255" y="3263"/>
                    <a:pt x="5093" y="65"/>
                    <a:pt x="5093" y="65"/>
                  </a:cubicBezTo>
                  <a:cubicBezTo>
                    <a:pt x="5093" y="65"/>
                    <a:pt x="4843" y="27"/>
                    <a:pt x="4453" y="27"/>
                  </a:cubicBezTo>
                  <a:cubicBezTo>
                    <a:pt x="3354" y="27"/>
                    <a:pt x="1139" y="327"/>
                    <a:pt x="280" y="2617"/>
                  </a:cubicBezTo>
                  <a:cubicBezTo>
                    <a:pt x="0" y="3360"/>
                    <a:pt x="571" y="15246"/>
                    <a:pt x="571" y="15246"/>
                  </a:cubicBezTo>
                  <a:lnTo>
                    <a:pt x="14137" y="14955"/>
                  </a:lnTo>
                  <a:cubicBezTo>
                    <a:pt x="14137" y="14955"/>
                    <a:pt x="15870" y="3392"/>
                    <a:pt x="14664" y="1282"/>
                  </a:cubicBezTo>
                  <a:cubicBezTo>
                    <a:pt x="14190" y="453"/>
                    <a:pt x="11574" y="76"/>
                    <a:pt x="9755" y="0"/>
                  </a:cubicBezTo>
                  <a:cubicBezTo>
                    <a:pt x="9752" y="0"/>
                    <a:pt x="9750" y="0"/>
                    <a:pt x="9748" y="0"/>
                  </a:cubicBezTo>
                  <a:close/>
                </a:path>
              </a:pathLst>
            </a:custGeom>
            <a:solidFill>
              <a:srgbClr val="E864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6296742" y="858101"/>
              <a:ext cx="409039" cy="322895"/>
            </a:xfrm>
            <a:custGeom>
              <a:avLst/>
              <a:gdLst/>
              <a:ahLst/>
              <a:cxnLst/>
              <a:rect l="l" t="t" r="r" b="b"/>
              <a:pathLst>
                <a:path w="6999" h="5525" extrusionOk="0">
                  <a:moveTo>
                    <a:pt x="3562" y="0"/>
                  </a:moveTo>
                  <a:cubicBezTo>
                    <a:pt x="3339" y="0"/>
                    <a:pt x="3110" y="25"/>
                    <a:pt x="2875" y="75"/>
                  </a:cubicBezTo>
                  <a:cubicBezTo>
                    <a:pt x="1260" y="408"/>
                    <a:pt x="184" y="1636"/>
                    <a:pt x="87" y="2777"/>
                  </a:cubicBezTo>
                  <a:cubicBezTo>
                    <a:pt x="1" y="3907"/>
                    <a:pt x="808" y="5501"/>
                    <a:pt x="808" y="5501"/>
                  </a:cubicBezTo>
                  <a:cubicBezTo>
                    <a:pt x="808" y="5501"/>
                    <a:pt x="2909" y="5525"/>
                    <a:pt x="4418" y="5525"/>
                  </a:cubicBezTo>
                  <a:cubicBezTo>
                    <a:pt x="5172" y="5525"/>
                    <a:pt x="5779" y="5519"/>
                    <a:pt x="5901" y="5501"/>
                  </a:cubicBezTo>
                  <a:cubicBezTo>
                    <a:pt x="6267" y="5436"/>
                    <a:pt x="6999" y="3315"/>
                    <a:pt x="6504" y="2153"/>
                  </a:cubicBezTo>
                  <a:cubicBezTo>
                    <a:pt x="5961" y="837"/>
                    <a:pt x="4875" y="0"/>
                    <a:pt x="3562" y="0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6331983" y="932381"/>
              <a:ext cx="315940" cy="376253"/>
            </a:xfrm>
            <a:custGeom>
              <a:avLst/>
              <a:gdLst/>
              <a:ahLst/>
              <a:cxnLst/>
              <a:rect l="l" t="t" r="r" b="b"/>
              <a:pathLst>
                <a:path w="5406" h="6438" extrusionOk="0">
                  <a:moveTo>
                    <a:pt x="2697" y="1"/>
                  </a:moveTo>
                  <a:cubicBezTo>
                    <a:pt x="1630" y="1"/>
                    <a:pt x="552" y="478"/>
                    <a:pt x="507" y="1495"/>
                  </a:cubicBezTo>
                  <a:cubicBezTo>
                    <a:pt x="507" y="1495"/>
                    <a:pt x="1" y="6437"/>
                    <a:pt x="2724" y="6437"/>
                  </a:cubicBezTo>
                  <a:cubicBezTo>
                    <a:pt x="4598" y="6437"/>
                    <a:pt x="5405" y="3229"/>
                    <a:pt x="4781" y="1075"/>
                  </a:cubicBezTo>
                  <a:cubicBezTo>
                    <a:pt x="4574" y="373"/>
                    <a:pt x="3639" y="1"/>
                    <a:pt x="2697" y="1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6540270" y="1126058"/>
              <a:ext cx="19578" cy="25247"/>
            </a:xfrm>
            <a:custGeom>
              <a:avLst/>
              <a:gdLst/>
              <a:ahLst/>
              <a:cxnLst/>
              <a:rect l="l" t="t" r="r" b="b"/>
              <a:pathLst>
                <a:path w="335" h="432" extrusionOk="0">
                  <a:moveTo>
                    <a:pt x="162" y="1"/>
                  </a:moveTo>
                  <a:cubicBezTo>
                    <a:pt x="76" y="1"/>
                    <a:pt x="0" y="98"/>
                    <a:pt x="0" y="216"/>
                  </a:cubicBezTo>
                  <a:cubicBezTo>
                    <a:pt x="0" y="335"/>
                    <a:pt x="76" y="431"/>
                    <a:pt x="162" y="431"/>
                  </a:cubicBezTo>
                  <a:cubicBezTo>
                    <a:pt x="259" y="431"/>
                    <a:pt x="334" y="335"/>
                    <a:pt x="334" y="216"/>
                  </a:cubicBezTo>
                  <a:cubicBezTo>
                    <a:pt x="334" y="98"/>
                    <a:pt x="259" y="1"/>
                    <a:pt x="162" y="1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6421984" y="1126058"/>
              <a:ext cx="19520" cy="24604"/>
            </a:xfrm>
            <a:custGeom>
              <a:avLst/>
              <a:gdLst/>
              <a:ahLst/>
              <a:cxnLst/>
              <a:rect l="l" t="t" r="r" b="b"/>
              <a:pathLst>
                <a:path w="334" h="421" extrusionOk="0">
                  <a:moveTo>
                    <a:pt x="162" y="1"/>
                  </a:moveTo>
                  <a:cubicBezTo>
                    <a:pt x="76" y="1"/>
                    <a:pt x="0" y="87"/>
                    <a:pt x="0" y="205"/>
                  </a:cubicBezTo>
                  <a:cubicBezTo>
                    <a:pt x="0" y="324"/>
                    <a:pt x="76" y="421"/>
                    <a:pt x="162" y="421"/>
                  </a:cubicBezTo>
                  <a:cubicBezTo>
                    <a:pt x="259" y="421"/>
                    <a:pt x="334" y="324"/>
                    <a:pt x="334" y="205"/>
                  </a:cubicBezTo>
                  <a:cubicBezTo>
                    <a:pt x="334" y="87"/>
                    <a:pt x="259" y="1"/>
                    <a:pt x="162" y="1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6595615" y="1115421"/>
              <a:ext cx="75566" cy="91872"/>
            </a:xfrm>
            <a:custGeom>
              <a:avLst/>
              <a:gdLst/>
              <a:ahLst/>
              <a:cxnLst/>
              <a:rect l="l" t="t" r="r" b="b"/>
              <a:pathLst>
                <a:path w="1293" h="1572" extrusionOk="0">
                  <a:moveTo>
                    <a:pt x="689" y="0"/>
                  </a:moveTo>
                  <a:cubicBezTo>
                    <a:pt x="388" y="0"/>
                    <a:pt x="184" y="613"/>
                    <a:pt x="184" y="613"/>
                  </a:cubicBezTo>
                  <a:cubicBezTo>
                    <a:pt x="1" y="980"/>
                    <a:pt x="76" y="1561"/>
                    <a:pt x="464" y="1572"/>
                  </a:cubicBezTo>
                  <a:cubicBezTo>
                    <a:pt x="851" y="1572"/>
                    <a:pt x="1293" y="484"/>
                    <a:pt x="894" y="97"/>
                  </a:cubicBezTo>
                  <a:cubicBezTo>
                    <a:pt x="822" y="28"/>
                    <a:pt x="753" y="0"/>
                    <a:pt x="689" y="0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6318132" y="1117817"/>
              <a:ext cx="78722" cy="89475"/>
            </a:xfrm>
            <a:custGeom>
              <a:avLst/>
              <a:gdLst/>
              <a:ahLst/>
              <a:cxnLst/>
              <a:rect l="l" t="t" r="r" b="b"/>
              <a:pathLst>
                <a:path w="1347" h="1531" extrusionOk="0">
                  <a:moveTo>
                    <a:pt x="615" y="0"/>
                  </a:moveTo>
                  <a:cubicBezTo>
                    <a:pt x="556" y="0"/>
                    <a:pt x="488" y="31"/>
                    <a:pt x="410" y="109"/>
                  </a:cubicBezTo>
                  <a:cubicBezTo>
                    <a:pt x="1" y="508"/>
                    <a:pt x="571" y="1531"/>
                    <a:pt x="959" y="1531"/>
                  </a:cubicBezTo>
                  <a:cubicBezTo>
                    <a:pt x="1346" y="1520"/>
                    <a:pt x="1131" y="895"/>
                    <a:pt x="948" y="529"/>
                  </a:cubicBezTo>
                  <a:cubicBezTo>
                    <a:pt x="948" y="529"/>
                    <a:pt x="858" y="0"/>
                    <a:pt x="615" y="0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6393522" y="1074745"/>
              <a:ext cx="59904" cy="22033"/>
            </a:xfrm>
            <a:custGeom>
              <a:avLst/>
              <a:gdLst/>
              <a:ahLst/>
              <a:cxnLst/>
              <a:rect l="l" t="t" r="r" b="b"/>
              <a:pathLst>
                <a:path w="1025" h="377" extrusionOk="0">
                  <a:moveTo>
                    <a:pt x="523" y="0"/>
                  </a:moveTo>
                  <a:cubicBezTo>
                    <a:pt x="390" y="0"/>
                    <a:pt x="209" y="54"/>
                    <a:pt x="46" y="287"/>
                  </a:cubicBezTo>
                  <a:cubicBezTo>
                    <a:pt x="1" y="351"/>
                    <a:pt x="53" y="377"/>
                    <a:pt x="147" y="377"/>
                  </a:cubicBezTo>
                  <a:cubicBezTo>
                    <a:pt x="414" y="377"/>
                    <a:pt x="1024" y="167"/>
                    <a:pt x="713" y="39"/>
                  </a:cubicBezTo>
                  <a:cubicBezTo>
                    <a:pt x="713" y="39"/>
                    <a:pt x="636" y="0"/>
                    <a:pt x="523" y="0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6520342" y="1080356"/>
              <a:ext cx="60371" cy="21565"/>
            </a:xfrm>
            <a:custGeom>
              <a:avLst/>
              <a:gdLst/>
              <a:ahLst/>
              <a:cxnLst/>
              <a:rect l="l" t="t" r="r" b="b"/>
              <a:pathLst>
                <a:path w="1033" h="369" extrusionOk="0">
                  <a:moveTo>
                    <a:pt x="508" y="0"/>
                  </a:moveTo>
                  <a:cubicBezTo>
                    <a:pt x="391" y="0"/>
                    <a:pt x="309" y="40"/>
                    <a:pt x="309" y="40"/>
                  </a:cubicBezTo>
                  <a:cubicBezTo>
                    <a:pt x="0" y="166"/>
                    <a:pt x="605" y="369"/>
                    <a:pt x="878" y="369"/>
                  </a:cubicBezTo>
                  <a:cubicBezTo>
                    <a:pt x="977" y="369"/>
                    <a:pt x="1033" y="342"/>
                    <a:pt x="987" y="277"/>
                  </a:cubicBezTo>
                  <a:cubicBezTo>
                    <a:pt x="826" y="5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6464763" y="1201974"/>
              <a:ext cx="59845" cy="39507"/>
            </a:xfrm>
            <a:custGeom>
              <a:avLst/>
              <a:gdLst/>
              <a:ahLst/>
              <a:cxnLst/>
              <a:rect l="l" t="t" r="r" b="b"/>
              <a:pathLst>
                <a:path w="1024" h="676" extrusionOk="0">
                  <a:moveTo>
                    <a:pt x="881" y="1"/>
                  </a:moveTo>
                  <a:cubicBezTo>
                    <a:pt x="597" y="1"/>
                    <a:pt x="0" y="101"/>
                    <a:pt x="0" y="101"/>
                  </a:cubicBezTo>
                  <a:cubicBezTo>
                    <a:pt x="0" y="101"/>
                    <a:pt x="129" y="607"/>
                    <a:pt x="517" y="672"/>
                  </a:cubicBezTo>
                  <a:cubicBezTo>
                    <a:pt x="531" y="674"/>
                    <a:pt x="545" y="675"/>
                    <a:pt x="559" y="675"/>
                  </a:cubicBezTo>
                  <a:cubicBezTo>
                    <a:pt x="913" y="675"/>
                    <a:pt x="1023" y="26"/>
                    <a:pt x="1023" y="26"/>
                  </a:cubicBezTo>
                  <a:cubicBezTo>
                    <a:pt x="1009" y="8"/>
                    <a:pt x="956" y="1"/>
                    <a:pt x="8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6473530" y="1138681"/>
              <a:ext cx="34715" cy="49735"/>
            </a:xfrm>
            <a:custGeom>
              <a:avLst/>
              <a:gdLst/>
              <a:ahLst/>
              <a:cxnLst/>
              <a:rect l="l" t="t" r="r" b="b"/>
              <a:pathLst>
                <a:path w="594" h="851" extrusionOk="0">
                  <a:moveTo>
                    <a:pt x="464" y="0"/>
                  </a:moveTo>
                  <a:cubicBezTo>
                    <a:pt x="485" y="248"/>
                    <a:pt x="485" y="495"/>
                    <a:pt x="464" y="743"/>
                  </a:cubicBezTo>
                  <a:cubicBezTo>
                    <a:pt x="324" y="743"/>
                    <a:pt x="173" y="711"/>
                    <a:pt x="44" y="646"/>
                  </a:cubicBezTo>
                  <a:lnTo>
                    <a:pt x="1" y="743"/>
                  </a:lnTo>
                  <a:cubicBezTo>
                    <a:pt x="141" y="797"/>
                    <a:pt x="281" y="840"/>
                    <a:pt x="432" y="851"/>
                  </a:cubicBezTo>
                  <a:cubicBezTo>
                    <a:pt x="496" y="851"/>
                    <a:pt x="539" y="829"/>
                    <a:pt x="550" y="808"/>
                  </a:cubicBezTo>
                  <a:cubicBezTo>
                    <a:pt x="593" y="711"/>
                    <a:pt x="572" y="162"/>
                    <a:pt x="561" y="0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6354016" y="1139265"/>
              <a:ext cx="17650" cy="49150"/>
            </a:xfrm>
            <a:custGeom>
              <a:avLst/>
              <a:gdLst/>
              <a:ahLst/>
              <a:cxnLst/>
              <a:rect l="l" t="t" r="r" b="b"/>
              <a:pathLst>
                <a:path w="302" h="841" extrusionOk="0">
                  <a:moveTo>
                    <a:pt x="43" y="1"/>
                  </a:moveTo>
                  <a:lnTo>
                    <a:pt x="0" y="98"/>
                  </a:lnTo>
                  <a:cubicBezTo>
                    <a:pt x="0" y="98"/>
                    <a:pt x="194" y="195"/>
                    <a:pt x="162" y="841"/>
                  </a:cubicBezTo>
                  <a:lnTo>
                    <a:pt x="259" y="841"/>
                  </a:lnTo>
                  <a:cubicBezTo>
                    <a:pt x="302" y="119"/>
                    <a:pt x="65" y="12"/>
                    <a:pt x="43" y="1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6612621" y="1135525"/>
              <a:ext cx="30273" cy="47864"/>
            </a:xfrm>
            <a:custGeom>
              <a:avLst/>
              <a:gdLst/>
              <a:ahLst/>
              <a:cxnLst/>
              <a:rect l="l" t="t" r="r" b="b"/>
              <a:pathLst>
                <a:path w="518" h="819" extrusionOk="0">
                  <a:moveTo>
                    <a:pt x="485" y="0"/>
                  </a:moveTo>
                  <a:cubicBezTo>
                    <a:pt x="485" y="0"/>
                    <a:pt x="0" y="173"/>
                    <a:pt x="87" y="819"/>
                  </a:cubicBezTo>
                  <a:lnTo>
                    <a:pt x="183" y="808"/>
                  </a:lnTo>
                  <a:cubicBezTo>
                    <a:pt x="119" y="237"/>
                    <a:pt x="506" y="97"/>
                    <a:pt x="517" y="97"/>
                  </a:cubicBezTo>
                  <a:lnTo>
                    <a:pt x="485" y="0"/>
                  </a:ln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6435834" y="1260708"/>
              <a:ext cx="144762" cy="45410"/>
            </a:xfrm>
            <a:custGeom>
              <a:avLst/>
              <a:gdLst/>
              <a:ahLst/>
              <a:cxnLst/>
              <a:rect l="l" t="t" r="r" b="b"/>
              <a:pathLst>
                <a:path w="2477" h="777" extrusionOk="0">
                  <a:moveTo>
                    <a:pt x="2412" y="1"/>
                  </a:moveTo>
                  <a:cubicBezTo>
                    <a:pt x="1910" y="526"/>
                    <a:pt x="1394" y="674"/>
                    <a:pt x="972" y="674"/>
                  </a:cubicBezTo>
                  <a:cubicBezTo>
                    <a:pt x="453" y="674"/>
                    <a:pt x="78" y="449"/>
                    <a:pt x="54" y="431"/>
                  </a:cubicBezTo>
                  <a:lnTo>
                    <a:pt x="0" y="518"/>
                  </a:lnTo>
                  <a:cubicBezTo>
                    <a:pt x="301" y="679"/>
                    <a:pt x="635" y="765"/>
                    <a:pt x="980" y="776"/>
                  </a:cubicBezTo>
                  <a:cubicBezTo>
                    <a:pt x="1421" y="776"/>
                    <a:pt x="1970" y="625"/>
                    <a:pt x="2476" y="76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6038137" y="2725966"/>
              <a:ext cx="984815" cy="1223494"/>
            </a:xfrm>
            <a:custGeom>
              <a:avLst/>
              <a:gdLst/>
              <a:ahLst/>
              <a:cxnLst/>
              <a:rect l="l" t="t" r="r" b="b"/>
              <a:pathLst>
                <a:path w="16851" h="20935" extrusionOk="0">
                  <a:moveTo>
                    <a:pt x="14967" y="0"/>
                  </a:moveTo>
                  <a:cubicBezTo>
                    <a:pt x="11426" y="0"/>
                    <a:pt x="1" y="3256"/>
                    <a:pt x="1" y="3256"/>
                  </a:cubicBezTo>
                  <a:lnTo>
                    <a:pt x="1" y="20934"/>
                  </a:lnTo>
                  <a:lnTo>
                    <a:pt x="16850" y="20934"/>
                  </a:lnTo>
                  <a:cubicBezTo>
                    <a:pt x="16850" y="20934"/>
                    <a:pt x="16140" y="1974"/>
                    <a:pt x="16000" y="349"/>
                  </a:cubicBezTo>
                  <a:cubicBezTo>
                    <a:pt x="15980" y="104"/>
                    <a:pt x="15599" y="0"/>
                    <a:pt x="14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6298028" y="1416748"/>
              <a:ext cx="169308" cy="252413"/>
            </a:xfrm>
            <a:custGeom>
              <a:avLst/>
              <a:gdLst/>
              <a:ahLst/>
              <a:cxnLst/>
              <a:rect l="l" t="t" r="r" b="b"/>
              <a:pathLst>
                <a:path w="2897" h="4319" extrusionOk="0">
                  <a:moveTo>
                    <a:pt x="97" y="1"/>
                  </a:moveTo>
                  <a:lnTo>
                    <a:pt x="0" y="12"/>
                  </a:lnTo>
                  <a:cubicBezTo>
                    <a:pt x="65" y="432"/>
                    <a:pt x="625" y="4103"/>
                    <a:pt x="1271" y="4308"/>
                  </a:cubicBezTo>
                  <a:cubicBezTo>
                    <a:pt x="1292" y="4318"/>
                    <a:pt x="1314" y="4318"/>
                    <a:pt x="1335" y="4318"/>
                  </a:cubicBezTo>
                  <a:cubicBezTo>
                    <a:pt x="1400" y="4318"/>
                    <a:pt x="1464" y="4275"/>
                    <a:pt x="1507" y="4221"/>
                  </a:cubicBezTo>
                  <a:cubicBezTo>
                    <a:pt x="1844" y="3875"/>
                    <a:pt x="2132" y="3692"/>
                    <a:pt x="2364" y="3692"/>
                  </a:cubicBezTo>
                  <a:cubicBezTo>
                    <a:pt x="2399" y="3692"/>
                    <a:pt x="2433" y="3696"/>
                    <a:pt x="2466" y="3705"/>
                  </a:cubicBezTo>
                  <a:cubicBezTo>
                    <a:pt x="2627" y="3758"/>
                    <a:pt x="2746" y="3877"/>
                    <a:pt x="2799" y="4038"/>
                  </a:cubicBezTo>
                  <a:lnTo>
                    <a:pt x="2896" y="4017"/>
                  </a:lnTo>
                  <a:cubicBezTo>
                    <a:pt x="2832" y="3823"/>
                    <a:pt x="2681" y="3672"/>
                    <a:pt x="2487" y="3608"/>
                  </a:cubicBezTo>
                  <a:cubicBezTo>
                    <a:pt x="2451" y="3599"/>
                    <a:pt x="2413" y="3595"/>
                    <a:pt x="2374" y="3595"/>
                  </a:cubicBezTo>
                  <a:cubicBezTo>
                    <a:pt x="2113" y="3595"/>
                    <a:pt x="1797" y="3782"/>
                    <a:pt x="1432" y="4157"/>
                  </a:cubicBezTo>
                  <a:cubicBezTo>
                    <a:pt x="1397" y="4206"/>
                    <a:pt x="1367" y="4218"/>
                    <a:pt x="1341" y="4218"/>
                  </a:cubicBezTo>
                  <a:cubicBezTo>
                    <a:pt x="1327" y="4218"/>
                    <a:pt x="1314" y="4214"/>
                    <a:pt x="1303" y="4211"/>
                  </a:cubicBezTo>
                  <a:cubicBezTo>
                    <a:pt x="808" y="4060"/>
                    <a:pt x="269" y="1121"/>
                    <a:pt x="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6544011" y="1416748"/>
              <a:ext cx="169366" cy="252413"/>
            </a:xfrm>
            <a:custGeom>
              <a:avLst/>
              <a:gdLst/>
              <a:ahLst/>
              <a:cxnLst/>
              <a:rect l="l" t="t" r="r" b="b"/>
              <a:pathLst>
                <a:path w="2898" h="4319" extrusionOk="0">
                  <a:moveTo>
                    <a:pt x="2800" y="1"/>
                  </a:moveTo>
                  <a:cubicBezTo>
                    <a:pt x="2639" y="1131"/>
                    <a:pt x="2090" y="4071"/>
                    <a:pt x="1594" y="4221"/>
                  </a:cubicBezTo>
                  <a:cubicBezTo>
                    <a:pt x="1588" y="4225"/>
                    <a:pt x="1579" y="4227"/>
                    <a:pt x="1568" y="4227"/>
                  </a:cubicBezTo>
                  <a:cubicBezTo>
                    <a:pt x="1541" y="4227"/>
                    <a:pt x="1500" y="4213"/>
                    <a:pt x="1454" y="4168"/>
                  </a:cubicBezTo>
                  <a:cubicBezTo>
                    <a:pt x="1099" y="3793"/>
                    <a:pt x="784" y="3606"/>
                    <a:pt x="516" y="3606"/>
                  </a:cubicBezTo>
                  <a:cubicBezTo>
                    <a:pt x="476" y="3606"/>
                    <a:pt x="437" y="3610"/>
                    <a:pt x="399" y="3619"/>
                  </a:cubicBezTo>
                  <a:cubicBezTo>
                    <a:pt x="216" y="3672"/>
                    <a:pt x="65" y="3823"/>
                    <a:pt x="1" y="4017"/>
                  </a:cubicBezTo>
                  <a:lnTo>
                    <a:pt x="98" y="4049"/>
                  </a:lnTo>
                  <a:cubicBezTo>
                    <a:pt x="152" y="3888"/>
                    <a:pt x="270" y="3758"/>
                    <a:pt x="432" y="3705"/>
                  </a:cubicBezTo>
                  <a:cubicBezTo>
                    <a:pt x="460" y="3698"/>
                    <a:pt x="489" y="3695"/>
                    <a:pt x="520" y="3695"/>
                  </a:cubicBezTo>
                  <a:cubicBezTo>
                    <a:pt x="748" y="3695"/>
                    <a:pt x="1048" y="3872"/>
                    <a:pt x="1390" y="4232"/>
                  </a:cubicBezTo>
                  <a:cubicBezTo>
                    <a:pt x="1433" y="4286"/>
                    <a:pt x="1497" y="4318"/>
                    <a:pt x="1573" y="4318"/>
                  </a:cubicBezTo>
                  <a:lnTo>
                    <a:pt x="1627" y="4318"/>
                  </a:lnTo>
                  <a:cubicBezTo>
                    <a:pt x="2273" y="4114"/>
                    <a:pt x="2832" y="442"/>
                    <a:pt x="2897" y="22"/>
                  </a:cubicBezTo>
                  <a:lnTo>
                    <a:pt x="28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6734064" y="3987963"/>
              <a:ext cx="107008" cy="525924"/>
            </a:xfrm>
            <a:custGeom>
              <a:avLst/>
              <a:gdLst/>
              <a:ahLst/>
              <a:cxnLst/>
              <a:rect l="l" t="t" r="r" b="b"/>
              <a:pathLst>
                <a:path w="1831" h="8999" extrusionOk="0">
                  <a:moveTo>
                    <a:pt x="1745" y="0"/>
                  </a:moveTo>
                  <a:cubicBezTo>
                    <a:pt x="1606" y="0"/>
                    <a:pt x="1282" y="101"/>
                    <a:pt x="679" y="772"/>
                  </a:cubicBezTo>
                  <a:cubicBezTo>
                    <a:pt x="0" y="1526"/>
                    <a:pt x="54" y="7286"/>
                    <a:pt x="270" y="8040"/>
                  </a:cubicBezTo>
                  <a:cubicBezTo>
                    <a:pt x="496" y="8804"/>
                    <a:pt x="1465" y="8998"/>
                    <a:pt x="1465" y="8998"/>
                  </a:cubicBezTo>
                  <a:cubicBezTo>
                    <a:pt x="1217" y="8772"/>
                    <a:pt x="1045" y="8481"/>
                    <a:pt x="969" y="8158"/>
                  </a:cubicBezTo>
                  <a:cubicBezTo>
                    <a:pt x="872" y="7491"/>
                    <a:pt x="1831" y="19"/>
                    <a:pt x="1831" y="19"/>
                  </a:cubicBezTo>
                  <a:cubicBezTo>
                    <a:pt x="1831" y="19"/>
                    <a:pt x="1805" y="0"/>
                    <a:pt x="1745" y="0"/>
                  </a:cubicBezTo>
                  <a:close/>
                </a:path>
              </a:pathLst>
            </a:custGeom>
            <a:solidFill>
              <a:srgbClr val="EF9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416958" y="3996554"/>
              <a:ext cx="101339" cy="472157"/>
            </a:xfrm>
            <a:custGeom>
              <a:avLst/>
              <a:gdLst/>
              <a:ahLst/>
              <a:cxnLst/>
              <a:rect l="l" t="t" r="r" b="b"/>
              <a:pathLst>
                <a:path w="1734" h="8079" extrusionOk="0">
                  <a:moveTo>
                    <a:pt x="1529" y="1"/>
                  </a:moveTo>
                  <a:lnTo>
                    <a:pt x="1529" y="1"/>
                  </a:lnTo>
                  <a:cubicBezTo>
                    <a:pt x="1529" y="1"/>
                    <a:pt x="506" y="281"/>
                    <a:pt x="248" y="1519"/>
                  </a:cubicBezTo>
                  <a:cubicBezTo>
                    <a:pt x="0" y="2746"/>
                    <a:pt x="323" y="6945"/>
                    <a:pt x="280" y="7548"/>
                  </a:cubicBezTo>
                  <a:cubicBezTo>
                    <a:pt x="237" y="8031"/>
                    <a:pt x="717" y="8079"/>
                    <a:pt x="911" y="8079"/>
                  </a:cubicBezTo>
                  <a:cubicBezTo>
                    <a:pt x="960" y="8079"/>
                    <a:pt x="991" y="8076"/>
                    <a:pt x="991" y="8076"/>
                  </a:cubicBezTo>
                  <a:cubicBezTo>
                    <a:pt x="991" y="8076"/>
                    <a:pt x="1733" y="808"/>
                    <a:pt x="1529" y="1"/>
                  </a:cubicBezTo>
                  <a:close/>
                </a:path>
              </a:pathLst>
            </a:custGeom>
            <a:solidFill>
              <a:srgbClr val="EF9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6528290" y="1290280"/>
              <a:ext cx="107008" cy="124716"/>
            </a:xfrm>
            <a:custGeom>
              <a:avLst/>
              <a:gdLst/>
              <a:ahLst/>
              <a:cxnLst/>
              <a:rect l="l" t="t" r="r" b="b"/>
              <a:pathLst>
                <a:path w="1831" h="2134" extrusionOk="0">
                  <a:moveTo>
                    <a:pt x="561" y="1"/>
                  </a:moveTo>
                  <a:lnTo>
                    <a:pt x="561" y="1"/>
                  </a:lnTo>
                  <a:cubicBezTo>
                    <a:pt x="560" y="1"/>
                    <a:pt x="1" y="1422"/>
                    <a:pt x="647" y="1960"/>
                  </a:cubicBezTo>
                  <a:cubicBezTo>
                    <a:pt x="812" y="2097"/>
                    <a:pt x="1070" y="2134"/>
                    <a:pt x="1302" y="2134"/>
                  </a:cubicBezTo>
                  <a:cubicBezTo>
                    <a:pt x="1585" y="2134"/>
                    <a:pt x="1831" y="2079"/>
                    <a:pt x="1831" y="2079"/>
                  </a:cubicBezTo>
                  <a:cubicBezTo>
                    <a:pt x="1831" y="2079"/>
                    <a:pt x="894" y="1799"/>
                    <a:pt x="668" y="1454"/>
                  </a:cubicBezTo>
                  <a:cubicBezTo>
                    <a:pt x="528" y="1228"/>
                    <a:pt x="561" y="1"/>
                    <a:pt x="561" y="1"/>
                  </a:cubicBezTo>
                  <a:close/>
                </a:path>
              </a:pathLst>
            </a:custGeom>
            <a:solidFill>
              <a:srgbClr val="EF9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5894575" y="1419850"/>
              <a:ext cx="1217709" cy="2242030"/>
            </a:xfrm>
            <a:custGeom>
              <a:avLst/>
              <a:gdLst/>
              <a:ahLst/>
              <a:cxnLst/>
              <a:rect l="l" t="t" r="r" b="b"/>
              <a:pathLst>
                <a:path w="20318" h="38363" extrusionOk="0">
                  <a:moveTo>
                    <a:pt x="14220" y="1"/>
                  </a:moveTo>
                  <a:cubicBezTo>
                    <a:pt x="14153" y="1"/>
                    <a:pt x="14116" y="2"/>
                    <a:pt x="14116" y="2"/>
                  </a:cubicBezTo>
                  <a:cubicBezTo>
                    <a:pt x="14116" y="2"/>
                    <a:pt x="11486" y="10890"/>
                    <a:pt x="10672" y="10890"/>
                  </a:cubicBezTo>
                  <a:cubicBezTo>
                    <a:pt x="10664" y="10890"/>
                    <a:pt x="10656" y="10889"/>
                    <a:pt x="10649" y="10887"/>
                  </a:cubicBezTo>
                  <a:cubicBezTo>
                    <a:pt x="9852" y="10661"/>
                    <a:pt x="4749" y="131"/>
                    <a:pt x="4749" y="131"/>
                  </a:cubicBezTo>
                  <a:cubicBezTo>
                    <a:pt x="4749" y="131"/>
                    <a:pt x="399" y="1832"/>
                    <a:pt x="356" y="4222"/>
                  </a:cubicBezTo>
                  <a:cubicBezTo>
                    <a:pt x="302" y="6612"/>
                    <a:pt x="3274" y="12502"/>
                    <a:pt x="2423" y="14612"/>
                  </a:cubicBezTo>
                  <a:cubicBezTo>
                    <a:pt x="1572" y="16722"/>
                    <a:pt x="1" y="36544"/>
                    <a:pt x="410" y="37717"/>
                  </a:cubicBezTo>
                  <a:cubicBezTo>
                    <a:pt x="576" y="38207"/>
                    <a:pt x="2147" y="38363"/>
                    <a:pt x="3962" y="38363"/>
                  </a:cubicBezTo>
                  <a:cubicBezTo>
                    <a:pt x="6498" y="38363"/>
                    <a:pt x="9510" y="38058"/>
                    <a:pt x="9830" y="37932"/>
                  </a:cubicBezTo>
                  <a:cubicBezTo>
                    <a:pt x="10369" y="37706"/>
                    <a:pt x="10466" y="34315"/>
                    <a:pt x="10466" y="34315"/>
                  </a:cubicBezTo>
                  <a:cubicBezTo>
                    <a:pt x="10466" y="34315"/>
                    <a:pt x="11036" y="37889"/>
                    <a:pt x="11187" y="37932"/>
                  </a:cubicBezTo>
                  <a:cubicBezTo>
                    <a:pt x="11196" y="37934"/>
                    <a:pt x="11238" y="37935"/>
                    <a:pt x="11308" y="37935"/>
                  </a:cubicBezTo>
                  <a:cubicBezTo>
                    <a:pt x="12388" y="37935"/>
                    <a:pt x="20188" y="37717"/>
                    <a:pt x="20188" y="37717"/>
                  </a:cubicBezTo>
                  <a:cubicBezTo>
                    <a:pt x="20317" y="19295"/>
                    <a:pt x="18293" y="16195"/>
                    <a:pt x="17938" y="15236"/>
                  </a:cubicBezTo>
                  <a:cubicBezTo>
                    <a:pt x="17593" y="14268"/>
                    <a:pt x="20220" y="4825"/>
                    <a:pt x="19240" y="2349"/>
                  </a:cubicBezTo>
                  <a:cubicBezTo>
                    <a:pt x="18353" y="107"/>
                    <a:pt x="14871" y="1"/>
                    <a:pt x="14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6167761" y="1706211"/>
              <a:ext cx="684011" cy="738129"/>
            </a:xfrm>
            <a:custGeom>
              <a:avLst/>
              <a:gdLst/>
              <a:ahLst/>
              <a:cxnLst/>
              <a:rect l="l" t="t" r="r" b="b"/>
              <a:pathLst>
                <a:path w="11704" h="12630" extrusionOk="0">
                  <a:moveTo>
                    <a:pt x="8000" y="1"/>
                  </a:moveTo>
                  <a:lnTo>
                    <a:pt x="0" y="2789"/>
                  </a:lnTo>
                  <a:lnTo>
                    <a:pt x="3672" y="12630"/>
                  </a:lnTo>
                  <a:cubicBezTo>
                    <a:pt x="3672" y="12630"/>
                    <a:pt x="11499" y="9981"/>
                    <a:pt x="11607" y="9669"/>
                  </a:cubicBezTo>
                  <a:cubicBezTo>
                    <a:pt x="11704" y="9368"/>
                    <a:pt x="8000" y="1"/>
                    <a:pt x="8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6274827" y="908127"/>
              <a:ext cx="396357" cy="210451"/>
            </a:xfrm>
            <a:custGeom>
              <a:avLst/>
              <a:gdLst/>
              <a:ahLst/>
              <a:cxnLst/>
              <a:rect l="l" t="t" r="r" b="b"/>
              <a:pathLst>
                <a:path w="6782" h="3601" extrusionOk="0">
                  <a:moveTo>
                    <a:pt x="3875" y="1"/>
                  </a:moveTo>
                  <a:cubicBezTo>
                    <a:pt x="1273" y="1"/>
                    <a:pt x="1" y="2233"/>
                    <a:pt x="1474" y="3601"/>
                  </a:cubicBezTo>
                  <a:cubicBezTo>
                    <a:pt x="1474" y="3601"/>
                    <a:pt x="1700" y="1038"/>
                    <a:pt x="2970" y="791"/>
                  </a:cubicBezTo>
                  <a:cubicBezTo>
                    <a:pt x="3025" y="780"/>
                    <a:pt x="3077" y="776"/>
                    <a:pt x="3127" y="776"/>
                  </a:cubicBezTo>
                  <a:cubicBezTo>
                    <a:pt x="4231" y="776"/>
                    <a:pt x="4328" y="3139"/>
                    <a:pt x="6027" y="3139"/>
                  </a:cubicBezTo>
                  <a:cubicBezTo>
                    <a:pt x="6049" y="3139"/>
                    <a:pt x="6070" y="3138"/>
                    <a:pt x="6093" y="3138"/>
                  </a:cubicBezTo>
                  <a:cubicBezTo>
                    <a:pt x="6093" y="3138"/>
                    <a:pt x="6782" y="123"/>
                    <a:pt x="4058" y="5"/>
                  </a:cubicBezTo>
                  <a:cubicBezTo>
                    <a:pt x="3996" y="2"/>
                    <a:pt x="3935" y="1"/>
                    <a:pt x="3875" y="1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6421984" y="757347"/>
              <a:ext cx="139093" cy="139736"/>
            </a:xfrm>
            <a:custGeom>
              <a:avLst/>
              <a:gdLst/>
              <a:ahLst/>
              <a:cxnLst/>
              <a:rect l="l" t="t" r="r" b="b"/>
              <a:pathLst>
                <a:path w="2380" h="2391" extrusionOk="0">
                  <a:moveTo>
                    <a:pt x="1195" y="1"/>
                  </a:moveTo>
                  <a:cubicBezTo>
                    <a:pt x="528" y="1"/>
                    <a:pt x="0" y="539"/>
                    <a:pt x="0" y="1196"/>
                  </a:cubicBezTo>
                  <a:cubicBezTo>
                    <a:pt x="0" y="1852"/>
                    <a:pt x="528" y="2391"/>
                    <a:pt x="1195" y="2391"/>
                  </a:cubicBezTo>
                  <a:cubicBezTo>
                    <a:pt x="1852" y="2391"/>
                    <a:pt x="2380" y="1852"/>
                    <a:pt x="2380" y="1196"/>
                  </a:cubicBezTo>
                  <a:cubicBezTo>
                    <a:pt x="2380" y="539"/>
                    <a:pt x="1852" y="1"/>
                    <a:pt x="1195" y="1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6023058" y="2833791"/>
              <a:ext cx="210802" cy="302089"/>
            </a:xfrm>
            <a:custGeom>
              <a:avLst/>
              <a:gdLst/>
              <a:ahLst/>
              <a:cxnLst/>
              <a:rect l="l" t="t" r="r" b="b"/>
              <a:pathLst>
                <a:path w="3607" h="5169" extrusionOk="0">
                  <a:moveTo>
                    <a:pt x="3521" y="0"/>
                  </a:moveTo>
                  <a:cubicBezTo>
                    <a:pt x="2692" y="1357"/>
                    <a:pt x="452" y="4921"/>
                    <a:pt x="0" y="5082"/>
                  </a:cubicBezTo>
                  <a:lnTo>
                    <a:pt x="32" y="5168"/>
                  </a:lnTo>
                  <a:cubicBezTo>
                    <a:pt x="614" y="4964"/>
                    <a:pt x="3489" y="248"/>
                    <a:pt x="3607" y="54"/>
                  </a:cubicBezTo>
                  <a:lnTo>
                    <a:pt x="35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6815240" y="2833791"/>
              <a:ext cx="210861" cy="302089"/>
            </a:xfrm>
            <a:custGeom>
              <a:avLst/>
              <a:gdLst/>
              <a:ahLst/>
              <a:cxnLst/>
              <a:rect l="l" t="t" r="r" b="b"/>
              <a:pathLst>
                <a:path w="3608" h="5169" extrusionOk="0">
                  <a:moveTo>
                    <a:pt x="86" y="0"/>
                  </a:moveTo>
                  <a:lnTo>
                    <a:pt x="0" y="54"/>
                  </a:lnTo>
                  <a:cubicBezTo>
                    <a:pt x="119" y="248"/>
                    <a:pt x="2993" y="4964"/>
                    <a:pt x="3575" y="5168"/>
                  </a:cubicBezTo>
                  <a:lnTo>
                    <a:pt x="3607" y="5082"/>
                  </a:lnTo>
                  <a:cubicBezTo>
                    <a:pt x="3155" y="4921"/>
                    <a:pt x="915" y="1357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6533316" y="2409678"/>
              <a:ext cx="16422" cy="1015614"/>
            </a:xfrm>
            <a:custGeom>
              <a:avLst/>
              <a:gdLst/>
              <a:ahLst/>
              <a:cxnLst/>
              <a:rect l="l" t="t" r="r" b="b"/>
              <a:pathLst>
                <a:path w="281" h="17378" extrusionOk="0">
                  <a:moveTo>
                    <a:pt x="184" y="1"/>
                  </a:moveTo>
                  <a:cubicBezTo>
                    <a:pt x="130" y="1971"/>
                    <a:pt x="1" y="17227"/>
                    <a:pt x="1" y="17378"/>
                  </a:cubicBezTo>
                  <a:lnTo>
                    <a:pt x="108" y="17378"/>
                  </a:lnTo>
                  <a:cubicBezTo>
                    <a:pt x="108" y="17227"/>
                    <a:pt x="227" y="197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6947962" y="1765998"/>
              <a:ext cx="19578" cy="125242"/>
            </a:xfrm>
            <a:custGeom>
              <a:avLst/>
              <a:gdLst/>
              <a:ahLst/>
              <a:cxnLst/>
              <a:rect l="l" t="t" r="r" b="b"/>
              <a:pathLst>
                <a:path w="335" h="2143" extrusionOk="0">
                  <a:moveTo>
                    <a:pt x="98" y="0"/>
                  </a:moveTo>
                  <a:lnTo>
                    <a:pt x="1" y="11"/>
                  </a:lnTo>
                  <a:cubicBezTo>
                    <a:pt x="1" y="22"/>
                    <a:pt x="162" y="1228"/>
                    <a:pt x="238" y="2143"/>
                  </a:cubicBezTo>
                  <a:lnTo>
                    <a:pt x="335" y="2132"/>
                  </a:lnTo>
                  <a:cubicBezTo>
                    <a:pt x="270" y="1217"/>
                    <a:pt x="98" y="11"/>
                    <a:pt x="98" y="0"/>
                  </a:cubicBez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6766792" y="1424930"/>
              <a:ext cx="615400" cy="466313"/>
            </a:xfrm>
            <a:custGeom>
              <a:avLst/>
              <a:gdLst/>
              <a:ahLst/>
              <a:cxnLst/>
              <a:rect l="l" t="t" r="r" b="b"/>
              <a:pathLst>
                <a:path w="10530" h="7979" extrusionOk="0">
                  <a:moveTo>
                    <a:pt x="0" y="1"/>
                  </a:moveTo>
                  <a:cubicBezTo>
                    <a:pt x="0" y="1"/>
                    <a:pt x="2466" y="1121"/>
                    <a:pt x="4641" y="1874"/>
                  </a:cubicBezTo>
                  <a:cubicBezTo>
                    <a:pt x="6805" y="2617"/>
                    <a:pt x="8043" y="6181"/>
                    <a:pt x="10530" y="7979"/>
                  </a:cubicBezTo>
                  <a:cubicBezTo>
                    <a:pt x="10530" y="7979"/>
                    <a:pt x="7967" y="141"/>
                    <a:pt x="0" y="1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6684973" y="1436268"/>
              <a:ext cx="171821" cy="422306"/>
            </a:xfrm>
            <a:custGeom>
              <a:avLst/>
              <a:gdLst/>
              <a:ahLst/>
              <a:cxnLst/>
              <a:rect l="l" t="t" r="r" b="b"/>
              <a:pathLst>
                <a:path w="2940" h="7226" extrusionOk="0">
                  <a:moveTo>
                    <a:pt x="1669" y="1"/>
                  </a:moveTo>
                  <a:lnTo>
                    <a:pt x="1583" y="44"/>
                  </a:lnTo>
                  <a:cubicBezTo>
                    <a:pt x="1594" y="65"/>
                    <a:pt x="2832" y="2800"/>
                    <a:pt x="2585" y="3920"/>
                  </a:cubicBezTo>
                  <a:cubicBezTo>
                    <a:pt x="2337" y="5039"/>
                    <a:pt x="22" y="7128"/>
                    <a:pt x="1" y="7150"/>
                  </a:cubicBezTo>
                  <a:lnTo>
                    <a:pt x="65" y="7225"/>
                  </a:lnTo>
                  <a:cubicBezTo>
                    <a:pt x="162" y="7139"/>
                    <a:pt x="2434" y="5093"/>
                    <a:pt x="2681" y="3941"/>
                  </a:cubicBezTo>
                  <a:cubicBezTo>
                    <a:pt x="2940" y="2789"/>
                    <a:pt x="1723" y="108"/>
                    <a:pt x="1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6129365" y="1452631"/>
              <a:ext cx="200166" cy="409039"/>
            </a:xfrm>
            <a:custGeom>
              <a:avLst/>
              <a:gdLst/>
              <a:ahLst/>
              <a:cxnLst/>
              <a:rect l="l" t="t" r="r" b="b"/>
              <a:pathLst>
                <a:path w="3425" h="6999" extrusionOk="0">
                  <a:moveTo>
                    <a:pt x="937" y="1"/>
                  </a:moveTo>
                  <a:cubicBezTo>
                    <a:pt x="894" y="130"/>
                    <a:pt x="1" y="2929"/>
                    <a:pt x="388" y="4038"/>
                  </a:cubicBezTo>
                  <a:cubicBezTo>
                    <a:pt x="765" y="5158"/>
                    <a:pt x="3263" y="6924"/>
                    <a:pt x="3371" y="6999"/>
                  </a:cubicBezTo>
                  <a:lnTo>
                    <a:pt x="3424" y="6913"/>
                  </a:lnTo>
                  <a:cubicBezTo>
                    <a:pt x="3403" y="6891"/>
                    <a:pt x="851" y="5093"/>
                    <a:pt x="485" y="4006"/>
                  </a:cubicBezTo>
                  <a:cubicBezTo>
                    <a:pt x="108" y="2929"/>
                    <a:pt x="1024" y="65"/>
                    <a:pt x="1034" y="33"/>
                  </a:cubicBezTo>
                  <a:lnTo>
                    <a:pt x="9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5711563" y="2404652"/>
              <a:ext cx="576418" cy="104612"/>
            </a:xfrm>
            <a:custGeom>
              <a:avLst/>
              <a:gdLst/>
              <a:ahLst/>
              <a:cxnLst/>
              <a:rect l="l" t="t" r="r" b="b"/>
              <a:pathLst>
                <a:path w="9863" h="1790" extrusionOk="0">
                  <a:moveTo>
                    <a:pt x="9024" y="1"/>
                  </a:moveTo>
                  <a:cubicBezTo>
                    <a:pt x="8719" y="1"/>
                    <a:pt x="8386" y="25"/>
                    <a:pt x="8129" y="108"/>
                  </a:cubicBezTo>
                  <a:cubicBezTo>
                    <a:pt x="7483" y="313"/>
                    <a:pt x="1" y="1572"/>
                    <a:pt x="1" y="1572"/>
                  </a:cubicBezTo>
                  <a:cubicBezTo>
                    <a:pt x="187" y="1748"/>
                    <a:pt x="386" y="1789"/>
                    <a:pt x="778" y="1789"/>
                  </a:cubicBezTo>
                  <a:cubicBezTo>
                    <a:pt x="1131" y="1789"/>
                    <a:pt x="1643" y="1755"/>
                    <a:pt x="2445" y="1755"/>
                  </a:cubicBezTo>
                  <a:cubicBezTo>
                    <a:pt x="4124" y="1755"/>
                    <a:pt x="9863" y="54"/>
                    <a:pt x="9863" y="54"/>
                  </a:cubicBezTo>
                  <a:cubicBezTo>
                    <a:pt x="9863" y="54"/>
                    <a:pt x="9473" y="1"/>
                    <a:pt x="9024" y="1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6973150" y="2310268"/>
              <a:ext cx="191341" cy="1115024"/>
            </a:xfrm>
            <a:custGeom>
              <a:avLst/>
              <a:gdLst/>
              <a:ahLst/>
              <a:cxnLst/>
              <a:rect l="l" t="t" r="r" b="b"/>
              <a:pathLst>
                <a:path w="3274" h="19079" extrusionOk="0">
                  <a:moveTo>
                    <a:pt x="1" y="0"/>
                  </a:moveTo>
                  <a:cubicBezTo>
                    <a:pt x="1" y="1680"/>
                    <a:pt x="108" y="3360"/>
                    <a:pt x="334" y="5018"/>
                  </a:cubicBezTo>
                  <a:cubicBezTo>
                    <a:pt x="700" y="7580"/>
                    <a:pt x="1465" y="17733"/>
                    <a:pt x="2262" y="19079"/>
                  </a:cubicBezTo>
                  <a:cubicBezTo>
                    <a:pt x="2262" y="19079"/>
                    <a:pt x="3274" y="7505"/>
                    <a:pt x="1" y="0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6981975" y="1047336"/>
              <a:ext cx="650056" cy="1176038"/>
            </a:xfrm>
            <a:custGeom>
              <a:avLst/>
              <a:gdLst/>
              <a:ahLst/>
              <a:cxnLst/>
              <a:rect l="l" t="t" r="r" b="b"/>
              <a:pathLst>
                <a:path w="11123" h="20123" extrusionOk="0">
                  <a:moveTo>
                    <a:pt x="2050" y="0"/>
                  </a:moveTo>
                  <a:cubicBezTo>
                    <a:pt x="2039" y="0"/>
                    <a:pt x="2027" y="1"/>
                    <a:pt x="2014" y="2"/>
                  </a:cubicBezTo>
                  <a:cubicBezTo>
                    <a:pt x="1346" y="56"/>
                    <a:pt x="560" y="2683"/>
                    <a:pt x="280" y="4082"/>
                  </a:cubicBezTo>
                  <a:cubicBezTo>
                    <a:pt x="0" y="5482"/>
                    <a:pt x="1486" y="19145"/>
                    <a:pt x="1486" y="19145"/>
                  </a:cubicBezTo>
                  <a:cubicBezTo>
                    <a:pt x="1550" y="19750"/>
                    <a:pt x="2380" y="20122"/>
                    <a:pt x="3579" y="20122"/>
                  </a:cubicBezTo>
                  <a:cubicBezTo>
                    <a:pt x="4811" y="20122"/>
                    <a:pt x="6433" y="19729"/>
                    <a:pt x="8011" y="18790"/>
                  </a:cubicBezTo>
                  <a:cubicBezTo>
                    <a:pt x="11122" y="16927"/>
                    <a:pt x="3693" y="7323"/>
                    <a:pt x="3284" y="6225"/>
                  </a:cubicBezTo>
                  <a:cubicBezTo>
                    <a:pt x="2875" y="5127"/>
                    <a:pt x="3995" y="4901"/>
                    <a:pt x="3790" y="3738"/>
                  </a:cubicBezTo>
                  <a:cubicBezTo>
                    <a:pt x="3596" y="2575"/>
                    <a:pt x="1572" y="3587"/>
                    <a:pt x="1486" y="2446"/>
                  </a:cubicBezTo>
                  <a:cubicBezTo>
                    <a:pt x="1391" y="1337"/>
                    <a:pt x="2632" y="0"/>
                    <a:pt x="2050" y="0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6235086" y="1747121"/>
              <a:ext cx="554386" cy="622413"/>
            </a:xfrm>
            <a:custGeom>
              <a:avLst/>
              <a:gdLst/>
              <a:ahLst/>
              <a:cxnLst/>
              <a:rect l="l" t="t" r="r" b="b"/>
              <a:pathLst>
                <a:path w="9486" h="10650" extrusionOk="0">
                  <a:moveTo>
                    <a:pt x="6073" y="0"/>
                  </a:moveTo>
                  <a:lnTo>
                    <a:pt x="0" y="2197"/>
                  </a:lnTo>
                  <a:cubicBezTo>
                    <a:pt x="0" y="2197"/>
                    <a:pt x="3282" y="10650"/>
                    <a:pt x="3622" y="10650"/>
                  </a:cubicBezTo>
                  <a:cubicBezTo>
                    <a:pt x="3625" y="10650"/>
                    <a:pt x="3627" y="10649"/>
                    <a:pt x="3629" y="10649"/>
                  </a:cubicBezTo>
                  <a:cubicBezTo>
                    <a:pt x="3930" y="10541"/>
                    <a:pt x="9486" y="8226"/>
                    <a:pt x="9486" y="8226"/>
                  </a:cubicBezTo>
                  <a:lnTo>
                    <a:pt x="6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6327600" y="1708140"/>
              <a:ext cx="145405" cy="142249"/>
            </a:xfrm>
            <a:custGeom>
              <a:avLst/>
              <a:gdLst/>
              <a:ahLst/>
              <a:cxnLst/>
              <a:rect l="l" t="t" r="r" b="b"/>
              <a:pathLst>
                <a:path w="2488" h="2434" extrusionOk="0">
                  <a:moveTo>
                    <a:pt x="936" y="1"/>
                  </a:moveTo>
                  <a:cubicBezTo>
                    <a:pt x="892" y="1"/>
                    <a:pt x="842" y="11"/>
                    <a:pt x="786" y="32"/>
                  </a:cubicBezTo>
                  <a:cubicBezTo>
                    <a:pt x="334" y="204"/>
                    <a:pt x="43" y="689"/>
                    <a:pt x="592" y="1001"/>
                  </a:cubicBezTo>
                  <a:cubicBezTo>
                    <a:pt x="958" y="1216"/>
                    <a:pt x="0" y="1550"/>
                    <a:pt x="0" y="1550"/>
                  </a:cubicBezTo>
                  <a:lnTo>
                    <a:pt x="280" y="2433"/>
                  </a:lnTo>
                  <a:lnTo>
                    <a:pt x="2487" y="1604"/>
                  </a:lnTo>
                  <a:lnTo>
                    <a:pt x="2121" y="743"/>
                  </a:lnTo>
                  <a:cubicBezTo>
                    <a:pt x="2121" y="743"/>
                    <a:pt x="1714" y="946"/>
                    <a:pt x="1463" y="946"/>
                  </a:cubicBezTo>
                  <a:cubicBezTo>
                    <a:pt x="1354" y="946"/>
                    <a:pt x="1274" y="908"/>
                    <a:pt x="1271" y="797"/>
                  </a:cubicBezTo>
                  <a:cubicBezTo>
                    <a:pt x="1261" y="485"/>
                    <a:pt x="1243" y="1"/>
                    <a:pt x="9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6287333" y="1801238"/>
              <a:ext cx="455618" cy="524171"/>
            </a:xfrm>
            <a:custGeom>
              <a:avLst/>
              <a:gdLst/>
              <a:ahLst/>
              <a:cxnLst/>
              <a:rect l="l" t="t" r="r" b="b"/>
              <a:pathLst>
                <a:path w="7796" h="8969" extrusionOk="0">
                  <a:moveTo>
                    <a:pt x="4931" y="0"/>
                  </a:moveTo>
                  <a:lnTo>
                    <a:pt x="0" y="1895"/>
                  </a:lnTo>
                  <a:lnTo>
                    <a:pt x="2929" y="8969"/>
                  </a:lnTo>
                  <a:lnTo>
                    <a:pt x="7795" y="7009"/>
                  </a:lnTo>
                  <a:lnTo>
                    <a:pt x="49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6282892" y="1798082"/>
              <a:ext cx="463800" cy="531125"/>
            </a:xfrm>
            <a:custGeom>
              <a:avLst/>
              <a:gdLst/>
              <a:ahLst/>
              <a:cxnLst/>
              <a:rect l="l" t="t" r="r" b="b"/>
              <a:pathLst>
                <a:path w="7936" h="9088" extrusionOk="0">
                  <a:moveTo>
                    <a:pt x="4975" y="119"/>
                  </a:moveTo>
                  <a:lnTo>
                    <a:pt x="7806" y="7042"/>
                  </a:lnTo>
                  <a:lnTo>
                    <a:pt x="3037" y="8958"/>
                  </a:lnTo>
                  <a:lnTo>
                    <a:pt x="141" y="1971"/>
                  </a:lnTo>
                  <a:lnTo>
                    <a:pt x="4975" y="119"/>
                  </a:lnTo>
                  <a:close/>
                  <a:moveTo>
                    <a:pt x="5039" y="0"/>
                  </a:moveTo>
                  <a:lnTo>
                    <a:pt x="1" y="1928"/>
                  </a:lnTo>
                  <a:lnTo>
                    <a:pt x="2983" y="9087"/>
                  </a:lnTo>
                  <a:lnTo>
                    <a:pt x="7893" y="7117"/>
                  </a:lnTo>
                  <a:lnTo>
                    <a:pt x="7936" y="7096"/>
                  </a:lnTo>
                  <a:lnTo>
                    <a:pt x="5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6343321" y="1937116"/>
              <a:ext cx="290109" cy="115833"/>
            </a:xfrm>
            <a:custGeom>
              <a:avLst/>
              <a:gdLst/>
              <a:ahLst/>
              <a:cxnLst/>
              <a:rect l="l" t="t" r="r" b="b"/>
              <a:pathLst>
                <a:path w="4964" h="1982" extrusionOk="0">
                  <a:moveTo>
                    <a:pt x="4931" y="1"/>
                  </a:moveTo>
                  <a:lnTo>
                    <a:pt x="0" y="1885"/>
                  </a:lnTo>
                  <a:lnTo>
                    <a:pt x="43" y="1982"/>
                  </a:lnTo>
                  <a:lnTo>
                    <a:pt x="4964" y="98"/>
                  </a:lnTo>
                  <a:lnTo>
                    <a:pt x="4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6327600" y="1894979"/>
              <a:ext cx="288823" cy="120216"/>
            </a:xfrm>
            <a:custGeom>
              <a:avLst/>
              <a:gdLst/>
              <a:ahLst/>
              <a:cxnLst/>
              <a:rect l="l" t="t" r="r" b="b"/>
              <a:pathLst>
                <a:path w="4942" h="2057" extrusionOk="0">
                  <a:moveTo>
                    <a:pt x="4899" y="1"/>
                  </a:moveTo>
                  <a:lnTo>
                    <a:pt x="0" y="1971"/>
                  </a:lnTo>
                  <a:lnTo>
                    <a:pt x="43" y="2057"/>
                  </a:lnTo>
                  <a:lnTo>
                    <a:pt x="4942" y="97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6446529" y="1946583"/>
              <a:ext cx="22033" cy="41611"/>
            </a:xfrm>
            <a:custGeom>
              <a:avLst/>
              <a:gdLst/>
              <a:ahLst/>
              <a:cxnLst/>
              <a:rect l="l" t="t" r="r" b="b"/>
              <a:pathLst>
                <a:path w="377" h="712" extrusionOk="0">
                  <a:moveTo>
                    <a:pt x="86" y="0"/>
                  </a:moveTo>
                  <a:lnTo>
                    <a:pt x="0" y="33"/>
                  </a:lnTo>
                  <a:lnTo>
                    <a:pt x="280" y="711"/>
                  </a:lnTo>
                  <a:lnTo>
                    <a:pt x="377" y="67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6427010" y="2134708"/>
              <a:ext cx="286953" cy="119632"/>
            </a:xfrm>
            <a:custGeom>
              <a:avLst/>
              <a:gdLst/>
              <a:ahLst/>
              <a:cxnLst/>
              <a:rect l="l" t="t" r="r" b="b"/>
              <a:pathLst>
                <a:path w="4910" h="2047" extrusionOk="0">
                  <a:moveTo>
                    <a:pt x="4878" y="1"/>
                  </a:moveTo>
                  <a:lnTo>
                    <a:pt x="0" y="1949"/>
                  </a:lnTo>
                  <a:lnTo>
                    <a:pt x="33" y="2046"/>
                  </a:lnTo>
                  <a:lnTo>
                    <a:pt x="4910" y="98"/>
                  </a:lnTo>
                  <a:lnTo>
                    <a:pt x="4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6576095" y="2189468"/>
              <a:ext cx="36585" cy="76209"/>
            </a:xfrm>
            <a:custGeom>
              <a:avLst/>
              <a:gdLst/>
              <a:ahLst/>
              <a:cxnLst/>
              <a:rect l="l" t="t" r="r" b="b"/>
              <a:pathLst>
                <a:path w="626" h="1304" extrusionOk="0">
                  <a:moveTo>
                    <a:pt x="98" y="0"/>
                  </a:moveTo>
                  <a:lnTo>
                    <a:pt x="1" y="43"/>
                  </a:lnTo>
                  <a:lnTo>
                    <a:pt x="529" y="1303"/>
                  </a:lnTo>
                  <a:lnTo>
                    <a:pt x="625" y="126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6390483" y="1988136"/>
              <a:ext cx="229095" cy="100054"/>
            </a:xfrm>
            <a:custGeom>
              <a:avLst/>
              <a:gdLst/>
              <a:ahLst/>
              <a:cxnLst/>
              <a:rect l="l" t="t" r="r" b="b"/>
              <a:pathLst>
                <a:path w="3920" h="1712" extrusionOk="0">
                  <a:moveTo>
                    <a:pt x="3877" y="0"/>
                  </a:moveTo>
                  <a:lnTo>
                    <a:pt x="1" y="1615"/>
                  </a:lnTo>
                  <a:lnTo>
                    <a:pt x="44" y="1712"/>
                  </a:lnTo>
                  <a:lnTo>
                    <a:pt x="3920" y="97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6404977" y="2020805"/>
              <a:ext cx="231608" cy="95086"/>
            </a:xfrm>
            <a:custGeom>
              <a:avLst/>
              <a:gdLst/>
              <a:ahLst/>
              <a:cxnLst/>
              <a:rect l="l" t="t" r="r" b="b"/>
              <a:pathLst>
                <a:path w="3963" h="1627" extrusionOk="0">
                  <a:moveTo>
                    <a:pt x="3919" y="1"/>
                  </a:moveTo>
                  <a:lnTo>
                    <a:pt x="0" y="1530"/>
                  </a:lnTo>
                  <a:lnTo>
                    <a:pt x="44" y="1627"/>
                  </a:lnTo>
                  <a:lnTo>
                    <a:pt x="3963" y="98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6422568" y="2083747"/>
              <a:ext cx="135996" cy="57332"/>
            </a:xfrm>
            <a:custGeom>
              <a:avLst/>
              <a:gdLst/>
              <a:ahLst/>
              <a:cxnLst/>
              <a:rect l="l" t="t" r="r" b="b"/>
              <a:pathLst>
                <a:path w="2327" h="981" extrusionOk="0">
                  <a:moveTo>
                    <a:pt x="2294" y="1"/>
                  </a:moveTo>
                  <a:lnTo>
                    <a:pt x="1" y="883"/>
                  </a:lnTo>
                  <a:lnTo>
                    <a:pt x="44" y="980"/>
                  </a:lnTo>
                  <a:lnTo>
                    <a:pt x="2326" y="87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6331983" y="1844660"/>
              <a:ext cx="227224" cy="89417"/>
            </a:xfrm>
            <a:custGeom>
              <a:avLst/>
              <a:gdLst/>
              <a:ahLst/>
              <a:cxnLst/>
              <a:rect l="l" t="t" r="r" b="b"/>
              <a:pathLst>
                <a:path w="3888" h="1530" extrusionOk="0">
                  <a:moveTo>
                    <a:pt x="3855" y="0"/>
                  </a:moveTo>
                  <a:lnTo>
                    <a:pt x="1" y="1443"/>
                  </a:lnTo>
                  <a:lnTo>
                    <a:pt x="33" y="1529"/>
                  </a:lnTo>
                  <a:lnTo>
                    <a:pt x="3887" y="97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6415672" y="1898778"/>
              <a:ext cx="100112" cy="41553"/>
            </a:xfrm>
            <a:custGeom>
              <a:avLst/>
              <a:gdLst/>
              <a:ahLst/>
              <a:cxnLst/>
              <a:rect l="l" t="t" r="r" b="b"/>
              <a:pathLst>
                <a:path w="1713" h="711" extrusionOk="0">
                  <a:moveTo>
                    <a:pt x="1680" y="0"/>
                  </a:moveTo>
                  <a:lnTo>
                    <a:pt x="0" y="614"/>
                  </a:lnTo>
                  <a:lnTo>
                    <a:pt x="44" y="711"/>
                  </a:lnTo>
                  <a:lnTo>
                    <a:pt x="1712" y="97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6494335" y="2128396"/>
              <a:ext cx="146048" cy="71826"/>
            </a:xfrm>
            <a:custGeom>
              <a:avLst/>
              <a:gdLst/>
              <a:ahLst/>
              <a:cxnLst/>
              <a:rect l="l" t="t" r="r" b="b"/>
              <a:pathLst>
                <a:path w="2499" h="1229" extrusionOk="0">
                  <a:moveTo>
                    <a:pt x="2455" y="1"/>
                  </a:moveTo>
                  <a:lnTo>
                    <a:pt x="0" y="1131"/>
                  </a:lnTo>
                  <a:lnTo>
                    <a:pt x="43" y="1228"/>
                  </a:lnTo>
                  <a:lnTo>
                    <a:pt x="2498" y="87"/>
                  </a:lnTo>
                  <a:lnTo>
                    <a:pt x="2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6903955" y="1439131"/>
              <a:ext cx="687167" cy="925028"/>
            </a:xfrm>
            <a:custGeom>
              <a:avLst/>
              <a:gdLst/>
              <a:ahLst/>
              <a:cxnLst/>
              <a:rect l="l" t="t" r="r" b="b"/>
              <a:pathLst>
                <a:path w="11758" h="15828" extrusionOk="0">
                  <a:moveTo>
                    <a:pt x="5271" y="0"/>
                  </a:moveTo>
                  <a:cubicBezTo>
                    <a:pt x="3845" y="0"/>
                    <a:pt x="1583" y="1211"/>
                    <a:pt x="1583" y="1211"/>
                  </a:cubicBezTo>
                  <a:cubicBezTo>
                    <a:pt x="0" y="3171"/>
                    <a:pt x="388" y="10923"/>
                    <a:pt x="3069" y="15111"/>
                  </a:cubicBezTo>
                  <a:cubicBezTo>
                    <a:pt x="3386" y="15601"/>
                    <a:pt x="4202" y="15828"/>
                    <a:pt x="5188" y="15828"/>
                  </a:cubicBezTo>
                  <a:cubicBezTo>
                    <a:pt x="7215" y="15828"/>
                    <a:pt x="9961" y="14870"/>
                    <a:pt x="10584" y="13270"/>
                  </a:cubicBezTo>
                  <a:cubicBezTo>
                    <a:pt x="11757" y="10234"/>
                    <a:pt x="6848" y="113"/>
                    <a:pt x="5427" y="6"/>
                  </a:cubicBezTo>
                  <a:cubicBezTo>
                    <a:pt x="5376" y="2"/>
                    <a:pt x="5324" y="0"/>
                    <a:pt x="5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6969994" y="1524398"/>
              <a:ext cx="76209" cy="590269"/>
            </a:xfrm>
            <a:custGeom>
              <a:avLst/>
              <a:gdLst/>
              <a:ahLst/>
              <a:cxnLst/>
              <a:rect l="l" t="t" r="r" b="b"/>
              <a:pathLst>
                <a:path w="1304" h="10100" extrusionOk="0">
                  <a:moveTo>
                    <a:pt x="1" y="0"/>
                  </a:moveTo>
                  <a:cubicBezTo>
                    <a:pt x="33" y="355"/>
                    <a:pt x="722" y="8807"/>
                    <a:pt x="1217" y="10099"/>
                  </a:cubicBezTo>
                  <a:lnTo>
                    <a:pt x="1304" y="10067"/>
                  </a:lnTo>
                  <a:cubicBezTo>
                    <a:pt x="819" y="8796"/>
                    <a:pt x="108" y="86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7237425" y="1453274"/>
              <a:ext cx="308985" cy="743798"/>
            </a:xfrm>
            <a:custGeom>
              <a:avLst/>
              <a:gdLst/>
              <a:ahLst/>
              <a:cxnLst/>
              <a:rect l="l" t="t" r="r" b="b"/>
              <a:pathLst>
                <a:path w="5287" h="12727" extrusionOk="0">
                  <a:moveTo>
                    <a:pt x="1" y="0"/>
                  </a:moveTo>
                  <a:cubicBezTo>
                    <a:pt x="1" y="1"/>
                    <a:pt x="711" y="1056"/>
                    <a:pt x="1196" y="3876"/>
                  </a:cubicBezTo>
                  <a:cubicBezTo>
                    <a:pt x="1680" y="6697"/>
                    <a:pt x="4555" y="11833"/>
                    <a:pt x="5061" y="12727"/>
                  </a:cubicBezTo>
                  <a:cubicBezTo>
                    <a:pt x="5061" y="12727"/>
                    <a:pt x="5287" y="11521"/>
                    <a:pt x="3952" y="6988"/>
                  </a:cubicBezTo>
                  <a:cubicBezTo>
                    <a:pt x="2606" y="2466"/>
                    <a:pt x="916" y="399"/>
                    <a:pt x="1" y="0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631029" y="2105955"/>
              <a:ext cx="752623" cy="351006"/>
            </a:xfrm>
            <a:custGeom>
              <a:avLst/>
              <a:gdLst/>
              <a:ahLst/>
              <a:cxnLst/>
              <a:rect l="l" t="t" r="r" b="b"/>
              <a:pathLst>
                <a:path w="12878" h="6006" extrusionOk="0">
                  <a:moveTo>
                    <a:pt x="11973" y="0"/>
                  </a:moveTo>
                  <a:cubicBezTo>
                    <a:pt x="11506" y="0"/>
                    <a:pt x="9669" y="1343"/>
                    <a:pt x="9669" y="1343"/>
                  </a:cubicBezTo>
                  <a:cubicBezTo>
                    <a:pt x="8022" y="2140"/>
                    <a:pt x="1" y="1472"/>
                    <a:pt x="54" y="2667"/>
                  </a:cubicBezTo>
                  <a:cubicBezTo>
                    <a:pt x="108" y="3852"/>
                    <a:pt x="1013" y="6005"/>
                    <a:pt x="3780" y="6005"/>
                  </a:cubicBezTo>
                  <a:cubicBezTo>
                    <a:pt x="6547" y="6005"/>
                    <a:pt x="9981" y="3949"/>
                    <a:pt x="10842" y="3496"/>
                  </a:cubicBezTo>
                  <a:cubicBezTo>
                    <a:pt x="11693" y="3034"/>
                    <a:pt x="12436" y="1968"/>
                    <a:pt x="12727" y="1515"/>
                  </a:cubicBezTo>
                  <a:cubicBezTo>
                    <a:pt x="12784" y="1423"/>
                    <a:pt x="12774" y="1385"/>
                    <a:pt x="12720" y="1385"/>
                  </a:cubicBezTo>
                  <a:cubicBezTo>
                    <a:pt x="12477" y="1385"/>
                    <a:pt x="11349" y="2140"/>
                    <a:pt x="11349" y="2140"/>
                  </a:cubicBezTo>
                  <a:cubicBezTo>
                    <a:pt x="11349" y="2140"/>
                    <a:pt x="12877" y="665"/>
                    <a:pt x="12630" y="471"/>
                  </a:cubicBezTo>
                  <a:cubicBezTo>
                    <a:pt x="12609" y="454"/>
                    <a:pt x="12579" y="446"/>
                    <a:pt x="12542" y="446"/>
                  </a:cubicBezTo>
                  <a:cubicBezTo>
                    <a:pt x="12150" y="446"/>
                    <a:pt x="10961" y="1365"/>
                    <a:pt x="10961" y="1365"/>
                  </a:cubicBezTo>
                  <a:cubicBezTo>
                    <a:pt x="10961" y="1365"/>
                    <a:pt x="12371" y="137"/>
                    <a:pt x="12027" y="8"/>
                  </a:cubicBezTo>
                  <a:cubicBezTo>
                    <a:pt x="12012" y="3"/>
                    <a:pt x="11994" y="0"/>
                    <a:pt x="11973" y="0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5512100" y="1632691"/>
              <a:ext cx="813052" cy="874241"/>
            </a:xfrm>
            <a:custGeom>
              <a:avLst/>
              <a:gdLst/>
              <a:ahLst/>
              <a:cxnLst/>
              <a:rect l="l" t="t" r="r" b="b"/>
              <a:pathLst>
                <a:path w="13912" h="14959" extrusionOk="0">
                  <a:moveTo>
                    <a:pt x="6552" y="1"/>
                  </a:moveTo>
                  <a:cubicBezTo>
                    <a:pt x="6499" y="1"/>
                    <a:pt x="6454" y="21"/>
                    <a:pt x="6418" y="63"/>
                  </a:cubicBezTo>
                  <a:cubicBezTo>
                    <a:pt x="1" y="7471"/>
                    <a:pt x="1960" y="14771"/>
                    <a:pt x="3844" y="14943"/>
                  </a:cubicBezTo>
                  <a:cubicBezTo>
                    <a:pt x="3951" y="14953"/>
                    <a:pt x="4075" y="14958"/>
                    <a:pt x="4212" y="14958"/>
                  </a:cubicBezTo>
                  <a:cubicBezTo>
                    <a:pt x="6492" y="14958"/>
                    <a:pt x="12656" y="13598"/>
                    <a:pt x="13265" y="13263"/>
                  </a:cubicBezTo>
                  <a:cubicBezTo>
                    <a:pt x="13911" y="12908"/>
                    <a:pt x="12210" y="9323"/>
                    <a:pt x="12210" y="9323"/>
                  </a:cubicBezTo>
                  <a:cubicBezTo>
                    <a:pt x="11626" y="7980"/>
                    <a:pt x="7596" y="1"/>
                    <a:pt x="6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5817927" y="2112091"/>
              <a:ext cx="368772" cy="73638"/>
            </a:xfrm>
            <a:custGeom>
              <a:avLst/>
              <a:gdLst/>
              <a:ahLst/>
              <a:cxnLst/>
              <a:rect l="l" t="t" r="r" b="b"/>
              <a:pathLst>
                <a:path w="6310" h="1260" extrusionOk="0">
                  <a:moveTo>
                    <a:pt x="6299" y="0"/>
                  </a:moveTo>
                  <a:cubicBezTo>
                    <a:pt x="6256" y="11"/>
                    <a:pt x="2530" y="592"/>
                    <a:pt x="0" y="1163"/>
                  </a:cubicBezTo>
                  <a:lnTo>
                    <a:pt x="22" y="1260"/>
                  </a:lnTo>
                  <a:cubicBezTo>
                    <a:pt x="2552" y="689"/>
                    <a:pt x="6277" y="118"/>
                    <a:pt x="6309" y="97"/>
                  </a:cubicBezTo>
                  <a:lnTo>
                    <a:pt x="6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6006052" y="1765355"/>
              <a:ext cx="35299" cy="377597"/>
            </a:xfrm>
            <a:custGeom>
              <a:avLst/>
              <a:gdLst/>
              <a:ahLst/>
              <a:cxnLst/>
              <a:rect l="l" t="t" r="r" b="b"/>
              <a:pathLst>
                <a:path w="604" h="6461" extrusionOk="0">
                  <a:moveTo>
                    <a:pt x="506" y="1"/>
                  </a:moveTo>
                  <a:cubicBezTo>
                    <a:pt x="496" y="54"/>
                    <a:pt x="0" y="4846"/>
                    <a:pt x="259" y="6461"/>
                  </a:cubicBezTo>
                  <a:lnTo>
                    <a:pt x="367" y="6450"/>
                  </a:lnTo>
                  <a:cubicBezTo>
                    <a:pt x="108" y="4835"/>
                    <a:pt x="603" y="65"/>
                    <a:pt x="603" y="11"/>
                  </a:cubicBez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5658731" y="1427443"/>
              <a:ext cx="543691" cy="616101"/>
            </a:xfrm>
            <a:custGeom>
              <a:avLst/>
              <a:gdLst/>
              <a:ahLst/>
              <a:cxnLst/>
              <a:rect l="l" t="t" r="r" b="b"/>
              <a:pathLst>
                <a:path w="9303" h="10542" extrusionOk="0">
                  <a:moveTo>
                    <a:pt x="9303" y="1"/>
                  </a:moveTo>
                  <a:lnTo>
                    <a:pt x="9303" y="1"/>
                  </a:lnTo>
                  <a:cubicBezTo>
                    <a:pt x="2390" y="1250"/>
                    <a:pt x="0" y="10541"/>
                    <a:pt x="0" y="10541"/>
                  </a:cubicBezTo>
                  <a:cubicBezTo>
                    <a:pt x="1465" y="9960"/>
                    <a:pt x="3187" y="4405"/>
                    <a:pt x="4651" y="3597"/>
                  </a:cubicBezTo>
                  <a:cubicBezTo>
                    <a:pt x="6116" y="2800"/>
                    <a:pt x="9302" y="1"/>
                    <a:pt x="9303" y="1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46"/>
          <p:cNvGrpSpPr/>
          <p:nvPr/>
        </p:nvGrpSpPr>
        <p:grpSpPr>
          <a:xfrm>
            <a:off x="792200" y="1664938"/>
            <a:ext cx="2781515" cy="2391481"/>
            <a:chOff x="945275" y="1664938"/>
            <a:chExt cx="2781515" cy="2391481"/>
          </a:xfrm>
        </p:grpSpPr>
        <p:sp>
          <p:nvSpPr>
            <p:cNvPr id="1093" name="Google Shape;1093;p46"/>
            <p:cNvSpPr/>
            <p:nvPr/>
          </p:nvSpPr>
          <p:spPr>
            <a:xfrm>
              <a:off x="2242674" y="1833816"/>
              <a:ext cx="1484116" cy="1379811"/>
            </a:xfrm>
            <a:custGeom>
              <a:avLst/>
              <a:gdLst/>
              <a:ahLst/>
              <a:cxnLst/>
              <a:rect l="l" t="t" r="r" b="b"/>
              <a:pathLst>
                <a:path w="39826" h="37027" extrusionOk="0">
                  <a:moveTo>
                    <a:pt x="7101" y="0"/>
                  </a:moveTo>
                  <a:cubicBezTo>
                    <a:pt x="6798" y="0"/>
                    <a:pt x="6494" y="23"/>
                    <a:pt x="6187" y="79"/>
                  </a:cubicBezTo>
                  <a:cubicBezTo>
                    <a:pt x="4828" y="344"/>
                    <a:pt x="3704" y="1066"/>
                    <a:pt x="2812" y="2117"/>
                  </a:cubicBezTo>
                  <a:cubicBezTo>
                    <a:pt x="2345" y="2679"/>
                    <a:pt x="1878" y="3241"/>
                    <a:pt x="1411" y="3793"/>
                  </a:cubicBezTo>
                  <a:cubicBezTo>
                    <a:pt x="499" y="4844"/>
                    <a:pt x="0" y="6192"/>
                    <a:pt x="11" y="7582"/>
                  </a:cubicBezTo>
                  <a:cubicBezTo>
                    <a:pt x="21" y="9004"/>
                    <a:pt x="700" y="10510"/>
                    <a:pt x="1125" y="11848"/>
                  </a:cubicBezTo>
                  <a:lnTo>
                    <a:pt x="2706" y="16824"/>
                  </a:lnTo>
                  <a:cubicBezTo>
                    <a:pt x="3470" y="19265"/>
                    <a:pt x="4765" y="21409"/>
                    <a:pt x="6728" y="23075"/>
                  </a:cubicBezTo>
                  <a:cubicBezTo>
                    <a:pt x="8553" y="24613"/>
                    <a:pt x="10389" y="26142"/>
                    <a:pt x="12225" y="27680"/>
                  </a:cubicBezTo>
                  <a:lnTo>
                    <a:pt x="20714" y="34790"/>
                  </a:lnTo>
                  <a:cubicBezTo>
                    <a:pt x="21340" y="35321"/>
                    <a:pt x="21956" y="35862"/>
                    <a:pt x="22592" y="36371"/>
                  </a:cubicBezTo>
                  <a:cubicBezTo>
                    <a:pt x="23116" y="36805"/>
                    <a:pt x="23764" y="37027"/>
                    <a:pt x="24414" y="37027"/>
                  </a:cubicBezTo>
                  <a:cubicBezTo>
                    <a:pt x="24909" y="37027"/>
                    <a:pt x="25405" y="36898"/>
                    <a:pt x="25850" y="36637"/>
                  </a:cubicBezTo>
                  <a:cubicBezTo>
                    <a:pt x="26508" y="36244"/>
                    <a:pt x="27007" y="35491"/>
                    <a:pt x="27495" y="34917"/>
                  </a:cubicBezTo>
                  <a:lnTo>
                    <a:pt x="28811" y="33347"/>
                  </a:lnTo>
                  <a:cubicBezTo>
                    <a:pt x="29287" y="32784"/>
                    <a:pt x="28755" y="32090"/>
                    <a:pt x="28190" y="32090"/>
                  </a:cubicBezTo>
                  <a:cubicBezTo>
                    <a:pt x="27999" y="32090"/>
                    <a:pt x="27804" y="32170"/>
                    <a:pt x="27644" y="32360"/>
                  </a:cubicBezTo>
                  <a:cubicBezTo>
                    <a:pt x="27208" y="32869"/>
                    <a:pt x="26784" y="33379"/>
                    <a:pt x="26349" y="33899"/>
                  </a:cubicBezTo>
                  <a:cubicBezTo>
                    <a:pt x="25967" y="34355"/>
                    <a:pt x="25532" y="35098"/>
                    <a:pt x="24980" y="35384"/>
                  </a:cubicBezTo>
                  <a:cubicBezTo>
                    <a:pt x="24795" y="35479"/>
                    <a:pt x="24617" y="35520"/>
                    <a:pt x="24446" y="35520"/>
                  </a:cubicBezTo>
                  <a:cubicBezTo>
                    <a:pt x="23774" y="35520"/>
                    <a:pt x="23206" y="34895"/>
                    <a:pt x="22699" y="34472"/>
                  </a:cubicBezTo>
                  <a:lnTo>
                    <a:pt x="15217" y="28200"/>
                  </a:lnTo>
                  <a:lnTo>
                    <a:pt x="8224" y="22332"/>
                  </a:lnTo>
                  <a:cubicBezTo>
                    <a:pt x="6940" y="21260"/>
                    <a:pt x="5826" y="20082"/>
                    <a:pt x="5041" y="18586"/>
                  </a:cubicBezTo>
                  <a:cubicBezTo>
                    <a:pt x="4340" y="17260"/>
                    <a:pt x="3958" y="15753"/>
                    <a:pt x="3513" y="14341"/>
                  </a:cubicBezTo>
                  <a:cubicBezTo>
                    <a:pt x="2993" y="12686"/>
                    <a:pt x="2462" y="11030"/>
                    <a:pt x="1942" y="9375"/>
                  </a:cubicBezTo>
                  <a:cubicBezTo>
                    <a:pt x="1793" y="8908"/>
                    <a:pt x="1613" y="8431"/>
                    <a:pt x="1560" y="7942"/>
                  </a:cubicBezTo>
                  <a:cubicBezTo>
                    <a:pt x="1422" y="6722"/>
                    <a:pt x="1846" y="5650"/>
                    <a:pt x="2621" y="4727"/>
                  </a:cubicBezTo>
                  <a:lnTo>
                    <a:pt x="3979" y="3103"/>
                  </a:lnTo>
                  <a:cubicBezTo>
                    <a:pt x="4754" y="2170"/>
                    <a:pt x="5773" y="1575"/>
                    <a:pt x="7004" y="1522"/>
                  </a:cubicBezTo>
                  <a:cubicBezTo>
                    <a:pt x="7069" y="1518"/>
                    <a:pt x="7135" y="1516"/>
                    <a:pt x="7200" y="1516"/>
                  </a:cubicBezTo>
                  <a:cubicBezTo>
                    <a:pt x="7615" y="1516"/>
                    <a:pt x="8035" y="1595"/>
                    <a:pt x="8447" y="1650"/>
                  </a:cubicBezTo>
                  <a:lnTo>
                    <a:pt x="10824" y="1968"/>
                  </a:lnTo>
                  <a:lnTo>
                    <a:pt x="15705" y="2615"/>
                  </a:lnTo>
                  <a:cubicBezTo>
                    <a:pt x="17966" y="2912"/>
                    <a:pt x="20014" y="3698"/>
                    <a:pt x="21775" y="5152"/>
                  </a:cubicBezTo>
                  <a:cubicBezTo>
                    <a:pt x="23558" y="6637"/>
                    <a:pt x="25330" y="8144"/>
                    <a:pt x="27113" y="9640"/>
                  </a:cubicBezTo>
                  <a:lnTo>
                    <a:pt x="35401" y="16591"/>
                  </a:lnTo>
                  <a:cubicBezTo>
                    <a:pt x="36112" y="17185"/>
                    <a:pt x="36823" y="17780"/>
                    <a:pt x="37523" y="18374"/>
                  </a:cubicBezTo>
                  <a:cubicBezTo>
                    <a:pt x="37969" y="18745"/>
                    <a:pt x="38223" y="19276"/>
                    <a:pt x="38011" y="19859"/>
                  </a:cubicBezTo>
                  <a:cubicBezTo>
                    <a:pt x="37799" y="20443"/>
                    <a:pt x="37173" y="20984"/>
                    <a:pt x="36780" y="21451"/>
                  </a:cubicBezTo>
                  <a:cubicBezTo>
                    <a:pt x="36356" y="21950"/>
                    <a:pt x="35942" y="22449"/>
                    <a:pt x="35528" y="22947"/>
                  </a:cubicBezTo>
                  <a:cubicBezTo>
                    <a:pt x="35052" y="23511"/>
                    <a:pt x="35584" y="24204"/>
                    <a:pt x="36149" y="24204"/>
                  </a:cubicBezTo>
                  <a:cubicBezTo>
                    <a:pt x="36340" y="24204"/>
                    <a:pt x="36535" y="24125"/>
                    <a:pt x="36695" y="23934"/>
                  </a:cubicBezTo>
                  <a:cubicBezTo>
                    <a:pt x="37152" y="23383"/>
                    <a:pt x="37608" y="22841"/>
                    <a:pt x="38075" y="22290"/>
                  </a:cubicBezTo>
                  <a:cubicBezTo>
                    <a:pt x="38584" y="21674"/>
                    <a:pt x="39232" y="21059"/>
                    <a:pt x="39476" y="20284"/>
                  </a:cubicBezTo>
                  <a:cubicBezTo>
                    <a:pt x="39826" y="19180"/>
                    <a:pt x="39454" y="18024"/>
                    <a:pt x="38595" y="17270"/>
                  </a:cubicBezTo>
                  <a:cubicBezTo>
                    <a:pt x="38383" y="17090"/>
                    <a:pt x="38170" y="16920"/>
                    <a:pt x="37958" y="16740"/>
                  </a:cubicBezTo>
                  <a:lnTo>
                    <a:pt x="30424" y="10426"/>
                  </a:lnTo>
                  <a:lnTo>
                    <a:pt x="23187" y="4356"/>
                  </a:lnTo>
                  <a:cubicBezTo>
                    <a:pt x="21712" y="3114"/>
                    <a:pt x="20099" y="2127"/>
                    <a:pt x="18242" y="1565"/>
                  </a:cubicBezTo>
                  <a:cubicBezTo>
                    <a:pt x="16735" y="1119"/>
                    <a:pt x="15122" y="1002"/>
                    <a:pt x="13572" y="790"/>
                  </a:cubicBezTo>
                  <a:lnTo>
                    <a:pt x="8426" y="111"/>
                  </a:lnTo>
                  <a:cubicBezTo>
                    <a:pt x="7980" y="48"/>
                    <a:pt x="7541" y="0"/>
                    <a:pt x="7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2208243" y="1805160"/>
              <a:ext cx="926184" cy="923389"/>
            </a:xfrm>
            <a:custGeom>
              <a:avLst/>
              <a:gdLst/>
              <a:ahLst/>
              <a:cxnLst/>
              <a:rect l="l" t="t" r="r" b="b"/>
              <a:pathLst>
                <a:path w="24854" h="24779" extrusionOk="0">
                  <a:moveTo>
                    <a:pt x="8080" y="1"/>
                  </a:moveTo>
                  <a:cubicBezTo>
                    <a:pt x="7966" y="1"/>
                    <a:pt x="7851" y="4"/>
                    <a:pt x="7737" y="10"/>
                  </a:cubicBezTo>
                  <a:cubicBezTo>
                    <a:pt x="6495" y="73"/>
                    <a:pt x="5296" y="519"/>
                    <a:pt x="4309" y="1273"/>
                  </a:cubicBezTo>
                  <a:cubicBezTo>
                    <a:pt x="3662" y="1782"/>
                    <a:pt x="3153" y="2408"/>
                    <a:pt x="2633" y="3034"/>
                  </a:cubicBezTo>
                  <a:cubicBezTo>
                    <a:pt x="1593" y="4265"/>
                    <a:pt x="606" y="5432"/>
                    <a:pt x="277" y="7067"/>
                  </a:cubicBezTo>
                  <a:cubicBezTo>
                    <a:pt x="1" y="8457"/>
                    <a:pt x="330" y="9741"/>
                    <a:pt x="744" y="11035"/>
                  </a:cubicBezTo>
                  <a:lnTo>
                    <a:pt x="1922" y="14750"/>
                  </a:lnTo>
                  <a:cubicBezTo>
                    <a:pt x="2282" y="15896"/>
                    <a:pt x="2654" y="17042"/>
                    <a:pt x="3015" y="18188"/>
                  </a:cubicBezTo>
                  <a:cubicBezTo>
                    <a:pt x="3789" y="20618"/>
                    <a:pt x="5222" y="22772"/>
                    <a:pt x="7164" y="24427"/>
                  </a:cubicBezTo>
                  <a:cubicBezTo>
                    <a:pt x="7435" y="24660"/>
                    <a:pt x="7793" y="24778"/>
                    <a:pt x="8152" y="24778"/>
                  </a:cubicBezTo>
                  <a:cubicBezTo>
                    <a:pt x="8594" y="24778"/>
                    <a:pt x="9037" y="24600"/>
                    <a:pt x="9318" y="24236"/>
                  </a:cubicBezTo>
                  <a:cubicBezTo>
                    <a:pt x="9838" y="23589"/>
                    <a:pt x="9753" y="22634"/>
                    <a:pt x="9127" y="22082"/>
                  </a:cubicBezTo>
                  <a:cubicBezTo>
                    <a:pt x="8872" y="21870"/>
                    <a:pt x="8618" y="21647"/>
                    <a:pt x="8384" y="21414"/>
                  </a:cubicBezTo>
                  <a:cubicBezTo>
                    <a:pt x="8310" y="21329"/>
                    <a:pt x="8225" y="21255"/>
                    <a:pt x="8151" y="21170"/>
                  </a:cubicBezTo>
                  <a:lnTo>
                    <a:pt x="8151" y="21170"/>
                  </a:lnTo>
                  <a:cubicBezTo>
                    <a:pt x="8189" y="21210"/>
                    <a:pt x="8205" y="21226"/>
                    <a:pt x="8206" y="21226"/>
                  </a:cubicBezTo>
                  <a:cubicBezTo>
                    <a:pt x="8211" y="21226"/>
                    <a:pt x="7988" y="20978"/>
                    <a:pt x="7981" y="20978"/>
                  </a:cubicBezTo>
                  <a:cubicBezTo>
                    <a:pt x="7981" y="20978"/>
                    <a:pt x="7981" y="20978"/>
                    <a:pt x="7981" y="20979"/>
                  </a:cubicBezTo>
                  <a:cubicBezTo>
                    <a:pt x="7599" y="20512"/>
                    <a:pt x="7238" y="20024"/>
                    <a:pt x="6920" y="19504"/>
                  </a:cubicBezTo>
                  <a:cubicBezTo>
                    <a:pt x="6495" y="18793"/>
                    <a:pt x="6166" y="18029"/>
                    <a:pt x="5922" y="17243"/>
                  </a:cubicBezTo>
                  <a:cubicBezTo>
                    <a:pt x="5657" y="16416"/>
                    <a:pt x="5402" y="15588"/>
                    <a:pt x="5137" y="14771"/>
                  </a:cubicBezTo>
                  <a:lnTo>
                    <a:pt x="3948" y="11025"/>
                  </a:lnTo>
                  <a:cubicBezTo>
                    <a:pt x="3736" y="10349"/>
                    <a:pt x="3486" y="9672"/>
                    <a:pt x="3307" y="8987"/>
                  </a:cubicBezTo>
                  <a:lnTo>
                    <a:pt x="3307" y="8987"/>
                  </a:lnTo>
                  <a:cubicBezTo>
                    <a:pt x="3307" y="8988"/>
                    <a:pt x="3308" y="8989"/>
                    <a:pt x="3308" y="8989"/>
                  </a:cubicBezTo>
                  <a:cubicBezTo>
                    <a:pt x="3312" y="8989"/>
                    <a:pt x="3259" y="8735"/>
                    <a:pt x="3259" y="8711"/>
                  </a:cubicBezTo>
                  <a:cubicBezTo>
                    <a:pt x="3248" y="8616"/>
                    <a:pt x="3237" y="8520"/>
                    <a:pt x="3227" y="8436"/>
                  </a:cubicBezTo>
                  <a:cubicBezTo>
                    <a:pt x="3219" y="8332"/>
                    <a:pt x="3217" y="8229"/>
                    <a:pt x="3216" y="8121"/>
                  </a:cubicBezTo>
                  <a:lnTo>
                    <a:pt x="3216" y="8121"/>
                  </a:lnTo>
                  <a:cubicBezTo>
                    <a:pt x="3221" y="8085"/>
                    <a:pt x="3231" y="7964"/>
                    <a:pt x="3237" y="7926"/>
                  </a:cubicBezTo>
                  <a:cubicBezTo>
                    <a:pt x="3264" y="7714"/>
                    <a:pt x="3305" y="7502"/>
                    <a:pt x="3355" y="7297"/>
                  </a:cubicBezTo>
                  <a:lnTo>
                    <a:pt x="3355" y="7297"/>
                  </a:lnTo>
                  <a:cubicBezTo>
                    <a:pt x="3361" y="7285"/>
                    <a:pt x="3394" y="7188"/>
                    <a:pt x="3407" y="7162"/>
                  </a:cubicBezTo>
                  <a:cubicBezTo>
                    <a:pt x="3492" y="6992"/>
                    <a:pt x="3556" y="6823"/>
                    <a:pt x="3641" y="6653"/>
                  </a:cubicBezTo>
                  <a:cubicBezTo>
                    <a:pt x="3641" y="6653"/>
                    <a:pt x="3715" y="6535"/>
                    <a:pt x="3756" y="6466"/>
                  </a:cubicBezTo>
                  <a:lnTo>
                    <a:pt x="3756" y="6466"/>
                  </a:lnTo>
                  <a:cubicBezTo>
                    <a:pt x="3808" y="6398"/>
                    <a:pt x="3886" y="6292"/>
                    <a:pt x="3885" y="6292"/>
                  </a:cubicBezTo>
                  <a:lnTo>
                    <a:pt x="3885" y="6292"/>
                  </a:lnTo>
                  <a:cubicBezTo>
                    <a:pt x="3885" y="6292"/>
                    <a:pt x="3885" y="6292"/>
                    <a:pt x="3885" y="6292"/>
                  </a:cubicBezTo>
                  <a:cubicBezTo>
                    <a:pt x="3938" y="6228"/>
                    <a:pt x="3991" y="6165"/>
                    <a:pt x="4055" y="6090"/>
                  </a:cubicBezTo>
                  <a:cubicBezTo>
                    <a:pt x="4256" y="5836"/>
                    <a:pt x="4468" y="5581"/>
                    <a:pt x="4681" y="5326"/>
                  </a:cubicBezTo>
                  <a:cubicBezTo>
                    <a:pt x="4967" y="4987"/>
                    <a:pt x="5254" y="4647"/>
                    <a:pt x="5540" y="4308"/>
                  </a:cubicBezTo>
                  <a:cubicBezTo>
                    <a:pt x="5604" y="4233"/>
                    <a:pt x="5667" y="4159"/>
                    <a:pt x="5731" y="4085"/>
                  </a:cubicBezTo>
                  <a:cubicBezTo>
                    <a:pt x="5768" y="4042"/>
                    <a:pt x="5808" y="4006"/>
                    <a:pt x="5847" y="3970"/>
                  </a:cubicBezTo>
                  <a:lnTo>
                    <a:pt x="5847" y="3970"/>
                  </a:lnTo>
                  <a:cubicBezTo>
                    <a:pt x="5843" y="3974"/>
                    <a:pt x="5841" y="3976"/>
                    <a:pt x="5842" y="3976"/>
                  </a:cubicBezTo>
                  <a:cubicBezTo>
                    <a:pt x="5845" y="3976"/>
                    <a:pt x="6019" y="3811"/>
                    <a:pt x="6050" y="3788"/>
                  </a:cubicBezTo>
                  <a:cubicBezTo>
                    <a:pt x="6230" y="3639"/>
                    <a:pt x="6421" y="3512"/>
                    <a:pt x="6623" y="3395"/>
                  </a:cubicBezTo>
                  <a:lnTo>
                    <a:pt x="6623" y="3395"/>
                  </a:lnTo>
                  <a:cubicBezTo>
                    <a:pt x="6547" y="3441"/>
                    <a:pt x="6521" y="3459"/>
                    <a:pt x="6523" y="3459"/>
                  </a:cubicBezTo>
                  <a:cubicBezTo>
                    <a:pt x="6531" y="3459"/>
                    <a:pt x="6740" y="3339"/>
                    <a:pt x="6771" y="3331"/>
                  </a:cubicBezTo>
                  <a:cubicBezTo>
                    <a:pt x="6898" y="3278"/>
                    <a:pt x="7026" y="3225"/>
                    <a:pt x="7153" y="3183"/>
                  </a:cubicBezTo>
                  <a:cubicBezTo>
                    <a:pt x="7178" y="3175"/>
                    <a:pt x="7442" y="3109"/>
                    <a:pt x="7421" y="3109"/>
                  </a:cubicBezTo>
                  <a:cubicBezTo>
                    <a:pt x="7414" y="3109"/>
                    <a:pt x="7383" y="3115"/>
                    <a:pt x="7312" y="3130"/>
                  </a:cubicBezTo>
                  <a:cubicBezTo>
                    <a:pt x="7440" y="3098"/>
                    <a:pt x="7588" y="3077"/>
                    <a:pt x="7726" y="3066"/>
                  </a:cubicBezTo>
                  <a:cubicBezTo>
                    <a:pt x="7822" y="3055"/>
                    <a:pt x="7907" y="3055"/>
                    <a:pt x="8002" y="3045"/>
                  </a:cubicBezTo>
                  <a:cubicBezTo>
                    <a:pt x="8018" y="3045"/>
                    <a:pt x="8140" y="3047"/>
                    <a:pt x="8218" y="3047"/>
                  </a:cubicBezTo>
                  <a:cubicBezTo>
                    <a:pt x="8256" y="3047"/>
                    <a:pt x="8284" y="3047"/>
                    <a:pt x="8284" y="3045"/>
                  </a:cubicBezTo>
                  <a:lnTo>
                    <a:pt x="8284" y="3045"/>
                  </a:lnTo>
                  <a:cubicBezTo>
                    <a:pt x="8380" y="3056"/>
                    <a:pt x="8472" y="3069"/>
                    <a:pt x="8564" y="3077"/>
                  </a:cubicBezTo>
                  <a:lnTo>
                    <a:pt x="9594" y="3215"/>
                  </a:lnTo>
                  <a:lnTo>
                    <a:pt x="13393" y="3724"/>
                  </a:lnTo>
                  <a:lnTo>
                    <a:pt x="16757" y="4170"/>
                  </a:lnTo>
                  <a:lnTo>
                    <a:pt x="17075" y="4212"/>
                  </a:lnTo>
                  <a:cubicBezTo>
                    <a:pt x="17659" y="4308"/>
                    <a:pt x="18242" y="4435"/>
                    <a:pt x="18805" y="4615"/>
                  </a:cubicBezTo>
                  <a:cubicBezTo>
                    <a:pt x="20184" y="5114"/>
                    <a:pt x="21150" y="5645"/>
                    <a:pt x="22201" y="6504"/>
                  </a:cubicBezTo>
                  <a:cubicBezTo>
                    <a:pt x="22474" y="6735"/>
                    <a:pt x="22835" y="6854"/>
                    <a:pt x="23195" y="6854"/>
                  </a:cubicBezTo>
                  <a:cubicBezTo>
                    <a:pt x="23631" y="6854"/>
                    <a:pt x="24065" y="6679"/>
                    <a:pt x="24344" y="6313"/>
                  </a:cubicBezTo>
                  <a:cubicBezTo>
                    <a:pt x="24853" y="5655"/>
                    <a:pt x="24811" y="4711"/>
                    <a:pt x="24153" y="4159"/>
                  </a:cubicBezTo>
                  <a:cubicBezTo>
                    <a:pt x="22222" y="2557"/>
                    <a:pt x="19887" y="1527"/>
                    <a:pt x="17404" y="1177"/>
                  </a:cubicBezTo>
                  <a:cubicBezTo>
                    <a:pt x="16534" y="1060"/>
                    <a:pt x="15674" y="944"/>
                    <a:pt x="14804" y="838"/>
                  </a:cubicBezTo>
                  <a:lnTo>
                    <a:pt x="10676" y="286"/>
                  </a:lnTo>
                  <a:cubicBezTo>
                    <a:pt x="9824" y="164"/>
                    <a:pt x="8946" y="1"/>
                    <a:pt x="80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3469683" y="2621976"/>
              <a:ext cx="210026" cy="203020"/>
            </a:xfrm>
            <a:custGeom>
              <a:avLst/>
              <a:gdLst/>
              <a:ahLst/>
              <a:cxnLst/>
              <a:rect l="l" t="t" r="r" b="b"/>
              <a:pathLst>
                <a:path w="5636" h="5448" extrusionOk="0">
                  <a:moveTo>
                    <a:pt x="2990" y="1"/>
                  </a:moveTo>
                  <a:cubicBezTo>
                    <a:pt x="2668" y="1"/>
                    <a:pt x="2349" y="139"/>
                    <a:pt x="2123" y="406"/>
                  </a:cubicBezTo>
                  <a:lnTo>
                    <a:pt x="520" y="2316"/>
                  </a:lnTo>
                  <a:cubicBezTo>
                    <a:pt x="0" y="2932"/>
                    <a:pt x="85" y="3845"/>
                    <a:pt x="701" y="4354"/>
                  </a:cubicBezTo>
                  <a:lnTo>
                    <a:pt x="1603" y="5118"/>
                  </a:lnTo>
                  <a:cubicBezTo>
                    <a:pt x="1870" y="5339"/>
                    <a:pt x="2198" y="5447"/>
                    <a:pt x="2525" y="5447"/>
                  </a:cubicBezTo>
                  <a:cubicBezTo>
                    <a:pt x="2936" y="5447"/>
                    <a:pt x="3345" y="5275"/>
                    <a:pt x="3629" y="4938"/>
                  </a:cubicBezTo>
                  <a:lnTo>
                    <a:pt x="5242" y="3017"/>
                  </a:lnTo>
                  <a:cubicBezTo>
                    <a:pt x="5635" y="2539"/>
                    <a:pt x="5582" y="1839"/>
                    <a:pt x="5104" y="1436"/>
                  </a:cubicBezTo>
                  <a:lnTo>
                    <a:pt x="3704" y="258"/>
                  </a:lnTo>
                  <a:cubicBezTo>
                    <a:pt x="3494" y="85"/>
                    <a:pt x="3241" y="1"/>
                    <a:pt x="2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3203138" y="2940318"/>
              <a:ext cx="210026" cy="203094"/>
            </a:xfrm>
            <a:custGeom>
              <a:avLst/>
              <a:gdLst/>
              <a:ahLst/>
              <a:cxnLst/>
              <a:rect l="l" t="t" r="r" b="b"/>
              <a:pathLst>
                <a:path w="5636" h="5450" extrusionOk="0">
                  <a:moveTo>
                    <a:pt x="3115" y="1"/>
                  </a:moveTo>
                  <a:cubicBezTo>
                    <a:pt x="2701" y="1"/>
                    <a:pt x="2291" y="179"/>
                    <a:pt x="2007" y="522"/>
                  </a:cubicBezTo>
                  <a:lnTo>
                    <a:pt x="404" y="2443"/>
                  </a:lnTo>
                  <a:cubicBezTo>
                    <a:pt x="1" y="2910"/>
                    <a:pt x="65" y="3621"/>
                    <a:pt x="531" y="4014"/>
                  </a:cubicBezTo>
                  <a:lnTo>
                    <a:pt x="1943" y="5192"/>
                  </a:lnTo>
                  <a:cubicBezTo>
                    <a:pt x="2154" y="5365"/>
                    <a:pt x="2408" y="5449"/>
                    <a:pt x="2661" y="5449"/>
                  </a:cubicBezTo>
                  <a:cubicBezTo>
                    <a:pt x="2981" y="5449"/>
                    <a:pt x="3299" y="5314"/>
                    <a:pt x="3524" y="5054"/>
                  </a:cubicBezTo>
                  <a:lnTo>
                    <a:pt x="5126" y="3133"/>
                  </a:lnTo>
                  <a:cubicBezTo>
                    <a:pt x="5636" y="2528"/>
                    <a:pt x="5561" y="1615"/>
                    <a:pt x="4946" y="1096"/>
                  </a:cubicBezTo>
                  <a:lnTo>
                    <a:pt x="4044" y="342"/>
                  </a:lnTo>
                  <a:cubicBezTo>
                    <a:pt x="3772" y="112"/>
                    <a:pt x="3442" y="1"/>
                    <a:pt x="3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1183314" y="1664938"/>
              <a:ext cx="1902900" cy="2391481"/>
            </a:xfrm>
            <a:custGeom>
              <a:avLst/>
              <a:gdLst/>
              <a:ahLst/>
              <a:cxnLst/>
              <a:rect l="l" t="t" r="r" b="b"/>
              <a:pathLst>
                <a:path w="51064" h="64175" extrusionOk="0">
                  <a:moveTo>
                    <a:pt x="16492" y="1"/>
                  </a:moveTo>
                  <a:cubicBezTo>
                    <a:pt x="12269" y="1"/>
                    <a:pt x="8098" y="1516"/>
                    <a:pt x="4786" y="4951"/>
                  </a:cubicBezTo>
                  <a:cubicBezTo>
                    <a:pt x="1497" y="8357"/>
                    <a:pt x="0" y="13451"/>
                    <a:pt x="977" y="18099"/>
                  </a:cubicBezTo>
                  <a:cubicBezTo>
                    <a:pt x="2027" y="23076"/>
                    <a:pt x="5890" y="26790"/>
                    <a:pt x="10304" y="28997"/>
                  </a:cubicBezTo>
                  <a:cubicBezTo>
                    <a:pt x="20736" y="34218"/>
                    <a:pt x="35359" y="30207"/>
                    <a:pt x="43975" y="39205"/>
                  </a:cubicBezTo>
                  <a:cubicBezTo>
                    <a:pt x="48061" y="43482"/>
                    <a:pt x="49154" y="50136"/>
                    <a:pt x="46363" y="55399"/>
                  </a:cubicBezTo>
                  <a:cubicBezTo>
                    <a:pt x="44422" y="59067"/>
                    <a:pt x="40416" y="61535"/>
                    <a:pt x="36318" y="61535"/>
                  </a:cubicBezTo>
                  <a:cubicBezTo>
                    <a:pt x="35105" y="61535"/>
                    <a:pt x="33884" y="61319"/>
                    <a:pt x="32706" y="60853"/>
                  </a:cubicBezTo>
                  <a:cubicBezTo>
                    <a:pt x="25861" y="58137"/>
                    <a:pt x="23346" y="50146"/>
                    <a:pt x="18847" y="44968"/>
                  </a:cubicBezTo>
                  <a:cubicBezTo>
                    <a:pt x="15957" y="41643"/>
                    <a:pt x="12052" y="39134"/>
                    <a:pt x="7708" y="39134"/>
                  </a:cubicBezTo>
                  <a:cubicBezTo>
                    <a:pt x="6853" y="39134"/>
                    <a:pt x="5980" y="39231"/>
                    <a:pt x="5094" y="39439"/>
                  </a:cubicBezTo>
                  <a:cubicBezTo>
                    <a:pt x="3546" y="39804"/>
                    <a:pt x="4224" y="41972"/>
                    <a:pt x="5647" y="41972"/>
                  </a:cubicBezTo>
                  <a:cubicBezTo>
                    <a:pt x="5755" y="41972"/>
                    <a:pt x="5868" y="41960"/>
                    <a:pt x="5985" y="41933"/>
                  </a:cubicBezTo>
                  <a:cubicBezTo>
                    <a:pt x="6630" y="41781"/>
                    <a:pt x="7262" y="41710"/>
                    <a:pt x="7879" y="41710"/>
                  </a:cubicBezTo>
                  <a:cubicBezTo>
                    <a:pt x="12570" y="41710"/>
                    <a:pt x="16417" y="45796"/>
                    <a:pt x="18921" y="49435"/>
                  </a:cubicBezTo>
                  <a:cubicBezTo>
                    <a:pt x="22126" y="54083"/>
                    <a:pt x="24757" y="59400"/>
                    <a:pt x="29798" y="62371"/>
                  </a:cubicBezTo>
                  <a:cubicBezTo>
                    <a:pt x="31911" y="63616"/>
                    <a:pt x="34121" y="64175"/>
                    <a:pt x="36277" y="64175"/>
                  </a:cubicBezTo>
                  <a:cubicBezTo>
                    <a:pt x="43183" y="64175"/>
                    <a:pt x="49543" y="58438"/>
                    <a:pt x="50448" y="51112"/>
                  </a:cubicBezTo>
                  <a:cubicBezTo>
                    <a:pt x="51064" y="46124"/>
                    <a:pt x="49345" y="41094"/>
                    <a:pt x="45917" y="37433"/>
                  </a:cubicBezTo>
                  <a:cubicBezTo>
                    <a:pt x="42139" y="33411"/>
                    <a:pt x="36674" y="31597"/>
                    <a:pt x="31368" y="30684"/>
                  </a:cubicBezTo>
                  <a:cubicBezTo>
                    <a:pt x="25681" y="29697"/>
                    <a:pt x="19749" y="29665"/>
                    <a:pt x="14241" y="27777"/>
                  </a:cubicBezTo>
                  <a:cubicBezTo>
                    <a:pt x="9148" y="26036"/>
                    <a:pt x="4022" y="22258"/>
                    <a:pt x="3396" y="16518"/>
                  </a:cubicBezTo>
                  <a:cubicBezTo>
                    <a:pt x="2727" y="10532"/>
                    <a:pt x="6654" y="5205"/>
                    <a:pt x="12236" y="3327"/>
                  </a:cubicBezTo>
                  <a:cubicBezTo>
                    <a:pt x="13750" y="2819"/>
                    <a:pt x="15292" y="2581"/>
                    <a:pt x="16821" y="2581"/>
                  </a:cubicBezTo>
                  <a:cubicBezTo>
                    <a:pt x="21612" y="2581"/>
                    <a:pt x="26269" y="4914"/>
                    <a:pt x="29511" y="8559"/>
                  </a:cubicBezTo>
                  <a:cubicBezTo>
                    <a:pt x="29812" y="8893"/>
                    <a:pt x="30189" y="9032"/>
                    <a:pt x="30558" y="9032"/>
                  </a:cubicBezTo>
                  <a:cubicBezTo>
                    <a:pt x="31572" y="9032"/>
                    <a:pt x="32530" y="7985"/>
                    <a:pt x="31697" y="7052"/>
                  </a:cubicBezTo>
                  <a:cubicBezTo>
                    <a:pt x="27789" y="2666"/>
                    <a:pt x="22094" y="1"/>
                    <a:pt x="16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945275" y="2877939"/>
              <a:ext cx="738704" cy="654038"/>
            </a:xfrm>
            <a:custGeom>
              <a:avLst/>
              <a:gdLst/>
              <a:ahLst/>
              <a:cxnLst/>
              <a:rect l="l" t="t" r="r" b="b"/>
              <a:pathLst>
                <a:path w="19823" h="17551" extrusionOk="0">
                  <a:moveTo>
                    <a:pt x="9904" y="0"/>
                  </a:moveTo>
                  <a:cubicBezTo>
                    <a:pt x="6344" y="0"/>
                    <a:pt x="3000" y="2185"/>
                    <a:pt x="1687" y="5720"/>
                  </a:cubicBezTo>
                  <a:cubicBezTo>
                    <a:pt x="0" y="10261"/>
                    <a:pt x="2324" y="15313"/>
                    <a:pt x="6866" y="17000"/>
                  </a:cubicBezTo>
                  <a:cubicBezTo>
                    <a:pt x="7871" y="17373"/>
                    <a:pt x="8900" y="17550"/>
                    <a:pt x="9912" y="17550"/>
                  </a:cubicBezTo>
                  <a:cubicBezTo>
                    <a:pt x="13474" y="17550"/>
                    <a:pt x="16821" y="15358"/>
                    <a:pt x="18135" y="11821"/>
                  </a:cubicBezTo>
                  <a:cubicBezTo>
                    <a:pt x="19823" y="7280"/>
                    <a:pt x="17499" y="2228"/>
                    <a:pt x="12957" y="552"/>
                  </a:cubicBezTo>
                  <a:cubicBezTo>
                    <a:pt x="11950" y="177"/>
                    <a:pt x="10918" y="0"/>
                    <a:pt x="9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1027105" y="2948106"/>
              <a:ext cx="574626" cy="513325"/>
            </a:xfrm>
            <a:custGeom>
              <a:avLst/>
              <a:gdLst/>
              <a:ahLst/>
              <a:cxnLst/>
              <a:rect l="l" t="t" r="r" b="b"/>
              <a:pathLst>
                <a:path w="15420" h="13775" extrusionOk="0">
                  <a:moveTo>
                    <a:pt x="7707" y="0"/>
                  </a:moveTo>
                  <a:cubicBezTo>
                    <a:pt x="6129" y="0"/>
                    <a:pt x="4543" y="539"/>
                    <a:pt x="3248" y="1640"/>
                  </a:cubicBezTo>
                  <a:cubicBezTo>
                    <a:pt x="351" y="4112"/>
                    <a:pt x="1" y="8453"/>
                    <a:pt x="2473" y="11350"/>
                  </a:cubicBezTo>
                  <a:cubicBezTo>
                    <a:pt x="3834" y="12951"/>
                    <a:pt x="5773" y="13774"/>
                    <a:pt x="7723" y="13774"/>
                  </a:cubicBezTo>
                  <a:cubicBezTo>
                    <a:pt x="9301" y="13774"/>
                    <a:pt x="10887" y="13236"/>
                    <a:pt x="12183" y="12135"/>
                  </a:cubicBezTo>
                  <a:cubicBezTo>
                    <a:pt x="15080" y="9673"/>
                    <a:pt x="15419" y="5322"/>
                    <a:pt x="12958" y="2425"/>
                  </a:cubicBezTo>
                  <a:cubicBezTo>
                    <a:pt x="11597" y="824"/>
                    <a:pt x="9658" y="0"/>
                    <a:pt x="7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1074952" y="2981830"/>
              <a:ext cx="478930" cy="445727"/>
            </a:xfrm>
            <a:custGeom>
              <a:avLst/>
              <a:gdLst/>
              <a:ahLst/>
              <a:cxnLst/>
              <a:rect l="l" t="t" r="r" b="b"/>
              <a:pathLst>
                <a:path w="12852" h="11961" extrusionOk="0">
                  <a:moveTo>
                    <a:pt x="6437" y="1"/>
                  </a:moveTo>
                  <a:cubicBezTo>
                    <a:pt x="6263" y="1"/>
                    <a:pt x="6087" y="8"/>
                    <a:pt x="5911" y="24"/>
                  </a:cubicBezTo>
                  <a:cubicBezTo>
                    <a:pt x="3503" y="236"/>
                    <a:pt x="1454" y="1881"/>
                    <a:pt x="733" y="4184"/>
                  </a:cubicBezTo>
                  <a:cubicBezTo>
                    <a:pt x="1" y="6497"/>
                    <a:pt x="733" y="9012"/>
                    <a:pt x="2590" y="10561"/>
                  </a:cubicBezTo>
                  <a:cubicBezTo>
                    <a:pt x="3709" y="11502"/>
                    <a:pt x="5074" y="11961"/>
                    <a:pt x="6432" y="11961"/>
                  </a:cubicBezTo>
                  <a:cubicBezTo>
                    <a:pt x="8138" y="11961"/>
                    <a:pt x="9834" y="11236"/>
                    <a:pt x="11016" y="9829"/>
                  </a:cubicBezTo>
                  <a:cubicBezTo>
                    <a:pt x="12565" y="7972"/>
                    <a:pt x="12851" y="5362"/>
                    <a:pt x="11737" y="3218"/>
                  </a:cubicBezTo>
                  <a:cubicBezTo>
                    <a:pt x="10694" y="1231"/>
                    <a:pt x="8649" y="1"/>
                    <a:pt x="64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1175786" y="3072231"/>
              <a:ext cx="277662" cy="265066"/>
            </a:xfrm>
            <a:custGeom>
              <a:avLst/>
              <a:gdLst/>
              <a:ahLst/>
              <a:cxnLst/>
              <a:rect l="l" t="t" r="r" b="b"/>
              <a:pathLst>
                <a:path w="7451" h="7113" extrusionOk="0">
                  <a:moveTo>
                    <a:pt x="3735" y="0"/>
                  </a:moveTo>
                  <a:cubicBezTo>
                    <a:pt x="3620" y="0"/>
                    <a:pt x="3503" y="6"/>
                    <a:pt x="3386" y="17"/>
                  </a:cubicBezTo>
                  <a:cubicBezTo>
                    <a:pt x="1433" y="198"/>
                    <a:pt x="1" y="1938"/>
                    <a:pt x="181" y="3891"/>
                  </a:cubicBezTo>
                  <a:cubicBezTo>
                    <a:pt x="361" y="5736"/>
                    <a:pt x="1909" y="7113"/>
                    <a:pt x="3716" y="7113"/>
                  </a:cubicBezTo>
                  <a:cubicBezTo>
                    <a:pt x="3831" y="7113"/>
                    <a:pt x="3948" y="7107"/>
                    <a:pt x="4065" y="7095"/>
                  </a:cubicBezTo>
                  <a:cubicBezTo>
                    <a:pt x="6017" y="6915"/>
                    <a:pt x="7450" y="5175"/>
                    <a:pt x="7270" y="3212"/>
                  </a:cubicBezTo>
                  <a:cubicBezTo>
                    <a:pt x="7090" y="1376"/>
                    <a:pt x="5542" y="0"/>
                    <a:pt x="37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951237" y="2877678"/>
              <a:ext cx="503786" cy="654001"/>
            </a:xfrm>
            <a:custGeom>
              <a:avLst/>
              <a:gdLst/>
              <a:ahLst/>
              <a:cxnLst/>
              <a:rect l="l" t="t" r="r" b="b"/>
              <a:pathLst>
                <a:path w="13519" h="17550" extrusionOk="0">
                  <a:moveTo>
                    <a:pt x="9754" y="0"/>
                  </a:moveTo>
                  <a:cubicBezTo>
                    <a:pt x="5783" y="0"/>
                    <a:pt x="2080" y="2725"/>
                    <a:pt x="1177" y="6926"/>
                  </a:cubicBezTo>
                  <a:cubicBezTo>
                    <a:pt x="1" y="12409"/>
                    <a:pt x="4180" y="17550"/>
                    <a:pt x="9751" y="17550"/>
                  </a:cubicBezTo>
                  <a:cubicBezTo>
                    <a:pt x="9807" y="17550"/>
                    <a:pt x="9864" y="17549"/>
                    <a:pt x="9921" y="17548"/>
                  </a:cubicBezTo>
                  <a:cubicBezTo>
                    <a:pt x="4743" y="15076"/>
                    <a:pt x="3289" y="8380"/>
                    <a:pt x="6971" y="3986"/>
                  </a:cubicBezTo>
                  <a:cubicBezTo>
                    <a:pt x="8595" y="2044"/>
                    <a:pt x="10982" y="898"/>
                    <a:pt x="13519" y="856"/>
                  </a:cubicBezTo>
                  <a:cubicBezTo>
                    <a:pt x="12290" y="272"/>
                    <a:pt x="11009" y="0"/>
                    <a:pt x="9754" y="0"/>
                  </a:cubicBezTo>
                  <a:close/>
                </a:path>
              </a:pathLst>
            </a:custGeom>
            <a:solidFill>
              <a:srgbClr val="FFFFFF">
                <a:alpha val="2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8F72654-7B04-178A-A15F-30CEB09D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943DA-0832-8978-63EE-8135F5FFA3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 dirty="0"/>
              <a:t> </a:t>
            </a:r>
            <a:endParaRPr sz="4400" dirty="0"/>
          </a:p>
        </p:txBody>
      </p:sp>
      <p:sp>
        <p:nvSpPr>
          <p:cNvPr id="1112" name="Google Shape;1112;p47"/>
          <p:cNvSpPr/>
          <p:nvPr/>
        </p:nvSpPr>
        <p:spPr>
          <a:xfrm>
            <a:off x="2284725" y="1494150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7"/>
          <p:cNvSpPr/>
          <p:nvPr/>
        </p:nvSpPr>
        <p:spPr>
          <a:xfrm>
            <a:off x="6016275" y="1494150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47"/>
          <p:cNvGrpSpPr/>
          <p:nvPr/>
        </p:nvGrpSpPr>
        <p:grpSpPr>
          <a:xfrm>
            <a:off x="347622" y="4031597"/>
            <a:ext cx="945805" cy="843000"/>
            <a:chOff x="2062796" y="534999"/>
            <a:chExt cx="644457" cy="574407"/>
          </a:xfrm>
        </p:grpSpPr>
        <p:sp>
          <p:nvSpPr>
            <p:cNvPr id="1115" name="Google Shape;1115;p47"/>
            <p:cNvSpPr/>
            <p:nvPr/>
          </p:nvSpPr>
          <p:spPr>
            <a:xfrm>
              <a:off x="2062796" y="534999"/>
              <a:ext cx="644457" cy="574407"/>
            </a:xfrm>
            <a:custGeom>
              <a:avLst/>
              <a:gdLst/>
              <a:ahLst/>
              <a:cxnLst/>
              <a:rect l="l" t="t" r="r" b="b"/>
              <a:pathLst>
                <a:path w="11086" h="9881" extrusionOk="0">
                  <a:moveTo>
                    <a:pt x="5990" y="0"/>
                  </a:moveTo>
                  <a:cubicBezTo>
                    <a:pt x="5864" y="0"/>
                    <a:pt x="5744" y="7"/>
                    <a:pt x="5632" y="21"/>
                  </a:cubicBezTo>
                  <a:cubicBezTo>
                    <a:pt x="5632" y="21"/>
                    <a:pt x="2337" y="21"/>
                    <a:pt x="1077" y="2249"/>
                  </a:cubicBezTo>
                  <a:cubicBezTo>
                    <a:pt x="1" y="4134"/>
                    <a:pt x="453" y="7105"/>
                    <a:pt x="3069" y="8246"/>
                  </a:cubicBezTo>
                  <a:cubicBezTo>
                    <a:pt x="3015" y="8882"/>
                    <a:pt x="2962" y="9764"/>
                    <a:pt x="3069" y="9872"/>
                  </a:cubicBezTo>
                  <a:cubicBezTo>
                    <a:pt x="3075" y="9878"/>
                    <a:pt x="3084" y="9880"/>
                    <a:pt x="3094" y="9880"/>
                  </a:cubicBezTo>
                  <a:cubicBezTo>
                    <a:pt x="3270" y="9880"/>
                    <a:pt x="4034" y="9152"/>
                    <a:pt x="4501" y="8634"/>
                  </a:cubicBezTo>
                  <a:cubicBezTo>
                    <a:pt x="4534" y="8634"/>
                    <a:pt x="4566" y="8645"/>
                    <a:pt x="4609" y="8655"/>
                  </a:cubicBezTo>
                  <a:cubicBezTo>
                    <a:pt x="5022" y="8707"/>
                    <a:pt x="5421" y="8733"/>
                    <a:pt x="5802" y="8733"/>
                  </a:cubicBezTo>
                  <a:cubicBezTo>
                    <a:pt x="9058" y="8733"/>
                    <a:pt x="11086" y="6890"/>
                    <a:pt x="10681" y="4047"/>
                  </a:cubicBezTo>
                  <a:cubicBezTo>
                    <a:pt x="10262" y="1104"/>
                    <a:pt x="7596" y="0"/>
                    <a:pt x="5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2209288" y="594991"/>
              <a:ext cx="369316" cy="366409"/>
            </a:xfrm>
            <a:custGeom>
              <a:avLst/>
              <a:gdLst/>
              <a:ahLst/>
              <a:cxnLst/>
              <a:rect l="l" t="t" r="r" b="b"/>
              <a:pathLst>
                <a:path w="6353" h="6303" extrusionOk="0">
                  <a:moveTo>
                    <a:pt x="1777" y="1"/>
                  </a:moveTo>
                  <a:lnTo>
                    <a:pt x="1734" y="1368"/>
                  </a:lnTo>
                  <a:lnTo>
                    <a:pt x="119" y="1368"/>
                  </a:lnTo>
                  <a:cubicBezTo>
                    <a:pt x="119" y="1368"/>
                    <a:pt x="0" y="6267"/>
                    <a:pt x="119" y="6288"/>
                  </a:cubicBezTo>
                  <a:cubicBezTo>
                    <a:pt x="158" y="6299"/>
                    <a:pt x="839" y="6303"/>
                    <a:pt x="1733" y="6303"/>
                  </a:cubicBezTo>
                  <a:cubicBezTo>
                    <a:pt x="3521" y="6303"/>
                    <a:pt x="6162" y="6288"/>
                    <a:pt x="6234" y="6288"/>
                  </a:cubicBezTo>
                  <a:cubicBezTo>
                    <a:pt x="6352" y="6288"/>
                    <a:pt x="6234" y="1368"/>
                    <a:pt x="6234" y="1368"/>
                  </a:cubicBezTo>
                  <a:lnTo>
                    <a:pt x="4856" y="1368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2348223" y="611268"/>
              <a:ext cx="100802" cy="100860"/>
            </a:xfrm>
            <a:custGeom>
              <a:avLst/>
              <a:gdLst/>
              <a:ahLst/>
              <a:cxnLst/>
              <a:rect l="l" t="t" r="r" b="b"/>
              <a:pathLst>
                <a:path w="1734" h="1735" extrusionOk="0">
                  <a:moveTo>
                    <a:pt x="862" y="1"/>
                  </a:moveTo>
                  <a:cubicBezTo>
                    <a:pt x="388" y="1"/>
                    <a:pt x="0" y="388"/>
                    <a:pt x="0" y="873"/>
                  </a:cubicBezTo>
                  <a:cubicBezTo>
                    <a:pt x="0" y="1346"/>
                    <a:pt x="388" y="1734"/>
                    <a:pt x="862" y="1734"/>
                  </a:cubicBezTo>
                  <a:cubicBezTo>
                    <a:pt x="1346" y="1734"/>
                    <a:pt x="1734" y="1346"/>
                    <a:pt x="1734" y="873"/>
                  </a:cubicBezTo>
                  <a:cubicBezTo>
                    <a:pt x="1734" y="388"/>
                    <a:pt x="1346" y="1"/>
                    <a:pt x="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2386997" y="636323"/>
              <a:ext cx="23253" cy="53889"/>
            </a:xfrm>
            <a:custGeom>
              <a:avLst/>
              <a:gdLst/>
              <a:ahLst/>
              <a:cxnLst/>
              <a:rect l="l" t="t" r="r" b="b"/>
              <a:pathLst>
                <a:path w="400" h="927" extrusionOk="0">
                  <a:moveTo>
                    <a:pt x="1" y="0"/>
                  </a:moveTo>
                  <a:lnTo>
                    <a:pt x="1" y="926"/>
                  </a:lnTo>
                  <a:lnTo>
                    <a:pt x="399" y="926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2371359" y="650682"/>
              <a:ext cx="54528" cy="21974"/>
            </a:xfrm>
            <a:custGeom>
              <a:avLst/>
              <a:gdLst/>
              <a:ahLst/>
              <a:cxnLst/>
              <a:rect l="l" t="t" r="r" b="b"/>
              <a:pathLst>
                <a:path w="938" h="378" extrusionOk="0">
                  <a:moveTo>
                    <a:pt x="1" y="1"/>
                  </a:moveTo>
                  <a:lnTo>
                    <a:pt x="1" y="378"/>
                  </a:lnTo>
                  <a:lnTo>
                    <a:pt x="937" y="378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2352583" y="733345"/>
              <a:ext cx="27613" cy="45111"/>
            </a:xfrm>
            <a:custGeom>
              <a:avLst/>
              <a:gdLst/>
              <a:ahLst/>
              <a:cxnLst/>
              <a:rect l="l" t="t" r="r" b="b"/>
              <a:pathLst>
                <a:path w="475" h="776" extrusionOk="0">
                  <a:moveTo>
                    <a:pt x="1" y="0"/>
                  </a:moveTo>
                  <a:lnTo>
                    <a:pt x="1" y="775"/>
                  </a:lnTo>
                  <a:lnTo>
                    <a:pt x="474" y="775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2238063" y="733345"/>
              <a:ext cx="28194" cy="45111"/>
            </a:xfrm>
            <a:custGeom>
              <a:avLst/>
              <a:gdLst/>
              <a:ahLst/>
              <a:cxnLst/>
              <a:rect l="l" t="t" r="r" b="b"/>
              <a:pathLst>
                <a:path w="485" h="776" extrusionOk="0">
                  <a:moveTo>
                    <a:pt x="0" y="0"/>
                  </a:moveTo>
                  <a:lnTo>
                    <a:pt x="0" y="775"/>
                  </a:lnTo>
                  <a:lnTo>
                    <a:pt x="485" y="775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2296253" y="733345"/>
              <a:ext cx="27613" cy="45111"/>
            </a:xfrm>
            <a:custGeom>
              <a:avLst/>
              <a:gdLst/>
              <a:ahLst/>
              <a:cxnLst/>
              <a:rect l="l" t="t" r="r" b="b"/>
              <a:pathLst>
                <a:path w="475" h="776" extrusionOk="0">
                  <a:moveTo>
                    <a:pt x="1" y="0"/>
                  </a:moveTo>
                  <a:lnTo>
                    <a:pt x="1" y="775"/>
                  </a:lnTo>
                  <a:lnTo>
                    <a:pt x="474" y="775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2406413" y="733345"/>
              <a:ext cx="27613" cy="45111"/>
            </a:xfrm>
            <a:custGeom>
              <a:avLst/>
              <a:gdLst/>
              <a:ahLst/>
              <a:cxnLst/>
              <a:rect l="l" t="t" r="r" b="b"/>
              <a:pathLst>
                <a:path w="475" h="776" extrusionOk="0">
                  <a:moveTo>
                    <a:pt x="1" y="0"/>
                  </a:moveTo>
                  <a:lnTo>
                    <a:pt x="1" y="775"/>
                  </a:lnTo>
                  <a:lnTo>
                    <a:pt x="474" y="775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2462103" y="733345"/>
              <a:ext cx="27613" cy="45111"/>
            </a:xfrm>
            <a:custGeom>
              <a:avLst/>
              <a:gdLst/>
              <a:ahLst/>
              <a:cxnLst/>
              <a:rect l="l" t="t" r="r" b="b"/>
              <a:pathLst>
                <a:path w="475" h="776" extrusionOk="0">
                  <a:moveTo>
                    <a:pt x="1" y="0"/>
                  </a:moveTo>
                  <a:lnTo>
                    <a:pt x="1" y="775"/>
                  </a:lnTo>
                  <a:lnTo>
                    <a:pt x="475" y="7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2521571" y="733345"/>
              <a:ext cx="27613" cy="45111"/>
            </a:xfrm>
            <a:custGeom>
              <a:avLst/>
              <a:gdLst/>
              <a:ahLst/>
              <a:cxnLst/>
              <a:rect l="l" t="t" r="r" b="b"/>
              <a:pathLst>
                <a:path w="475" h="776" extrusionOk="0">
                  <a:moveTo>
                    <a:pt x="1" y="0"/>
                  </a:moveTo>
                  <a:lnTo>
                    <a:pt x="1" y="775"/>
                  </a:lnTo>
                  <a:lnTo>
                    <a:pt x="474" y="775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2352583" y="809672"/>
              <a:ext cx="27613" cy="45111"/>
            </a:xfrm>
            <a:custGeom>
              <a:avLst/>
              <a:gdLst/>
              <a:ahLst/>
              <a:cxnLst/>
              <a:rect l="l" t="t" r="r" b="b"/>
              <a:pathLst>
                <a:path w="475" h="776" extrusionOk="0">
                  <a:moveTo>
                    <a:pt x="1" y="1"/>
                  </a:moveTo>
                  <a:lnTo>
                    <a:pt x="1" y="776"/>
                  </a:lnTo>
                  <a:lnTo>
                    <a:pt x="474" y="776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2238063" y="809672"/>
              <a:ext cx="28194" cy="45111"/>
            </a:xfrm>
            <a:custGeom>
              <a:avLst/>
              <a:gdLst/>
              <a:ahLst/>
              <a:cxnLst/>
              <a:rect l="l" t="t" r="r" b="b"/>
              <a:pathLst>
                <a:path w="485" h="776" extrusionOk="0">
                  <a:moveTo>
                    <a:pt x="0" y="1"/>
                  </a:moveTo>
                  <a:lnTo>
                    <a:pt x="0" y="776"/>
                  </a:lnTo>
                  <a:lnTo>
                    <a:pt x="485" y="776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2296253" y="809672"/>
              <a:ext cx="27613" cy="45111"/>
            </a:xfrm>
            <a:custGeom>
              <a:avLst/>
              <a:gdLst/>
              <a:ahLst/>
              <a:cxnLst/>
              <a:rect l="l" t="t" r="r" b="b"/>
              <a:pathLst>
                <a:path w="475" h="776" extrusionOk="0">
                  <a:moveTo>
                    <a:pt x="1" y="1"/>
                  </a:moveTo>
                  <a:lnTo>
                    <a:pt x="1" y="776"/>
                  </a:lnTo>
                  <a:lnTo>
                    <a:pt x="474" y="776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2406413" y="809672"/>
              <a:ext cx="27613" cy="45111"/>
            </a:xfrm>
            <a:custGeom>
              <a:avLst/>
              <a:gdLst/>
              <a:ahLst/>
              <a:cxnLst/>
              <a:rect l="l" t="t" r="r" b="b"/>
              <a:pathLst>
                <a:path w="475" h="776" extrusionOk="0">
                  <a:moveTo>
                    <a:pt x="1" y="1"/>
                  </a:moveTo>
                  <a:lnTo>
                    <a:pt x="1" y="776"/>
                  </a:lnTo>
                  <a:lnTo>
                    <a:pt x="474" y="776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2462103" y="809672"/>
              <a:ext cx="27613" cy="45111"/>
            </a:xfrm>
            <a:custGeom>
              <a:avLst/>
              <a:gdLst/>
              <a:ahLst/>
              <a:cxnLst/>
              <a:rect l="l" t="t" r="r" b="b"/>
              <a:pathLst>
                <a:path w="475" h="776" extrusionOk="0">
                  <a:moveTo>
                    <a:pt x="1" y="1"/>
                  </a:moveTo>
                  <a:lnTo>
                    <a:pt x="1" y="776"/>
                  </a:lnTo>
                  <a:lnTo>
                    <a:pt x="475" y="7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2521571" y="809672"/>
              <a:ext cx="27613" cy="45111"/>
            </a:xfrm>
            <a:custGeom>
              <a:avLst/>
              <a:gdLst/>
              <a:ahLst/>
              <a:cxnLst/>
              <a:rect l="l" t="t" r="r" b="b"/>
              <a:pathLst>
                <a:path w="475" h="776" extrusionOk="0">
                  <a:moveTo>
                    <a:pt x="1" y="1"/>
                  </a:moveTo>
                  <a:lnTo>
                    <a:pt x="1" y="776"/>
                  </a:lnTo>
                  <a:lnTo>
                    <a:pt x="474" y="776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2352583" y="884139"/>
              <a:ext cx="27613" cy="45169"/>
            </a:xfrm>
            <a:custGeom>
              <a:avLst/>
              <a:gdLst/>
              <a:ahLst/>
              <a:cxnLst/>
              <a:rect l="l" t="t" r="r" b="b"/>
              <a:pathLst>
                <a:path w="475" h="777" extrusionOk="0">
                  <a:moveTo>
                    <a:pt x="1" y="1"/>
                  </a:moveTo>
                  <a:lnTo>
                    <a:pt x="1" y="776"/>
                  </a:lnTo>
                  <a:lnTo>
                    <a:pt x="474" y="776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2238063" y="884139"/>
              <a:ext cx="28194" cy="45169"/>
            </a:xfrm>
            <a:custGeom>
              <a:avLst/>
              <a:gdLst/>
              <a:ahLst/>
              <a:cxnLst/>
              <a:rect l="l" t="t" r="r" b="b"/>
              <a:pathLst>
                <a:path w="485" h="777" extrusionOk="0">
                  <a:moveTo>
                    <a:pt x="0" y="1"/>
                  </a:moveTo>
                  <a:lnTo>
                    <a:pt x="0" y="776"/>
                  </a:lnTo>
                  <a:lnTo>
                    <a:pt x="485" y="776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2296253" y="884139"/>
              <a:ext cx="27613" cy="45169"/>
            </a:xfrm>
            <a:custGeom>
              <a:avLst/>
              <a:gdLst/>
              <a:ahLst/>
              <a:cxnLst/>
              <a:rect l="l" t="t" r="r" b="b"/>
              <a:pathLst>
                <a:path w="475" h="777" extrusionOk="0">
                  <a:moveTo>
                    <a:pt x="1" y="1"/>
                  </a:moveTo>
                  <a:lnTo>
                    <a:pt x="1" y="776"/>
                  </a:lnTo>
                  <a:lnTo>
                    <a:pt x="474" y="776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2406413" y="884139"/>
              <a:ext cx="27613" cy="45169"/>
            </a:xfrm>
            <a:custGeom>
              <a:avLst/>
              <a:gdLst/>
              <a:ahLst/>
              <a:cxnLst/>
              <a:rect l="l" t="t" r="r" b="b"/>
              <a:pathLst>
                <a:path w="475" h="777" extrusionOk="0">
                  <a:moveTo>
                    <a:pt x="1" y="1"/>
                  </a:moveTo>
                  <a:lnTo>
                    <a:pt x="1" y="776"/>
                  </a:lnTo>
                  <a:lnTo>
                    <a:pt x="474" y="776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2462103" y="884139"/>
              <a:ext cx="27613" cy="45169"/>
            </a:xfrm>
            <a:custGeom>
              <a:avLst/>
              <a:gdLst/>
              <a:ahLst/>
              <a:cxnLst/>
              <a:rect l="l" t="t" r="r" b="b"/>
              <a:pathLst>
                <a:path w="475" h="777" extrusionOk="0">
                  <a:moveTo>
                    <a:pt x="1" y="1"/>
                  </a:moveTo>
                  <a:lnTo>
                    <a:pt x="1" y="776"/>
                  </a:lnTo>
                  <a:lnTo>
                    <a:pt x="475" y="7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2521571" y="884139"/>
              <a:ext cx="27613" cy="45169"/>
            </a:xfrm>
            <a:custGeom>
              <a:avLst/>
              <a:gdLst/>
              <a:ahLst/>
              <a:cxnLst/>
              <a:rect l="l" t="t" r="r" b="b"/>
              <a:pathLst>
                <a:path w="475" h="777" extrusionOk="0">
                  <a:moveTo>
                    <a:pt x="1" y="1"/>
                  </a:moveTo>
                  <a:lnTo>
                    <a:pt x="1" y="776"/>
                  </a:lnTo>
                  <a:lnTo>
                    <a:pt x="474" y="776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8" name="Google Shape;1138;p47"/>
          <p:cNvSpPr/>
          <p:nvPr/>
        </p:nvSpPr>
        <p:spPr>
          <a:xfrm>
            <a:off x="6242078" y="1696971"/>
            <a:ext cx="391393" cy="376669"/>
          </a:xfrm>
          <a:custGeom>
            <a:avLst/>
            <a:gdLst/>
            <a:ahLst/>
            <a:cxnLst/>
            <a:rect l="l" t="t" r="r" b="b"/>
            <a:pathLst>
              <a:path w="11750" h="11308" extrusionOk="0">
                <a:moveTo>
                  <a:pt x="7692" y="2170"/>
                </a:moveTo>
                <a:cubicBezTo>
                  <a:pt x="7812" y="2170"/>
                  <a:pt x="7932" y="2216"/>
                  <a:pt x="8023" y="2308"/>
                </a:cubicBezTo>
                <a:cubicBezTo>
                  <a:pt x="8201" y="2486"/>
                  <a:pt x="8207" y="2772"/>
                  <a:pt x="8036" y="2956"/>
                </a:cubicBezTo>
                <a:lnTo>
                  <a:pt x="7323" y="3667"/>
                </a:lnTo>
                <a:lnTo>
                  <a:pt x="6664" y="3008"/>
                </a:lnTo>
                <a:lnTo>
                  <a:pt x="7375" y="2295"/>
                </a:lnTo>
                <a:cubicBezTo>
                  <a:pt x="7464" y="2212"/>
                  <a:pt x="7579" y="2170"/>
                  <a:pt x="7692" y="2170"/>
                </a:cubicBezTo>
                <a:close/>
                <a:moveTo>
                  <a:pt x="6430" y="3243"/>
                </a:moveTo>
                <a:lnTo>
                  <a:pt x="7091" y="3902"/>
                </a:lnTo>
                <a:lnTo>
                  <a:pt x="6379" y="4615"/>
                </a:lnTo>
                <a:cubicBezTo>
                  <a:pt x="6288" y="4701"/>
                  <a:pt x="6172" y="4744"/>
                  <a:pt x="6056" y="4744"/>
                </a:cubicBezTo>
                <a:cubicBezTo>
                  <a:pt x="5936" y="4744"/>
                  <a:pt x="5817" y="4698"/>
                  <a:pt x="5726" y="4607"/>
                </a:cubicBezTo>
                <a:cubicBezTo>
                  <a:pt x="5545" y="4428"/>
                  <a:pt x="5542" y="4138"/>
                  <a:pt x="5718" y="3954"/>
                </a:cubicBezTo>
                <a:lnTo>
                  <a:pt x="6430" y="3243"/>
                </a:lnTo>
                <a:close/>
                <a:moveTo>
                  <a:pt x="7354" y="4263"/>
                </a:moveTo>
                <a:lnTo>
                  <a:pt x="7354" y="5198"/>
                </a:lnTo>
                <a:lnTo>
                  <a:pt x="6347" y="5198"/>
                </a:lnTo>
                <a:cubicBezTo>
                  <a:pt x="6233" y="5198"/>
                  <a:pt x="6124" y="5156"/>
                  <a:pt x="6040" y="5081"/>
                </a:cubicBezTo>
                <a:lnTo>
                  <a:pt x="6040" y="5081"/>
                </a:lnTo>
                <a:cubicBezTo>
                  <a:pt x="6044" y="5081"/>
                  <a:pt x="6048" y="5081"/>
                  <a:pt x="6051" y="5081"/>
                </a:cubicBezTo>
                <a:cubicBezTo>
                  <a:pt x="6262" y="5081"/>
                  <a:pt x="6463" y="4998"/>
                  <a:pt x="6613" y="4849"/>
                </a:cubicBezTo>
                <a:lnTo>
                  <a:pt x="7197" y="4263"/>
                </a:lnTo>
                <a:close/>
                <a:moveTo>
                  <a:pt x="8692" y="4263"/>
                </a:moveTo>
                <a:cubicBezTo>
                  <a:pt x="8950" y="4263"/>
                  <a:pt x="9158" y="4472"/>
                  <a:pt x="9158" y="4730"/>
                </a:cubicBezTo>
                <a:cubicBezTo>
                  <a:pt x="9158" y="4988"/>
                  <a:pt x="8950" y="5198"/>
                  <a:pt x="8692" y="5198"/>
                </a:cubicBezTo>
                <a:lnTo>
                  <a:pt x="7685" y="5198"/>
                </a:lnTo>
                <a:lnTo>
                  <a:pt x="7685" y="4263"/>
                </a:lnTo>
                <a:close/>
                <a:moveTo>
                  <a:pt x="7706" y="1827"/>
                </a:moveTo>
                <a:cubicBezTo>
                  <a:pt x="7502" y="1827"/>
                  <a:pt x="7297" y="1905"/>
                  <a:pt x="7141" y="2061"/>
                </a:cubicBezTo>
                <a:lnTo>
                  <a:pt x="5482" y="3718"/>
                </a:lnTo>
                <a:cubicBezTo>
                  <a:pt x="5172" y="4031"/>
                  <a:pt x="5172" y="4535"/>
                  <a:pt x="5482" y="4847"/>
                </a:cubicBezTo>
                <a:cubicBezTo>
                  <a:pt x="5511" y="4876"/>
                  <a:pt x="5542" y="4901"/>
                  <a:pt x="5572" y="4925"/>
                </a:cubicBezTo>
                <a:cubicBezTo>
                  <a:pt x="5615" y="5090"/>
                  <a:pt x="5710" y="5238"/>
                  <a:pt x="5843" y="5346"/>
                </a:cubicBezTo>
                <a:cubicBezTo>
                  <a:pt x="5984" y="5463"/>
                  <a:pt x="6163" y="5527"/>
                  <a:pt x="6347" y="5529"/>
                </a:cubicBezTo>
                <a:lnTo>
                  <a:pt x="8692" y="5529"/>
                </a:lnTo>
                <a:cubicBezTo>
                  <a:pt x="9129" y="5521"/>
                  <a:pt x="9478" y="5166"/>
                  <a:pt x="9478" y="4730"/>
                </a:cubicBezTo>
                <a:cubicBezTo>
                  <a:pt x="9478" y="4293"/>
                  <a:pt x="9129" y="3938"/>
                  <a:pt x="8692" y="3931"/>
                </a:cubicBezTo>
                <a:lnTo>
                  <a:pt x="7530" y="3931"/>
                </a:lnTo>
                <a:lnTo>
                  <a:pt x="8270" y="3192"/>
                </a:lnTo>
                <a:cubicBezTo>
                  <a:pt x="8582" y="2879"/>
                  <a:pt x="8582" y="2374"/>
                  <a:pt x="8271" y="2061"/>
                </a:cubicBezTo>
                <a:cubicBezTo>
                  <a:pt x="8115" y="1905"/>
                  <a:pt x="7911" y="1827"/>
                  <a:pt x="7706" y="1827"/>
                </a:cubicBezTo>
                <a:close/>
                <a:moveTo>
                  <a:pt x="7474" y="742"/>
                </a:moveTo>
                <a:cubicBezTo>
                  <a:pt x="7407" y="742"/>
                  <a:pt x="7341" y="744"/>
                  <a:pt x="7274" y="749"/>
                </a:cubicBezTo>
                <a:cubicBezTo>
                  <a:pt x="5615" y="853"/>
                  <a:pt x="4323" y="2229"/>
                  <a:pt x="4323" y="3893"/>
                </a:cubicBezTo>
                <a:cubicBezTo>
                  <a:pt x="4323" y="5556"/>
                  <a:pt x="5615" y="6933"/>
                  <a:pt x="7274" y="7037"/>
                </a:cubicBezTo>
                <a:cubicBezTo>
                  <a:pt x="7341" y="7041"/>
                  <a:pt x="7407" y="7043"/>
                  <a:pt x="7474" y="7043"/>
                </a:cubicBezTo>
                <a:cubicBezTo>
                  <a:pt x="9049" y="7043"/>
                  <a:pt x="10396" y="5871"/>
                  <a:pt x="10597" y="4288"/>
                </a:cubicBezTo>
                <a:cubicBezTo>
                  <a:pt x="10605" y="4199"/>
                  <a:pt x="10541" y="4120"/>
                  <a:pt x="10452" y="4109"/>
                </a:cubicBezTo>
                <a:cubicBezTo>
                  <a:pt x="10445" y="4108"/>
                  <a:pt x="10438" y="4108"/>
                  <a:pt x="10431" y="4108"/>
                </a:cubicBezTo>
                <a:cubicBezTo>
                  <a:pt x="10351" y="4108"/>
                  <a:pt x="10282" y="4166"/>
                  <a:pt x="10269" y="4248"/>
                </a:cubicBezTo>
                <a:lnTo>
                  <a:pt x="10269" y="4247"/>
                </a:lnTo>
                <a:cubicBezTo>
                  <a:pt x="10089" y="5666"/>
                  <a:pt x="8880" y="6718"/>
                  <a:pt x="7468" y="6718"/>
                </a:cubicBezTo>
                <a:cubicBezTo>
                  <a:pt x="7409" y="6718"/>
                  <a:pt x="7350" y="6716"/>
                  <a:pt x="7290" y="6712"/>
                </a:cubicBezTo>
                <a:cubicBezTo>
                  <a:pt x="5803" y="6618"/>
                  <a:pt x="4644" y="5383"/>
                  <a:pt x="4644" y="3893"/>
                </a:cubicBezTo>
                <a:cubicBezTo>
                  <a:pt x="4644" y="2402"/>
                  <a:pt x="5803" y="1166"/>
                  <a:pt x="7290" y="1074"/>
                </a:cubicBezTo>
                <a:cubicBezTo>
                  <a:pt x="7351" y="1070"/>
                  <a:pt x="7411" y="1068"/>
                  <a:pt x="7471" y="1068"/>
                </a:cubicBezTo>
                <a:cubicBezTo>
                  <a:pt x="8882" y="1068"/>
                  <a:pt x="10089" y="2119"/>
                  <a:pt x="10269" y="3539"/>
                </a:cubicBezTo>
                <a:cubicBezTo>
                  <a:pt x="10282" y="3620"/>
                  <a:pt x="10351" y="3678"/>
                  <a:pt x="10431" y="3678"/>
                </a:cubicBezTo>
                <a:cubicBezTo>
                  <a:pt x="10438" y="3678"/>
                  <a:pt x="10445" y="3678"/>
                  <a:pt x="10452" y="3677"/>
                </a:cubicBezTo>
                <a:cubicBezTo>
                  <a:pt x="10541" y="3666"/>
                  <a:pt x="10605" y="3587"/>
                  <a:pt x="10597" y="3499"/>
                </a:cubicBezTo>
                <a:cubicBezTo>
                  <a:pt x="10396" y="1915"/>
                  <a:pt x="9049" y="742"/>
                  <a:pt x="7474" y="742"/>
                </a:cubicBezTo>
                <a:close/>
                <a:moveTo>
                  <a:pt x="4512" y="6441"/>
                </a:moveTo>
                <a:cubicBezTo>
                  <a:pt x="4652" y="6581"/>
                  <a:pt x="4791" y="6720"/>
                  <a:pt x="4930" y="6858"/>
                </a:cubicBezTo>
                <a:lnTo>
                  <a:pt x="4208" y="7578"/>
                </a:lnTo>
                <a:lnTo>
                  <a:pt x="3792" y="7162"/>
                </a:lnTo>
                <a:lnTo>
                  <a:pt x="4512" y="6441"/>
                </a:lnTo>
                <a:close/>
                <a:moveTo>
                  <a:pt x="3224" y="7192"/>
                </a:moveTo>
                <a:cubicBezTo>
                  <a:pt x="3302" y="7192"/>
                  <a:pt x="3380" y="7221"/>
                  <a:pt x="3440" y="7280"/>
                </a:cubicBezTo>
                <a:cubicBezTo>
                  <a:pt x="3656" y="7496"/>
                  <a:pt x="3872" y="7721"/>
                  <a:pt x="4091" y="7932"/>
                </a:cubicBezTo>
                <a:cubicBezTo>
                  <a:pt x="4210" y="8050"/>
                  <a:pt x="4210" y="8243"/>
                  <a:pt x="4091" y="8363"/>
                </a:cubicBezTo>
                <a:lnTo>
                  <a:pt x="3960" y="8494"/>
                </a:lnTo>
                <a:lnTo>
                  <a:pt x="2878" y="7412"/>
                </a:lnTo>
                <a:lnTo>
                  <a:pt x="3009" y="7280"/>
                </a:lnTo>
                <a:cubicBezTo>
                  <a:pt x="3068" y="7221"/>
                  <a:pt x="3146" y="7192"/>
                  <a:pt x="3224" y="7192"/>
                </a:cubicBezTo>
                <a:close/>
                <a:moveTo>
                  <a:pt x="2642" y="7647"/>
                </a:moveTo>
                <a:lnTo>
                  <a:pt x="3725" y="8729"/>
                </a:lnTo>
                <a:lnTo>
                  <a:pt x="3460" y="8993"/>
                </a:lnTo>
                <a:lnTo>
                  <a:pt x="2378" y="7911"/>
                </a:lnTo>
                <a:lnTo>
                  <a:pt x="2642" y="7647"/>
                </a:lnTo>
                <a:close/>
                <a:moveTo>
                  <a:pt x="2143" y="8145"/>
                </a:moveTo>
                <a:lnTo>
                  <a:pt x="3227" y="9227"/>
                </a:lnTo>
                <a:lnTo>
                  <a:pt x="2431" y="10023"/>
                </a:lnTo>
                <a:lnTo>
                  <a:pt x="1349" y="8941"/>
                </a:lnTo>
                <a:lnTo>
                  <a:pt x="2143" y="8145"/>
                </a:lnTo>
                <a:close/>
                <a:moveTo>
                  <a:pt x="1114" y="9176"/>
                </a:moveTo>
                <a:lnTo>
                  <a:pt x="2196" y="10258"/>
                </a:lnTo>
                <a:lnTo>
                  <a:pt x="1932" y="10522"/>
                </a:lnTo>
                <a:lnTo>
                  <a:pt x="849" y="9440"/>
                </a:lnTo>
                <a:lnTo>
                  <a:pt x="1114" y="9176"/>
                </a:lnTo>
                <a:close/>
                <a:moveTo>
                  <a:pt x="616" y="9674"/>
                </a:moveTo>
                <a:lnTo>
                  <a:pt x="1698" y="10758"/>
                </a:lnTo>
                <a:lnTo>
                  <a:pt x="1565" y="10889"/>
                </a:lnTo>
                <a:cubicBezTo>
                  <a:pt x="1506" y="10948"/>
                  <a:pt x="1428" y="10978"/>
                  <a:pt x="1350" y="10978"/>
                </a:cubicBezTo>
                <a:cubicBezTo>
                  <a:pt x="1272" y="10978"/>
                  <a:pt x="1194" y="10948"/>
                  <a:pt x="1134" y="10889"/>
                </a:cubicBezTo>
                <a:lnTo>
                  <a:pt x="483" y="10237"/>
                </a:lnTo>
                <a:cubicBezTo>
                  <a:pt x="364" y="10117"/>
                  <a:pt x="364" y="9925"/>
                  <a:pt x="483" y="9807"/>
                </a:cubicBezTo>
                <a:lnTo>
                  <a:pt x="616" y="9674"/>
                </a:lnTo>
                <a:close/>
                <a:moveTo>
                  <a:pt x="7475" y="0"/>
                </a:moveTo>
                <a:cubicBezTo>
                  <a:pt x="7269" y="0"/>
                  <a:pt x="7060" y="17"/>
                  <a:pt x="6851" y="51"/>
                </a:cubicBezTo>
                <a:cubicBezTo>
                  <a:pt x="5111" y="332"/>
                  <a:pt x="3777" y="1749"/>
                  <a:pt x="3600" y="3502"/>
                </a:cubicBezTo>
                <a:cubicBezTo>
                  <a:pt x="3590" y="3593"/>
                  <a:pt x="3657" y="3674"/>
                  <a:pt x="3747" y="3683"/>
                </a:cubicBezTo>
                <a:cubicBezTo>
                  <a:pt x="3752" y="3684"/>
                  <a:pt x="3757" y="3684"/>
                  <a:pt x="3762" y="3684"/>
                </a:cubicBezTo>
                <a:cubicBezTo>
                  <a:pt x="3847" y="3684"/>
                  <a:pt x="3919" y="3619"/>
                  <a:pt x="3928" y="3534"/>
                </a:cubicBezTo>
                <a:cubicBezTo>
                  <a:pt x="4112" y="1698"/>
                  <a:pt x="5660" y="315"/>
                  <a:pt x="7485" y="315"/>
                </a:cubicBezTo>
                <a:cubicBezTo>
                  <a:pt x="7545" y="315"/>
                  <a:pt x="7606" y="317"/>
                  <a:pt x="7668" y="320"/>
                </a:cubicBezTo>
                <a:cubicBezTo>
                  <a:pt x="9571" y="414"/>
                  <a:pt x="11063" y="1986"/>
                  <a:pt x="11063" y="3893"/>
                </a:cubicBezTo>
                <a:cubicBezTo>
                  <a:pt x="11063" y="5800"/>
                  <a:pt x="9571" y="7372"/>
                  <a:pt x="7668" y="7466"/>
                </a:cubicBezTo>
                <a:cubicBezTo>
                  <a:pt x="7606" y="7469"/>
                  <a:pt x="7545" y="7471"/>
                  <a:pt x="7485" y="7471"/>
                </a:cubicBezTo>
                <a:cubicBezTo>
                  <a:pt x="5660" y="7471"/>
                  <a:pt x="4112" y="6087"/>
                  <a:pt x="3928" y="4251"/>
                </a:cubicBezTo>
                <a:cubicBezTo>
                  <a:pt x="3919" y="4167"/>
                  <a:pt x="3847" y="4102"/>
                  <a:pt x="3762" y="4102"/>
                </a:cubicBezTo>
                <a:cubicBezTo>
                  <a:pt x="3757" y="4102"/>
                  <a:pt x="3752" y="4102"/>
                  <a:pt x="3747" y="4103"/>
                </a:cubicBezTo>
                <a:cubicBezTo>
                  <a:pt x="3657" y="4112"/>
                  <a:pt x="3590" y="4192"/>
                  <a:pt x="3600" y="4283"/>
                </a:cubicBezTo>
                <a:cubicBezTo>
                  <a:pt x="3643" y="4727"/>
                  <a:pt x="3763" y="5161"/>
                  <a:pt x="3955" y="5564"/>
                </a:cubicBezTo>
                <a:cubicBezTo>
                  <a:pt x="4056" y="5777"/>
                  <a:pt x="4176" y="5980"/>
                  <a:pt x="4314" y="6171"/>
                </a:cubicBezTo>
                <a:lnTo>
                  <a:pt x="3542" y="6943"/>
                </a:lnTo>
                <a:cubicBezTo>
                  <a:pt x="3443" y="6886"/>
                  <a:pt x="3334" y="6859"/>
                  <a:pt x="3226" y="6859"/>
                </a:cubicBezTo>
                <a:cubicBezTo>
                  <a:pt x="3061" y="6859"/>
                  <a:pt x="2898" y="6922"/>
                  <a:pt x="2775" y="7045"/>
                </a:cubicBezTo>
                <a:lnTo>
                  <a:pt x="249" y="9571"/>
                </a:lnTo>
                <a:cubicBezTo>
                  <a:pt x="1" y="9819"/>
                  <a:pt x="1" y="10221"/>
                  <a:pt x="249" y="10469"/>
                </a:cubicBezTo>
                <a:lnTo>
                  <a:pt x="901" y="11123"/>
                </a:lnTo>
                <a:cubicBezTo>
                  <a:pt x="1025" y="11246"/>
                  <a:pt x="1187" y="11307"/>
                  <a:pt x="1350" y="11307"/>
                </a:cubicBezTo>
                <a:cubicBezTo>
                  <a:pt x="1513" y="11307"/>
                  <a:pt x="1675" y="11246"/>
                  <a:pt x="1800" y="11123"/>
                </a:cubicBezTo>
                <a:lnTo>
                  <a:pt x="4325" y="8596"/>
                </a:lnTo>
                <a:cubicBezTo>
                  <a:pt x="4445" y="8476"/>
                  <a:pt x="4512" y="8315"/>
                  <a:pt x="4512" y="8146"/>
                </a:cubicBezTo>
                <a:cubicBezTo>
                  <a:pt x="4512" y="8034"/>
                  <a:pt x="4483" y="7926"/>
                  <a:pt x="4427" y="7829"/>
                </a:cubicBezTo>
                <a:lnTo>
                  <a:pt x="5199" y="7058"/>
                </a:lnTo>
                <a:cubicBezTo>
                  <a:pt x="5881" y="7548"/>
                  <a:pt x="6678" y="7791"/>
                  <a:pt x="7474" y="7791"/>
                </a:cubicBezTo>
                <a:cubicBezTo>
                  <a:pt x="8350" y="7791"/>
                  <a:pt x="9224" y="7497"/>
                  <a:pt x="9939" y="6912"/>
                </a:cubicBezTo>
                <a:cubicBezTo>
                  <a:pt x="11303" y="5798"/>
                  <a:pt x="11750" y="3906"/>
                  <a:pt x="11026" y="2298"/>
                </a:cubicBezTo>
                <a:cubicBezTo>
                  <a:pt x="10390" y="884"/>
                  <a:pt x="8988" y="0"/>
                  <a:pt x="74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47"/>
          <p:cNvSpPr/>
          <p:nvPr/>
        </p:nvSpPr>
        <p:spPr>
          <a:xfrm>
            <a:off x="2517811" y="1757666"/>
            <a:ext cx="376836" cy="315979"/>
          </a:xfrm>
          <a:custGeom>
            <a:avLst/>
            <a:gdLst/>
            <a:ahLst/>
            <a:cxnLst/>
            <a:rect l="l" t="t" r="r" b="b"/>
            <a:pathLst>
              <a:path w="11313" h="9486" extrusionOk="0">
                <a:moveTo>
                  <a:pt x="6750" y="332"/>
                </a:moveTo>
                <a:cubicBezTo>
                  <a:pt x="7131" y="332"/>
                  <a:pt x="7440" y="641"/>
                  <a:pt x="7442" y="1023"/>
                </a:cubicBezTo>
                <a:lnTo>
                  <a:pt x="7442" y="1973"/>
                </a:lnTo>
                <a:lnTo>
                  <a:pt x="7077" y="1973"/>
                </a:lnTo>
                <a:lnTo>
                  <a:pt x="7077" y="1023"/>
                </a:lnTo>
                <a:cubicBezTo>
                  <a:pt x="7077" y="842"/>
                  <a:pt x="6929" y="697"/>
                  <a:pt x="6750" y="697"/>
                </a:cubicBezTo>
                <a:lnTo>
                  <a:pt x="6031" y="697"/>
                </a:lnTo>
                <a:cubicBezTo>
                  <a:pt x="5942" y="700"/>
                  <a:pt x="5871" y="773"/>
                  <a:pt x="5871" y="862"/>
                </a:cubicBezTo>
                <a:cubicBezTo>
                  <a:pt x="5871" y="951"/>
                  <a:pt x="5942" y="1025"/>
                  <a:pt x="6031" y="1028"/>
                </a:cubicBezTo>
                <a:lnTo>
                  <a:pt x="6745" y="1028"/>
                </a:lnTo>
                <a:lnTo>
                  <a:pt x="6745" y="1973"/>
                </a:lnTo>
                <a:lnTo>
                  <a:pt x="4568" y="1973"/>
                </a:lnTo>
                <a:lnTo>
                  <a:pt x="4568" y="1028"/>
                </a:lnTo>
                <a:lnTo>
                  <a:pt x="5282" y="1028"/>
                </a:lnTo>
                <a:cubicBezTo>
                  <a:pt x="5284" y="1028"/>
                  <a:pt x="5286" y="1028"/>
                  <a:pt x="5288" y="1028"/>
                </a:cubicBezTo>
                <a:cubicBezTo>
                  <a:pt x="5378" y="1028"/>
                  <a:pt x="5453" y="954"/>
                  <a:pt x="5453" y="862"/>
                </a:cubicBezTo>
                <a:cubicBezTo>
                  <a:pt x="5453" y="771"/>
                  <a:pt x="5378" y="697"/>
                  <a:pt x="5288" y="697"/>
                </a:cubicBezTo>
                <a:cubicBezTo>
                  <a:pt x="5286" y="697"/>
                  <a:pt x="5284" y="697"/>
                  <a:pt x="5282" y="697"/>
                </a:cubicBezTo>
                <a:lnTo>
                  <a:pt x="4563" y="697"/>
                </a:lnTo>
                <a:cubicBezTo>
                  <a:pt x="4382" y="697"/>
                  <a:pt x="4237" y="842"/>
                  <a:pt x="4237" y="1023"/>
                </a:cubicBezTo>
                <a:lnTo>
                  <a:pt x="4237" y="1973"/>
                </a:lnTo>
                <a:lnTo>
                  <a:pt x="3870" y="1973"/>
                </a:lnTo>
                <a:lnTo>
                  <a:pt x="3870" y="1023"/>
                </a:lnTo>
                <a:cubicBezTo>
                  <a:pt x="3872" y="641"/>
                  <a:pt x="4181" y="332"/>
                  <a:pt x="4563" y="332"/>
                </a:cubicBezTo>
                <a:close/>
                <a:moveTo>
                  <a:pt x="1779" y="2365"/>
                </a:moveTo>
                <a:cubicBezTo>
                  <a:pt x="1688" y="2365"/>
                  <a:pt x="1613" y="2438"/>
                  <a:pt x="1613" y="2530"/>
                </a:cubicBezTo>
                <a:cubicBezTo>
                  <a:pt x="1613" y="2621"/>
                  <a:pt x="1688" y="2696"/>
                  <a:pt x="1779" y="2696"/>
                </a:cubicBezTo>
                <a:lnTo>
                  <a:pt x="2091" y="2696"/>
                </a:lnTo>
                <a:cubicBezTo>
                  <a:pt x="2183" y="2696"/>
                  <a:pt x="2256" y="2621"/>
                  <a:pt x="2256" y="2530"/>
                </a:cubicBezTo>
                <a:cubicBezTo>
                  <a:pt x="2256" y="2438"/>
                  <a:pt x="2183" y="2365"/>
                  <a:pt x="2091" y="2365"/>
                </a:cubicBezTo>
                <a:close/>
                <a:moveTo>
                  <a:pt x="9220" y="2365"/>
                </a:moveTo>
                <a:cubicBezTo>
                  <a:pt x="9129" y="2365"/>
                  <a:pt x="9055" y="2438"/>
                  <a:pt x="9055" y="2530"/>
                </a:cubicBezTo>
                <a:cubicBezTo>
                  <a:pt x="9055" y="2621"/>
                  <a:pt x="9129" y="2696"/>
                  <a:pt x="9220" y="2696"/>
                </a:cubicBezTo>
                <a:lnTo>
                  <a:pt x="9534" y="2696"/>
                </a:lnTo>
                <a:cubicBezTo>
                  <a:pt x="9625" y="2696"/>
                  <a:pt x="9699" y="2621"/>
                  <a:pt x="9699" y="2530"/>
                </a:cubicBezTo>
                <a:cubicBezTo>
                  <a:pt x="9699" y="2438"/>
                  <a:pt x="9625" y="2365"/>
                  <a:pt x="9534" y="2365"/>
                </a:cubicBezTo>
                <a:close/>
                <a:moveTo>
                  <a:pt x="2468" y="2054"/>
                </a:moveTo>
                <a:cubicBezTo>
                  <a:pt x="2514" y="2054"/>
                  <a:pt x="2553" y="2093"/>
                  <a:pt x="2553" y="2139"/>
                </a:cubicBezTo>
                <a:lnTo>
                  <a:pt x="2553" y="2922"/>
                </a:lnTo>
                <a:cubicBezTo>
                  <a:pt x="2551" y="2967"/>
                  <a:pt x="2514" y="3005"/>
                  <a:pt x="2468" y="3005"/>
                </a:cubicBezTo>
                <a:lnTo>
                  <a:pt x="1403" y="3005"/>
                </a:lnTo>
                <a:cubicBezTo>
                  <a:pt x="1357" y="3005"/>
                  <a:pt x="1318" y="2967"/>
                  <a:pt x="1318" y="2922"/>
                </a:cubicBezTo>
                <a:lnTo>
                  <a:pt x="1318" y="2139"/>
                </a:lnTo>
                <a:cubicBezTo>
                  <a:pt x="1318" y="2093"/>
                  <a:pt x="1357" y="2054"/>
                  <a:pt x="1403" y="2054"/>
                </a:cubicBezTo>
                <a:close/>
                <a:moveTo>
                  <a:pt x="9910" y="2054"/>
                </a:moveTo>
                <a:cubicBezTo>
                  <a:pt x="9957" y="2054"/>
                  <a:pt x="9994" y="2093"/>
                  <a:pt x="9995" y="2139"/>
                </a:cubicBezTo>
                <a:lnTo>
                  <a:pt x="9995" y="2922"/>
                </a:lnTo>
                <a:cubicBezTo>
                  <a:pt x="9994" y="2967"/>
                  <a:pt x="9957" y="3005"/>
                  <a:pt x="9910" y="3005"/>
                </a:cubicBezTo>
                <a:lnTo>
                  <a:pt x="8844" y="3005"/>
                </a:lnTo>
                <a:cubicBezTo>
                  <a:pt x="8798" y="3005"/>
                  <a:pt x="8761" y="2968"/>
                  <a:pt x="8761" y="2922"/>
                </a:cubicBezTo>
                <a:lnTo>
                  <a:pt x="8761" y="2139"/>
                </a:lnTo>
                <a:cubicBezTo>
                  <a:pt x="8761" y="2093"/>
                  <a:pt x="8798" y="2054"/>
                  <a:pt x="8844" y="2054"/>
                </a:cubicBezTo>
                <a:close/>
                <a:moveTo>
                  <a:pt x="1936" y="4553"/>
                </a:moveTo>
                <a:cubicBezTo>
                  <a:pt x="2148" y="4553"/>
                  <a:pt x="2320" y="4723"/>
                  <a:pt x="2325" y="4934"/>
                </a:cubicBezTo>
                <a:lnTo>
                  <a:pt x="2325" y="5565"/>
                </a:lnTo>
                <a:lnTo>
                  <a:pt x="1547" y="5565"/>
                </a:lnTo>
                <a:lnTo>
                  <a:pt x="1547" y="4934"/>
                </a:lnTo>
                <a:cubicBezTo>
                  <a:pt x="1550" y="4723"/>
                  <a:pt x="1723" y="4553"/>
                  <a:pt x="1936" y="4553"/>
                </a:cubicBezTo>
                <a:close/>
                <a:moveTo>
                  <a:pt x="9614" y="5101"/>
                </a:moveTo>
                <a:lnTo>
                  <a:pt x="9614" y="6357"/>
                </a:lnTo>
                <a:lnTo>
                  <a:pt x="9142" y="6357"/>
                </a:lnTo>
                <a:lnTo>
                  <a:pt x="9142" y="5101"/>
                </a:lnTo>
                <a:close/>
                <a:moveTo>
                  <a:pt x="2324" y="5895"/>
                </a:moveTo>
                <a:lnTo>
                  <a:pt x="2324" y="6526"/>
                </a:lnTo>
                <a:cubicBezTo>
                  <a:pt x="2324" y="6740"/>
                  <a:pt x="2149" y="6913"/>
                  <a:pt x="1935" y="6915"/>
                </a:cubicBezTo>
                <a:cubicBezTo>
                  <a:pt x="1720" y="6913"/>
                  <a:pt x="1547" y="6740"/>
                  <a:pt x="1547" y="6526"/>
                </a:cubicBezTo>
                <a:lnTo>
                  <a:pt x="1547" y="5895"/>
                </a:lnTo>
                <a:close/>
                <a:moveTo>
                  <a:pt x="1935" y="4214"/>
                </a:moveTo>
                <a:cubicBezTo>
                  <a:pt x="1538" y="4214"/>
                  <a:pt x="1214" y="4536"/>
                  <a:pt x="1214" y="4934"/>
                </a:cubicBezTo>
                <a:lnTo>
                  <a:pt x="1214" y="6526"/>
                </a:lnTo>
                <a:cubicBezTo>
                  <a:pt x="1214" y="6815"/>
                  <a:pt x="1390" y="7078"/>
                  <a:pt x="1659" y="7190"/>
                </a:cubicBezTo>
                <a:cubicBezTo>
                  <a:pt x="1748" y="7227"/>
                  <a:pt x="1842" y="7244"/>
                  <a:pt x="1934" y="7244"/>
                </a:cubicBezTo>
                <a:cubicBezTo>
                  <a:pt x="2122" y="7244"/>
                  <a:pt x="2306" y="7172"/>
                  <a:pt x="2444" y="7035"/>
                </a:cubicBezTo>
                <a:cubicBezTo>
                  <a:pt x="2580" y="6899"/>
                  <a:pt x="2655" y="6716"/>
                  <a:pt x="2655" y="6526"/>
                </a:cubicBezTo>
                <a:lnTo>
                  <a:pt x="2655" y="4934"/>
                </a:lnTo>
                <a:cubicBezTo>
                  <a:pt x="2655" y="4536"/>
                  <a:pt x="2333" y="4214"/>
                  <a:pt x="1935" y="4214"/>
                </a:cubicBezTo>
                <a:close/>
                <a:moveTo>
                  <a:pt x="6139" y="3975"/>
                </a:moveTo>
                <a:cubicBezTo>
                  <a:pt x="6225" y="3977"/>
                  <a:pt x="6294" y="4046"/>
                  <a:pt x="6295" y="4132"/>
                </a:cubicBezTo>
                <a:lnTo>
                  <a:pt x="6295" y="4926"/>
                </a:lnTo>
                <a:cubicBezTo>
                  <a:pt x="6295" y="5018"/>
                  <a:pt x="6369" y="5091"/>
                  <a:pt x="6460" y="5091"/>
                </a:cubicBezTo>
                <a:lnTo>
                  <a:pt x="7254" y="5091"/>
                </a:lnTo>
                <a:cubicBezTo>
                  <a:pt x="7341" y="5091"/>
                  <a:pt x="7410" y="5162"/>
                  <a:pt x="7410" y="5248"/>
                </a:cubicBezTo>
                <a:lnTo>
                  <a:pt x="7410" y="6212"/>
                </a:lnTo>
                <a:cubicBezTo>
                  <a:pt x="7410" y="6298"/>
                  <a:pt x="7339" y="6367"/>
                  <a:pt x="7254" y="6369"/>
                </a:cubicBezTo>
                <a:lnTo>
                  <a:pt x="6460" y="6369"/>
                </a:lnTo>
                <a:cubicBezTo>
                  <a:pt x="6369" y="6369"/>
                  <a:pt x="6295" y="6442"/>
                  <a:pt x="6295" y="6534"/>
                </a:cubicBezTo>
                <a:lnTo>
                  <a:pt x="6295" y="7328"/>
                </a:lnTo>
                <a:cubicBezTo>
                  <a:pt x="6295" y="7368"/>
                  <a:pt x="6278" y="7408"/>
                  <a:pt x="6249" y="7436"/>
                </a:cubicBezTo>
                <a:cubicBezTo>
                  <a:pt x="6220" y="7467"/>
                  <a:pt x="6180" y="7483"/>
                  <a:pt x="6139" y="7483"/>
                </a:cubicBezTo>
                <a:lnTo>
                  <a:pt x="5175" y="7483"/>
                </a:lnTo>
                <a:cubicBezTo>
                  <a:pt x="5088" y="7483"/>
                  <a:pt x="5018" y="7412"/>
                  <a:pt x="5018" y="7328"/>
                </a:cubicBezTo>
                <a:lnTo>
                  <a:pt x="5018" y="6534"/>
                </a:lnTo>
                <a:cubicBezTo>
                  <a:pt x="5018" y="6443"/>
                  <a:pt x="4946" y="6369"/>
                  <a:pt x="4854" y="6369"/>
                </a:cubicBezTo>
                <a:cubicBezTo>
                  <a:pt x="4853" y="6369"/>
                  <a:pt x="4852" y="6369"/>
                  <a:pt x="4851" y="6369"/>
                </a:cubicBezTo>
                <a:lnTo>
                  <a:pt x="4059" y="6369"/>
                </a:lnTo>
                <a:cubicBezTo>
                  <a:pt x="3973" y="6367"/>
                  <a:pt x="3904" y="6298"/>
                  <a:pt x="3902" y="6212"/>
                </a:cubicBezTo>
                <a:lnTo>
                  <a:pt x="3902" y="5246"/>
                </a:lnTo>
                <a:cubicBezTo>
                  <a:pt x="3902" y="5205"/>
                  <a:pt x="3920" y="5166"/>
                  <a:pt x="3949" y="5136"/>
                </a:cubicBezTo>
                <a:cubicBezTo>
                  <a:pt x="3977" y="5107"/>
                  <a:pt x="4017" y="5091"/>
                  <a:pt x="4059" y="5091"/>
                </a:cubicBezTo>
                <a:lnTo>
                  <a:pt x="4851" y="5091"/>
                </a:lnTo>
                <a:cubicBezTo>
                  <a:pt x="4944" y="5091"/>
                  <a:pt x="5018" y="5016"/>
                  <a:pt x="5018" y="4925"/>
                </a:cubicBezTo>
                <a:lnTo>
                  <a:pt x="5018" y="4131"/>
                </a:lnTo>
                <a:cubicBezTo>
                  <a:pt x="5018" y="4046"/>
                  <a:pt x="5088" y="3975"/>
                  <a:pt x="5175" y="3975"/>
                </a:cubicBezTo>
                <a:close/>
                <a:moveTo>
                  <a:pt x="9377" y="3977"/>
                </a:moveTo>
                <a:cubicBezTo>
                  <a:pt x="9286" y="3977"/>
                  <a:pt x="9212" y="4051"/>
                  <a:pt x="9212" y="4142"/>
                </a:cubicBezTo>
                <a:lnTo>
                  <a:pt x="9212" y="4771"/>
                </a:lnTo>
                <a:lnTo>
                  <a:pt x="8975" y="4771"/>
                </a:lnTo>
                <a:cubicBezTo>
                  <a:pt x="8884" y="4771"/>
                  <a:pt x="8811" y="4845"/>
                  <a:pt x="8811" y="4936"/>
                </a:cubicBezTo>
                <a:lnTo>
                  <a:pt x="8811" y="6522"/>
                </a:lnTo>
                <a:cubicBezTo>
                  <a:pt x="8811" y="6615"/>
                  <a:pt x="8884" y="6689"/>
                  <a:pt x="8975" y="6689"/>
                </a:cubicBezTo>
                <a:lnTo>
                  <a:pt x="9212" y="6689"/>
                </a:lnTo>
                <a:lnTo>
                  <a:pt x="9212" y="7152"/>
                </a:lnTo>
                <a:lnTo>
                  <a:pt x="8975" y="7152"/>
                </a:lnTo>
                <a:cubicBezTo>
                  <a:pt x="8884" y="7152"/>
                  <a:pt x="8811" y="7225"/>
                  <a:pt x="8811" y="7316"/>
                </a:cubicBezTo>
                <a:cubicBezTo>
                  <a:pt x="8811" y="7409"/>
                  <a:pt x="8884" y="7483"/>
                  <a:pt x="8975" y="7483"/>
                </a:cubicBezTo>
                <a:lnTo>
                  <a:pt x="9779" y="7483"/>
                </a:lnTo>
                <a:cubicBezTo>
                  <a:pt x="9870" y="7483"/>
                  <a:pt x="9944" y="7409"/>
                  <a:pt x="9944" y="7316"/>
                </a:cubicBezTo>
                <a:cubicBezTo>
                  <a:pt x="9944" y="7225"/>
                  <a:pt x="9870" y="7152"/>
                  <a:pt x="9779" y="7152"/>
                </a:cubicBezTo>
                <a:lnTo>
                  <a:pt x="9544" y="7152"/>
                </a:lnTo>
                <a:lnTo>
                  <a:pt x="9544" y="6689"/>
                </a:lnTo>
                <a:lnTo>
                  <a:pt x="9779" y="6689"/>
                </a:lnTo>
                <a:cubicBezTo>
                  <a:pt x="9870" y="6689"/>
                  <a:pt x="9946" y="6615"/>
                  <a:pt x="9946" y="6522"/>
                </a:cubicBezTo>
                <a:lnTo>
                  <a:pt x="9946" y="4936"/>
                </a:lnTo>
                <a:cubicBezTo>
                  <a:pt x="9946" y="4845"/>
                  <a:pt x="9870" y="4771"/>
                  <a:pt x="9779" y="4771"/>
                </a:cubicBezTo>
                <a:lnTo>
                  <a:pt x="9544" y="4771"/>
                </a:lnTo>
                <a:lnTo>
                  <a:pt x="9544" y="4142"/>
                </a:lnTo>
                <a:cubicBezTo>
                  <a:pt x="9544" y="4051"/>
                  <a:pt x="9468" y="3977"/>
                  <a:pt x="9377" y="3977"/>
                </a:cubicBezTo>
                <a:close/>
                <a:moveTo>
                  <a:pt x="5175" y="3644"/>
                </a:moveTo>
                <a:lnTo>
                  <a:pt x="5175" y="3646"/>
                </a:lnTo>
                <a:cubicBezTo>
                  <a:pt x="4904" y="3646"/>
                  <a:pt x="4687" y="3863"/>
                  <a:pt x="4687" y="4132"/>
                </a:cubicBezTo>
                <a:lnTo>
                  <a:pt x="4687" y="4760"/>
                </a:lnTo>
                <a:lnTo>
                  <a:pt x="4059" y="4760"/>
                </a:lnTo>
                <a:cubicBezTo>
                  <a:pt x="3790" y="4760"/>
                  <a:pt x="3572" y="4977"/>
                  <a:pt x="3571" y="5248"/>
                </a:cubicBezTo>
                <a:lnTo>
                  <a:pt x="3571" y="6213"/>
                </a:lnTo>
                <a:cubicBezTo>
                  <a:pt x="3572" y="6482"/>
                  <a:pt x="3790" y="6700"/>
                  <a:pt x="4059" y="6700"/>
                </a:cubicBezTo>
                <a:lnTo>
                  <a:pt x="4687" y="6700"/>
                </a:lnTo>
                <a:lnTo>
                  <a:pt x="4687" y="7328"/>
                </a:lnTo>
                <a:cubicBezTo>
                  <a:pt x="4687" y="7597"/>
                  <a:pt x="4904" y="7813"/>
                  <a:pt x="5175" y="7814"/>
                </a:cubicBezTo>
                <a:lnTo>
                  <a:pt x="6139" y="7814"/>
                </a:lnTo>
                <a:cubicBezTo>
                  <a:pt x="6408" y="7814"/>
                  <a:pt x="6625" y="7597"/>
                  <a:pt x="6627" y="7328"/>
                </a:cubicBezTo>
                <a:lnTo>
                  <a:pt x="6627" y="6700"/>
                </a:lnTo>
                <a:lnTo>
                  <a:pt x="7254" y="6700"/>
                </a:lnTo>
                <a:cubicBezTo>
                  <a:pt x="7523" y="6698"/>
                  <a:pt x="7741" y="6481"/>
                  <a:pt x="7743" y="6212"/>
                </a:cubicBezTo>
                <a:lnTo>
                  <a:pt x="7743" y="5246"/>
                </a:lnTo>
                <a:cubicBezTo>
                  <a:pt x="7741" y="4977"/>
                  <a:pt x="7523" y="4760"/>
                  <a:pt x="7254" y="4760"/>
                </a:cubicBezTo>
                <a:lnTo>
                  <a:pt x="6627" y="4760"/>
                </a:lnTo>
                <a:lnTo>
                  <a:pt x="6627" y="4131"/>
                </a:lnTo>
                <a:cubicBezTo>
                  <a:pt x="6627" y="3862"/>
                  <a:pt x="6408" y="3644"/>
                  <a:pt x="6139" y="3644"/>
                </a:cubicBezTo>
                <a:close/>
                <a:moveTo>
                  <a:pt x="10981" y="8346"/>
                </a:moveTo>
                <a:lnTo>
                  <a:pt x="10981" y="8677"/>
                </a:lnTo>
                <a:cubicBezTo>
                  <a:pt x="10981" y="8941"/>
                  <a:pt x="10767" y="9154"/>
                  <a:pt x="10503" y="9154"/>
                </a:cubicBezTo>
                <a:lnTo>
                  <a:pt x="10171" y="9154"/>
                </a:lnTo>
                <a:cubicBezTo>
                  <a:pt x="10242" y="8741"/>
                  <a:pt x="10567" y="8416"/>
                  <a:pt x="10981" y="8346"/>
                </a:cubicBezTo>
                <a:close/>
                <a:moveTo>
                  <a:pt x="332" y="8346"/>
                </a:moveTo>
                <a:cubicBezTo>
                  <a:pt x="745" y="8416"/>
                  <a:pt x="1070" y="8741"/>
                  <a:pt x="1141" y="9154"/>
                </a:cubicBezTo>
                <a:lnTo>
                  <a:pt x="809" y="9156"/>
                </a:lnTo>
                <a:cubicBezTo>
                  <a:pt x="547" y="9154"/>
                  <a:pt x="332" y="8940"/>
                  <a:pt x="332" y="8677"/>
                </a:cubicBezTo>
                <a:lnTo>
                  <a:pt x="332" y="8346"/>
                </a:lnTo>
                <a:close/>
                <a:moveTo>
                  <a:pt x="4562" y="0"/>
                </a:moveTo>
                <a:cubicBezTo>
                  <a:pt x="3998" y="2"/>
                  <a:pt x="3540" y="458"/>
                  <a:pt x="3539" y="1023"/>
                </a:cubicBezTo>
                <a:lnTo>
                  <a:pt x="3539" y="1974"/>
                </a:lnTo>
                <a:lnTo>
                  <a:pt x="2849" y="1974"/>
                </a:lnTo>
                <a:cubicBezTo>
                  <a:pt x="2828" y="1926"/>
                  <a:pt x="2799" y="1883"/>
                  <a:pt x="2762" y="1846"/>
                </a:cubicBezTo>
                <a:cubicBezTo>
                  <a:pt x="2685" y="1769"/>
                  <a:pt x="2582" y="1724"/>
                  <a:pt x="2473" y="1724"/>
                </a:cubicBezTo>
                <a:cubicBezTo>
                  <a:pt x="2472" y="1724"/>
                  <a:pt x="2470" y="1724"/>
                  <a:pt x="2468" y="1724"/>
                </a:cubicBezTo>
                <a:lnTo>
                  <a:pt x="1401" y="1724"/>
                </a:lnTo>
                <a:cubicBezTo>
                  <a:pt x="1400" y="1724"/>
                  <a:pt x="1399" y="1724"/>
                  <a:pt x="1398" y="1724"/>
                </a:cubicBezTo>
                <a:cubicBezTo>
                  <a:pt x="1234" y="1724"/>
                  <a:pt x="1087" y="1823"/>
                  <a:pt x="1022" y="1974"/>
                </a:cubicBezTo>
                <a:lnTo>
                  <a:pt x="809" y="1974"/>
                </a:lnTo>
                <a:cubicBezTo>
                  <a:pt x="362" y="1974"/>
                  <a:pt x="1" y="2336"/>
                  <a:pt x="1" y="2783"/>
                </a:cubicBezTo>
                <a:lnTo>
                  <a:pt x="1" y="8677"/>
                </a:lnTo>
                <a:cubicBezTo>
                  <a:pt x="1" y="9124"/>
                  <a:pt x="362" y="9486"/>
                  <a:pt x="809" y="9486"/>
                </a:cubicBezTo>
                <a:lnTo>
                  <a:pt x="5280" y="9486"/>
                </a:lnTo>
                <a:cubicBezTo>
                  <a:pt x="5282" y="9486"/>
                  <a:pt x="5284" y="9486"/>
                  <a:pt x="5286" y="9486"/>
                </a:cubicBezTo>
                <a:cubicBezTo>
                  <a:pt x="5378" y="9486"/>
                  <a:pt x="5452" y="9413"/>
                  <a:pt x="5452" y="9321"/>
                </a:cubicBezTo>
                <a:cubicBezTo>
                  <a:pt x="5452" y="9228"/>
                  <a:pt x="5378" y="9154"/>
                  <a:pt x="5286" y="9154"/>
                </a:cubicBezTo>
                <a:cubicBezTo>
                  <a:pt x="5284" y="9154"/>
                  <a:pt x="5282" y="9154"/>
                  <a:pt x="5280" y="9154"/>
                </a:cubicBezTo>
                <a:lnTo>
                  <a:pt x="1475" y="9154"/>
                </a:lnTo>
                <a:cubicBezTo>
                  <a:pt x="1400" y="8557"/>
                  <a:pt x="929" y="8086"/>
                  <a:pt x="330" y="8011"/>
                </a:cubicBezTo>
                <a:lnTo>
                  <a:pt x="330" y="2783"/>
                </a:lnTo>
                <a:cubicBezTo>
                  <a:pt x="334" y="2518"/>
                  <a:pt x="547" y="2306"/>
                  <a:pt x="809" y="2306"/>
                </a:cubicBezTo>
                <a:lnTo>
                  <a:pt x="987" y="2306"/>
                </a:lnTo>
                <a:lnTo>
                  <a:pt x="987" y="2922"/>
                </a:lnTo>
                <a:cubicBezTo>
                  <a:pt x="987" y="3151"/>
                  <a:pt x="1173" y="3337"/>
                  <a:pt x="1403" y="3338"/>
                </a:cubicBezTo>
                <a:lnTo>
                  <a:pt x="2468" y="3338"/>
                </a:lnTo>
                <a:cubicBezTo>
                  <a:pt x="2698" y="3338"/>
                  <a:pt x="2884" y="3151"/>
                  <a:pt x="2884" y="2922"/>
                </a:cubicBezTo>
                <a:lnTo>
                  <a:pt x="2884" y="2306"/>
                </a:lnTo>
                <a:lnTo>
                  <a:pt x="8429" y="2306"/>
                </a:lnTo>
                <a:lnTo>
                  <a:pt x="8429" y="2922"/>
                </a:lnTo>
                <a:cubicBezTo>
                  <a:pt x="8429" y="3151"/>
                  <a:pt x="8615" y="3337"/>
                  <a:pt x="8844" y="3338"/>
                </a:cubicBezTo>
                <a:lnTo>
                  <a:pt x="9910" y="3338"/>
                </a:lnTo>
                <a:cubicBezTo>
                  <a:pt x="10141" y="3337"/>
                  <a:pt x="10325" y="3151"/>
                  <a:pt x="10327" y="2922"/>
                </a:cubicBezTo>
                <a:lnTo>
                  <a:pt x="10327" y="2306"/>
                </a:lnTo>
                <a:lnTo>
                  <a:pt x="10503" y="2306"/>
                </a:lnTo>
                <a:cubicBezTo>
                  <a:pt x="10767" y="2306"/>
                  <a:pt x="10980" y="2518"/>
                  <a:pt x="10981" y="2783"/>
                </a:cubicBezTo>
                <a:lnTo>
                  <a:pt x="10981" y="8011"/>
                </a:lnTo>
                <a:cubicBezTo>
                  <a:pt x="10383" y="8086"/>
                  <a:pt x="9912" y="8557"/>
                  <a:pt x="9837" y="9154"/>
                </a:cubicBezTo>
                <a:lnTo>
                  <a:pt x="6031" y="9154"/>
                </a:lnTo>
                <a:cubicBezTo>
                  <a:pt x="5942" y="9157"/>
                  <a:pt x="5871" y="9231"/>
                  <a:pt x="5871" y="9321"/>
                </a:cubicBezTo>
                <a:cubicBezTo>
                  <a:pt x="5871" y="9410"/>
                  <a:pt x="5942" y="9482"/>
                  <a:pt x="6031" y="9486"/>
                </a:cubicBezTo>
                <a:lnTo>
                  <a:pt x="10503" y="9486"/>
                </a:lnTo>
                <a:cubicBezTo>
                  <a:pt x="10949" y="9486"/>
                  <a:pt x="11311" y="9124"/>
                  <a:pt x="11313" y="8677"/>
                </a:cubicBezTo>
                <a:lnTo>
                  <a:pt x="11313" y="2783"/>
                </a:lnTo>
                <a:cubicBezTo>
                  <a:pt x="11311" y="2336"/>
                  <a:pt x="10949" y="1974"/>
                  <a:pt x="10503" y="1974"/>
                </a:cubicBezTo>
                <a:lnTo>
                  <a:pt x="10291" y="1974"/>
                </a:lnTo>
                <a:cubicBezTo>
                  <a:pt x="10271" y="1926"/>
                  <a:pt x="10240" y="1883"/>
                  <a:pt x="10203" y="1846"/>
                </a:cubicBezTo>
                <a:cubicBezTo>
                  <a:pt x="10128" y="1769"/>
                  <a:pt x="10024" y="1724"/>
                  <a:pt x="9916" y="1724"/>
                </a:cubicBezTo>
                <a:cubicBezTo>
                  <a:pt x="9914" y="1724"/>
                  <a:pt x="9912" y="1724"/>
                  <a:pt x="9910" y="1724"/>
                </a:cubicBezTo>
                <a:lnTo>
                  <a:pt x="8844" y="1724"/>
                </a:lnTo>
                <a:cubicBezTo>
                  <a:pt x="8679" y="1724"/>
                  <a:pt x="8529" y="1822"/>
                  <a:pt x="8463" y="1974"/>
                </a:cubicBezTo>
                <a:lnTo>
                  <a:pt x="7773" y="1974"/>
                </a:lnTo>
                <a:lnTo>
                  <a:pt x="7773" y="1023"/>
                </a:lnTo>
                <a:cubicBezTo>
                  <a:pt x="7772" y="460"/>
                  <a:pt x="7314" y="2"/>
                  <a:pt x="67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135E6-A682-6B45-300B-9EEF62768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236DD9F-23C6-D899-2F01-6FE3044E891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520BCFB-635F-2C04-097E-667565A11F8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0C71387-25E5-3275-B904-F653A9936588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Budget</a:t>
            </a:r>
            <a:endParaRPr/>
          </a:p>
        </p:txBody>
      </p:sp>
      <p:pic>
        <p:nvPicPr>
          <p:cNvPr id="1145" name="Google Shape;1145;p48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0625" y="1113900"/>
            <a:ext cx="3202857" cy="310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48"/>
          <p:cNvSpPr txBox="1"/>
          <p:nvPr/>
        </p:nvSpPr>
        <p:spPr>
          <a:xfrm>
            <a:off x="715100" y="4311500"/>
            <a:ext cx="7713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rPr>
              <a:t>Suivez le lien dans le graphique pour modifier ses données, puis collez le nouveau ici. </a:t>
            </a:r>
            <a:r>
              <a:rPr lang="fr" sz="1100" b="1">
                <a:solidFill>
                  <a:schemeClr val="dk1"/>
                </a:solidFill>
                <a:uFill>
                  <a:noFill/>
                </a:uFill>
                <a:latin typeface="Mukta"/>
                <a:ea typeface="Mukta"/>
                <a:cs typeface="Mukta"/>
                <a:sym typeface="Mukt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Pour plus d'informations, cliquez ici</a:t>
            </a:r>
            <a:endParaRPr sz="1100">
              <a:solidFill>
                <a:schemeClr val="dk1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147" name="Google Shape;1147;p48"/>
          <p:cNvSpPr txBox="1"/>
          <p:nvPr/>
        </p:nvSpPr>
        <p:spPr>
          <a:xfrm>
            <a:off x="6399625" y="1805500"/>
            <a:ext cx="20244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B4D4E"/>
                </a:solidFill>
                <a:latin typeface="Mukta"/>
                <a:ea typeface="Mukta"/>
                <a:cs typeface="Mukta"/>
                <a:sym typeface="Mukta"/>
              </a:rPr>
              <a:t>Elle a été nommée d'après un dieu romain</a:t>
            </a:r>
            <a:endParaRPr>
              <a:solidFill>
                <a:srgbClr val="3B4D4E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148" name="Google Shape;1148;p48"/>
          <p:cNvSpPr txBox="1"/>
          <p:nvPr/>
        </p:nvSpPr>
        <p:spPr>
          <a:xfrm>
            <a:off x="6399625" y="1309000"/>
            <a:ext cx="202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3B4D4E"/>
                </a:solidFill>
                <a:latin typeface="Archivo"/>
                <a:ea typeface="Archivo"/>
                <a:cs typeface="Archivo"/>
                <a:sym typeface="Archivo"/>
              </a:rPr>
              <a:t>Jupiter</a:t>
            </a:r>
            <a:endParaRPr sz="2200" b="1">
              <a:solidFill>
                <a:srgbClr val="3B4D4E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49" name="Google Shape;1149;p48"/>
          <p:cNvSpPr txBox="1"/>
          <p:nvPr/>
        </p:nvSpPr>
        <p:spPr>
          <a:xfrm>
            <a:off x="6399625" y="3431000"/>
            <a:ext cx="20244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B4D4E"/>
                </a:solidFill>
                <a:latin typeface="Mukta"/>
                <a:ea typeface="Mukta"/>
                <a:cs typeface="Mukta"/>
                <a:sym typeface="Mukta"/>
              </a:rPr>
              <a:t>Elle est composée d'hydrogène et d'hélium</a:t>
            </a:r>
            <a:endParaRPr>
              <a:solidFill>
                <a:srgbClr val="3B4D4E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150" name="Google Shape;1150;p48"/>
          <p:cNvSpPr txBox="1"/>
          <p:nvPr/>
        </p:nvSpPr>
        <p:spPr>
          <a:xfrm>
            <a:off x="6399625" y="2934500"/>
            <a:ext cx="202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3B4D4E"/>
                </a:solidFill>
                <a:latin typeface="Archivo"/>
                <a:ea typeface="Archivo"/>
                <a:cs typeface="Archivo"/>
                <a:sym typeface="Archivo"/>
              </a:rPr>
              <a:t>Saturne</a:t>
            </a:r>
            <a:endParaRPr sz="2200" b="1">
              <a:solidFill>
                <a:srgbClr val="3B4D4E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51" name="Google Shape;1151;p48"/>
          <p:cNvSpPr txBox="1"/>
          <p:nvPr/>
        </p:nvSpPr>
        <p:spPr>
          <a:xfrm>
            <a:off x="6399625" y="814975"/>
            <a:ext cx="202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rPr>
              <a:t>21,8 %</a:t>
            </a:r>
            <a:endParaRPr sz="2200" b="1">
              <a:solidFill>
                <a:schemeClr val="accen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52" name="Google Shape;1152;p48"/>
          <p:cNvSpPr txBox="1"/>
          <p:nvPr/>
        </p:nvSpPr>
        <p:spPr>
          <a:xfrm>
            <a:off x="6399625" y="2440475"/>
            <a:ext cx="202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chemeClr val="accent3"/>
                </a:solidFill>
                <a:latin typeface="Archivo"/>
                <a:ea typeface="Archivo"/>
                <a:cs typeface="Archivo"/>
                <a:sym typeface="Archivo"/>
              </a:rPr>
              <a:t>32,7 %</a:t>
            </a:r>
            <a:endParaRPr sz="2200" b="1">
              <a:solidFill>
                <a:schemeClr val="accent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53" name="Google Shape;1153;p48"/>
          <p:cNvSpPr txBox="1"/>
          <p:nvPr/>
        </p:nvSpPr>
        <p:spPr>
          <a:xfrm>
            <a:off x="720100" y="1805500"/>
            <a:ext cx="20244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B4D4E"/>
                </a:solidFill>
                <a:latin typeface="Mukta"/>
                <a:ea typeface="Mukta"/>
                <a:cs typeface="Mukta"/>
                <a:sym typeface="Mukta"/>
              </a:rPr>
              <a:t>Vénus est la deuxième planète partant du Soleil</a:t>
            </a:r>
            <a:endParaRPr>
              <a:solidFill>
                <a:srgbClr val="3B4D4E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154" name="Google Shape;1154;p48"/>
          <p:cNvSpPr txBox="1"/>
          <p:nvPr/>
        </p:nvSpPr>
        <p:spPr>
          <a:xfrm>
            <a:off x="720100" y="1309000"/>
            <a:ext cx="202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3B4D4E"/>
                </a:solidFill>
                <a:latin typeface="Archivo"/>
                <a:ea typeface="Archivo"/>
                <a:cs typeface="Archivo"/>
                <a:sym typeface="Archivo"/>
              </a:rPr>
              <a:t>Vénus</a:t>
            </a:r>
            <a:endParaRPr sz="2200" b="1">
              <a:solidFill>
                <a:srgbClr val="3B4D4E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55" name="Google Shape;1155;p48"/>
          <p:cNvSpPr txBox="1"/>
          <p:nvPr/>
        </p:nvSpPr>
        <p:spPr>
          <a:xfrm>
            <a:off x="720100" y="3431000"/>
            <a:ext cx="20244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B4D4E"/>
                </a:solidFill>
                <a:latin typeface="Mukta"/>
                <a:ea typeface="Mukta"/>
                <a:cs typeface="Mukta"/>
                <a:sym typeface="Mukta"/>
              </a:rPr>
              <a:t>Mercure est la planète la plus proche du Soleil</a:t>
            </a:r>
            <a:endParaRPr>
              <a:solidFill>
                <a:srgbClr val="3B4D4E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156" name="Google Shape;1156;p48"/>
          <p:cNvSpPr txBox="1"/>
          <p:nvPr/>
        </p:nvSpPr>
        <p:spPr>
          <a:xfrm>
            <a:off x="720100" y="2934500"/>
            <a:ext cx="202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3B4D4E"/>
                </a:solidFill>
                <a:latin typeface="Archivo"/>
                <a:ea typeface="Archivo"/>
                <a:cs typeface="Archivo"/>
                <a:sym typeface="Archivo"/>
              </a:rPr>
              <a:t>Mercure</a:t>
            </a:r>
            <a:endParaRPr sz="2200" b="1">
              <a:solidFill>
                <a:srgbClr val="3B4D4E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57" name="Google Shape;1157;p48"/>
          <p:cNvSpPr txBox="1"/>
          <p:nvPr/>
        </p:nvSpPr>
        <p:spPr>
          <a:xfrm>
            <a:off x="720100" y="814975"/>
            <a:ext cx="202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chemeClr val="accent4"/>
                </a:solidFill>
                <a:latin typeface="Archivo"/>
                <a:ea typeface="Archivo"/>
                <a:cs typeface="Archivo"/>
                <a:sym typeface="Archivo"/>
              </a:rPr>
              <a:t>34,5 %</a:t>
            </a:r>
            <a:endParaRPr sz="2200" b="1">
              <a:solidFill>
                <a:schemeClr val="accent4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58" name="Google Shape;1158;p48"/>
          <p:cNvSpPr txBox="1"/>
          <p:nvPr/>
        </p:nvSpPr>
        <p:spPr>
          <a:xfrm>
            <a:off x="720100" y="2440475"/>
            <a:ext cx="202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</a:rPr>
              <a:t>10,9 %</a:t>
            </a:r>
            <a:endParaRPr sz="2200" b="1">
              <a:solidFill>
                <a:schemeClr val="accent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9"/>
          <p:cNvSpPr/>
          <p:nvPr/>
        </p:nvSpPr>
        <p:spPr>
          <a:xfrm>
            <a:off x="-1941725" y="977800"/>
            <a:ext cx="3814500" cy="3814500"/>
          </a:xfrm>
          <a:prstGeom prst="arc">
            <a:avLst>
              <a:gd name="adj1" fmla="val 16200000"/>
              <a:gd name="adj2" fmla="val 53861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49"/>
          <p:cNvSpPr txBox="1">
            <a:spLocks noGrp="1"/>
          </p:cNvSpPr>
          <p:nvPr>
            <p:ph type="title"/>
          </p:nvPr>
        </p:nvSpPr>
        <p:spPr>
          <a:xfrm>
            <a:off x="593842" y="499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 dirty="0"/>
              <a:t>05 Visualization</a:t>
            </a:r>
            <a:endParaRPr sz="4400" dirty="0"/>
          </a:p>
        </p:txBody>
      </p:sp>
      <p:sp>
        <p:nvSpPr>
          <p:cNvPr id="1165" name="Google Shape;1165;p49"/>
          <p:cNvSpPr txBox="1"/>
          <p:nvPr/>
        </p:nvSpPr>
        <p:spPr>
          <a:xfrm>
            <a:off x="1642223" y="857588"/>
            <a:ext cx="15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3B4D4E"/>
                </a:solidFill>
                <a:latin typeface="Archivo"/>
                <a:ea typeface="Archivo"/>
                <a:cs typeface="Archivo"/>
                <a:sym typeface="Archivo"/>
              </a:rPr>
              <a:t>Objective 1</a:t>
            </a:r>
            <a:endParaRPr sz="1800" b="1" dirty="0">
              <a:solidFill>
                <a:srgbClr val="3B4D4E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66" name="Google Shape;1166;p49"/>
          <p:cNvSpPr txBox="1"/>
          <p:nvPr/>
        </p:nvSpPr>
        <p:spPr>
          <a:xfrm>
            <a:off x="3674325" y="1195650"/>
            <a:ext cx="343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B4D4E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167" name="Google Shape;1167;p49"/>
          <p:cNvSpPr txBox="1"/>
          <p:nvPr/>
        </p:nvSpPr>
        <p:spPr>
          <a:xfrm>
            <a:off x="4284425" y="2120850"/>
            <a:ext cx="343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B4D4E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168" name="Google Shape;1168;p49"/>
          <p:cNvSpPr txBox="1"/>
          <p:nvPr/>
        </p:nvSpPr>
        <p:spPr>
          <a:xfrm>
            <a:off x="2237875" y="1511040"/>
            <a:ext cx="15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Objective 2</a:t>
            </a:r>
            <a:endParaRPr lang="en-US" sz="1800" b="1" dirty="0">
              <a:solidFill>
                <a:srgbClr val="3B4D4E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69" name="Google Shape;1169;p49"/>
          <p:cNvSpPr/>
          <p:nvPr/>
        </p:nvSpPr>
        <p:spPr>
          <a:xfrm>
            <a:off x="1277123" y="3522083"/>
            <a:ext cx="730200" cy="73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 dirty="0">
                <a:solidFill>
                  <a:srgbClr val="3B4D4E"/>
                </a:solidFill>
                <a:latin typeface="Archivo"/>
                <a:ea typeface="Archivo"/>
                <a:cs typeface="Archivo"/>
                <a:sym typeface="Archivo"/>
              </a:rPr>
              <a:t>04</a:t>
            </a:r>
            <a:endParaRPr sz="2200" b="1"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70" name="Google Shape;1170;p49"/>
          <p:cNvSpPr/>
          <p:nvPr/>
        </p:nvSpPr>
        <p:spPr>
          <a:xfrm>
            <a:off x="1191589" y="1477365"/>
            <a:ext cx="730200" cy="73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 dirty="0">
                <a:solidFill>
                  <a:srgbClr val="3B4D4E"/>
                </a:solidFill>
                <a:latin typeface="Archivo"/>
                <a:ea typeface="Archivo"/>
                <a:cs typeface="Archivo"/>
                <a:sym typeface="Archivo"/>
              </a:rPr>
              <a:t>02</a:t>
            </a:r>
            <a:endParaRPr sz="2200" b="1"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71" name="Google Shape;1171;p49"/>
          <p:cNvSpPr/>
          <p:nvPr/>
        </p:nvSpPr>
        <p:spPr>
          <a:xfrm>
            <a:off x="1507675" y="2533027"/>
            <a:ext cx="730200" cy="73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 dirty="0">
                <a:solidFill>
                  <a:srgbClr val="3B4D4E"/>
                </a:solidFill>
                <a:latin typeface="Archivo"/>
                <a:ea typeface="Archivo"/>
                <a:cs typeface="Archivo"/>
                <a:sym typeface="Archivo"/>
              </a:rPr>
              <a:t>03</a:t>
            </a:r>
            <a:endParaRPr sz="2200" b="1" dirty="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72" name="Google Shape;1172;p49"/>
          <p:cNvGrpSpPr/>
          <p:nvPr/>
        </p:nvGrpSpPr>
        <p:grpSpPr>
          <a:xfrm>
            <a:off x="7652923" y="1125029"/>
            <a:ext cx="914548" cy="775230"/>
            <a:chOff x="807907" y="639927"/>
            <a:chExt cx="742991" cy="629808"/>
          </a:xfrm>
        </p:grpSpPr>
        <p:sp>
          <p:nvSpPr>
            <p:cNvPr id="1173" name="Google Shape;1173;p49"/>
            <p:cNvSpPr/>
            <p:nvPr/>
          </p:nvSpPr>
          <p:spPr>
            <a:xfrm>
              <a:off x="807907" y="639927"/>
              <a:ext cx="742991" cy="629808"/>
            </a:xfrm>
            <a:custGeom>
              <a:avLst/>
              <a:gdLst/>
              <a:ahLst/>
              <a:cxnLst/>
              <a:rect l="l" t="t" r="r" b="b"/>
              <a:pathLst>
                <a:path w="12781" h="10834" extrusionOk="0">
                  <a:moveTo>
                    <a:pt x="6655" y="0"/>
                  </a:moveTo>
                  <a:cubicBezTo>
                    <a:pt x="5730" y="0"/>
                    <a:pt x="5061" y="143"/>
                    <a:pt x="5061" y="143"/>
                  </a:cubicBezTo>
                  <a:cubicBezTo>
                    <a:pt x="3263" y="315"/>
                    <a:pt x="1" y="2253"/>
                    <a:pt x="270" y="6021"/>
                  </a:cubicBezTo>
                  <a:cubicBezTo>
                    <a:pt x="469" y="8814"/>
                    <a:pt x="2414" y="10395"/>
                    <a:pt x="5204" y="10395"/>
                  </a:cubicBezTo>
                  <a:cubicBezTo>
                    <a:pt x="6178" y="10395"/>
                    <a:pt x="7256" y="10202"/>
                    <a:pt x="8399" y="9801"/>
                  </a:cubicBezTo>
                  <a:lnTo>
                    <a:pt x="8517" y="9757"/>
                  </a:lnTo>
                  <a:cubicBezTo>
                    <a:pt x="9142" y="10207"/>
                    <a:pt x="10148" y="10833"/>
                    <a:pt x="10410" y="10833"/>
                  </a:cubicBezTo>
                  <a:cubicBezTo>
                    <a:pt x="10437" y="10833"/>
                    <a:pt x="10456" y="10827"/>
                    <a:pt x="10466" y="10813"/>
                  </a:cubicBezTo>
                  <a:cubicBezTo>
                    <a:pt x="10563" y="10673"/>
                    <a:pt x="10283" y="9671"/>
                    <a:pt x="10057" y="8950"/>
                  </a:cubicBezTo>
                  <a:cubicBezTo>
                    <a:pt x="12781" y="7001"/>
                    <a:pt x="12555" y="3481"/>
                    <a:pt x="10854" y="1564"/>
                  </a:cubicBezTo>
                  <a:cubicBezTo>
                    <a:pt x="9692" y="272"/>
                    <a:pt x="7930" y="0"/>
                    <a:pt x="6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864876" y="725788"/>
              <a:ext cx="566443" cy="465758"/>
            </a:xfrm>
            <a:custGeom>
              <a:avLst/>
              <a:gdLst/>
              <a:ahLst/>
              <a:cxnLst/>
              <a:rect l="l" t="t" r="r" b="b"/>
              <a:pathLst>
                <a:path w="9744" h="8012" extrusionOk="0">
                  <a:moveTo>
                    <a:pt x="7594" y="1"/>
                  </a:moveTo>
                  <a:cubicBezTo>
                    <a:pt x="7593" y="1"/>
                    <a:pt x="7592" y="1"/>
                    <a:pt x="7591" y="1"/>
                  </a:cubicBezTo>
                  <a:cubicBezTo>
                    <a:pt x="7343" y="44"/>
                    <a:pt x="1" y="2251"/>
                    <a:pt x="1" y="2251"/>
                  </a:cubicBezTo>
                  <a:lnTo>
                    <a:pt x="1702" y="8011"/>
                  </a:lnTo>
                  <a:cubicBezTo>
                    <a:pt x="1702" y="8011"/>
                    <a:pt x="9228" y="5750"/>
                    <a:pt x="9486" y="5707"/>
                  </a:cubicBezTo>
                  <a:cubicBezTo>
                    <a:pt x="9743" y="5654"/>
                    <a:pt x="7853" y="1"/>
                    <a:pt x="7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909230" y="845540"/>
              <a:ext cx="82141" cy="80630"/>
            </a:xfrm>
            <a:custGeom>
              <a:avLst/>
              <a:gdLst/>
              <a:ahLst/>
              <a:cxnLst/>
              <a:rect l="l" t="t" r="r" b="b"/>
              <a:pathLst>
                <a:path w="1413" h="1387" extrusionOk="0">
                  <a:moveTo>
                    <a:pt x="692" y="1"/>
                  </a:moveTo>
                  <a:cubicBezTo>
                    <a:pt x="350" y="1"/>
                    <a:pt x="1" y="292"/>
                    <a:pt x="131" y="729"/>
                  </a:cubicBezTo>
                  <a:lnTo>
                    <a:pt x="325" y="1386"/>
                  </a:lnTo>
                  <a:lnTo>
                    <a:pt x="1412" y="1063"/>
                  </a:lnTo>
                  <a:lnTo>
                    <a:pt x="1219" y="406"/>
                  </a:lnTo>
                  <a:cubicBezTo>
                    <a:pt x="1134" y="123"/>
                    <a:pt x="915" y="1"/>
                    <a:pt x="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927483" y="907973"/>
              <a:ext cx="80862" cy="74758"/>
            </a:xfrm>
            <a:custGeom>
              <a:avLst/>
              <a:gdLst/>
              <a:ahLst/>
              <a:cxnLst/>
              <a:rect l="l" t="t" r="r" b="b"/>
              <a:pathLst>
                <a:path w="1391" h="1286" extrusionOk="0">
                  <a:moveTo>
                    <a:pt x="1098" y="0"/>
                  </a:moveTo>
                  <a:lnTo>
                    <a:pt x="0" y="312"/>
                  </a:lnTo>
                  <a:lnTo>
                    <a:pt x="173" y="872"/>
                  </a:lnTo>
                  <a:cubicBezTo>
                    <a:pt x="257" y="1161"/>
                    <a:pt x="478" y="1286"/>
                    <a:pt x="701" y="1286"/>
                  </a:cubicBezTo>
                  <a:cubicBezTo>
                    <a:pt x="1043" y="1286"/>
                    <a:pt x="1390" y="992"/>
                    <a:pt x="1260" y="549"/>
                  </a:cubicBezTo>
                  <a:lnTo>
                    <a:pt x="10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961316" y="1016040"/>
              <a:ext cx="82025" cy="80339"/>
            </a:xfrm>
            <a:custGeom>
              <a:avLst/>
              <a:gdLst/>
              <a:ahLst/>
              <a:cxnLst/>
              <a:rect l="l" t="t" r="r" b="b"/>
              <a:pathLst>
                <a:path w="1411" h="1382" extrusionOk="0">
                  <a:moveTo>
                    <a:pt x="682" y="1"/>
                  </a:moveTo>
                  <a:cubicBezTo>
                    <a:pt x="342" y="1"/>
                    <a:pt x="1" y="288"/>
                    <a:pt x="118" y="725"/>
                  </a:cubicBezTo>
                  <a:lnTo>
                    <a:pt x="312" y="1382"/>
                  </a:lnTo>
                  <a:lnTo>
                    <a:pt x="1410" y="1059"/>
                  </a:lnTo>
                  <a:lnTo>
                    <a:pt x="1216" y="402"/>
                  </a:lnTo>
                  <a:cubicBezTo>
                    <a:pt x="1123" y="122"/>
                    <a:pt x="903" y="1"/>
                    <a:pt x="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979395" y="1077544"/>
              <a:ext cx="80165" cy="74293"/>
            </a:xfrm>
            <a:custGeom>
              <a:avLst/>
              <a:gdLst/>
              <a:ahLst/>
              <a:cxnLst/>
              <a:rect l="l" t="t" r="r" b="b"/>
              <a:pathLst>
                <a:path w="1379" h="1278" extrusionOk="0">
                  <a:moveTo>
                    <a:pt x="1088" y="1"/>
                  </a:moveTo>
                  <a:lnTo>
                    <a:pt x="1" y="324"/>
                  </a:lnTo>
                  <a:lnTo>
                    <a:pt x="173" y="884"/>
                  </a:lnTo>
                  <a:cubicBezTo>
                    <a:pt x="262" y="1158"/>
                    <a:pt x="478" y="1277"/>
                    <a:pt x="697" y="1277"/>
                  </a:cubicBezTo>
                  <a:cubicBezTo>
                    <a:pt x="1035" y="1277"/>
                    <a:pt x="1378" y="992"/>
                    <a:pt x="1261" y="561"/>
                  </a:cubicBezTo>
                  <a:lnTo>
                    <a:pt x="10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1022529" y="813625"/>
              <a:ext cx="82141" cy="80630"/>
            </a:xfrm>
            <a:custGeom>
              <a:avLst/>
              <a:gdLst/>
              <a:ahLst/>
              <a:cxnLst/>
              <a:rect l="l" t="t" r="r" b="b"/>
              <a:pathLst>
                <a:path w="1413" h="1387" extrusionOk="0">
                  <a:moveTo>
                    <a:pt x="692" y="1"/>
                  </a:moveTo>
                  <a:cubicBezTo>
                    <a:pt x="349" y="1"/>
                    <a:pt x="0" y="292"/>
                    <a:pt x="131" y="729"/>
                  </a:cubicBezTo>
                  <a:lnTo>
                    <a:pt x="325" y="1386"/>
                  </a:lnTo>
                  <a:lnTo>
                    <a:pt x="1412" y="1063"/>
                  </a:lnTo>
                  <a:lnTo>
                    <a:pt x="1218" y="406"/>
                  </a:lnTo>
                  <a:cubicBezTo>
                    <a:pt x="1134" y="123"/>
                    <a:pt x="914" y="1"/>
                    <a:pt x="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1041364" y="875419"/>
              <a:ext cx="79525" cy="74700"/>
            </a:xfrm>
            <a:custGeom>
              <a:avLst/>
              <a:gdLst/>
              <a:ahLst/>
              <a:cxnLst/>
              <a:rect l="l" t="t" r="r" b="b"/>
              <a:pathLst>
                <a:path w="1368" h="1285" extrusionOk="0">
                  <a:moveTo>
                    <a:pt x="1088" y="0"/>
                  </a:moveTo>
                  <a:lnTo>
                    <a:pt x="1" y="323"/>
                  </a:lnTo>
                  <a:lnTo>
                    <a:pt x="162" y="883"/>
                  </a:lnTo>
                  <a:cubicBezTo>
                    <a:pt x="251" y="1163"/>
                    <a:pt x="469" y="1284"/>
                    <a:pt x="688" y="1284"/>
                  </a:cubicBezTo>
                  <a:cubicBezTo>
                    <a:pt x="1026" y="1284"/>
                    <a:pt x="1367" y="997"/>
                    <a:pt x="1250" y="560"/>
                  </a:cubicBezTo>
                  <a:lnTo>
                    <a:pt x="10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1073975" y="979766"/>
              <a:ext cx="82025" cy="80339"/>
            </a:xfrm>
            <a:custGeom>
              <a:avLst/>
              <a:gdLst/>
              <a:ahLst/>
              <a:cxnLst/>
              <a:rect l="l" t="t" r="r" b="b"/>
              <a:pathLst>
                <a:path w="1411" h="1382" extrusionOk="0">
                  <a:moveTo>
                    <a:pt x="682" y="0"/>
                  </a:moveTo>
                  <a:cubicBezTo>
                    <a:pt x="342" y="0"/>
                    <a:pt x="1" y="287"/>
                    <a:pt x="118" y="725"/>
                  </a:cubicBezTo>
                  <a:lnTo>
                    <a:pt x="312" y="1381"/>
                  </a:lnTo>
                  <a:lnTo>
                    <a:pt x="1410" y="1058"/>
                  </a:lnTo>
                  <a:lnTo>
                    <a:pt x="1216" y="402"/>
                  </a:lnTo>
                  <a:cubicBezTo>
                    <a:pt x="1123" y="122"/>
                    <a:pt x="903" y="0"/>
                    <a:pt x="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1092694" y="1040630"/>
              <a:ext cx="80979" cy="76154"/>
            </a:xfrm>
            <a:custGeom>
              <a:avLst/>
              <a:gdLst/>
              <a:ahLst/>
              <a:cxnLst/>
              <a:rect l="l" t="t" r="r" b="b"/>
              <a:pathLst>
                <a:path w="1393" h="1310" extrusionOk="0">
                  <a:moveTo>
                    <a:pt x="1088" y="1"/>
                  </a:moveTo>
                  <a:lnTo>
                    <a:pt x="1" y="334"/>
                  </a:lnTo>
                  <a:lnTo>
                    <a:pt x="162" y="883"/>
                  </a:lnTo>
                  <a:cubicBezTo>
                    <a:pt x="243" y="1181"/>
                    <a:pt x="467" y="1309"/>
                    <a:pt x="693" y="1309"/>
                  </a:cubicBezTo>
                  <a:cubicBezTo>
                    <a:pt x="1040" y="1309"/>
                    <a:pt x="1393" y="1010"/>
                    <a:pt x="1250" y="560"/>
                  </a:cubicBezTo>
                  <a:lnTo>
                    <a:pt x="10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1135304" y="784501"/>
              <a:ext cx="82025" cy="80339"/>
            </a:xfrm>
            <a:custGeom>
              <a:avLst/>
              <a:gdLst/>
              <a:ahLst/>
              <a:cxnLst/>
              <a:rect l="l" t="t" r="r" b="b"/>
              <a:pathLst>
                <a:path w="1411" h="1382" extrusionOk="0">
                  <a:moveTo>
                    <a:pt x="682" y="0"/>
                  </a:moveTo>
                  <a:cubicBezTo>
                    <a:pt x="342" y="0"/>
                    <a:pt x="1" y="287"/>
                    <a:pt x="118" y="724"/>
                  </a:cubicBezTo>
                  <a:lnTo>
                    <a:pt x="312" y="1381"/>
                  </a:lnTo>
                  <a:lnTo>
                    <a:pt x="1410" y="1058"/>
                  </a:lnTo>
                  <a:lnTo>
                    <a:pt x="1216" y="401"/>
                  </a:lnTo>
                  <a:cubicBezTo>
                    <a:pt x="1123" y="121"/>
                    <a:pt x="903" y="0"/>
                    <a:pt x="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153383" y="846005"/>
              <a:ext cx="81676" cy="75689"/>
            </a:xfrm>
            <a:custGeom>
              <a:avLst/>
              <a:gdLst/>
              <a:ahLst/>
              <a:cxnLst/>
              <a:rect l="l" t="t" r="r" b="b"/>
              <a:pathLst>
                <a:path w="1405" h="1302" extrusionOk="0">
                  <a:moveTo>
                    <a:pt x="1099" y="0"/>
                  </a:moveTo>
                  <a:lnTo>
                    <a:pt x="1" y="323"/>
                  </a:lnTo>
                  <a:lnTo>
                    <a:pt x="173" y="883"/>
                  </a:lnTo>
                  <a:cubicBezTo>
                    <a:pt x="250" y="1176"/>
                    <a:pt x="471" y="1301"/>
                    <a:pt x="697" y="1301"/>
                  </a:cubicBezTo>
                  <a:cubicBezTo>
                    <a:pt x="1045" y="1301"/>
                    <a:pt x="1404" y="1004"/>
                    <a:pt x="1261" y="560"/>
                  </a:cubicBezTo>
                  <a:lnTo>
                    <a:pt x="1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1187914" y="945991"/>
              <a:ext cx="81327" cy="79700"/>
            </a:xfrm>
            <a:custGeom>
              <a:avLst/>
              <a:gdLst/>
              <a:ahLst/>
              <a:cxnLst/>
              <a:rect l="l" t="t" r="r" b="b"/>
              <a:pathLst>
                <a:path w="1399" h="1371" extrusionOk="0">
                  <a:moveTo>
                    <a:pt x="679" y="0"/>
                  </a:moveTo>
                  <a:cubicBezTo>
                    <a:pt x="341" y="0"/>
                    <a:pt x="0" y="287"/>
                    <a:pt x="118" y="724"/>
                  </a:cubicBezTo>
                  <a:lnTo>
                    <a:pt x="311" y="1370"/>
                  </a:lnTo>
                  <a:lnTo>
                    <a:pt x="1399" y="1047"/>
                  </a:lnTo>
                  <a:lnTo>
                    <a:pt x="1205" y="401"/>
                  </a:lnTo>
                  <a:cubicBezTo>
                    <a:pt x="1116" y="121"/>
                    <a:pt x="898" y="0"/>
                    <a:pt x="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1205993" y="1006855"/>
              <a:ext cx="78886" cy="76677"/>
            </a:xfrm>
            <a:custGeom>
              <a:avLst/>
              <a:gdLst/>
              <a:ahLst/>
              <a:cxnLst/>
              <a:rect l="l" t="t" r="r" b="b"/>
              <a:pathLst>
                <a:path w="1357" h="1319" extrusionOk="0">
                  <a:moveTo>
                    <a:pt x="1099" y="0"/>
                  </a:moveTo>
                  <a:lnTo>
                    <a:pt x="0" y="323"/>
                  </a:lnTo>
                  <a:lnTo>
                    <a:pt x="162" y="883"/>
                  </a:lnTo>
                  <a:cubicBezTo>
                    <a:pt x="232" y="1147"/>
                    <a:pt x="462" y="1318"/>
                    <a:pt x="714" y="1318"/>
                  </a:cubicBezTo>
                  <a:cubicBezTo>
                    <a:pt x="770" y="1318"/>
                    <a:pt x="827" y="1310"/>
                    <a:pt x="883" y="1292"/>
                  </a:cubicBezTo>
                  <a:cubicBezTo>
                    <a:pt x="1195" y="1206"/>
                    <a:pt x="1357" y="872"/>
                    <a:pt x="1260" y="560"/>
                  </a:cubicBezTo>
                  <a:lnTo>
                    <a:pt x="1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1238546" y="756772"/>
              <a:ext cx="81385" cy="79874"/>
            </a:xfrm>
            <a:custGeom>
              <a:avLst/>
              <a:gdLst/>
              <a:ahLst/>
              <a:cxnLst/>
              <a:rect l="l" t="t" r="r" b="b"/>
              <a:pathLst>
                <a:path w="1400" h="1374" extrusionOk="0">
                  <a:moveTo>
                    <a:pt x="682" y="0"/>
                  </a:moveTo>
                  <a:cubicBezTo>
                    <a:pt x="344" y="0"/>
                    <a:pt x="1" y="285"/>
                    <a:pt x="119" y="717"/>
                  </a:cubicBezTo>
                  <a:lnTo>
                    <a:pt x="312" y="1374"/>
                  </a:lnTo>
                  <a:lnTo>
                    <a:pt x="1400" y="1051"/>
                  </a:lnTo>
                  <a:lnTo>
                    <a:pt x="1206" y="394"/>
                  </a:lnTo>
                  <a:cubicBezTo>
                    <a:pt x="1117" y="119"/>
                    <a:pt x="901" y="0"/>
                    <a:pt x="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1256044" y="817811"/>
              <a:ext cx="80107" cy="74700"/>
            </a:xfrm>
            <a:custGeom>
              <a:avLst/>
              <a:gdLst/>
              <a:ahLst/>
              <a:cxnLst/>
              <a:rect l="l" t="t" r="r" b="b"/>
              <a:pathLst>
                <a:path w="1378" h="1285" extrusionOk="0">
                  <a:moveTo>
                    <a:pt x="1099" y="1"/>
                  </a:moveTo>
                  <a:lnTo>
                    <a:pt x="1" y="324"/>
                  </a:lnTo>
                  <a:lnTo>
                    <a:pt x="173" y="883"/>
                  </a:lnTo>
                  <a:cubicBezTo>
                    <a:pt x="262" y="1163"/>
                    <a:pt x="480" y="1285"/>
                    <a:pt x="699" y="1285"/>
                  </a:cubicBezTo>
                  <a:cubicBezTo>
                    <a:pt x="1037" y="1285"/>
                    <a:pt x="1378" y="998"/>
                    <a:pt x="1260" y="560"/>
                  </a:cubicBezTo>
                  <a:lnTo>
                    <a:pt x="10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1291156" y="913844"/>
              <a:ext cx="81385" cy="79932"/>
            </a:xfrm>
            <a:custGeom>
              <a:avLst/>
              <a:gdLst/>
              <a:ahLst/>
              <a:cxnLst/>
              <a:rect l="l" t="t" r="r" b="b"/>
              <a:pathLst>
                <a:path w="1400" h="1375" extrusionOk="0">
                  <a:moveTo>
                    <a:pt x="682" y="1"/>
                  </a:moveTo>
                  <a:cubicBezTo>
                    <a:pt x="344" y="1"/>
                    <a:pt x="0" y="286"/>
                    <a:pt x="118" y="717"/>
                  </a:cubicBezTo>
                  <a:lnTo>
                    <a:pt x="312" y="1374"/>
                  </a:lnTo>
                  <a:lnTo>
                    <a:pt x="1399" y="1051"/>
                  </a:lnTo>
                  <a:lnTo>
                    <a:pt x="1205" y="394"/>
                  </a:lnTo>
                  <a:cubicBezTo>
                    <a:pt x="1117" y="120"/>
                    <a:pt x="900" y="1"/>
                    <a:pt x="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1309234" y="974941"/>
              <a:ext cx="80920" cy="74933"/>
            </a:xfrm>
            <a:custGeom>
              <a:avLst/>
              <a:gdLst/>
              <a:ahLst/>
              <a:cxnLst/>
              <a:rect l="l" t="t" r="r" b="b"/>
              <a:pathLst>
                <a:path w="1392" h="1289" extrusionOk="0">
                  <a:moveTo>
                    <a:pt x="1088" y="0"/>
                  </a:moveTo>
                  <a:lnTo>
                    <a:pt x="1" y="323"/>
                  </a:lnTo>
                  <a:lnTo>
                    <a:pt x="162" y="883"/>
                  </a:lnTo>
                  <a:cubicBezTo>
                    <a:pt x="247" y="1167"/>
                    <a:pt x="468" y="1289"/>
                    <a:pt x="692" y="1289"/>
                  </a:cubicBezTo>
                  <a:cubicBezTo>
                    <a:pt x="1038" y="1289"/>
                    <a:pt x="1391" y="998"/>
                    <a:pt x="1261" y="560"/>
                  </a:cubicBezTo>
                  <a:lnTo>
                    <a:pt x="10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912427" y="886057"/>
              <a:ext cx="458840" cy="132077"/>
            </a:xfrm>
            <a:custGeom>
              <a:avLst/>
              <a:gdLst/>
              <a:ahLst/>
              <a:cxnLst/>
              <a:rect l="l" t="t" r="r" b="b"/>
              <a:pathLst>
                <a:path w="7893" h="2272" extrusionOk="0">
                  <a:moveTo>
                    <a:pt x="1" y="2272"/>
                  </a:moveTo>
                  <a:lnTo>
                    <a:pt x="7893" y="0"/>
                  </a:lnTo>
                </a:path>
              </a:pathLst>
            </a:custGeom>
            <a:solidFill>
              <a:srgbClr val="C9BB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911846" y="882918"/>
              <a:ext cx="460061" cy="138355"/>
            </a:xfrm>
            <a:custGeom>
              <a:avLst/>
              <a:gdLst/>
              <a:ahLst/>
              <a:cxnLst/>
              <a:rect l="l" t="t" r="r" b="b"/>
              <a:pathLst>
                <a:path w="7914" h="2380" extrusionOk="0">
                  <a:moveTo>
                    <a:pt x="7881" y="0"/>
                  </a:moveTo>
                  <a:lnTo>
                    <a:pt x="0" y="2283"/>
                  </a:lnTo>
                  <a:lnTo>
                    <a:pt x="32" y="2380"/>
                  </a:lnTo>
                  <a:lnTo>
                    <a:pt x="7914" y="97"/>
                  </a:lnTo>
                  <a:lnTo>
                    <a:pt x="7881" y="0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998172" y="816590"/>
              <a:ext cx="95860" cy="335483"/>
            </a:xfrm>
            <a:custGeom>
              <a:avLst/>
              <a:gdLst/>
              <a:ahLst/>
              <a:cxnLst/>
              <a:rect l="l" t="t" r="r" b="b"/>
              <a:pathLst>
                <a:path w="1649" h="5771" extrusionOk="0">
                  <a:moveTo>
                    <a:pt x="1" y="0"/>
                  </a:moveTo>
                  <a:lnTo>
                    <a:pt x="1648" y="5771"/>
                  </a:lnTo>
                </a:path>
              </a:pathLst>
            </a:custGeom>
            <a:solidFill>
              <a:srgbClr val="C9BB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995672" y="815950"/>
              <a:ext cx="100860" cy="337401"/>
            </a:xfrm>
            <a:custGeom>
              <a:avLst/>
              <a:gdLst/>
              <a:ahLst/>
              <a:cxnLst/>
              <a:rect l="l" t="t" r="r" b="b"/>
              <a:pathLst>
                <a:path w="1735" h="5804" extrusionOk="0">
                  <a:moveTo>
                    <a:pt x="98" y="0"/>
                  </a:moveTo>
                  <a:lnTo>
                    <a:pt x="1" y="33"/>
                  </a:lnTo>
                  <a:lnTo>
                    <a:pt x="1637" y="5804"/>
                  </a:lnTo>
                  <a:lnTo>
                    <a:pt x="1734" y="577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1213492" y="750843"/>
              <a:ext cx="100802" cy="337401"/>
            </a:xfrm>
            <a:custGeom>
              <a:avLst/>
              <a:gdLst/>
              <a:ahLst/>
              <a:cxnLst/>
              <a:rect l="l" t="t" r="r" b="b"/>
              <a:pathLst>
                <a:path w="1734" h="5804" extrusionOk="0">
                  <a:moveTo>
                    <a:pt x="97" y="1"/>
                  </a:moveTo>
                  <a:lnTo>
                    <a:pt x="1" y="33"/>
                  </a:lnTo>
                  <a:lnTo>
                    <a:pt x="1637" y="5804"/>
                  </a:lnTo>
                  <a:lnTo>
                    <a:pt x="1734" y="5782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1103332" y="783397"/>
              <a:ext cx="110219" cy="334901"/>
            </a:xfrm>
            <a:custGeom>
              <a:avLst/>
              <a:gdLst/>
              <a:ahLst/>
              <a:cxnLst/>
              <a:rect l="l" t="t" r="r" b="b"/>
              <a:pathLst>
                <a:path w="1896" h="5761" extrusionOk="0">
                  <a:moveTo>
                    <a:pt x="98" y="0"/>
                  </a:moveTo>
                  <a:lnTo>
                    <a:pt x="1" y="33"/>
                  </a:lnTo>
                  <a:lnTo>
                    <a:pt x="1799" y="5761"/>
                  </a:lnTo>
                  <a:lnTo>
                    <a:pt x="1896" y="572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49"/>
          <p:cNvSpPr/>
          <p:nvPr/>
        </p:nvSpPr>
        <p:spPr>
          <a:xfrm>
            <a:off x="375628" y="809566"/>
            <a:ext cx="730200" cy="73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3B4D4E"/>
                </a:solidFill>
                <a:latin typeface="Archivo"/>
                <a:ea typeface="Archivo"/>
                <a:cs typeface="Archivo"/>
                <a:sym typeface="Archivo"/>
              </a:rPr>
              <a:t>01</a:t>
            </a:r>
            <a:endParaRPr sz="2200"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98" name="Google Shape;1198;p49"/>
          <p:cNvSpPr txBox="1"/>
          <p:nvPr/>
        </p:nvSpPr>
        <p:spPr>
          <a:xfrm>
            <a:off x="4284425" y="3046050"/>
            <a:ext cx="343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B4D4E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199" name="Google Shape;1199;p49"/>
          <p:cNvSpPr txBox="1"/>
          <p:nvPr/>
        </p:nvSpPr>
        <p:spPr>
          <a:xfrm>
            <a:off x="2608777" y="2524185"/>
            <a:ext cx="15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Objective 3</a:t>
            </a:r>
            <a:endParaRPr sz="1800" b="1" dirty="0">
              <a:solidFill>
                <a:srgbClr val="3B4D4E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00" name="Google Shape;1200;p49"/>
          <p:cNvSpPr txBox="1"/>
          <p:nvPr/>
        </p:nvSpPr>
        <p:spPr>
          <a:xfrm>
            <a:off x="2161005" y="3522083"/>
            <a:ext cx="15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Objective 4</a:t>
            </a:r>
            <a:endParaRPr sz="1800" b="1" dirty="0">
              <a:solidFill>
                <a:srgbClr val="3B4D4E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01" name="Google Shape;1201;p49"/>
          <p:cNvSpPr txBox="1"/>
          <p:nvPr/>
        </p:nvSpPr>
        <p:spPr>
          <a:xfrm>
            <a:off x="3674325" y="3971300"/>
            <a:ext cx="343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B4D4E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1" name="Google Shape;1169;p49">
            <a:extLst>
              <a:ext uri="{FF2B5EF4-FFF2-40B4-BE49-F238E27FC236}">
                <a16:creationId xmlns:a16="http://schemas.microsoft.com/office/drawing/2014/main" id="{DCD512E7-E97F-4886-B886-152210B18CA5}"/>
              </a:ext>
            </a:extLst>
          </p:cNvPr>
          <p:cNvSpPr/>
          <p:nvPr/>
        </p:nvSpPr>
        <p:spPr>
          <a:xfrm>
            <a:off x="375628" y="4294681"/>
            <a:ext cx="730200" cy="73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 dirty="0">
                <a:solidFill>
                  <a:srgbClr val="3B4D4E"/>
                </a:solidFill>
                <a:latin typeface="Archivo"/>
                <a:ea typeface="Archivo"/>
                <a:cs typeface="Archivo"/>
                <a:sym typeface="Archivo"/>
              </a:rPr>
              <a:t>05</a:t>
            </a:r>
            <a:endParaRPr sz="2200" b="1"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" name="Google Shape;1200;p49">
            <a:extLst>
              <a:ext uri="{FF2B5EF4-FFF2-40B4-BE49-F238E27FC236}">
                <a16:creationId xmlns:a16="http://schemas.microsoft.com/office/drawing/2014/main" id="{4D0BF27E-E533-8BF6-256F-17FFD545C48A}"/>
              </a:ext>
            </a:extLst>
          </p:cNvPr>
          <p:cNvSpPr txBox="1"/>
          <p:nvPr/>
        </p:nvSpPr>
        <p:spPr>
          <a:xfrm>
            <a:off x="1921789" y="4365966"/>
            <a:ext cx="15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Objective 5</a:t>
            </a:r>
            <a:endParaRPr sz="1800" b="1" dirty="0">
              <a:solidFill>
                <a:srgbClr val="3B4D4E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50"/>
          <p:cNvSpPr txBox="1">
            <a:spLocks noGrp="1"/>
          </p:cNvSpPr>
          <p:nvPr>
            <p:ph type="title"/>
          </p:nvPr>
        </p:nvSpPr>
        <p:spPr>
          <a:xfrm>
            <a:off x="1181825" y="2931500"/>
            <a:ext cx="1386000" cy="6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75 %</a:t>
            </a:r>
            <a:endParaRPr/>
          </a:p>
        </p:txBody>
      </p:sp>
      <p:sp>
        <p:nvSpPr>
          <p:cNvPr id="1211" name="Google Shape;1211;p50"/>
          <p:cNvSpPr txBox="1">
            <a:spLocks noGrp="1"/>
          </p:cNvSpPr>
          <p:nvPr>
            <p:ph type="subTitle" idx="1"/>
          </p:nvPr>
        </p:nvSpPr>
        <p:spPr>
          <a:xfrm>
            <a:off x="706625" y="3993800"/>
            <a:ext cx="23364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Mercure est la planète la plus proche du Soleil </a:t>
            </a:r>
            <a:endParaRPr/>
          </a:p>
        </p:txBody>
      </p:sp>
      <p:sp>
        <p:nvSpPr>
          <p:cNvPr id="1212" name="Google Shape;1212;p50"/>
          <p:cNvSpPr txBox="1">
            <a:spLocks noGrp="1"/>
          </p:cNvSpPr>
          <p:nvPr>
            <p:ph type="title" idx="2"/>
          </p:nvPr>
        </p:nvSpPr>
        <p:spPr>
          <a:xfrm>
            <a:off x="6576175" y="2931500"/>
            <a:ext cx="1386000" cy="6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50 %</a:t>
            </a:r>
            <a:endParaRPr/>
          </a:p>
        </p:txBody>
      </p:sp>
      <p:sp>
        <p:nvSpPr>
          <p:cNvPr id="1213" name="Google Shape;1213;p50"/>
          <p:cNvSpPr txBox="1">
            <a:spLocks noGrp="1"/>
          </p:cNvSpPr>
          <p:nvPr>
            <p:ph type="subTitle" idx="3"/>
          </p:nvPr>
        </p:nvSpPr>
        <p:spPr>
          <a:xfrm>
            <a:off x="6100975" y="3993800"/>
            <a:ext cx="23364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Mars est en fait un endroit très froid</a:t>
            </a:r>
            <a:endParaRPr/>
          </a:p>
        </p:txBody>
      </p:sp>
      <p:sp>
        <p:nvSpPr>
          <p:cNvPr id="1214" name="Google Shape;1214;p50"/>
          <p:cNvSpPr txBox="1">
            <a:spLocks noGrp="1"/>
          </p:cNvSpPr>
          <p:nvPr>
            <p:ph type="title" idx="4"/>
          </p:nvPr>
        </p:nvSpPr>
        <p:spPr>
          <a:xfrm>
            <a:off x="3879000" y="2931475"/>
            <a:ext cx="1386000" cy="6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65 %</a:t>
            </a:r>
            <a:endParaRPr/>
          </a:p>
        </p:txBody>
      </p:sp>
      <p:sp>
        <p:nvSpPr>
          <p:cNvPr id="1215" name="Google Shape;1215;p50"/>
          <p:cNvSpPr txBox="1">
            <a:spLocks noGrp="1"/>
          </p:cNvSpPr>
          <p:nvPr>
            <p:ph type="subTitle" idx="5"/>
          </p:nvPr>
        </p:nvSpPr>
        <p:spPr>
          <a:xfrm>
            <a:off x="3403800" y="3993800"/>
            <a:ext cx="23364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Elle a un beau nom, mais il y fait très chaud</a:t>
            </a:r>
            <a:endParaRPr/>
          </a:p>
        </p:txBody>
      </p:sp>
      <p:sp>
        <p:nvSpPr>
          <p:cNvPr id="1216" name="Google Shape;1216;p50"/>
          <p:cNvSpPr txBox="1">
            <a:spLocks noGrp="1"/>
          </p:cNvSpPr>
          <p:nvPr>
            <p:ph type="subTitle" idx="6"/>
          </p:nvPr>
        </p:nvSpPr>
        <p:spPr>
          <a:xfrm>
            <a:off x="706613" y="3497300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7" name="Google Shape;1217;p50"/>
          <p:cNvSpPr txBox="1">
            <a:spLocks noGrp="1"/>
          </p:cNvSpPr>
          <p:nvPr>
            <p:ph type="subTitle" idx="7"/>
          </p:nvPr>
        </p:nvSpPr>
        <p:spPr>
          <a:xfrm>
            <a:off x="3403788" y="3497300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Vénus</a:t>
            </a:r>
            <a:endParaRPr/>
          </a:p>
        </p:txBody>
      </p:sp>
      <p:sp>
        <p:nvSpPr>
          <p:cNvPr id="1218" name="Google Shape;1218;p50"/>
          <p:cNvSpPr txBox="1">
            <a:spLocks noGrp="1"/>
          </p:cNvSpPr>
          <p:nvPr>
            <p:ph type="subTitle" idx="8"/>
          </p:nvPr>
        </p:nvSpPr>
        <p:spPr>
          <a:xfrm>
            <a:off x="6100963" y="3497300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Mars</a:t>
            </a:r>
            <a:endParaRPr/>
          </a:p>
        </p:txBody>
      </p:sp>
      <p:sp>
        <p:nvSpPr>
          <p:cNvPr id="1219" name="Google Shape;1219;p50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Résultats prévus</a:t>
            </a:r>
            <a:endParaRPr dirty="0"/>
          </a:p>
        </p:txBody>
      </p:sp>
      <p:sp>
        <p:nvSpPr>
          <p:cNvPr id="1220" name="Google Shape;1220;p50"/>
          <p:cNvSpPr/>
          <p:nvPr/>
        </p:nvSpPr>
        <p:spPr>
          <a:xfrm>
            <a:off x="1181850" y="1281628"/>
            <a:ext cx="1386000" cy="138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50"/>
          <p:cNvSpPr/>
          <p:nvPr/>
        </p:nvSpPr>
        <p:spPr>
          <a:xfrm>
            <a:off x="3879050" y="1281650"/>
            <a:ext cx="1386000" cy="138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50"/>
          <p:cNvSpPr/>
          <p:nvPr/>
        </p:nvSpPr>
        <p:spPr>
          <a:xfrm>
            <a:off x="6576216" y="1281613"/>
            <a:ext cx="1386000" cy="138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50"/>
          <p:cNvSpPr/>
          <p:nvPr/>
        </p:nvSpPr>
        <p:spPr>
          <a:xfrm flipH="1">
            <a:off x="1377948" y="1477590"/>
            <a:ext cx="993900" cy="993900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50"/>
          <p:cNvSpPr/>
          <p:nvPr/>
        </p:nvSpPr>
        <p:spPr>
          <a:xfrm flipH="1">
            <a:off x="4075105" y="1477606"/>
            <a:ext cx="993900" cy="993900"/>
          </a:xfrm>
          <a:prstGeom prst="pie">
            <a:avLst>
              <a:gd name="adj1" fmla="val 3139560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50"/>
          <p:cNvSpPr/>
          <p:nvPr/>
        </p:nvSpPr>
        <p:spPr>
          <a:xfrm flipH="1">
            <a:off x="6772314" y="1477575"/>
            <a:ext cx="993900" cy="993900"/>
          </a:xfrm>
          <a:prstGeom prst="pie">
            <a:avLst>
              <a:gd name="adj1" fmla="val 5371124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51"/>
          <p:cNvSpPr txBox="1">
            <a:spLocks noGrp="1"/>
          </p:cNvSpPr>
          <p:nvPr>
            <p:ph type="title"/>
          </p:nvPr>
        </p:nvSpPr>
        <p:spPr>
          <a:xfrm>
            <a:off x="3001039" y="1307100"/>
            <a:ext cx="5236611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 dirty="0"/>
              <a:t>06 Summary &amp; Recommendations</a:t>
            </a:r>
            <a:endParaRPr sz="4400" dirty="0"/>
          </a:p>
        </p:txBody>
      </p:sp>
      <p:grpSp>
        <p:nvGrpSpPr>
          <p:cNvPr id="1231" name="Google Shape;1231;p51"/>
          <p:cNvGrpSpPr/>
          <p:nvPr/>
        </p:nvGrpSpPr>
        <p:grpSpPr>
          <a:xfrm>
            <a:off x="801047" y="534999"/>
            <a:ext cx="2009166" cy="4073475"/>
            <a:chOff x="801047" y="534999"/>
            <a:chExt cx="2009166" cy="4073475"/>
          </a:xfrm>
        </p:grpSpPr>
        <p:grpSp>
          <p:nvGrpSpPr>
            <p:cNvPr id="1232" name="Google Shape;1232;p51"/>
            <p:cNvGrpSpPr/>
            <p:nvPr/>
          </p:nvGrpSpPr>
          <p:grpSpPr>
            <a:xfrm>
              <a:off x="807907" y="639927"/>
              <a:ext cx="742996" cy="629811"/>
              <a:chOff x="807907" y="639927"/>
              <a:chExt cx="742996" cy="629811"/>
            </a:xfrm>
          </p:grpSpPr>
          <p:sp>
            <p:nvSpPr>
              <p:cNvPr id="1233" name="Google Shape;1233;p51"/>
              <p:cNvSpPr/>
              <p:nvPr/>
            </p:nvSpPr>
            <p:spPr>
              <a:xfrm>
                <a:off x="807907" y="639927"/>
                <a:ext cx="742996" cy="629811"/>
              </a:xfrm>
              <a:custGeom>
                <a:avLst/>
                <a:gdLst/>
                <a:ahLst/>
                <a:cxnLst/>
                <a:rect l="l" t="t" r="r" b="b"/>
                <a:pathLst>
                  <a:path w="12781" h="10834" extrusionOk="0">
                    <a:moveTo>
                      <a:pt x="6655" y="0"/>
                    </a:moveTo>
                    <a:cubicBezTo>
                      <a:pt x="5730" y="0"/>
                      <a:pt x="5061" y="143"/>
                      <a:pt x="5061" y="143"/>
                    </a:cubicBezTo>
                    <a:cubicBezTo>
                      <a:pt x="3263" y="315"/>
                      <a:pt x="1" y="2253"/>
                      <a:pt x="270" y="6021"/>
                    </a:cubicBezTo>
                    <a:cubicBezTo>
                      <a:pt x="469" y="8814"/>
                      <a:pt x="2414" y="10395"/>
                      <a:pt x="5204" y="10395"/>
                    </a:cubicBezTo>
                    <a:cubicBezTo>
                      <a:pt x="6178" y="10395"/>
                      <a:pt x="7256" y="10202"/>
                      <a:pt x="8399" y="9801"/>
                    </a:cubicBezTo>
                    <a:lnTo>
                      <a:pt x="8517" y="9757"/>
                    </a:lnTo>
                    <a:cubicBezTo>
                      <a:pt x="9142" y="10207"/>
                      <a:pt x="10148" y="10833"/>
                      <a:pt x="10410" y="10833"/>
                    </a:cubicBezTo>
                    <a:cubicBezTo>
                      <a:pt x="10437" y="10833"/>
                      <a:pt x="10456" y="10827"/>
                      <a:pt x="10466" y="10813"/>
                    </a:cubicBezTo>
                    <a:cubicBezTo>
                      <a:pt x="10563" y="10673"/>
                      <a:pt x="10283" y="9671"/>
                      <a:pt x="10057" y="8950"/>
                    </a:cubicBezTo>
                    <a:cubicBezTo>
                      <a:pt x="12781" y="7001"/>
                      <a:pt x="12555" y="3481"/>
                      <a:pt x="10854" y="1564"/>
                    </a:cubicBezTo>
                    <a:cubicBezTo>
                      <a:pt x="9692" y="272"/>
                      <a:pt x="7930" y="0"/>
                      <a:pt x="6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1"/>
              <p:cNvSpPr/>
              <p:nvPr/>
            </p:nvSpPr>
            <p:spPr>
              <a:xfrm>
                <a:off x="864876" y="725788"/>
                <a:ext cx="566446" cy="465760"/>
              </a:xfrm>
              <a:custGeom>
                <a:avLst/>
                <a:gdLst/>
                <a:ahLst/>
                <a:cxnLst/>
                <a:rect l="l" t="t" r="r" b="b"/>
                <a:pathLst>
                  <a:path w="9744" h="8012" extrusionOk="0">
                    <a:moveTo>
                      <a:pt x="7594" y="1"/>
                    </a:moveTo>
                    <a:cubicBezTo>
                      <a:pt x="7593" y="1"/>
                      <a:pt x="7592" y="1"/>
                      <a:pt x="7591" y="1"/>
                    </a:cubicBezTo>
                    <a:cubicBezTo>
                      <a:pt x="7343" y="44"/>
                      <a:pt x="1" y="2251"/>
                      <a:pt x="1" y="2251"/>
                    </a:cubicBezTo>
                    <a:lnTo>
                      <a:pt x="1702" y="8011"/>
                    </a:lnTo>
                    <a:cubicBezTo>
                      <a:pt x="1702" y="8011"/>
                      <a:pt x="9228" y="5750"/>
                      <a:pt x="9486" y="5707"/>
                    </a:cubicBezTo>
                    <a:cubicBezTo>
                      <a:pt x="9743" y="5654"/>
                      <a:pt x="7853" y="1"/>
                      <a:pt x="75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51"/>
              <p:cNvSpPr/>
              <p:nvPr/>
            </p:nvSpPr>
            <p:spPr>
              <a:xfrm>
                <a:off x="909230" y="845540"/>
                <a:ext cx="82142" cy="80630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387" extrusionOk="0">
                    <a:moveTo>
                      <a:pt x="692" y="1"/>
                    </a:moveTo>
                    <a:cubicBezTo>
                      <a:pt x="350" y="1"/>
                      <a:pt x="1" y="292"/>
                      <a:pt x="131" y="729"/>
                    </a:cubicBezTo>
                    <a:lnTo>
                      <a:pt x="325" y="1386"/>
                    </a:lnTo>
                    <a:lnTo>
                      <a:pt x="1412" y="1063"/>
                    </a:lnTo>
                    <a:lnTo>
                      <a:pt x="1219" y="406"/>
                    </a:lnTo>
                    <a:cubicBezTo>
                      <a:pt x="1134" y="123"/>
                      <a:pt x="915" y="1"/>
                      <a:pt x="6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51"/>
              <p:cNvSpPr/>
              <p:nvPr/>
            </p:nvSpPr>
            <p:spPr>
              <a:xfrm>
                <a:off x="927483" y="907973"/>
                <a:ext cx="80863" cy="74759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1286" extrusionOk="0">
                    <a:moveTo>
                      <a:pt x="1098" y="0"/>
                    </a:moveTo>
                    <a:lnTo>
                      <a:pt x="0" y="312"/>
                    </a:lnTo>
                    <a:lnTo>
                      <a:pt x="173" y="872"/>
                    </a:lnTo>
                    <a:cubicBezTo>
                      <a:pt x="257" y="1161"/>
                      <a:pt x="478" y="1286"/>
                      <a:pt x="701" y="1286"/>
                    </a:cubicBezTo>
                    <a:cubicBezTo>
                      <a:pt x="1043" y="1286"/>
                      <a:pt x="1390" y="992"/>
                      <a:pt x="1260" y="549"/>
                    </a:cubicBezTo>
                    <a:lnTo>
                      <a:pt x="1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51"/>
              <p:cNvSpPr/>
              <p:nvPr/>
            </p:nvSpPr>
            <p:spPr>
              <a:xfrm>
                <a:off x="961316" y="1016040"/>
                <a:ext cx="82025" cy="8034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382" extrusionOk="0">
                    <a:moveTo>
                      <a:pt x="682" y="1"/>
                    </a:moveTo>
                    <a:cubicBezTo>
                      <a:pt x="342" y="1"/>
                      <a:pt x="1" y="288"/>
                      <a:pt x="118" y="725"/>
                    </a:cubicBezTo>
                    <a:lnTo>
                      <a:pt x="312" y="1382"/>
                    </a:lnTo>
                    <a:lnTo>
                      <a:pt x="1410" y="1059"/>
                    </a:lnTo>
                    <a:lnTo>
                      <a:pt x="1216" y="402"/>
                    </a:lnTo>
                    <a:cubicBezTo>
                      <a:pt x="1123" y="122"/>
                      <a:pt x="903" y="1"/>
                      <a:pt x="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51"/>
              <p:cNvSpPr/>
              <p:nvPr/>
            </p:nvSpPr>
            <p:spPr>
              <a:xfrm>
                <a:off x="979395" y="1077544"/>
                <a:ext cx="80165" cy="74294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278" extrusionOk="0">
                    <a:moveTo>
                      <a:pt x="1088" y="1"/>
                    </a:moveTo>
                    <a:lnTo>
                      <a:pt x="1" y="324"/>
                    </a:lnTo>
                    <a:lnTo>
                      <a:pt x="173" y="884"/>
                    </a:lnTo>
                    <a:cubicBezTo>
                      <a:pt x="262" y="1158"/>
                      <a:pt x="478" y="1277"/>
                      <a:pt x="697" y="1277"/>
                    </a:cubicBezTo>
                    <a:cubicBezTo>
                      <a:pt x="1035" y="1277"/>
                      <a:pt x="1378" y="992"/>
                      <a:pt x="1261" y="561"/>
                    </a:cubicBez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1"/>
              <p:cNvSpPr/>
              <p:nvPr/>
            </p:nvSpPr>
            <p:spPr>
              <a:xfrm>
                <a:off x="1022529" y="813625"/>
                <a:ext cx="82142" cy="80630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387" extrusionOk="0">
                    <a:moveTo>
                      <a:pt x="692" y="1"/>
                    </a:moveTo>
                    <a:cubicBezTo>
                      <a:pt x="349" y="1"/>
                      <a:pt x="0" y="292"/>
                      <a:pt x="131" y="729"/>
                    </a:cubicBezTo>
                    <a:lnTo>
                      <a:pt x="325" y="1386"/>
                    </a:lnTo>
                    <a:lnTo>
                      <a:pt x="1412" y="1063"/>
                    </a:lnTo>
                    <a:lnTo>
                      <a:pt x="1218" y="406"/>
                    </a:lnTo>
                    <a:cubicBezTo>
                      <a:pt x="1134" y="123"/>
                      <a:pt x="914" y="1"/>
                      <a:pt x="6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1"/>
              <p:cNvSpPr/>
              <p:nvPr/>
            </p:nvSpPr>
            <p:spPr>
              <a:xfrm>
                <a:off x="1041364" y="875419"/>
                <a:ext cx="79526" cy="74701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1285" extrusionOk="0">
                    <a:moveTo>
                      <a:pt x="1088" y="0"/>
                    </a:moveTo>
                    <a:lnTo>
                      <a:pt x="1" y="323"/>
                    </a:lnTo>
                    <a:lnTo>
                      <a:pt x="162" y="883"/>
                    </a:lnTo>
                    <a:cubicBezTo>
                      <a:pt x="251" y="1163"/>
                      <a:pt x="469" y="1284"/>
                      <a:pt x="688" y="1284"/>
                    </a:cubicBezTo>
                    <a:cubicBezTo>
                      <a:pt x="1026" y="1284"/>
                      <a:pt x="1367" y="997"/>
                      <a:pt x="1250" y="560"/>
                    </a:cubicBez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1"/>
              <p:cNvSpPr/>
              <p:nvPr/>
            </p:nvSpPr>
            <p:spPr>
              <a:xfrm>
                <a:off x="1073975" y="979766"/>
                <a:ext cx="82025" cy="8034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382" extrusionOk="0">
                    <a:moveTo>
                      <a:pt x="682" y="0"/>
                    </a:moveTo>
                    <a:cubicBezTo>
                      <a:pt x="342" y="0"/>
                      <a:pt x="1" y="287"/>
                      <a:pt x="118" y="725"/>
                    </a:cubicBezTo>
                    <a:lnTo>
                      <a:pt x="312" y="1381"/>
                    </a:lnTo>
                    <a:lnTo>
                      <a:pt x="1410" y="1058"/>
                    </a:lnTo>
                    <a:lnTo>
                      <a:pt x="1216" y="402"/>
                    </a:lnTo>
                    <a:cubicBezTo>
                      <a:pt x="1123" y="122"/>
                      <a:pt x="903" y="0"/>
                      <a:pt x="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1"/>
              <p:cNvSpPr/>
              <p:nvPr/>
            </p:nvSpPr>
            <p:spPr>
              <a:xfrm>
                <a:off x="1092694" y="1040630"/>
                <a:ext cx="80979" cy="76154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310" extrusionOk="0">
                    <a:moveTo>
                      <a:pt x="1088" y="1"/>
                    </a:moveTo>
                    <a:lnTo>
                      <a:pt x="1" y="334"/>
                    </a:lnTo>
                    <a:lnTo>
                      <a:pt x="162" y="883"/>
                    </a:lnTo>
                    <a:cubicBezTo>
                      <a:pt x="243" y="1181"/>
                      <a:pt x="467" y="1309"/>
                      <a:pt x="693" y="1309"/>
                    </a:cubicBezTo>
                    <a:cubicBezTo>
                      <a:pt x="1040" y="1309"/>
                      <a:pt x="1393" y="1010"/>
                      <a:pt x="1250" y="560"/>
                    </a:cubicBez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1"/>
              <p:cNvSpPr/>
              <p:nvPr/>
            </p:nvSpPr>
            <p:spPr>
              <a:xfrm>
                <a:off x="1135304" y="784501"/>
                <a:ext cx="82025" cy="8034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382" extrusionOk="0">
                    <a:moveTo>
                      <a:pt x="682" y="0"/>
                    </a:moveTo>
                    <a:cubicBezTo>
                      <a:pt x="342" y="0"/>
                      <a:pt x="1" y="287"/>
                      <a:pt x="118" y="724"/>
                    </a:cubicBezTo>
                    <a:lnTo>
                      <a:pt x="312" y="1381"/>
                    </a:lnTo>
                    <a:lnTo>
                      <a:pt x="1410" y="1058"/>
                    </a:lnTo>
                    <a:lnTo>
                      <a:pt x="1216" y="401"/>
                    </a:lnTo>
                    <a:cubicBezTo>
                      <a:pt x="1123" y="121"/>
                      <a:pt x="903" y="0"/>
                      <a:pt x="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1"/>
              <p:cNvSpPr/>
              <p:nvPr/>
            </p:nvSpPr>
            <p:spPr>
              <a:xfrm>
                <a:off x="1153383" y="846005"/>
                <a:ext cx="81677" cy="75689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302" extrusionOk="0">
                    <a:moveTo>
                      <a:pt x="1099" y="0"/>
                    </a:moveTo>
                    <a:lnTo>
                      <a:pt x="1" y="323"/>
                    </a:lnTo>
                    <a:lnTo>
                      <a:pt x="173" y="883"/>
                    </a:lnTo>
                    <a:cubicBezTo>
                      <a:pt x="250" y="1176"/>
                      <a:pt x="471" y="1301"/>
                      <a:pt x="697" y="1301"/>
                    </a:cubicBezTo>
                    <a:cubicBezTo>
                      <a:pt x="1045" y="1301"/>
                      <a:pt x="1404" y="1004"/>
                      <a:pt x="1261" y="560"/>
                    </a:cubicBezTo>
                    <a:lnTo>
                      <a:pt x="10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1"/>
              <p:cNvSpPr/>
              <p:nvPr/>
            </p:nvSpPr>
            <p:spPr>
              <a:xfrm>
                <a:off x="1187914" y="945991"/>
                <a:ext cx="81328" cy="79700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71" extrusionOk="0">
                    <a:moveTo>
                      <a:pt x="679" y="0"/>
                    </a:moveTo>
                    <a:cubicBezTo>
                      <a:pt x="341" y="0"/>
                      <a:pt x="0" y="287"/>
                      <a:pt x="118" y="724"/>
                    </a:cubicBezTo>
                    <a:lnTo>
                      <a:pt x="311" y="1370"/>
                    </a:lnTo>
                    <a:lnTo>
                      <a:pt x="1399" y="1047"/>
                    </a:lnTo>
                    <a:lnTo>
                      <a:pt x="1205" y="401"/>
                    </a:lnTo>
                    <a:cubicBezTo>
                      <a:pt x="1116" y="121"/>
                      <a:pt x="898" y="0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1"/>
              <p:cNvSpPr/>
              <p:nvPr/>
            </p:nvSpPr>
            <p:spPr>
              <a:xfrm>
                <a:off x="1205993" y="1006855"/>
                <a:ext cx="78886" cy="76677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19" extrusionOk="0">
                    <a:moveTo>
                      <a:pt x="1099" y="0"/>
                    </a:moveTo>
                    <a:lnTo>
                      <a:pt x="0" y="323"/>
                    </a:lnTo>
                    <a:lnTo>
                      <a:pt x="162" y="883"/>
                    </a:lnTo>
                    <a:cubicBezTo>
                      <a:pt x="232" y="1147"/>
                      <a:pt x="462" y="1318"/>
                      <a:pt x="714" y="1318"/>
                    </a:cubicBezTo>
                    <a:cubicBezTo>
                      <a:pt x="770" y="1318"/>
                      <a:pt x="827" y="1310"/>
                      <a:pt x="883" y="1292"/>
                    </a:cubicBezTo>
                    <a:cubicBezTo>
                      <a:pt x="1195" y="1206"/>
                      <a:pt x="1357" y="872"/>
                      <a:pt x="1260" y="560"/>
                    </a:cubicBezTo>
                    <a:lnTo>
                      <a:pt x="10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1"/>
              <p:cNvSpPr/>
              <p:nvPr/>
            </p:nvSpPr>
            <p:spPr>
              <a:xfrm>
                <a:off x="1238546" y="756772"/>
                <a:ext cx="81386" cy="7987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74" extrusionOk="0">
                    <a:moveTo>
                      <a:pt x="682" y="0"/>
                    </a:moveTo>
                    <a:cubicBezTo>
                      <a:pt x="344" y="0"/>
                      <a:pt x="1" y="285"/>
                      <a:pt x="119" y="717"/>
                    </a:cubicBezTo>
                    <a:lnTo>
                      <a:pt x="312" y="1374"/>
                    </a:lnTo>
                    <a:lnTo>
                      <a:pt x="1400" y="1051"/>
                    </a:lnTo>
                    <a:lnTo>
                      <a:pt x="1206" y="394"/>
                    </a:lnTo>
                    <a:cubicBezTo>
                      <a:pt x="1117" y="119"/>
                      <a:pt x="901" y="0"/>
                      <a:pt x="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1"/>
              <p:cNvSpPr/>
              <p:nvPr/>
            </p:nvSpPr>
            <p:spPr>
              <a:xfrm>
                <a:off x="1256044" y="817811"/>
                <a:ext cx="80107" cy="74701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1285" extrusionOk="0">
                    <a:moveTo>
                      <a:pt x="1099" y="1"/>
                    </a:moveTo>
                    <a:lnTo>
                      <a:pt x="1" y="324"/>
                    </a:lnTo>
                    <a:lnTo>
                      <a:pt x="173" y="883"/>
                    </a:lnTo>
                    <a:cubicBezTo>
                      <a:pt x="262" y="1163"/>
                      <a:pt x="480" y="1285"/>
                      <a:pt x="699" y="1285"/>
                    </a:cubicBezTo>
                    <a:cubicBezTo>
                      <a:pt x="1037" y="1285"/>
                      <a:pt x="1378" y="998"/>
                      <a:pt x="1260" y="560"/>
                    </a:cubicBez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51"/>
              <p:cNvSpPr/>
              <p:nvPr/>
            </p:nvSpPr>
            <p:spPr>
              <a:xfrm>
                <a:off x="1291156" y="913844"/>
                <a:ext cx="81386" cy="79933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75" extrusionOk="0">
                    <a:moveTo>
                      <a:pt x="682" y="1"/>
                    </a:moveTo>
                    <a:cubicBezTo>
                      <a:pt x="344" y="1"/>
                      <a:pt x="0" y="286"/>
                      <a:pt x="118" y="717"/>
                    </a:cubicBezTo>
                    <a:lnTo>
                      <a:pt x="312" y="1374"/>
                    </a:lnTo>
                    <a:lnTo>
                      <a:pt x="1399" y="1051"/>
                    </a:lnTo>
                    <a:lnTo>
                      <a:pt x="1205" y="394"/>
                    </a:lnTo>
                    <a:cubicBezTo>
                      <a:pt x="1117" y="120"/>
                      <a:pt x="900" y="1"/>
                      <a:pt x="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51"/>
              <p:cNvSpPr/>
              <p:nvPr/>
            </p:nvSpPr>
            <p:spPr>
              <a:xfrm>
                <a:off x="1309234" y="974941"/>
                <a:ext cx="80921" cy="7493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289" extrusionOk="0">
                    <a:moveTo>
                      <a:pt x="1088" y="0"/>
                    </a:moveTo>
                    <a:lnTo>
                      <a:pt x="1" y="323"/>
                    </a:lnTo>
                    <a:lnTo>
                      <a:pt x="162" y="883"/>
                    </a:lnTo>
                    <a:cubicBezTo>
                      <a:pt x="247" y="1167"/>
                      <a:pt x="468" y="1289"/>
                      <a:pt x="692" y="1289"/>
                    </a:cubicBezTo>
                    <a:cubicBezTo>
                      <a:pt x="1038" y="1289"/>
                      <a:pt x="1391" y="998"/>
                      <a:pt x="1261" y="560"/>
                    </a:cubicBez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51"/>
              <p:cNvSpPr/>
              <p:nvPr/>
            </p:nvSpPr>
            <p:spPr>
              <a:xfrm>
                <a:off x="912427" y="886057"/>
                <a:ext cx="458843" cy="132078"/>
              </a:xfrm>
              <a:custGeom>
                <a:avLst/>
                <a:gdLst/>
                <a:ahLst/>
                <a:cxnLst/>
                <a:rect l="l" t="t" r="r" b="b"/>
                <a:pathLst>
                  <a:path w="7893" h="2272" extrusionOk="0">
                    <a:moveTo>
                      <a:pt x="1" y="2272"/>
                    </a:moveTo>
                    <a:lnTo>
                      <a:pt x="7893" y="0"/>
                    </a:lnTo>
                  </a:path>
                </a:pathLst>
              </a:custGeom>
              <a:solidFill>
                <a:srgbClr val="C9BB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51"/>
              <p:cNvSpPr/>
              <p:nvPr/>
            </p:nvSpPr>
            <p:spPr>
              <a:xfrm>
                <a:off x="911846" y="882918"/>
                <a:ext cx="460063" cy="138356"/>
              </a:xfrm>
              <a:custGeom>
                <a:avLst/>
                <a:gdLst/>
                <a:ahLst/>
                <a:cxnLst/>
                <a:rect l="l" t="t" r="r" b="b"/>
                <a:pathLst>
                  <a:path w="7914" h="2380" extrusionOk="0">
                    <a:moveTo>
                      <a:pt x="7881" y="0"/>
                    </a:moveTo>
                    <a:lnTo>
                      <a:pt x="0" y="2283"/>
                    </a:lnTo>
                    <a:lnTo>
                      <a:pt x="32" y="2380"/>
                    </a:lnTo>
                    <a:lnTo>
                      <a:pt x="7914" y="97"/>
                    </a:lnTo>
                    <a:lnTo>
                      <a:pt x="7881" y="0"/>
                    </a:lnTo>
                    <a:close/>
                  </a:path>
                </a:pathLst>
              </a:custGeom>
              <a:solidFill>
                <a:srgbClr val="3B4D4E">
                  <a:alpha val="26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51"/>
              <p:cNvSpPr/>
              <p:nvPr/>
            </p:nvSpPr>
            <p:spPr>
              <a:xfrm>
                <a:off x="998172" y="816590"/>
                <a:ext cx="95861" cy="335485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5771" extrusionOk="0">
                    <a:moveTo>
                      <a:pt x="1" y="0"/>
                    </a:moveTo>
                    <a:lnTo>
                      <a:pt x="1648" y="5771"/>
                    </a:lnTo>
                  </a:path>
                </a:pathLst>
              </a:custGeom>
              <a:solidFill>
                <a:srgbClr val="C9BB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51"/>
              <p:cNvSpPr/>
              <p:nvPr/>
            </p:nvSpPr>
            <p:spPr>
              <a:xfrm>
                <a:off x="995672" y="815950"/>
                <a:ext cx="100860" cy="337403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5804" extrusionOk="0">
                    <a:moveTo>
                      <a:pt x="98" y="0"/>
                    </a:moveTo>
                    <a:lnTo>
                      <a:pt x="1" y="33"/>
                    </a:lnTo>
                    <a:lnTo>
                      <a:pt x="1637" y="5804"/>
                    </a:lnTo>
                    <a:lnTo>
                      <a:pt x="1734" y="577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3B4D4E">
                  <a:alpha val="26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51"/>
              <p:cNvSpPr/>
              <p:nvPr/>
            </p:nvSpPr>
            <p:spPr>
              <a:xfrm>
                <a:off x="1213492" y="750843"/>
                <a:ext cx="100802" cy="33740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5804" extrusionOk="0">
                    <a:moveTo>
                      <a:pt x="97" y="1"/>
                    </a:moveTo>
                    <a:lnTo>
                      <a:pt x="1" y="33"/>
                    </a:lnTo>
                    <a:lnTo>
                      <a:pt x="1637" y="5804"/>
                    </a:lnTo>
                    <a:lnTo>
                      <a:pt x="1734" y="5782"/>
                    </a:lnTo>
                    <a:lnTo>
                      <a:pt x="97" y="1"/>
                    </a:lnTo>
                    <a:close/>
                  </a:path>
                </a:pathLst>
              </a:custGeom>
              <a:solidFill>
                <a:srgbClr val="3B4D4E">
                  <a:alpha val="26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51"/>
              <p:cNvSpPr/>
              <p:nvPr/>
            </p:nvSpPr>
            <p:spPr>
              <a:xfrm>
                <a:off x="1103332" y="783397"/>
                <a:ext cx="110220" cy="334903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5761" extrusionOk="0">
                    <a:moveTo>
                      <a:pt x="98" y="0"/>
                    </a:moveTo>
                    <a:lnTo>
                      <a:pt x="1" y="33"/>
                    </a:lnTo>
                    <a:lnTo>
                      <a:pt x="1799" y="5761"/>
                    </a:lnTo>
                    <a:lnTo>
                      <a:pt x="1896" y="5728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3B4D4E">
                  <a:alpha val="26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7" name="Google Shape;1257;p51"/>
            <p:cNvGrpSpPr/>
            <p:nvPr/>
          </p:nvGrpSpPr>
          <p:grpSpPr>
            <a:xfrm>
              <a:off x="2062796" y="534999"/>
              <a:ext cx="644461" cy="574411"/>
              <a:chOff x="2062796" y="534999"/>
              <a:chExt cx="644461" cy="574411"/>
            </a:xfrm>
          </p:grpSpPr>
          <p:sp>
            <p:nvSpPr>
              <p:cNvPr id="1258" name="Google Shape;1258;p51"/>
              <p:cNvSpPr/>
              <p:nvPr/>
            </p:nvSpPr>
            <p:spPr>
              <a:xfrm>
                <a:off x="2062796" y="534999"/>
                <a:ext cx="644461" cy="574411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9881" extrusionOk="0">
                    <a:moveTo>
                      <a:pt x="5990" y="0"/>
                    </a:moveTo>
                    <a:cubicBezTo>
                      <a:pt x="5864" y="0"/>
                      <a:pt x="5744" y="7"/>
                      <a:pt x="5632" y="21"/>
                    </a:cubicBezTo>
                    <a:cubicBezTo>
                      <a:pt x="5632" y="21"/>
                      <a:pt x="2337" y="21"/>
                      <a:pt x="1077" y="2249"/>
                    </a:cubicBezTo>
                    <a:cubicBezTo>
                      <a:pt x="1" y="4134"/>
                      <a:pt x="453" y="7105"/>
                      <a:pt x="3069" y="8246"/>
                    </a:cubicBezTo>
                    <a:cubicBezTo>
                      <a:pt x="3015" y="8882"/>
                      <a:pt x="2962" y="9764"/>
                      <a:pt x="3069" y="9872"/>
                    </a:cubicBezTo>
                    <a:cubicBezTo>
                      <a:pt x="3075" y="9878"/>
                      <a:pt x="3084" y="9880"/>
                      <a:pt x="3094" y="9880"/>
                    </a:cubicBezTo>
                    <a:cubicBezTo>
                      <a:pt x="3270" y="9880"/>
                      <a:pt x="4034" y="9152"/>
                      <a:pt x="4501" y="8634"/>
                    </a:cubicBezTo>
                    <a:cubicBezTo>
                      <a:pt x="4534" y="8634"/>
                      <a:pt x="4566" y="8645"/>
                      <a:pt x="4609" y="8655"/>
                    </a:cubicBezTo>
                    <a:cubicBezTo>
                      <a:pt x="5022" y="8707"/>
                      <a:pt x="5421" y="8733"/>
                      <a:pt x="5802" y="8733"/>
                    </a:cubicBezTo>
                    <a:cubicBezTo>
                      <a:pt x="9058" y="8733"/>
                      <a:pt x="11086" y="6890"/>
                      <a:pt x="10681" y="4047"/>
                    </a:cubicBezTo>
                    <a:cubicBezTo>
                      <a:pt x="10262" y="1104"/>
                      <a:pt x="7596" y="0"/>
                      <a:pt x="59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51"/>
              <p:cNvSpPr/>
              <p:nvPr/>
            </p:nvSpPr>
            <p:spPr>
              <a:xfrm>
                <a:off x="2209288" y="594991"/>
                <a:ext cx="369318" cy="366411"/>
              </a:xfrm>
              <a:custGeom>
                <a:avLst/>
                <a:gdLst/>
                <a:ahLst/>
                <a:cxnLst/>
                <a:rect l="l" t="t" r="r" b="b"/>
                <a:pathLst>
                  <a:path w="6353" h="6303" extrusionOk="0">
                    <a:moveTo>
                      <a:pt x="1777" y="1"/>
                    </a:moveTo>
                    <a:lnTo>
                      <a:pt x="1734" y="1368"/>
                    </a:lnTo>
                    <a:lnTo>
                      <a:pt x="119" y="1368"/>
                    </a:lnTo>
                    <a:cubicBezTo>
                      <a:pt x="119" y="1368"/>
                      <a:pt x="0" y="6267"/>
                      <a:pt x="119" y="6288"/>
                    </a:cubicBezTo>
                    <a:cubicBezTo>
                      <a:pt x="158" y="6299"/>
                      <a:pt x="839" y="6303"/>
                      <a:pt x="1733" y="6303"/>
                    </a:cubicBezTo>
                    <a:cubicBezTo>
                      <a:pt x="3521" y="6303"/>
                      <a:pt x="6162" y="6288"/>
                      <a:pt x="6234" y="6288"/>
                    </a:cubicBezTo>
                    <a:cubicBezTo>
                      <a:pt x="6352" y="6288"/>
                      <a:pt x="6234" y="1368"/>
                      <a:pt x="6234" y="1368"/>
                    </a:cubicBezTo>
                    <a:lnTo>
                      <a:pt x="4856" y="1368"/>
                    </a:lnTo>
                    <a:lnTo>
                      <a:pt x="48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51"/>
              <p:cNvSpPr/>
              <p:nvPr/>
            </p:nvSpPr>
            <p:spPr>
              <a:xfrm>
                <a:off x="2348223" y="611268"/>
                <a:ext cx="100802" cy="10086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35" extrusionOk="0">
                    <a:moveTo>
                      <a:pt x="862" y="1"/>
                    </a:moveTo>
                    <a:cubicBezTo>
                      <a:pt x="388" y="1"/>
                      <a:pt x="0" y="388"/>
                      <a:pt x="0" y="873"/>
                    </a:cubicBezTo>
                    <a:cubicBezTo>
                      <a:pt x="0" y="1346"/>
                      <a:pt x="388" y="1734"/>
                      <a:pt x="862" y="1734"/>
                    </a:cubicBezTo>
                    <a:cubicBezTo>
                      <a:pt x="1346" y="1734"/>
                      <a:pt x="1734" y="1346"/>
                      <a:pt x="1734" y="873"/>
                    </a:cubicBezTo>
                    <a:cubicBezTo>
                      <a:pt x="1734" y="388"/>
                      <a:pt x="1346" y="1"/>
                      <a:pt x="8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51"/>
              <p:cNvSpPr/>
              <p:nvPr/>
            </p:nvSpPr>
            <p:spPr>
              <a:xfrm>
                <a:off x="2386997" y="636323"/>
                <a:ext cx="23253" cy="5388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27" extrusionOk="0">
                    <a:moveTo>
                      <a:pt x="1" y="0"/>
                    </a:moveTo>
                    <a:lnTo>
                      <a:pt x="1" y="926"/>
                    </a:lnTo>
                    <a:lnTo>
                      <a:pt x="399" y="926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51"/>
              <p:cNvSpPr/>
              <p:nvPr/>
            </p:nvSpPr>
            <p:spPr>
              <a:xfrm>
                <a:off x="2371359" y="650682"/>
                <a:ext cx="54529" cy="21974"/>
              </a:xfrm>
              <a:custGeom>
                <a:avLst/>
                <a:gdLst/>
                <a:ahLst/>
                <a:cxnLst/>
                <a:rect l="l" t="t" r="r" b="b"/>
                <a:pathLst>
                  <a:path w="938" h="378" extrusionOk="0">
                    <a:moveTo>
                      <a:pt x="1" y="1"/>
                    </a:moveTo>
                    <a:lnTo>
                      <a:pt x="1" y="378"/>
                    </a:lnTo>
                    <a:lnTo>
                      <a:pt x="937" y="378"/>
                    </a:lnTo>
                    <a:lnTo>
                      <a:pt x="9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51"/>
              <p:cNvSpPr/>
              <p:nvPr/>
            </p:nvSpPr>
            <p:spPr>
              <a:xfrm>
                <a:off x="2352583" y="733345"/>
                <a:ext cx="27613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6" extrusionOk="0">
                    <a:moveTo>
                      <a:pt x="1" y="0"/>
                    </a:moveTo>
                    <a:lnTo>
                      <a:pt x="1" y="775"/>
                    </a:lnTo>
                    <a:lnTo>
                      <a:pt x="474" y="775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1"/>
              <p:cNvSpPr/>
              <p:nvPr/>
            </p:nvSpPr>
            <p:spPr>
              <a:xfrm>
                <a:off x="2238063" y="733345"/>
                <a:ext cx="28194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76" extrusionOk="0">
                    <a:moveTo>
                      <a:pt x="0" y="0"/>
                    </a:moveTo>
                    <a:lnTo>
                      <a:pt x="0" y="775"/>
                    </a:lnTo>
                    <a:lnTo>
                      <a:pt x="485" y="775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1"/>
              <p:cNvSpPr/>
              <p:nvPr/>
            </p:nvSpPr>
            <p:spPr>
              <a:xfrm>
                <a:off x="2296253" y="733345"/>
                <a:ext cx="27613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6" extrusionOk="0">
                    <a:moveTo>
                      <a:pt x="1" y="0"/>
                    </a:moveTo>
                    <a:lnTo>
                      <a:pt x="1" y="775"/>
                    </a:lnTo>
                    <a:lnTo>
                      <a:pt x="474" y="775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1"/>
              <p:cNvSpPr/>
              <p:nvPr/>
            </p:nvSpPr>
            <p:spPr>
              <a:xfrm>
                <a:off x="2406413" y="733345"/>
                <a:ext cx="27613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6" extrusionOk="0">
                    <a:moveTo>
                      <a:pt x="1" y="0"/>
                    </a:moveTo>
                    <a:lnTo>
                      <a:pt x="1" y="775"/>
                    </a:lnTo>
                    <a:lnTo>
                      <a:pt x="474" y="775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1"/>
              <p:cNvSpPr/>
              <p:nvPr/>
            </p:nvSpPr>
            <p:spPr>
              <a:xfrm>
                <a:off x="2462103" y="733345"/>
                <a:ext cx="27613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6" extrusionOk="0">
                    <a:moveTo>
                      <a:pt x="1" y="0"/>
                    </a:moveTo>
                    <a:lnTo>
                      <a:pt x="1" y="775"/>
                    </a:lnTo>
                    <a:lnTo>
                      <a:pt x="475" y="775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1"/>
              <p:cNvSpPr/>
              <p:nvPr/>
            </p:nvSpPr>
            <p:spPr>
              <a:xfrm>
                <a:off x="2521571" y="733345"/>
                <a:ext cx="27613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6" extrusionOk="0">
                    <a:moveTo>
                      <a:pt x="1" y="0"/>
                    </a:moveTo>
                    <a:lnTo>
                      <a:pt x="1" y="775"/>
                    </a:lnTo>
                    <a:lnTo>
                      <a:pt x="474" y="775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1"/>
              <p:cNvSpPr/>
              <p:nvPr/>
            </p:nvSpPr>
            <p:spPr>
              <a:xfrm>
                <a:off x="2352583" y="809672"/>
                <a:ext cx="27613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6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474" y="776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1"/>
              <p:cNvSpPr/>
              <p:nvPr/>
            </p:nvSpPr>
            <p:spPr>
              <a:xfrm>
                <a:off x="2238063" y="809672"/>
                <a:ext cx="28194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76" extrusionOk="0">
                    <a:moveTo>
                      <a:pt x="0" y="1"/>
                    </a:moveTo>
                    <a:lnTo>
                      <a:pt x="0" y="776"/>
                    </a:lnTo>
                    <a:lnTo>
                      <a:pt x="485" y="776"/>
                    </a:lnTo>
                    <a:lnTo>
                      <a:pt x="4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1"/>
              <p:cNvSpPr/>
              <p:nvPr/>
            </p:nvSpPr>
            <p:spPr>
              <a:xfrm>
                <a:off x="2296253" y="809672"/>
                <a:ext cx="27613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6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474" y="776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51"/>
              <p:cNvSpPr/>
              <p:nvPr/>
            </p:nvSpPr>
            <p:spPr>
              <a:xfrm>
                <a:off x="2406413" y="809672"/>
                <a:ext cx="27613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6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474" y="776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1"/>
              <p:cNvSpPr/>
              <p:nvPr/>
            </p:nvSpPr>
            <p:spPr>
              <a:xfrm>
                <a:off x="2462103" y="809672"/>
                <a:ext cx="27613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6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475" y="776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51"/>
              <p:cNvSpPr/>
              <p:nvPr/>
            </p:nvSpPr>
            <p:spPr>
              <a:xfrm>
                <a:off x="2521571" y="809672"/>
                <a:ext cx="27613" cy="4511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6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474" y="776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51"/>
              <p:cNvSpPr/>
              <p:nvPr/>
            </p:nvSpPr>
            <p:spPr>
              <a:xfrm>
                <a:off x="2352583" y="884139"/>
                <a:ext cx="27613" cy="4516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7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474" y="776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1"/>
              <p:cNvSpPr/>
              <p:nvPr/>
            </p:nvSpPr>
            <p:spPr>
              <a:xfrm>
                <a:off x="2238063" y="884139"/>
                <a:ext cx="28194" cy="45169"/>
              </a:xfrm>
              <a:custGeom>
                <a:avLst/>
                <a:gdLst/>
                <a:ahLst/>
                <a:cxnLst/>
                <a:rect l="l" t="t" r="r" b="b"/>
                <a:pathLst>
                  <a:path w="485" h="777" extrusionOk="0">
                    <a:moveTo>
                      <a:pt x="0" y="1"/>
                    </a:moveTo>
                    <a:lnTo>
                      <a:pt x="0" y="776"/>
                    </a:lnTo>
                    <a:lnTo>
                      <a:pt x="485" y="776"/>
                    </a:lnTo>
                    <a:lnTo>
                      <a:pt x="4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1"/>
              <p:cNvSpPr/>
              <p:nvPr/>
            </p:nvSpPr>
            <p:spPr>
              <a:xfrm>
                <a:off x="2296253" y="884139"/>
                <a:ext cx="27613" cy="4516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7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474" y="776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1"/>
              <p:cNvSpPr/>
              <p:nvPr/>
            </p:nvSpPr>
            <p:spPr>
              <a:xfrm>
                <a:off x="2406413" y="884139"/>
                <a:ext cx="27613" cy="4516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7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474" y="776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1"/>
              <p:cNvSpPr/>
              <p:nvPr/>
            </p:nvSpPr>
            <p:spPr>
              <a:xfrm>
                <a:off x="2462103" y="884139"/>
                <a:ext cx="27613" cy="4516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7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475" y="776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1"/>
              <p:cNvSpPr/>
              <p:nvPr/>
            </p:nvSpPr>
            <p:spPr>
              <a:xfrm>
                <a:off x="2521571" y="884139"/>
                <a:ext cx="27613" cy="4516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77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474" y="776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1" name="Google Shape;1281;p51"/>
            <p:cNvSpPr/>
            <p:nvPr/>
          </p:nvSpPr>
          <p:spPr>
            <a:xfrm>
              <a:off x="801047" y="1451854"/>
              <a:ext cx="1042148" cy="1043252"/>
            </a:xfrm>
            <a:custGeom>
              <a:avLst/>
              <a:gdLst/>
              <a:ahLst/>
              <a:cxnLst/>
              <a:rect l="l" t="t" r="r" b="b"/>
              <a:pathLst>
                <a:path w="17927" h="17946" extrusionOk="0">
                  <a:moveTo>
                    <a:pt x="12651" y="0"/>
                  </a:moveTo>
                  <a:cubicBezTo>
                    <a:pt x="12651" y="0"/>
                    <a:pt x="6590" y="1884"/>
                    <a:pt x="4113" y="6266"/>
                  </a:cubicBezTo>
                  <a:cubicBezTo>
                    <a:pt x="1637" y="10648"/>
                    <a:pt x="0" y="15289"/>
                    <a:pt x="883" y="17367"/>
                  </a:cubicBezTo>
                  <a:cubicBezTo>
                    <a:pt x="1054" y="17768"/>
                    <a:pt x="1691" y="17946"/>
                    <a:pt x="2625" y="17946"/>
                  </a:cubicBezTo>
                  <a:cubicBezTo>
                    <a:pt x="6528" y="17946"/>
                    <a:pt x="15617" y="14848"/>
                    <a:pt x="17571" y="12016"/>
                  </a:cubicBezTo>
                  <a:cubicBezTo>
                    <a:pt x="17927" y="11488"/>
                    <a:pt x="12651" y="0"/>
                    <a:pt x="126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1"/>
            <p:cNvSpPr/>
            <p:nvPr/>
          </p:nvSpPr>
          <p:spPr>
            <a:xfrm>
              <a:off x="1371203" y="967035"/>
              <a:ext cx="948321" cy="764738"/>
            </a:xfrm>
            <a:custGeom>
              <a:avLst/>
              <a:gdLst/>
              <a:ahLst/>
              <a:cxnLst/>
              <a:rect l="l" t="t" r="r" b="b"/>
              <a:pathLst>
                <a:path w="16313" h="13155" extrusionOk="0">
                  <a:moveTo>
                    <a:pt x="8461" y="1"/>
                  </a:moveTo>
                  <a:cubicBezTo>
                    <a:pt x="6826" y="1"/>
                    <a:pt x="5099" y="516"/>
                    <a:pt x="4910" y="782"/>
                  </a:cubicBezTo>
                  <a:cubicBezTo>
                    <a:pt x="4555" y="1277"/>
                    <a:pt x="4641" y="4324"/>
                    <a:pt x="3898" y="5024"/>
                  </a:cubicBezTo>
                  <a:cubicBezTo>
                    <a:pt x="3155" y="5713"/>
                    <a:pt x="2552" y="5562"/>
                    <a:pt x="2456" y="7307"/>
                  </a:cubicBezTo>
                  <a:cubicBezTo>
                    <a:pt x="2402" y="8233"/>
                    <a:pt x="1" y="9018"/>
                    <a:pt x="2509" y="11818"/>
                  </a:cubicBezTo>
                  <a:cubicBezTo>
                    <a:pt x="3330" y="12722"/>
                    <a:pt x="5551" y="13155"/>
                    <a:pt x="7888" y="13155"/>
                  </a:cubicBezTo>
                  <a:cubicBezTo>
                    <a:pt x="10640" y="13155"/>
                    <a:pt x="13552" y="12555"/>
                    <a:pt x="14525" y="11419"/>
                  </a:cubicBezTo>
                  <a:cubicBezTo>
                    <a:pt x="16312" y="9320"/>
                    <a:pt x="13857" y="8437"/>
                    <a:pt x="14126" y="6930"/>
                  </a:cubicBezTo>
                  <a:cubicBezTo>
                    <a:pt x="14396" y="5422"/>
                    <a:pt x="12856" y="5218"/>
                    <a:pt x="12113" y="4367"/>
                  </a:cubicBezTo>
                  <a:cubicBezTo>
                    <a:pt x="11370" y="3506"/>
                    <a:pt x="11403" y="1471"/>
                    <a:pt x="11403" y="1471"/>
                  </a:cubicBezTo>
                  <a:cubicBezTo>
                    <a:pt x="11087" y="349"/>
                    <a:pt x="9805" y="1"/>
                    <a:pt x="84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1479502" y="2820103"/>
              <a:ext cx="415010" cy="1618535"/>
            </a:xfrm>
            <a:custGeom>
              <a:avLst/>
              <a:gdLst/>
              <a:ahLst/>
              <a:cxnLst/>
              <a:rect l="l" t="t" r="r" b="b"/>
              <a:pathLst>
                <a:path w="7139" h="27842" extrusionOk="0">
                  <a:moveTo>
                    <a:pt x="5639" y="1"/>
                  </a:moveTo>
                  <a:cubicBezTo>
                    <a:pt x="4154" y="1"/>
                    <a:pt x="996" y="811"/>
                    <a:pt x="539" y="2787"/>
                  </a:cubicBezTo>
                  <a:cubicBezTo>
                    <a:pt x="0" y="5102"/>
                    <a:pt x="2617" y="26129"/>
                    <a:pt x="2692" y="26765"/>
                  </a:cubicBezTo>
                  <a:cubicBezTo>
                    <a:pt x="2778" y="27400"/>
                    <a:pt x="5254" y="27841"/>
                    <a:pt x="5254" y="27841"/>
                  </a:cubicBezTo>
                  <a:cubicBezTo>
                    <a:pt x="5254" y="27841"/>
                    <a:pt x="7139" y="397"/>
                    <a:pt x="6245" y="74"/>
                  </a:cubicBezTo>
                  <a:cubicBezTo>
                    <a:pt x="6111" y="26"/>
                    <a:pt x="5901" y="1"/>
                    <a:pt x="5639" y="1"/>
                  </a:cubicBezTo>
                  <a:close/>
                </a:path>
              </a:pathLst>
            </a:custGeom>
            <a:solidFill>
              <a:srgbClr val="ED8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1498918" y="4369083"/>
              <a:ext cx="299210" cy="239391"/>
            </a:xfrm>
            <a:custGeom>
              <a:avLst/>
              <a:gdLst/>
              <a:ahLst/>
              <a:cxnLst/>
              <a:rect l="l" t="t" r="r" b="b"/>
              <a:pathLst>
                <a:path w="5147" h="4118" extrusionOk="0">
                  <a:moveTo>
                    <a:pt x="4641" y="0"/>
                  </a:moveTo>
                  <a:lnTo>
                    <a:pt x="2519" y="269"/>
                  </a:lnTo>
                  <a:lnTo>
                    <a:pt x="2541" y="1486"/>
                  </a:lnTo>
                  <a:cubicBezTo>
                    <a:pt x="2563" y="2692"/>
                    <a:pt x="0" y="3607"/>
                    <a:pt x="215" y="4005"/>
                  </a:cubicBezTo>
                  <a:cubicBezTo>
                    <a:pt x="259" y="4083"/>
                    <a:pt x="428" y="4117"/>
                    <a:pt x="678" y="4117"/>
                  </a:cubicBezTo>
                  <a:cubicBezTo>
                    <a:pt x="1735" y="4117"/>
                    <a:pt x="4231" y="3510"/>
                    <a:pt x="4641" y="3101"/>
                  </a:cubicBezTo>
                  <a:cubicBezTo>
                    <a:pt x="5147" y="2595"/>
                    <a:pt x="4641" y="0"/>
                    <a:pt x="4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1595882" y="4327577"/>
              <a:ext cx="190327" cy="221719"/>
            </a:xfrm>
            <a:custGeom>
              <a:avLst/>
              <a:gdLst/>
              <a:ahLst/>
              <a:cxnLst/>
              <a:rect l="l" t="t" r="r" b="b"/>
              <a:pathLst>
                <a:path w="3274" h="3814" extrusionOk="0">
                  <a:moveTo>
                    <a:pt x="3208" y="0"/>
                  </a:moveTo>
                  <a:cubicBezTo>
                    <a:pt x="2862" y="0"/>
                    <a:pt x="649" y="575"/>
                    <a:pt x="690" y="833"/>
                  </a:cubicBezTo>
                  <a:cubicBezTo>
                    <a:pt x="722" y="1102"/>
                    <a:pt x="916" y="2405"/>
                    <a:pt x="755" y="2663"/>
                  </a:cubicBezTo>
                  <a:cubicBezTo>
                    <a:pt x="518" y="2954"/>
                    <a:pt x="270" y="3234"/>
                    <a:pt x="1" y="3492"/>
                  </a:cubicBezTo>
                  <a:cubicBezTo>
                    <a:pt x="1" y="3492"/>
                    <a:pt x="242" y="3814"/>
                    <a:pt x="562" y="3814"/>
                  </a:cubicBezTo>
                  <a:cubicBezTo>
                    <a:pt x="593" y="3814"/>
                    <a:pt x="625" y="3811"/>
                    <a:pt x="658" y="3804"/>
                  </a:cubicBezTo>
                  <a:cubicBezTo>
                    <a:pt x="1024" y="3729"/>
                    <a:pt x="3166" y="2921"/>
                    <a:pt x="3188" y="2620"/>
                  </a:cubicBezTo>
                  <a:cubicBezTo>
                    <a:pt x="3274" y="1683"/>
                    <a:pt x="3242" y="4"/>
                    <a:pt x="3242" y="4"/>
                  </a:cubicBezTo>
                  <a:cubicBezTo>
                    <a:pt x="3234" y="1"/>
                    <a:pt x="3223" y="0"/>
                    <a:pt x="3208" y="0"/>
                  </a:cubicBezTo>
                  <a:close/>
                </a:path>
              </a:pathLst>
            </a:custGeom>
            <a:solidFill>
              <a:srgbClr val="ED8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1842477" y="2820103"/>
              <a:ext cx="415069" cy="1618535"/>
            </a:xfrm>
            <a:custGeom>
              <a:avLst/>
              <a:gdLst/>
              <a:ahLst/>
              <a:cxnLst/>
              <a:rect l="l" t="t" r="r" b="b"/>
              <a:pathLst>
                <a:path w="7140" h="27842" extrusionOk="0">
                  <a:moveTo>
                    <a:pt x="1501" y="1"/>
                  </a:moveTo>
                  <a:cubicBezTo>
                    <a:pt x="1239" y="1"/>
                    <a:pt x="1029" y="26"/>
                    <a:pt x="895" y="74"/>
                  </a:cubicBezTo>
                  <a:cubicBezTo>
                    <a:pt x="1" y="397"/>
                    <a:pt x="1885" y="27841"/>
                    <a:pt x="1885" y="27841"/>
                  </a:cubicBezTo>
                  <a:cubicBezTo>
                    <a:pt x="1885" y="27841"/>
                    <a:pt x="4361" y="27400"/>
                    <a:pt x="4448" y="26765"/>
                  </a:cubicBezTo>
                  <a:cubicBezTo>
                    <a:pt x="4523" y="26129"/>
                    <a:pt x="7139" y="5102"/>
                    <a:pt x="6601" y="2787"/>
                  </a:cubicBezTo>
                  <a:cubicBezTo>
                    <a:pt x="6143" y="811"/>
                    <a:pt x="2986" y="1"/>
                    <a:pt x="1501" y="1"/>
                  </a:cubicBezTo>
                  <a:close/>
                </a:path>
              </a:pathLst>
            </a:custGeom>
            <a:solidFill>
              <a:srgbClr val="ED8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1938917" y="4369083"/>
              <a:ext cx="299210" cy="239391"/>
            </a:xfrm>
            <a:custGeom>
              <a:avLst/>
              <a:gdLst/>
              <a:ahLst/>
              <a:cxnLst/>
              <a:rect l="l" t="t" r="r" b="b"/>
              <a:pathLst>
                <a:path w="5147" h="4118" extrusionOk="0">
                  <a:moveTo>
                    <a:pt x="506" y="0"/>
                  </a:moveTo>
                  <a:cubicBezTo>
                    <a:pt x="506" y="0"/>
                    <a:pt x="0" y="2595"/>
                    <a:pt x="506" y="3101"/>
                  </a:cubicBezTo>
                  <a:cubicBezTo>
                    <a:pt x="915" y="3510"/>
                    <a:pt x="3411" y="4117"/>
                    <a:pt x="4469" y="4117"/>
                  </a:cubicBezTo>
                  <a:cubicBezTo>
                    <a:pt x="4718" y="4117"/>
                    <a:pt x="4888" y="4083"/>
                    <a:pt x="4931" y="4005"/>
                  </a:cubicBezTo>
                  <a:cubicBezTo>
                    <a:pt x="5146" y="3607"/>
                    <a:pt x="2584" y="2692"/>
                    <a:pt x="2606" y="1486"/>
                  </a:cubicBezTo>
                  <a:lnTo>
                    <a:pt x="2627" y="269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1950776" y="4327577"/>
              <a:ext cx="190327" cy="221719"/>
            </a:xfrm>
            <a:custGeom>
              <a:avLst/>
              <a:gdLst/>
              <a:ahLst/>
              <a:cxnLst/>
              <a:rect l="l" t="t" r="r" b="b"/>
              <a:pathLst>
                <a:path w="3274" h="3814" extrusionOk="0">
                  <a:moveTo>
                    <a:pt x="67" y="0"/>
                  </a:moveTo>
                  <a:cubicBezTo>
                    <a:pt x="52" y="0"/>
                    <a:pt x="40" y="1"/>
                    <a:pt x="33" y="4"/>
                  </a:cubicBezTo>
                  <a:cubicBezTo>
                    <a:pt x="33" y="4"/>
                    <a:pt x="1" y="1683"/>
                    <a:pt x="87" y="2620"/>
                  </a:cubicBezTo>
                  <a:cubicBezTo>
                    <a:pt x="108" y="2921"/>
                    <a:pt x="2251" y="3729"/>
                    <a:pt x="2617" y="3804"/>
                  </a:cubicBezTo>
                  <a:cubicBezTo>
                    <a:pt x="2649" y="3811"/>
                    <a:pt x="2681" y="3814"/>
                    <a:pt x="2712" y="3814"/>
                  </a:cubicBezTo>
                  <a:cubicBezTo>
                    <a:pt x="3032" y="3814"/>
                    <a:pt x="3274" y="3492"/>
                    <a:pt x="3274" y="3492"/>
                  </a:cubicBezTo>
                  <a:cubicBezTo>
                    <a:pt x="3004" y="3234"/>
                    <a:pt x="2746" y="2954"/>
                    <a:pt x="2520" y="2663"/>
                  </a:cubicBezTo>
                  <a:cubicBezTo>
                    <a:pt x="2358" y="2405"/>
                    <a:pt x="2552" y="1102"/>
                    <a:pt x="2585" y="833"/>
                  </a:cubicBezTo>
                  <a:cubicBezTo>
                    <a:pt x="2626" y="575"/>
                    <a:pt x="412" y="0"/>
                    <a:pt x="67" y="0"/>
                  </a:cubicBezTo>
                  <a:close/>
                </a:path>
              </a:pathLst>
            </a:custGeom>
            <a:solidFill>
              <a:srgbClr val="ED8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1419394" y="1070684"/>
              <a:ext cx="943903" cy="1484655"/>
            </a:xfrm>
            <a:custGeom>
              <a:avLst/>
              <a:gdLst/>
              <a:ahLst/>
              <a:cxnLst/>
              <a:rect l="l" t="t" r="r" b="b"/>
              <a:pathLst>
                <a:path w="16237" h="25539" extrusionOk="0">
                  <a:moveTo>
                    <a:pt x="8528" y="0"/>
                  </a:moveTo>
                  <a:lnTo>
                    <a:pt x="6030" y="1045"/>
                  </a:lnTo>
                  <a:cubicBezTo>
                    <a:pt x="6030" y="1045"/>
                    <a:pt x="6353" y="5491"/>
                    <a:pt x="5815" y="5965"/>
                  </a:cubicBezTo>
                  <a:cubicBezTo>
                    <a:pt x="5276" y="6439"/>
                    <a:pt x="1164" y="7214"/>
                    <a:pt x="582" y="8118"/>
                  </a:cubicBezTo>
                  <a:cubicBezTo>
                    <a:pt x="1" y="9023"/>
                    <a:pt x="1433" y="25539"/>
                    <a:pt x="1433" y="25539"/>
                  </a:cubicBezTo>
                  <a:lnTo>
                    <a:pt x="13222" y="25539"/>
                  </a:lnTo>
                  <a:cubicBezTo>
                    <a:pt x="13222" y="25539"/>
                    <a:pt x="16237" y="8172"/>
                    <a:pt x="13588" y="6751"/>
                  </a:cubicBezTo>
                  <a:cubicBezTo>
                    <a:pt x="13071" y="6471"/>
                    <a:pt x="8539" y="6589"/>
                    <a:pt x="8431" y="5254"/>
                  </a:cubicBezTo>
                  <a:cubicBezTo>
                    <a:pt x="8366" y="4619"/>
                    <a:pt x="8528" y="1"/>
                    <a:pt x="8528" y="0"/>
                  </a:cubicBezTo>
                  <a:close/>
                </a:path>
              </a:pathLst>
            </a:custGeom>
            <a:solidFill>
              <a:srgbClr val="ED8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1378121" y="1426160"/>
              <a:ext cx="921348" cy="890072"/>
            </a:xfrm>
            <a:custGeom>
              <a:avLst/>
              <a:gdLst/>
              <a:ahLst/>
              <a:cxnLst/>
              <a:rect l="l" t="t" r="r" b="b"/>
              <a:pathLst>
                <a:path w="15849" h="15311" extrusionOk="0">
                  <a:moveTo>
                    <a:pt x="5516" y="1"/>
                  </a:moveTo>
                  <a:cubicBezTo>
                    <a:pt x="4217" y="1"/>
                    <a:pt x="1185" y="268"/>
                    <a:pt x="280" y="2682"/>
                  </a:cubicBezTo>
                  <a:cubicBezTo>
                    <a:pt x="0" y="3425"/>
                    <a:pt x="571" y="15311"/>
                    <a:pt x="571" y="15311"/>
                  </a:cubicBezTo>
                  <a:lnTo>
                    <a:pt x="14137" y="15009"/>
                  </a:lnTo>
                  <a:cubicBezTo>
                    <a:pt x="14137" y="15009"/>
                    <a:pt x="15849" y="3295"/>
                    <a:pt x="14643" y="1196"/>
                  </a:cubicBezTo>
                  <a:cubicBezTo>
                    <a:pt x="14169" y="367"/>
                    <a:pt x="12123" y="119"/>
                    <a:pt x="10304" y="44"/>
                  </a:cubicBezTo>
                  <a:cubicBezTo>
                    <a:pt x="10304" y="44"/>
                    <a:pt x="9639" y="3718"/>
                    <a:pt x="8525" y="3718"/>
                  </a:cubicBezTo>
                  <a:cubicBezTo>
                    <a:pt x="8487" y="3718"/>
                    <a:pt x="8448" y="3713"/>
                    <a:pt x="8409" y="3704"/>
                  </a:cubicBezTo>
                  <a:cubicBezTo>
                    <a:pt x="6902" y="3360"/>
                    <a:pt x="6116" y="22"/>
                    <a:pt x="6116" y="22"/>
                  </a:cubicBezTo>
                  <a:cubicBezTo>
                    <a:pt x="6116" y="22"/>
                    <a:pt x="5886" y="1"/>
                    <a:pt x="5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1645992" y="877977"/>
              <a:ext cx="406872" cy="321184"/>
            </a:xfrm>
            <a:custGeom>
              <a:avLst/>
              <a:gdLst/>
              <a:ahLst/>
              <a:cxnLst/>
              <a:rect l="l" t="t" r="r" b="b"/>
              <a:pathLst>
                <a:path w="6999" h="5525" extrusionOk="0">
                  <a:moveTo>
                    <a:pt x="3562" y="0"/>
                  </a:moveTo>
                  <a:cubicBezTo>
                    <a:pt x="3339" y="0"/>
                    <a:pt x="3110" y="25"/>
                    <a:pt x="2875" y="75"/>
                  </a:cubicBezTo>
                  <a:cubicBezTo>
                    <a:pt x="1260" y="408"/>
                    <a:pt x="183" y="1636"/>
                    <a:pt x="97" y="2777"/>
                  </a:cubicBezTo>
                  <a:cubicBezTo>
                    <a:pt x="0" y="3907"/>
                    <a:pt x="808" y="5501"/>
                    <a:pt x="808" y="5501"/>
                  </a:cubicBezTo>
                  <a:cubicBezTo>
                    <a:pt x="808" y="5501"/>
                    <a:pt x="2908" y="5525"/>
                    <a:pt x="4417" y="5525"/>
                  </a:cubicBezTo>
                  <a:cubicBezTo>
                    <a:pt x="5172" y="5525"/>
                    <a:pt x="5778" y="5519"/>
                    <a:pt x="5900" y="5501"/>
                  </a:cubicBezTo>
                  <a:cubicBezTo>
                    <a:pt x="6277" y="5436"/>
                    <a:pt x="6999" y="3315"/>
                    <a:pt x="6514" y="2153"/>
                  </a:cubicBezTo>
                  <a:cubicBezTo>
                    <a:pt x="5962" y="837"/>
                    <a:pt x="4875" y="0"/>
                    <a:pt x="35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1681045" y="951863"/>
              <a:ext cx="314208" cy="374259"/>
            </a:xfrm>
            <a:custGeom>
              <a:avLst/>
              <a:gdLst/>
              <a:ahLst/>
              <a:cxnLst/>
              <a:rect l="l" t="t" r="r" b="b"/>
              <a:pathLst>
                <a:path w="5405" h="6438" extrusionOk="0">
                  <a:moveTo>
                    <a:pt x="2696" y="1"/>
                  </a:moveTo>
                  <a:cubicBezTo>
                    <a:pt x="1629" y="1"/>
                    <a:pt x="552" y="478"/>
                    <a:pt x="506" y="1495"/>
                  </a:cubicBezTo>
                  <a:cubicBezTo>
                    <a:pt x="506" y="1495"/>
                    <a:pt x="0" y="6437"/>
                    <a:pt x="2724" y="6437"/>
                  </a:cubicBezTo>
                  <a:cubicBezTo>
                    <a:pt x="4598" y="6437"/>
                    <a:pt x="5405" y="3229"/>
                    <a:pt x="4781" y="1075"/>
                  </a:cubicBezTo>
                  <a:cubicBezTo>
                    <a:pt x="4573" y="373"/>
                    <a:pt x="3639" y="1"/>
                    <a:pt x="2696" y="1"/>
                  </a:cubicBezTo>
                  <a:close/>
                </a:path>
              </a:pathLst>
            </a:custGeom>
            <a:solidFill>
              <a:srgbClr val="ED8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1888168" y="1144511"/>
              <a:ext cx="19475" cy="25113"/>
            </a:xfrm>
            <a:custGeom>
              <a:avLst/>
              <a:gdLst/>
              <a:ahLst/>
              <a:cxnLst/>
              <a:rect l="l" t="t" r="r" b="b"/>
              <a:pathLst>
                <a:path w="335" h="432" extrusionOk="0">
                  <a:moveTo>
                    <a:pt x="173" y="1"/>
                  </a:moveTo>
                  <a:cubicBezTo>
                    <a:pt x="76" y="1"/>
                    <a:pt x="1" y="98"/>
                    <a:pt x="1" y="216"/>
                  </a:cubicBezTo>
                  <a:cubicBezTo>
                    <a:pt x="1" y="335"/>
                    <a:pt x="76" y="431"/>
                    <a:pt x="173" y="431"/>
                  </a:cubicBezTo>
                  <a:cubicBezTo>
                    <a:pt x="259" y="431"/>
                    <a:pt x="335" y="335"/>
                    <a:pt x="335" y="216"/>
                  </a:cubicBezTo>
                  <a:cubicBezTo>
                    <a:pt x="335" y="98"/>
                    <a:pt x="259" y="1"/>
                    <a:pt x="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1770510" y="1144511"/>
              <a:ext cx="19475" cy="24474"/>
            </a:xfrm>
            <a:custGeom>
              <a:avLst/>
              <a:gdLst/>
              <a:ahLst/>
              <a:cxnLst/>
              <a:rect l="l" t="t" r="r" b="b"/>
              <a:pathLst>
                <a:path w="335" h="421" extrusionOk="0">
                  <a:moveTo>
                    <a:pt x="173" y="1"/>
                  </a:moveTo>
                  <a:cubicBezTo>
                    <a:pt x="76" y="1"/>
                    <a:pt x="1" y="87"/>
                    <a:pt x="1" y="205"/>
                  </a:cubicBezTo>
                  <a:cubicBezTo>
                    <a:pt x="1" y="324"/>
                    <a:pt x="76" y="421"/>
                    <a:pt x="173" y="421"/>
                  </a:cubicBezTo>
                  <a:cubicBezTo>
                    <a:pt x="259" y="421"/>
                    <a:pt x="335" y="324"/>
                    <a:pt x="335" y="205"/>
                  </a:cubicBezTo>
                  <a:cubicBezTo>
                    <a:pt x="335" y="87"/>
                    <a:pt x="259" y="1"/>
                    <a:pt x="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1943277" y="1133932"/>
              <a:ext cx="75166" cy="91385"/>
            </a:xfrm>
            <a:custGeom>
              <a:avLst/>
              <a:gdLst/>
              <a:ahLst/>
              <a:cxnLst/>
              <a:rect l="l" t="t" r="r" b="b"/>
              <a:pathLst>
                <a:path w="1293" h="1572" extrusionOk="0">
                  <a:moveTo>
                    <a:pt x="689" y="0"/>
                  </a:moveTo>
                  <a:cubicBezTo>
                    <a:pt x="388" y="0"/>
                    <a:pt x="183" y="613"/>
                    <a:pt x="183" y="613"/>
                  </a:cubicBezTo>
                  <a:cubicBezTo>
                    <a:pt x="0" y="980"/>
                    <a:pt x="76" y="1561"/>
                    <a:pt x="463" y="1572"/>
                  </a:cubicBezTo>
                  <a:cubicBezTo>
                    <a:pt x="851" y="1572"/>
                    <a:pt x="1292" y="484"/>
                    <a:pt x="894" y="97"/>
                  </a:cubicBezTo>
                  <a:cubicBezTo>
                    <a:pt x="822" y="28"/>
                    <a:pt x="753" y="0"/>
                    <a:pt x="689" y="0"/>
                  </a:cubicBezTo>
                  <a:close/>
                </a:path>
              </a:pathLst>
            </a:custGeom>
            <a:solidFill>
              <a:srgbClr val="ED8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1"/>
            <p:cNvSpPr/>
            <p:nvPr/>
          </p:nvSpPr>
          <p:spPr>
            <a:xfrm>
              <a:off x="1667268" y="1136315"/>
              <a:ext cx="78305" cy="89001"/>
            </a:xfrm>
            <a:custGeom>
              <a:avLst/>
              <a:gdLst/>
              <a:ahLst/>
              <a:cxnLst/>
              <a:rect l="l" t="t" r="r" b="b"/>
              <a:pathLst>
                <a:path w="1347" h="1531" extrusionOk="0">
                  <a:moveTo>
                    <a:pt x="615" y="0"/>
                  </a:moveTo>
                  <a:cubicBezTo>
                    <a:pt x="556" y="0"/>
                    <a:pt x="487" y="31"/>
                    <a:pt x="409" y="109"/>
                  </a:cubicBezTo>
                  <a:cubicBezTo>
                    <a:pt x="0" y="508"/>
                    <a:pt x="571" y="1531"/>
                    <a:pt x="959" y="1531"/>
                  </a:cubicBezTo>
                  <a:cubicBezTo>
                    <a:pt x="1346" y="1520"/>
                    <a:pt x="1131" y="895"/>
                    <a:pt x="948" y="529"/>
                  </a:cubicBezTo>
                  <a:cubicBezTo>
                    <a:pt x="948" y="529"/>
                    <a:pt x="857" y="0"/>
                    <a:pt x="615" y="0"/>
                  </a:cubicBezTo>
                  <a:close/>
                </a:path>
              </a:pathLst>
            </a:custGeom>
            <a:solidFill>
              <a:srgbClr val="ED8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1"/>
            <p:cNvSpPr/>
            <p:nvPr/>
          </p:nvSpPr>
          <p:spPr>
            <a:xfrm>
              <a:off x="1741793" y="1093472"/>
              <a:ext cx="59993" cy="21916"/>
            </a:xfrm>
            <a:custGeom>
              <a:avLst/>
              <a:gdLst/>
              <a:ahLst/>
              <a:cxnLst/>
              <a:rect l="l" t="t" r="r" b="b"/>
              <a:pathLst>
                <a:path w="1032" h="377" extrusionOk="0">
                  <a:moveTo>
                    <a:pt x="526" y="0"/>
                  </a:moveTo>
                  <a:cubicBezTo>
                    <a:pt x="391" y="0"/>
                    <a:pt x="206" y="54"/>
                    <a:pt x="43" y="287"/>
                  </a:cubicBezTo>
                  <a:cubicBezTo>
                    <a:pt x="1" y="351"/>
                    <a:pt x="55" y="377"/>
                    <a:pt x="150" y="377"/>
                  </a:cubicBezTo>
                  <a:cubicBezTo>
                    <a:pt x="422" y="377"/>
                    <a:pt x="1032" y="167"/>
                    <a:pt x="721" y="39"/>
                  </a:cubicBezTo>
                  <a:cubicBezTo>
                    <a:pt x="721" y="39"/>
                    <a:pt x="641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1868810" y="1099052"/>
              <a:ext cx="59644" cy="21451"/>
            </a:xfrm>
            <a:custGeom>
              <a:avLst/>
              <a:gdLst/>
              <a:ahLst/>
              <a:cxnLst/>
              <a:rect l="l" t="t" r="r" b="b"/>
              <a:pathLst>
                <a:path w="1026" h="369" extrusionOk="0">
                  <a:moveTo>
                    <a:pt x="501" y="0"/>
                  </a:moveTo>
                  <a:cubicBezTo>
                    <a:pt x="383" y="0"/>
                    <a:pt x="302" y="40"/>
                    <a:pt x="302" y="40"/>
                  </a:cubicBezTo>
                  <a:cubicBezTo>
                    <a:pt x="1" y="166"/>
                    <a:pt x="602" y="369"/>
                    <a:pt x="873" y="369"/>
                  </a:cubicBezTo>
                  <a:cubicBezTo>
                    <a:pt x="971" y="369"/>
                    <a:pt x="1026" y="342"/>
                    <a:pt x="980" y="277"/>
                  </a:cubicBezTo>
                  <a:cubicBezTo>
                    <a:pt x="819" y="52"/>
                    <a:pt x="636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1813062" y="1220025"/>
              <a:ext cx="59528" cy="39298"/>
            </a:xfrm>
            <a:custGeom>
              <a:avLst/>
              <a:gdLst/>
              <a:ahLst/>
              <a:cxnLst/>
              <a:rect l="l" t="t" r="r" b="b"/>
              <a:pathLst>
                <a:path w="1024" h="676" extrusionOk="0">
                  <a:moveTo>
                    <a:pt x="881" y="1"/>
                  </a:moveTo>
                  <a:cubicBezTo>
                    <a:pt x="598" y="1"/>
                    <a:pt x="1" y="101"/>
                    <a:pt x="1" y="101"/>
                  </a:cubicBezTo>
                  <a:cubicBezTo>
                    <a:pt x="1" y="101"/>
                    <a:pt x="130" y="607"/>
                    <a:pt x="518" y="672"/>
                  </a:cubicBezTo>
                  <a:cubicBezTo>
                    <a:pt x="532" y="674"/>
                    <a:pt x="546" y="675"/>
                    <a:pt x="560" y="675"/>
                  </a:cubicBezTo>
                  <a:cubicBezTo>
                    <a:pt x="914" y="675"/>
                    <a:pt x="1024" y="26"/>
                    <a:pt x="1024" y="26"/>
                  </a:cubicBezTo>
                  <a:cubicBezTo>
                    <a:pt x="1010" y="8"/>
                    <a:pt x="957" y="1"/>
                    <a:pt x="8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1822479" y="1157068"/>
              <a:ext cx="34473" cy="49471"/>
            </a:xfrm>
            <a:custGeom>
              <a:avLst/>
              <a:gdLst/>
              <a:ahLst/>
              <a:cxnLst/>
              <a:rect l="l" t="t" r="r" b="b"/>
              <a:pathLst>
                <a:path w="593" h="851" extrusionOk="0">
                  <a:moveTo>
                    <a:pt x="463" y="0"/>
                  </a:moveTo>
                  <a:cubicBezTo>
                    <a:pt x="474" y="248"/>
                    <a:pt x="474" y="495"/>
                    <a:pt x="463" y="743"/>
                  </a:cubicBezTo>
                  <a:cubicBezTo>
                    <a:pt x="313" y="743"/>
                    <a:pt x="162" y="711"/>
                    <a:pt x="33" y="646"/>
                  </a:cubicBezTo>
                  <a:lnTo>
                    <a:pt x="0" y="743"/>
                  </a:lnTo>
                  <a:cubicBezTo>
                    <a:pt x="130" y="797"/>
                    <a:pt x="270" y="840"/>
                    <a:pt x="420" y="851"/>
                  </a:cubicBezTo>
                  <a:cubicBezTo>
                    <a:pt x="485" y="851"/>
                    <a:pt x="528" y="829"/>
                    <a:pt x="550" y="808"/>
                  </a:cubicBezTo>
                  <a:cubicBezTo>
                    <a:pt x="593" y="711"/>
                    <a:pt x="571" y="162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1702961" y="1157649"/>
              <a:ext cx="17556" cy="48890"/>
            </a:xfrm>
            <a:custGeom>
              <a:avLst/>
              <a:gdLst/>
              <a:ahLst/>
              <a:cxnLst/>
              <a:rect l="l" t="t" r="r" b="b"/>
              <a:pathLst>
                <a:path w="302" h="841" extrusionOk="0">
                  <a:moveTo>
                    <a:pt x="43" y="1"/>
                  </a:moveTo>
                  <a:lnTo>
                    <a:pt x="0" y="98"/>
                  </a:lnTo>
                  <a:cubicBezTo>
                    <a:pt x="0" y="98"/>
                    <a:pt x="205" y="195"/>
                    <a:pt x="162" y="841"/>
                  </a:cubicBezTo>
                  <a:lnTo>
                    <a:pt x="258" y="841"/>
                  </a:lnTo>
                  <a:cubicBezTo>
                    <a:pt x="301" y="119"/>
                    <a:pt x="65" y="12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1"/>
            <p:cNvSpPr/>
            <p:nvPr/>
          </p:nvSpPr>
          <p:spPr>
            <a:xfrm>
              <a:off x="1960193" y="1153929"/>
              <a:ext cx="30055" cy="47611"/>
            </a:xfrm>
            <a:custGeom>
              <a:avLst/>
              <a:gdLst/>
              <a:ahLst/>
              <a:cxnLst/>
              <a:rect l="l" t="t" r="r" b="b"/>
              <a:pathLst>
                <a:path w="517" h="819" extrusionOk="0">
                  <a:moveTo>
                    <a:pt x="485" y="0"/>
                  </a:moveTo>
                  <a:cubicBezTo>
                    <a:pt x="485" y="0"/>
                    <a:pt x="0" y="173"/>
                    <a:pt x="86" y="819"/>
                  </a:cubicBezTo>
                  <a:lnTo>
                    <a:pt x="183" y="808"/>
                  </a:lnTo>
                  <a:cubicBezTo>
                    <a:pt x="119" y="237"/>
                    <a:pt x="506" y="97"/>
                    <a:pt x="517" y="97"/>
                  </a:cubicBezTo>
                  <a:lnTo>
                    <a:pt x="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1"/>
            <p:cNvSpPr/>
            <p:nvPr/>
          </p:nvSpPr>
          <p:spPr>
            <a:xfrm>
              <a:off x="1783647" y="1287865"/>
              <a:ext cx="127776" cy="41332"/>
            </a:xfrm>
            <a:custGeom>
              <a:avLst/>
              <a:gdLst/>
              <a:ahLst/>
              <a:cxnLst/>
              <a:rect l="l" t="t" r="r" b="b"/>
              <a:pathLst>
                <a:path w="2198" h="711" extrusionOk="0">
                  <a:moveTo>
                    <a:pt x="2122" y="0"/>
                  </a:moveTo>
                  <a:cubicBezTo>
                    <a:pt x="1745" y="399"/>
                    <a:pt x="1368" y="603"/>
                    <a:pt x="959" y="614"/>
                  </a:cubicBezTo>
                  <a:lnTo>
                    <a:pt x="927" y="614"/>
                  </a:lnTo>
                  <a:cubicBezTo>
                    <a:pt x="615" y="603"/>
                    <a:pt x="313" y="485"/>
                    <a:pt x="76" y="280"/>
                  </a:cubicBezTo>
                  <a:lnTo>
                    <a:pt x="1" y="345"/>
                  </a:lnTo>
                  <a:cubicBezTo>
                    <a:pt x="259" y="582"/>
                    <a:pt x="582" y="711"/>
                    <a:pt x="927" y="711"/>
                  </a:cubicBezTo>
                  <a:lnTo>
                    <a:pt x="959" y="711"/>
                  </a:lnTo>
                  <a:cubicBezTo>
                    <a:pt x="1390" y="700"/>
                    <a:pt x="1799" y="485"/>
                    <a:pt x="2197" y="65"/>
                  </a:cubicBezTo>
                  <a:lnTo>
                    <a:pt x="21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1"/>
            <p:cNvSpPr/>
            <p:nvPr/>
          </p:nvSpPr>
          <p:spPr>
            <a:xfrm>
              <a:off x="1652735" y="915298"/>
              <a:ext cx="351181" cy="221254"/>
            </a:xfrm>
            <a:custGeom>
              <a:avLst/>
              <a:gdLst/>
              <a:ahLst/>
              <a:cxnLst/>
              <a:rect l="l" t="t" r="r" b="b"/>
              <a:pathLst>
                <a:path w="6041" h="3806" extrusionOk="0">
                  <a:moveTo>
                    <a:pt x="2498" y="1"/>
                  </a:moveTo>
                  <a:cubicBezTo>
                    <a:pt x="1" y="1"/>
                    <a:pt x="502" y="3805"/>
                    <a:pt x="968" y="3805"/>
                  </a:cubicBezTo>
                  <a:cubicBezTo>
                    <a:pt x="973" y="3805"/>
                    <a:pt x="978" y="3805"/>
                    <a:pt x="982" y="3804"/>
                  </a:cubicBezTo>
                  <a:cubicBezTo>
                    <a:pt x="982" y="3804"/>
                    <a:pt x="2953" y="2350"/>
                    <a:pt x="3168" y="1231"/>
                  </a:cubicBezTo>
                  <a:cubicBezTo>
                    <a:pt x="3168" y="1231"/>
                    <a:pt x="4858" y="3707"/>
                    <a:pt x="5451" y="3761"/>
                  </a:cubicBezTo>
                  <a:cubicBezTo>
                    <a:pt x="5455" y="3761"/>
                    <a:pt x="5460" y="3761"/>
                    <a:pt x="5465" y="3761"/>
                  </a:cubicBezTo>
                  <a:cubicBezTo>
                    <a:pt x="6041" y="3761"/>
                    <a:pt x="5922" y="495"/>
                    <a:pt x="2931" y="36"/>
                  </a:cubicBezTo>
                  <a:cubicBezTo>
                    <a:pt x="2778" y="12"/>
                    <a:pt x="2634" y="1"/>
                    <a:pt x="2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1"/>
            <p:cNvSpPr/>
            <p:nvPr/>
          </p:nvSpPr>
          <p:spPr>
            <a:xfrm>
              <a:off x="1664768" y="1433659"/>
              <a:ext cx="168411" cy="251076"/>
            </a:xfrm>
            <a:custGeom>
              <a:avLst/>
              <a:gdLst/>
              <a:ahLst/>
              <a:cxnLst/>
              <a:rect l="l" t="t" r="r" b="b"/>
              <a:pathLst>
                <a:path w="2897" h="4319" extrusionOk="0">
                  <a:moveTo>
                    <a:pt x="97" y="1"/>
                  </a:moveTo>
                  <a:lnTo>
                    <a:pt x="0" y="12"/>
                  </a:lnTo>
                  <a:cubicBezTo>
                    <a:pt x="54" y="432"/>
                    <a:pt x="625" y="4103"/>
                    <a:pt x="1271" y="4308"/>
                  </a:cubicBezTo>
                  <a:cubicBezTo>
                    <a:pt x="1292" y="4318"/>
                    <a:pt x="1314" y="4318"/>
                    <a:pt x="1335" y="4318"/>
                  </a:cubicBezTo>
                  <a:cubicBezTo>
                    <a:pt x="1400" y="4318"/>
                    <a:pt x="1465" y="4275"/>
                    <a:pt x="1508" y="4221"/>
                  </a:cubicBezTo>
                  <a:cubicBezTo>
                    <a:pt x="1844" y="3875"/>
                    <a:pt x="2140" y="3692"/>
                    <a:pt x="2367" y="3692"/>
                  </a:cubicBezTo>
                  <a:cubicBezTo>
                    <a:pt x="2402" y="3692"/>
                    <a:pt x="2435" y="3696"/>
                    <a:pt x="2466" y="3705"/>
                  </a:cubicBezTo>
                  <a:cubicBezTo>
                    <a:pt x="2627" y="3758"/>
                    <a:pt x="2746" y="3877"/>
                    <a:pt x="2800" y="4038"/>
                  </a:cubicBezTo>
                  <a:lnTo>
                    <a:pt x="2896" y="4017"/>
                  </a:lnTo>
                  <a:cubicBezTo>
                    <a:pt x="2832" y="3823"/>
                    <a:pt x="2681" y="3672"/>
                    <a:pt x="2487" y="3608"/>
                  </a:cubicBezTo>
                  <a:cubicBezTo>
                    <a:pt x="2451" y="3599"/>
                    <a:pt x="2413" y="3595"/>
                    <a:pt x="2374" y="3595"/>
                  </a:cubicBezTo>
                  <a:cubicBezTo>
                    <a:pt x="2114" y="3595"/>
                    <a:pt x="1797" y="3782"/>
                    <a:pt x="1432" y="4157"/>
                  </a:cubicBezTo>
                  <a:cubicBezTo>
                    <a:pt x="1397" y="4206"/>
                    <a:pt x="1367" y="4218"/>
                    <a:pt x="1341" y="4218"/>
                  </a:cubicBezTo>
                  <a:cubicBezTo>
                    <a:pt x="1327" y="4218"/>
                    <a:pt x="1314" y="4214"/>
                    <a:pt x="1303" y="4211"/>
                  </a:cubicBezTo>
                  <a:cubicBezTo>
                    <a:pt x="808" y="4060"/>
                    <a:pt x="259" y="1121"/>
                    <a:pt x="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1909444" y="1433659"/>
              <a:ext cx="168469" cy="251076"/>
            </a:xfrm>
            <a:custGeom>
              <a:avLst/>
              <a:gdLst/>
              <a:ahLst/>
              <a:cxnLst/>
              <a:rect l="l" t="t" r="r" b="b"/>
              <a:pathLst>
                <a:path w="2898" h="4319" extrusionOk="0">
                  <a:moveTo>
                    <a:pt x="2800" y="1"/>
                  </a:moveTo>
                  <a:cubicBezTo>
                    <a:pt x="2639" y="1131"/>
                    <a:pt x="2090" y="4071"/>
                    <a:pt x="1594" y="4221"/>
                  </a:cubicBezTo>
                  <a:cubicBezTo>
                    <a:pt x="1588" y="4225"/>
                    <a:pt x="1579" y="4227"/>
                    <a:pt x="1568" y="4227"/>
                  </a:cubicBezTo>
                  <a:cubicBezTo>
                    <a:pt x="1541" y="4227"/>
                    <a:pt x="1500" y="4213"/>
                    <a:pt x="1454" y="4168"/>
                  </a:cubicBezTo>
                  <a:cubicBezTo>
                    <a:pt x="1103" y="3798"/>
                    <a:pt x="791" y="3603"/>
                    <a:pt x="526" y="3603"/>
                  </a:cubicBezTo>
                  <a:cubicBezTo>
                    <a:pt x="483" y="3603"/>
                    <a:pt x="440" y="3608"/>
                    <a:pt x="399" y="3619"/>
                  </a:cubicBezTo>
                  <a:cubicBezTo>
                    <a:pt x="216" y="3672"/>
                    <a:pt x="66" y="3823"/>
                    <a:pt x="1" y="4017"/>
                  </a:cubicBezTo>
                  <a:lnTo>
                    <a:pt x="98" y="4049"/>
                  </a:lnTo>
                  <a:cubicBezTo>
                    <a:pt x="152" y="3888"/>
                    <a:pt x="270" y="3758"/>
                    <a:pt x="432" y="3705"/>
                  </a:cubicBezTo>
                  <a:cubicBezTo>
                    <a:pt x="460" y="3698"/>
                    <a:pt x="489" y="3695"/>
                    <a:pt x="520" y="3695"/>
                  </a:cubicBezTo>
                  <a:cubicBezTo>
                    <a:pt x="749" y="3695"/>
                    <a:pt x="1048" y="3872"/>
                    <a:pt x="1390" y="4232"/>
                  </a:cubicBezTo>
                  <a:cubicBezTo>
                    <a:pt x="1433" y="4286"/>
                    <a:pt x="1498" y="4318"/>
                    <a:pt x="1562" y="4318"/>
                  </a:cubicBezTo>
                  <a:lnTo>
                    <a:pt x="1627" y="4318"/>
                  </a:lnTo>
                  <a:cubicBezTo>
                    <a:pt x="2273" y="4114"/>
                    <a:pt x="2843" y="442"/>
                    <a:pt x="2897" y="22"/>
                  </a:cubicBezTo>
                  <a:lnTo>
                    <a:pt x="28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2039660" y="3991226"/>
              <a:ext cx="106441" cy="523138"/>
            </a:xfrm>
            <a:custGeom>
              <a:avLst/>
              <a:gdLst/>
              <a:ahLst/>
              <a:cxnLst/>
              <a:rect l="l" t="t" r="r" b="b"/>
              <a:pathLst>
                <a:path w="1831" h="8999" extrusionOk="0">
                  <a:moveTo>
                    <a:pt x="1745" y="0"/>
                  </a:moveTo>
                  <a:cubicBezTo>
                    <a:pt x="1606" y="0"/>
                    <a:pt x="1282" y="101"/>
                    <a:pt x="679" y="772"/>
                  </a:cubicBezTo>
                  <a:cubicBezTo>
                    <a:pt x="0" y="1526"/>
                    <a:pt x="54" y="7286"/>
                    <a:pt x="270" y="8040"/>
                  </a:cubicBezTo>
                  <a:cubicBezTo>
                    <a:pt x="496" y="8804"/>
                    <a:pt x="1465" y="8998"/>
                    <a:pt x="1465" y="8998"/>
                  </a:cubicBezTo>
                  <a:cubicBezTo>
                    <a:pt x="1217" y="8772"/>
                    <a:pt x="1045" y="8481"/>
                    <a:pt x="969" y="8158"/>
                  </a:cubicBezTo>
                  <a:cubicBezTo>
                    <a:pt x="873" y="7491"/>
                    <a:pt x="1831" y="19"/>
                    <a:pt x="1831" y="19"/>
                  </a:cubicBezTo>
                  <a:cubicBezTo>
                    <a:pt x="1831" y="19"/>
                    <a:pt x="1805" y="0"/>
                    <a:pt x="1745" y="0"/>
                  </a:cubicBezTo>
                  <a:close/>
                </a:path>
              </a:pathLst>
            </a:custGeom>
            <a:solidFill>
              <a:srgbClr val="F0A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1724237" y="3999772"/>
              <a:ext cx="100802" cy="469655"/>
            </a:xfrm>
            <a:custGeom>
              <a:avLst/>
              <a:gdLst/>
              <a:ahLst/>
              <a:cxnLst/>
              <a:rect l="l" t="t" r="r" b="b"/>
              <a:pathLst>
                <a:path w="1734" h="8079" extrusionOk="0">
                  <a:moveTo>
                    <a:pt x="1529" y="1"/>
                  </a:moveTo>
                  <a:cubicBezTo>
                    <a:pt x="1529" y="1"/>
                    <a:pt x="506" y="281"/>
                    <a:pt x="258" y="1519"/>
                  </a:cubicBezTo>
                  <a:cubicBezTo>
                    <a:pt x="0" y="2746"/>
                    <a:pt x="334" y="6945"/>
                    <a:pt x="280" y="7548"/>
                  </a:cubicBezTo>
                  <a:cubicBezTo>
                    <a:pt x="237" y="8031"/>
                    <a:pt x="718" y="8079"/>
                    <a:pt x="912" y="8079"/>
                  </a:cubicBezTo>
                  <a:cubicBezTo>
                    <a:pt x="960" y="8079"/>
                    <a:pt x="991" y="8076"/>
                    <a:pt x="991" y="8076"/>
                  </a:cubicBezTo>
                  <a:cubicBezTo>
                    <a:pt x="991" y="8076"/>
                    <a:pt x="1733" y="808"/>
                    <a:pt x="1529" y="1"/>
                  </a:cubicBezTo>
                  <a:close/>
                </a:path>
              </a:pathLst>
            </a:custGeom>
            <a:solidFill>
              <a:srgbClr val="F0A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1876309" y="1307862"/>
              <a:ext cx="106441" cy="124056"/>
            </a:xfrm>
            <a:custGeom>
              <a:avLst/>
              <a:gdLst/>
              <a:ahLst/>
              <a:cxnLst/>
              <a:rect l="l" t="t" r="r" b="b"/>
              <a:pathLst>
                <a:path w="1831" h="2134" extrusionOk="0">
                  <a:moveTo>
                    <a:pt x="560" y="1"/>
                  </a:moveTo>
                  <a:lnTo>
                    <a:pt x="560" y="1"/>
                  </a:lnTo>
                  <a:cubicBezTo>
                    <a:pt x="560" y="1"/>
                    <a:pt x="0" y="1422"/>
                    <a:pt x="646" y="1960"/>
                  </a:cubicBezTo>
                  <a:cubicBezTo>
                    <a:pt x="812" y="2097"/>
                    <a:pt x="1069" y="2134"/>
                    <a:pt x="1302" y="2134"/>
                  </a:cubicBezTo>
                  <a:cubicBezTo>
                    <a:pt x="1585" y="2134"/>
                    <a:pt x="1831" y="2079"/>
                    <a:pt x="1831" y="2079"/>
                  </a:cubicBezTo>
                  <a:cubicBezTo>
                    <a:pt x="1831" y="2079"/>
                    <a:pt x="894" y="1799"/>
                    <a:pt x="679" y="1454"/>
                  </a:cubicBezTo>
                  <a:cubicBezTo>
                    <a:pt x="528" y="1228"/>
                    <a:pt x="560" y="1"/>
                    <a:pt x="560" y="1"/>
                  </a:cubicBezTo>
                  <a:close/>
                </a:path>
              </a:pathLst>
            </a:custGeom>
            <a:solidFill>
              <a:srgbClr val="F0A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1385620" y="2306857"/>
              <a:ext cx="543949" cy="2034882"/>
            </a:xfrm>
            <a:custGeom>
              <a:avLst/>
              <a:gdLst/>
              <a:ahLst/>
              <a:cxnLst/>
              <a:rect l="l" t="t" r="r" b="b"/>
              <a:pathLst>
                <a:path w="9357" h="35004" extrusionOk="0">
                  <a:moveTo>
                    <a:pt x="4874" y="1"/>
                  </a:moveTo>
                  <a:cubicBezTo>
                    <a:pt x="2796" y="1"/>
                    <a:pt x="672" y="41"/>
                    <a:pt x="442" y="150"/>
                  </a:cubicBezTo>
                  <a:cubicBezTo>
                    <a:pt x="0" y="376"/>
                    <a:pt x="1615" y="28671"/>
                    <a:pt x="2929" y="34022"/>
                  </a:cubicBezTo>
                  <a:lnTo>
                    <a:pt x="2929" y="34765"/>
                  </a:lnTo>
                  <a:cubicBezTo>
                    <a:pt x="2929" y="34765"/>
                    <a:pt x="4752" y="35004"/>
                    <a:pt x="6235" y="35004"/>
                  </a:cubicBezTo>
                  <a:cubicBezTo>
                    <a:pt x="6977" y="35004"/>
                    <a:pt x="7634" y="34944"/>
                    <a:pt x="7935" y="34765"/>
                  </a:cubicBezTo>
                  <a:cubicBezTo>
                    <a:pt x="8840" y="34216"/>
                    <a:pt x="9357" y="182"/>
                    <a:pt x="9012" y="85"/>
                  </a:cubicBezTo>
                  <a:cubicBezTo>
                    <a:pt x="8843" y="38"/>
                    <a:pt x="6880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1882588" y="2306857"/>
              <a:ext cx="513894" cy="2034882"/>
            </a:xfrm>
            <a:custGeom>
              <a:avLst/>
              <a:gdLst/>
              <a:ahLst/>
              <a:cxnLst/>
              <a:rect l="l" t="t" r="r" b="b"/>
              <a:pathLst>
                <a:path w="8840" h="35004" extrusionOk="0">
                  <a:moveTo>
                    <a:pt x="4291" y="1"/>
                  </a:moveTo>
                  <a:cubicBezTo>
                    <a:pt x="2442" y="1"/>
                    <a:pt x="632" y="38"/>
                    <a:pt x="463" y="85"/>
                  </a:cubicBezTo>
                  <a:cubicBezTo>
                    <a:pt x="118" y="182"/>
                    <a:pt x="0" y="34216"/>
                    <a:pt x="904" y="34765"/>
                  </a:cubicBezTo>
                  <a:cubicBezTo>
                    <a:pt x="1202" y="34944"/>
                    <a:pt x="1858" y="35004"/>
                    <a:pt x="2600" y="35004"/>
                  </a:cubicBezTo>
                  <a:cubicBezTo>
                    <a:pt x="4083" y="35004"/>
                    <a:pt x="5911" y="34765"/>
                    <a:pt x="5911" y="34765"/>
                  </a:cubicBezTo>
                  <a:lnTo>
                    <a:pt x="5911" y="34022"/>
                  </a:lnTo>
                  <a:cubicBezTo>
                    <a:pt x="7224" y="28671"/>
                    <a:pt x="8839" y="376"/>
                    <a:pt x="8387" y="150"/>
                  </a:cubicBezTo>
                  <a:cubicBezTo>
                    <a:pt x="8163" y="41"/>
                    <a:pt x="6205" y="1"/>
                    <a:pt x="4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1"/>
            <p:cNvSpPr/>
            <p:nvPr/>
          </p:nvSpPr>
          <p:spPr>
            <a:xfrm>
              <a:off x="1595882" y="2286395"/>
              <a:ext cx="622835" cy="534299"/>
            </a:xfrm>
            <a:custGeom>
              <a:avLst/>
              <a:gdLst/>
              <a:ahLst/>
              <a:cxnLst/>
              <a:rect l="l" t="t" r="r" b="b"/>
              <a:pathLst>
                <a:path w="10714" h="9191" extrusionOk="0">
                  <a:moveTo>
                    <a:pt x="9870" y="1"/>
                  </a:moveTo>
                  <a:cubicBezTo>
                    <a:pt x="9857" y="1"/>
                    <a:pt x="9844" y="3"/>
                    <a:pt x="9831" y="7"/>
                  </a:cubicBezTo>
                  <a:cubicBezTo>
                    <a:pt x="9526" y="100"/>
                    <a:pt x="8332" y="131"/>
                    <a:pt x="6876" y="131"/>
                  </a:cubicBezTo>
                  <a:cubicBezTo>
                    <a:pt x="3963" y="131"/>
                    <a:pt x="1" y="7"/>
                    <a:pt x="1" y="7"/>
                  </a:cubicBezTo>
                  <a:lnTo>
                    <a:pt x="1" y="8405"/>
                  </a:lnTo>
                  <a:lnTo>
                    <a:pt x="9271" y="9191"/>
                  </a:lnTo>
                  <a:cubicBezTo>
                    <a:pt x="9271" y="9191"/>
                    <a:pt x="10714" y="1"/>
                    <a:pt x="9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1194076" y="1446216"/>
              <a:ext cx="480759" cy="2221198"/>
            </a:xfrm>
            <a:custGeom>
              <a:avLst/>
              <a:gdLst/>
              <a:ahLst/>
              <a:cxnLst/>
              <a:rect l="l" t="t" r="r" b="b"/>
              <a:pathLst>
                <a:path w="8270" h="38209" extrusionOk="0">
                  <a:moveTo>
                    <a:pt x="6192" y="0"/>
                  </a:moveTo>
                  <a:cubicBezTo>
                    <a:pt x="1745" y="1432"/>
                    <a:pt x="1906" y="3273"/>
                    <a:pt x="2036" y="6309"/>
                  </a:cubicBezTo>
                  <a:cubicBezTo>
                    <a:pt x="2176" y="9356"/>
                    <a:pt x="3575" y="15364"/>
                    <a:pt x="2046" y="19380"/>
                  </a:cubicBezTo>
                  <a:cubicBezTo>
                    <a:pt x="528" y="23385"/>
                    <a:pt x="1" y="37167"/>
                    <a:pt x="292" y="37554"/>
                  </a:cubicBezTo>
                  <a:cubicBezTo>
                    <a:pt x="547" y="37917"/>
                    <a:pt x="5254" y="38209"/>
                    <a:pt x="6617" y="38209"/>
                  </a:cubicBezTo>
                  <a:cubicBezTo>
                    <a:pt x="6750" y="38209"/>
                    <a:pt x="6851" y="38206"/>
                    <a:pt x="6913" y="38200"/>
                  </a:cubicBezTo>
                  <a:cubicBezTo>
                    <a:pt x="7613" y="38146"/>
                    <a:pt x="8226" y="29781"/>
                    <a:pt x="8248" y="23461"/>
                  </a:cubicBezTo>
                  <a:cubicBezTo>
                    <a:pt x="8270" y="17141"/>
                    <a:pt x="6192" y="0"/>
                    <a:pt x="6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2044019" y="1449355"/>
              <a:ext cx="480119" cy="2218059"/>
            </a:xfrm>
            <a:custGeom>
              <a:avLst/>
              <a:gdLst/>
              <a:ahLst/>
              <a:cxnLst/>
              <a:rect l="l" t="t" r="r" b="b"/>
              <a:pathLst>
                <a:path w="8259" h="38155" extrusionOk="0">
                  <a:moveTo>
                    <a:pt x="1777" y="0"/>
                  </a:moveTo>
                  <a:cubicBezTo>
                    <a:pt x="1777" y="0"/>
                    <a:pt x="1" y="17087"/>
                    <a:pt x="22" y="23407"/>
                  </a:cubicBezTo>
                  <a:cubicBezTo>
                    <a:pt x="33" y="29716"/>
                    <a:pt x="658" y="38092"/>
                    <a:pt x="1357" y="38146"/>
                  </a:cubicBezTo>
                  <a:cubicBezTo>
                    <a:pt x="1419" y="38152"/>
                    <a:pt x="1520" y="38155"/>
                    <a:pt x="1653" y="38155"/>
                  </a:cubicBezTo>
                  <a:cubicBezTo>
                    <a:pt x="3015" y="38155"/>
                    <a:pt x="7714" y="37863"/>
                    <a:pt x="7979" y="37500"/>
                  </a:cubicBezTo>
                  <a:cubicBezTo>
                    <a:pt x="8259" y="37113"/>
                    <a:pt x="7214" y="23234"/>
                    <a:pt x="6299" y="19046"/>
                  </a:cubicBezTo>
                  <a:cubicBezTo>
                    <a:pt x="5190" y="13943"/>
                    <a:pt x="6095" y="9302"/>
                    <a:pt x="6224" y="6266"/>
                  </a:cubicBezTo>
                  <a:cubicBezTo>
                    <a:pt x="6364" y="3230"/>
                    <a:pt x="6461" y="797"/>
                    <a:pt x="1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1731096" y="1120038"/>
              <a:ext cx="91443" cy="78363"/>
            </a:xfrm>
            <a:custGeom>
              <a:avLst/>
              <a:gdLst/>
              <a:ahLst/>
              <a:cxnLst/>
              <a:rect l="l" t="t" r="r" b="b"/>
              <a:pathLst>
                <a:path w="1573" h="1348" extrusionOk="0">
                  <a:moveTo>
                    <a:pt x="905" y="88"/>
                  </a:moveTo>
                  <a:cubicBezTo>
                    <a:pt x="1217" y="88"/>
                    <a:pt x="1476" y="346"/>
                    <a:pt x="1476" y="669"/>
                  </a:cubicBezTo>
                  <a:cubicBezTo>
                    <a:pt x="1476" y="1019"/>
                    <a:pt x="1190" y="1250"/>
                    <a:pt x="895" y="1250"/>
                  </a:cubicBezTo>
                  <a:cubicBezTo>
                    <a:pt x="754" y="1250"/>
                    <a:pt x="611" y="1197"/>
                    <a:pt x="496" y="1079"/>
                  </a:cubicBezTo>
                  <a:cubicBezTo>
                    <a:pt x="130" y="712"/>
                    <a:pt x="388" y="88"/>
                    <a:pt x="905" y="88"/>
                  </a:cubicBezTo>
                  <a:close/>
                  <a:moveTo>
                    <a:pt x="892" y="0"/>
                  </a:moveTo>
                  <a:cubicBezTo>
                    <a:pt x="727" y="0"/>
                    <a:pt x="559" y="61"/>
                    <a:pt x="420" y="196"/>
                  </a:cubicBezTo>
                  <a:cubicBezTo>
                    <a:pt x="1" y="626"/>
                    <a:pt x="302" y="1348"/>
                    <a:pt x="905" y="1348"/>
                  </a:cubicBezTo>
                  <a:cubicBezTo>
                    <a:pt x="1271" y="1348"/>
                    <a:pt x="1572" y="1046"/>
                    <a:pt x="1572" y="680"/>
                  </a:cubicBezTo>
                  <a:cubicBezTo>
                    <a:pt x="1572" y="271"/>
                    <a:pt x="1240" y="0"/>
                    <a:pt x="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1845035" y="1120038"/>
              <a:ext cx="91385" cy="78363"/>
            </a:xfrm>
            <a:custGeom>
              <a:avLst/>
              <a:gdLst/>
              <a:ahLst/>
              <a:cxnLst/>
              <a:rect l="l" t="t" r="r" b="b"/>
              <a:pathLst>
                <a:path w="1572" h="1348" extrusionOk="0">
                  <a:moveTo>
                    <a:pt x="894" y="88"/>
                  </a:moveTo>
                  <a:cubicBezTo>
                    <a:pt x="1206" y="88"/>
                    <a:pt x="1464" y="346"/>
                    <a:pt x="1464" y="669"/>
                  </a:cubicBezTo>
                  <a:cubicBezTo>
                    <a:pt x="1464" y="1019"/>
                    <a:pt x="1184" y="1250"/>
                    <a:pt x="889" y="1250"/>
                  </a:cubicBezTo>
                  <a:cubicBezTo>
                    <a:pt x="748" y="1250"/>
                    <a:pt x="603" y="1197"/>
                    <a:pt x="485" y="1079"/>
                  </a:cubicBezTo>
                  <a:cubicBezTo>
                    <a:pt x="118" y="712"/>
                    <a:pt x="377" y="88"/>
                    <a:pt x="894" y="88"/>
                  </a:cubicBezTo>
                  <a:close/>
                  <a:moveTo>
                    <a:pt x="891" y="0"/>
                  </a:moveTo>
                  <a:cubicBezTo>
                    <a:pt x="726" y="0"/>
                    <a:pt x="558" y="61"/>
                    <a:pt x="420" y="196"/>
                  </a:cubicBezTo>
                  <a:cubicBezTo>
                    <a:pt x="0" y="616"/>
                    <a:pt x="291" y="1337"/>
                    <a:pt x="894" y="1348"/>
                  </a:cubicBezTo>
                  <a:cubicBezTo>
                    <a:pt x="1270" y="1348"/>
                    <a:pt x="1572" y="1046"/>
                    <a:pt x="1572" y="680"/>
                  </a:cubicBezTo>
                  <a:cubicBezTo>
                    <a:pt x="1572" y="271"/>
                    <a:pt x="1239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1707320" y="1126374"/>
              <a:ext cx="42611" cy="25113"/>
            </a:xfrm>
            <a:custGeom>
              <a:avLst/>
              <a:gdLst/>
              <a:ahLst/>
              <a:cxnLst/>
              <a:rect l="l" t="t" r="r" b="b"/>
              <a:pathLst>
                <a:path w="733" h="432" extrusionOk="0">
                  <a:moveTo>
                    <a:pt x="43" y="1"/>
                  </a:moveTo>
                  <a:lnTo>
                    <a:pt x="0" y="87"/>
                  </a:lnTo>
                  <a:lnTo>
                    <a:pt x="679" y="431"/>
                  </a:lnTo>
                  <a:lnTo>
                    <a:pt x="733" y="345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1"/>
            <p:cNvSpPr/>
            <p:nvPr/>
          </p:nvSpPr>
          <p:spPr>
            <a:xfrm>
              <a:off x="1930779" y="1128874"/>
              <a:ext cx="41332" cy="23195"/>
            </a:xfrm>
            <a:custGeom>
              <a:avLst/>
              <a:gdLst/>
              <a:ahLst/>
              <a:cxnLst/>
              <a:rect l="l" t="t" r="r" b="b"/>
              <a:pathLst>
                <a:path w="711" h="399" extrusionOk="0">
                  <a:moveTo>
                    <a:pt x="668" y="1"/>
                  </a:moveTo>
                  <a:lnTo>
                    <a:pt x="0" y="302"/>
                  </a:lnTo>
                  <a:lnTo>
                    <a:pt x="43" y="399"/>
                  </a:lnTo>
                  <a:lnTo>
                    <a:pt x="711" y="8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1818120" y="1148348"/>
              <a:ext cx="44472" cy="13138"/>
            </a:xfrm>
            <a:custGeom>
              <a:avLst/>
              <a:gdLst/>
              <a:ahLst/>
              <a:cxnLst/>
              <a:rect l="l" t="t" r="r" b="b"/>
              <a:pathLst>
                <a:path w="765" h="226" extrusionOk="0">
                  <a:moveTo>
                    <a:pt x="413" y="1"/>
                  </a:moveTo>
                  <a:cubicBezTo>
                    <a:pt x="187" y="1"/>
                    <a:pt x="0" y="139"/>
                    <a:pt x="0" y="139"/>
                  </a:cubicBezTo>
                  <a:lnTo>
                    <a:pt x="65" y="225"/>
                  </a:lnTo>
                  <a:cubicBezTo>
                    <a:pt x="72" y="218"/>
                    <a:pt x="224" y="100"/>
                    <a:pt x="407" y="100"/>
                  </a:cubicBezTo>
                  <a:cubicBezTo>
                    <a:pt x="498" y="100"/>
                    <a:pt x="596" y="129"/>
                    <a:pt x="689" y="215"/>
                  </a:cubicBezTo>
                  <a:lnTo>
                    <a:pt x="764" y="139"/>
                  </a:lnTo>
                  <a:cubicBezTo>
                    <a:pt x="650" y="35"/>
                    <a:pt x="526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2263118" y="1514520"/>
              <a:ext cx="277933" cy="594350"/>
            </a:xfrm>
            <a:custGeom>
              <a:avLst/>
              <a:gdLst/>
              <a:ahLst/>
              <a:cxnLst/>
              <a:rect l="l" t="t" r="r" b="b"/>
              <a:pathLst>
                <a:path w="4781" h="10224" extrusionOk="0">
                  <a:moveTo>
                    <a:pt x="1049" y="0"/>
                  </a:moveTo>
                  <a:cubicBezTo>
                    <a:pt x="648" y="0"/>
                    <a:pt x="0" y="5457"/>
                    <a:pt x="0" y="5457"/>
                  </a:cubicBezTo>
                  <a:cubicBezTo>
                    <a:pt x="0" y="5457"/>
                    <a:pt x="818" y="9430"/>
                    <a:pt x="1927" y="10173"/>
                  </a:cubicBezTo>
                  <a:cubicBezTo>
                    <a:pt x="1978" y="10207"/>
                    <a:pt x="2029" y="10224"/>
                    <a:pt x="2082" y="10224"/>
                  </a:cubicBezTo>
                  <a:cubicBezTo>
                    <a:pt x="3183" y="10224"/>
                    <a:pt x="4780" y="3175"/>
                    <a:pt x="4780" y="3175"/>
                  </a:cubicBezTo>
                  <a:cubicBezTo>
                    <a:pt x="4780" y="3175"/>
                    <a:pt x="1486" y="290"/>
                    <a:pt x="1077" y="10"/>
                  </a:cubicBezTo>
                  <a:cubicBezTo>
                    <a:pt x="1068" y="3"/>
                    <a:pt x="1058" y="0"/>
                    <a:pt x="1049" y="0"/>
                  </a:cubicBezTo>
                  <a:close/>
                </a:path>
              </a:pathLst>
            </a:custGeom>
            <a:solidFill>
              <a:srgbClr val="F4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1"/>
            <p:cNvSpPr/>
            <p:nvPr/>
          </p:nvSpPr>
          <p:spPr>
            <a:xfrm>
              <a:off x="1454447" y="1499406"/>
              <a:ext cx="181549" cy="1060925"/>
            </a:xfrm>
            <a:custGeom>
              <a:avLst/>
              <a:gdLst/>
              <a:ahLst/>
              <a:cxnLst/>
              <a:rect l="l" t="t" r="r" b="b"/>
              <a:pathLst>
                <a:path w="3123" h="18250" extrusionOk="0">
                  <a:moveTo>
                    <a:pt x="1120" y="0"/>
                  </a:moveTo>
                  <a:cubicBezTo>
                    <a:pt x="1110" y="44"/>
                    <a:pt x="108" y="4835"/>
                    <a:pt x="55" y="6450"/>
                  </a:cubicBezTo>
                  <a:cubicBezTo>
                    <a:pt x="1" y="8011"/>
                    <a:pt x="2122" y="10229"/>
                    <a:pt x="2380" y="10487"/>
                  </a:cubicBezTo>
                  <a:cubicBezTo>
                    <a:pt x="2262" y="10832"/>
                    <a:pt x="1357" y="13631"/>
                    <a:pt x="1217" y="14525"/>
                  </a:cubicBezTo>
                  <a:cubicBezTo>
                    <a:pt x="1077" y="15483"/>
                    <a:pt x="2951" y="18131"/>
                    <a:pt x="3037" y="18250"/>
                  </a:cubicBezTo>
                  <a:lnTo>
                    <a:pt x="3123" y="18185"/>
                  </a:lnTo>
                  <a:cubicBezTo>
                    <a:pt x="3101" y="18153"/>
                    <a:pt x="1174" y="15461"/>
                    <a:pt x="1314" y="14535"/>
                  </a:cubicBezTo>
                  <a:cubicBezTo>
                    <a:pt x="1454" y="13609"/>
                    <a:pt x="2466" y="10519"/>
                    <a:pt x="2477" y="10498"/>
                  </a:cubicBezTo>
                  <a:lnTo>
                    <a:pt x="2488" y="10466"/>
                  </a:lnTo>
                  <a:lnTo>
                    <a:pt x="2466" y="10444"/>
                  </a:lnTo>
                  <a:cubicBezTo>
                    <a:pt x="2445" y="10422"/>
                    <a:pt x="98" y="8054"/>
                    <a:pt x="151" y="6450"/>
                  </a:cubicBezTo>
                  <a:cubicBezTo>
                    <a:pt x="205" y="4845"/>
                    <a:pt x="1207" y="65"/>
                    <a:pt x="1217" y="22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1"/>
            <p:cNvSpPr/>
            <p:nvPr/>
          </p:nvSpPr>
          <p:spPr>
            <a:xfrm>
              <a:off x="943121" y="1451854"/>
              <a:ext cx="593420" cy="554587"/>
            </a:xfrm>
            <a:custGeom>
              <a:avLst/>
              <a:gdLst/>
              <a:ahLst/>
              <a:cxnLst/>
              <a:rect l="l" t="t" r="r" b="b"/>
              <a:pathLst>
                <a:path w="10208" h="9540" extrusionOk="0">
                  <a:moveTo>
                    <a:pt x="10207" y="0"/>
                  </a:moveTo>
                  <a:cubicBezTo>
                    <a:pt x="1712" y="2616"/>
                    <a:pt x="0" y="9539"/>
                    <a:pt x="0" y="9539"/>
                  </a:cubicBezTo>
                  <a:cubicBezTo>
                    <a:pt x="0" y="9539"/>
                    <a:pt x="4921" y="3359"/>
                    <a:pt x="5513" y="3015"/>
                  </a:cubicBezTo>
                  <a:cubicBezTo>
                    <a:pt x="9109" y="948"/>
                    <a:pt x="10207" y="0"/>
                    <a:pt x="10207" y="0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1"/>
            <p:cNvSpPr/>
            <p:nvPr/>
          </p:nvSpPr>
          <p:spPr>
            <a:xfrm>
              <a:off x="2355082" y="1617065"/>
              <a:ext cx="55749" cy="471981"/>
            </a:xfrm>
            <a:custGeom>
              <a:avLst/>
              <a:gdLst/>
              <a:ahLst/>
              <a:cxnLst/>
              <a:rect l="l" t="t" r="r" b="b"/>
              <a:pathLst>
                <a:path w="959" h="8119" extrusionOk="0">
                  <a:moveTo>
                    <a:pt x="862" y="1"/>
                  </a:moveTo>
                  <a:cubicBezTo>
                    <a:pt x="830" y="259"/>
                    <a:pt x="1" y="6514"/>
                    <a:pt x="291" y="8119"/>
                  </a:cubicBezTo>
                  <a:lnTo>
                    <a:pt x="388" y="8097"/>
                  </a:lnTo>
                  <a:cubicBezTo>
                    <a:pt x="98" y="6514"/>
                    <a:pt x="948" y="76"/>
                    <a:pt x="959" y="11"/>
                  </a:cubicBezTo>
                  <a:lnTo>
                    <a:pt x="862" y="1"/>
                  </a:ln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1"/>
            <p:cNvSpPr/>
            <p:nvPr/>
          </p:nvSpPr>
          <p:spPr>
            <a:xfrm>
              <a:off x="2353861" y="2361268"/>
              <a:ext cx="155912" cy="1179864"/>
            </a:xfrm>
            <a:custGeom>
              <a:avLst/>
              <a:gdLst/>
              <a:ahLst/>
              <a:cxnLst/>
              <a:rect l="l" t="t" r="r" b="b"/>
              <a:pathLst>
                <a:path w="2682" h="20296" extrusionOk="0">
                  <a:moveTo>
                    <a:pt x="496" y="0"/>
                  </a:moveTo>
                  <a:cubicBezTo>
                    <a:pt x="97" y="1863"/>
                    <a:pt x="0" y="3790"/>
                    <a:pt x="194" y="5685"/>
                  </a:cubicBezTo>
                  <a:cubicBezTo>
                    <a:pt x="528" y="8796"/>
                    <a:pt x="1874" y="15052"/>
                    <a:pt x="1874" y="15719"/>
                  </a:cubicBezTo>
                  <a:cubicBezTo>
                    <a:pt x="1874" y="16398"/>
                    <a:pt x="2003" y="19358"/>
                    <a:pt x="2681" y="20295"/>
                  </a:cubicBezTo>
                  <a:cubicBezTo>
                    <a:pt x="2681" y="20295"/>
                    <a:pt x="2681" y="10562"/>
                    <a:pt x="1874" y="7192"/>
                  </a:cubicBezTo>
                  <a:cubicBezTo>
                    <a:pt x="1066" y="3811"/>
                    <a:pt x="496" y="0"/>
                    <a:pt x="496" y="0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1"/>
            <p:cNvSpPr/>
            <p:nvPr/>
          </p:nvSpPr>
          <p:spPr>
            <a:xfrm>
              <a:off x="2181094" y="3659933"/>
              <a:ext cx="120219" cy="655448"/>
            </a:xfrm>
            <a:custGeom>
              <a:avLst/>
              <a:gdLst/>
              <a:ahLst/>
              <a:cxnLst/>
              <a:rect l="l" t="t" r="r" b="b"/>
              <a:pathLst>
                <a:path w="2068" h="11275" extrusionOk="0">
                  <a:moveTo>
                    <a:pt x="2068" y="1"/>
                  </a:moveTo>
                  <a:lnTo>
                    <a:pt x="1163" y="55"/>
                  </a:lnTo>
                  <a:cubicBezTo>
                    <a:pt x="1163" y="55"/>
                    <a:pt x="1" y="8743"/>
                    <a:pt x="194" y="10197"/>
                  </a:cubicBezTo>
                  <a:cubicBezTo>
                    <a:pt x="321" y="11102"/>
                    <a:pt x="513" y="11275"/>
                    <a:pt x="642" y="11275"/>
                  </a:cubicBezTo>
                  <a:cubicBezTo>
                    <a:pt x="721" y="11275"/>
                    <a:pt x="776" y="11209"/>
                    <a:pt x="776" y="11209"/>
                  </a:cubicBezTo>
                  <a:cubicBezTo>
                    <a:pt x="1357" y="9195"/>
                    <a:pt x="2068" y="1"/>
                    <a:pt x="2068" y="1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1"/>
            <p:cNvSpPr/>
            <p:nvPr/>
          </p:nvSpPr>
          <p:spPr>
            <a:xfrm>
              <a:off x="1801843" y="3204936"/>
              <a:ext cx="109580" cy="1122894"/>
            </a:xfrm>
            <a:custGeom>
              <a:avLst/>
              <a:gdLst/>
              <a:ahLst/>
              <a:cxnLst/>
              <a:rect l="l" t="t" r="r" b="b"/>
              <a:pathLst>
                <a:path w="1885" h="19316" extrusionOk="0">
                  <a:moveTo>
                    <a:pt x="1884" y="0"/>
                  </a:moveTo>
                  <a:lnTo>
                    <a:pt x="1884" y="0"/>
                  </a:lnTo>
                  <a:cubicBezTo>
                    <a:pt x="1884" y="1"/>
                    <a:pt x="0" y="3683"/>
                    <a:pt x="355" y="6708"/>
                  </a:cubicBezTo>
                  <a:cubicBezTo>
                    <a:pt x="700" y="9723"/>
                    <a:pt x="775" y="19316"/>
                    <a:pt x="775" y="19316"/>
                  </a:cubicBezTo>
                  <a:cubicBezTo>
                    <a:pt x="775" y="19316"/>
                    <a:pt x="1615" y="17098"/>
                    <a:pt x="1529" y="14740"/>
                  </a:cubicBezTo>
                  <a:cubicBezTo>
                    <a:pt x="1432" y="12371"/>
                    <a:pt x="1884" y="1"/>
                    <a:pt x="1884" y="0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1"/>
            <p:cNvSpPr/>
            <p:nvPr/>
          </p:nvSpPr>
          <p:spPr>
            <a:xfrm>
              <a:off x="1546470" y="1198981"/>
              <a:ext cx="133357" cy="230380"/>
            </a:xfrm>
            <a:custGeom>
              <a:avLst/>
              <a:gdLst/>
              <a:ahLst/>
              <a:cxnLst/>
              <a:rect l="l" t="t" r="r" b="b"/>
              <a:pathLst>
                <a:path w="2294" h="3963" extrusionOk="0">
                  <a:moveTo>
                    <a:pt x="2132" y="0"/>
                  </a:moveTo>
                  <a:lnTo>
                    <a:pt x="2035" y="11"/>
                  </a:lnTo>
                  <a:cubicBezTo>
                    <a:pt x="2186" y="1120"/>
                    <a:pt x="1669" y="1508"/>
                    <a:pt x="1228" y="1863"/>
                  </a:cubicBezTo>
                  <a:cubicBezTo>
                    <a:pt x="916" y="2089"/>
                    <a:pt x="636" y="2315"/>
                    <a:pt x="636" y="2714"/>
                  </a:cubicBezTo>
                  <a:cubicBezTo>
                    <a:pt x="646" y="3198"/>
                    <a:pt x="549" y="3564"/>
                    <a:pt x="356" y="3736"/>
                  </a:cubicBezTo>
                  <a:cubicBezTo>
                    <a:pt x="259" y="3823"/>
                    <a:pt x="140" y="3866"/>
                    <a:pt x="11" y="3866"/>
                  </a:cubicBezTo>
                  <a:lnTo>
                    <a:pt x="0" y="3963"/>
                  </a:lnTo>
                  <a:lnTo>
                    <a:pt x="43" y="3963"/>
                  </a:lnTo>
                  <a:cubicBezTo>
                    <a:pt x="183" y="3963"/>
                    <a:pt x="313" y="3909"/>
                    <a:pt x="420" y="3812"/>
                  </a:cubicBezTo>
                  <a:cubicBezTo>
                    <a:pt x="646" y="3618"/>
                    <a:pt x="754" y="3241"/>
                    <a:pt x="743" y="2714"/>
                  </a:cubicBezTo>
                  <a:cubicBezTo>
                    <a:pt x="733" y="2358"/>
                    <a:pt x="991" y="2165"/>
                    <a:pt x="1292" y="1938"/>
                  </a:cubicBezTo>
                  <a:cubicBezTo>
                    <a:pt x="1734" y="1594"/>
                    <a:pt x="2294" y="1163"/>
                    <a:pt x="2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1650351" y="1257810"/>
              <a:ext cx="87083" cy="161551"/>
            </a:xfrm>
            <a:custGeom>
              <a:avLst/>
              <a:gdLst/>
              <a:ahLst/>
              <a:cxnLst/>
              <a:rect l="l" t="t" r="r" b="b"/>
              <a:pathLst>
                <a:path w="1498" h="2779" extrusionOk="0">
                  <a:moveTo>
                    <a:pt x="1271" y="1"/>
                  </a:moveTo>
                  <a:lnTo>
                    <a:pt x="1185" y="44"/>
                  </a:lnTo>
                  <a:cubicBezTo>
                    <a:pt x="1379" y="539"/>
                    <a:pt x="1163" y="786"/>
                    <a:pt x="937" y="1045"/>
                  </a:cubicBezTo>
                  <a:cubicBezTo>
                    <a:pt x="754" y="1260"/>
                    <a:pt x="571" y="1476"/>
                    <a:pt x="636" y="1809"/>
                  </a:cubicBezTo>
                  <a:cubicBezTo>
                    <a:pt x="765" y="2477"/>
                    <a:pt x="33" y="2671"/>
                    <a:pt x="1" y="2681"/>
                  </a:cubicBezTo>
                  <a:lnTo>
                    <a:pt x="22" y="2778"/>
                  </a:lnTo>
                  <a:cubicBezTo>
                    <a:pt x="33" y="2778"/>
                    <a:pt x="883" y="2552"/>
                    <a:pt x="733" y="1799"/>
                  </a:cubicBezTo>
                  <a:cubicBezTo>
                    <a:pt x="679" y="1497"/>
                    <a:pt x="840" y="1314"/>
                    <a:pt x="1013" y="1109"/>
                  </a:cubicBezTo>
                  <a:cubicBezTo>
                    <a:pt x="1239" y="851"/>
                    <a:pt x="1497" y="560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2012105" y="1198342"/>
              <a:ext cx="133996" cy="231020"/>
            </a:xfrm>
            <a:custGeom>
              <a:avLst/>
              <a:gdLst/>
              <a:ahLst/>
              <a:cxnLst/>
              <a:rect l="l" t="t" r="r" b="b"/>
              <a:pathLst>
                <a:path w="2305" h="3974" extrusionOk="0">
                  <a:moveTo>
                    <a:pt x="173" y="1"/>
                  </a:moveTo>
                  <a:cubicBezTo>
                    <a:pt x="1" y="1174"/>
                    <a:pt x="561" y="1594"/>
                    <a:pt x="1013" y="1939"/>
                  </a:cubicBezTo>
                  <a:cubicBezTo>
                    <a:pt x="1303" y="2165"/>
                    <a:pt x="1551" y="2369"/>
                    <a:pt x="1551" y="2714"/>
                  </a:cubicBezTo>
                  <a:cubicBezTo>
                    <a:pt x="1540" y="3252"/>
                    <a:pt x="1648" y="3618"/>
                    <a:pt x="1874" y="3823"/>
                  </a:cubicBezTo>
                  <a:cubicBezTo>
                    <a:pt x="1982" y="3920"/>
                    <a:pt x="2111" y="3974"/>
                    <a:pt x="2262" y="3974"/>
                  </a:cubicBezTo>
                  <a:lnTo>
                    <a:pt x="2305" y="3974"/>
                  </a:lnTo>
                  <a:lnTo>
                    <a:pt x="2294" y="3866"/>
                  </a:lnTo>
                  <a:cubicBezTo>
                    <a:pt x="2281" y="3867"/>
                    <a:pt x="2268" y="3868"/>
                    <a:pt x="2255" y="3868"/>
                  </a:cubicBezTo>
                  <a:cubicBezTo>
                    <a:pt x="2141" y="3868"/>
                    <a:pt x="2037" y="3825"/>
                    <a:pt x="1949" y="3747"/>
                  </a:cubicBezTo>
                  <a:cubicBezTo>
                    <a:pt x="1756" y="3564"/>
                    <a:pt x="1648" y="3209"/>
                    <a:pt x="1659" y="2725"/>
                  </a:cubicBezTo>
                  <a:cubicBezTo>
                    <a:pt x="1670" y="2316"/>
                    <a:pt x="1379" y="2100"/>
                    <a:pt x="1077" y="1863"/>
                  </a:cubicBezTo>
                  <a:cubicBezTo>
                    <a:pt x="625" y="1519"/>
                    <a:pt x="108" y="1120"/>
                    <a:pt x="270" y="22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1954555" y="1257810"/>
              <a:ext cx="87025" cy="161551"/>
            </a:xfrm>
            <a:custGeom>
              <a:avLst/>
              <a:gdLst/>
              <a:ahLst/>
              <a:cxnLst/>
              <a:rect l="l" t="t" r="r" b="b"/>
              <a:pathLst>
                <a:path w="1497" h="2779" extrusionOk="0">
                  <a:moveTo>
                    <a:pt x="216" y="1"/>
                  </a:moveTo>
                  <a:lnTo>
                    <a:pt x="216" y="1"/>
                  </a:lnTo>
                  <a:cubicBezTo>
                    <a:pt x="0" y="560"/>
                    <a:pt x="259" y="851"/>
                    <a:pt x="485" y="1109"/>
                  </a:cubicBezTo>
                  <a:cubicBezTo>
                    <a:pt x="657" y="1314"/>
                    <a:pt x="829" y="1497"/>
                    <a:pt x="765" y="1799"/>
                  </a:cubicBezTo>
                  <a:cubicBezTo>
                    <a:pt x="625" y="2552"/>
                    <a:pt x="1464" y="2778"/>
                    <a:pt x="1475" y="2778"/>
                  </a:cubicBezTo>
                  <a:lnTo>
                    <a:pt x="1497" y="2681"/>
                  </a:lnTo>
                  <a:cubicBezTo>
                    <a:pt x="1464" y="2671"/>
                    <a:pt x="722" y="2477"/>
                    <a:pt x="862" y="1809"/>
                  </a:cubicBezTo>
                  <a:cubicBezTo>
                    <a:pt x="926" y="1476"/>
                    <a:pt x="743" y="1260"/>
                    <a:pt x="560" y="1045"/>
                  </a:cubicBezTo>
                  <a:cubicBezTo>
                    <a:pt x="334" y="786"/>
                    <a:pt x="119" y="539"/>
                    <a:pt x="312" y="44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1663489" y="925471"/>
              <a:ext cx="127776" cy="224102"/>
            </a:xfrm>
            <a:custGeom>
              <a:avLst/>
              <a:gdLst/>
              <a:ahLst/>
              <a:cxnLst/>
              <a:rect l="l" t="t" r="r" b="b"/>
              <a:pathLst>
                <a:path w="2198" h="3855" extrusionOk="0">
                  <a:moveTo>
                    <a:pt x="2176" y="0"/>
                  </a:moveTo>
                  <a:cubicBezTo>
                    <a:pt x="2154" y="0"/>
                    <a:pt x="905" y="334"/>
                    <a:pt x="453" y="1389"/>
                  </a:cubicBezTo>
                  <a:cubicBezTo>
                    <a:pt x="1" y="2444"/>
                    <a:pt x="55" y="3833"/>
                    <a:pt x="55" y="3855"/>
                  </a:cubicBezTo>
                  <a:lnTo>
                    <a:pt x="151" y="3844"/>
                  </a:lnTo>
                  <a:cubicBezTo>
                    <a:pt x="151" y="3833"/>
                    <a:pt x="108" y="2455"/>
                    <a:pt x="550" y="1422"/>
                  </a:cubicBezTo>
                  <a:cubicBezTo>
                    <a:pt x="980" y="399"/>
                    <a:pt x="2186" y="97"/>
                    <a:pt x="2197" y="97"/>
                  </a:cubicBezTo>
                  <a:lnTo>
                    <a:pt x="2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1707320" y="927331"/>
              <a:ext cx="117080" cy="167190"/>
            </a:xfrm>
            <a:custGeom>
              <a:avLst/>
              <a:gdLst/>
              <a:ahLst/>
              <a:cxnLst/>
              <a:rect l="l" t="t" r="r" b="b"/>
              <a:pathLst>
                <a:path w="2014" h="2876" extrusionOk="0">
                  <a:moveTo>
                    <a:pt x="1917" y="1"/>
                  </a:moveTo>
                  <a:cubicBezTo>
                    <a:pt x="1831" y="582"/>
                    <a:pt x="1454" y="916"/>
                    <a:pt x="1088" y="1250"/>
                  </a:cubicBezTo>
                  <a:cubicBezTo>
                    <a:pt x="948" y="1379"/>
                    <a:pt x="797" y="1519"/>
                    <a:pt x="668" y="1659"/>
                  </a:cubicBezTo>
                  <a:cubicBezTo>
                    <a:pt x="388" y="2025"/>
                    <a:pt x="162" y="2412"/>
                    <a:pt x="0" y="2843"/>
                  </a:cubicBezTo>
                  <a:lnTo>
                    <a:pt x="97" y="2875"/>
                  </a:lnTo>
                  <a:cubicBezTo>
                    <a:pt x="259" y="2466"/>
                    <a:pt x="474" y="2079"/>
                    <a:pt x="754" y="1723"/>
                  </a:cubicBezTo>
                  <a:cubicBezTo>
                    <a:pt x="872" y="1583"/>
                    <a:pt x="1012" y="1444"/>
                    <a:pt x="1163" y="1325"/>
                  </a:cubicBezTo>
                  <a:cubicBezTo>
                    <a:pt x="1529" y="981"/>
                    <a:pt x="1917" y="636"/>
                    <a:pt x="2014" y="22"/>
                  </a:cubicBezTo>
                  <a:lnTo>
                    <a:pt x="1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1"/>
            <p:cNvSpPr/>
            <p:nvPr/>
          </p:nvSpPr>
          <p:spPr>
            <a:xfrm>
              <a:off x="1893807" y="925471"/>
              <a:ext cx="128357" cy="224102"/>
            </a:xfrm>
            <a:custGeom>
              <a:avLst/>
              <a:gdLst/>
              <a:ahLst/>
              <a:cxnLst/>
              <a:rect l="l" t="t" r="r" b="b"/>
              <a:pathLst>
                <a:path w="2208" h="3855" extrusionOk="0">
                  <a:moveTo>
                    <a:pt x="33" y="0"/>
                  </a:moveTo>
                  <a:lnTo>
                    <a:pt x="1" y="97"/>
                  </a:lnTo>
                  <a:cubicBezTo>
                    <a:pt x="22" y="97"/>
                    <a:pt x="1217" y="388"/>
                    <a:pt x="1659" y="1432"/>
                  </a:cubicBezTo>
                  <a:cubicBezTo>
                    <a:pt x="2090" y="2466"/>
                    <a:pt x="2046" y="3833"/>
                    <a:pt x="2046" y="3855"/>
                  </a:cubicBezTo>
                  <a:lnTo>
                    <a:pt x="2143" y="3855"/>
                  </a:lnTo>
                  <a:cubicBezTo>
                    <a:pt x="2143" y="3833"/>
                    <a:pt x="2208" y="2466"/>
                    <a:pt x="1745" y="1389"/>
                  </a:cubicBezTo>
                  <a:cubicBezTo>
                    <a:pt x="1293" y="313"/>
                    <a:pt x="44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1860032" y="927970"/>
              <a:ext cx="117719" cy="166551"/>
            </a:xfrm>
            <a:custGeom>
              <a:avLst/>
              <a:gdLst/>
              <a:ahLst/>
              <a:cxnLst/>
              <a:rect l="l" t="t" r="r" b="b"/>
              <a:pathLst>
                <a:path w="2025" h="2865" extrusionOk="0">
                  <a:moveTo>
                    <a:pt x="97" y="1"/>
                  </a:moveTo>
                  <a:lnTo>
                    <a:pt x="0" y="11"/>
                  </a:lnTo>
                  <a:cubicBezTo>
                    <a:pt x="97" y="625"/>
                    <a:pt x="485" y="980"/>
                    <a:pt x="851" y="1314"/>
                  </a:cubicBezTo>
                  <a:cubicBezTo>
                    <a:pt x="1002" y="1443"/>
                    <a:pt x="1142" y="1572"/>
                    <a:pt x="1271" y="1723"/>
                  </a:cubicBezTo>
                  <a:cubicBezTo>
                    <a:pt x="1540" y="2068"/>
                    <a:pt x="1766" y="2455"/>
                    <a:pt x="1928" y="2864"/>
                  </a:cubicBezTo>
                  <a:lnTo>
                    <a:pt x="2025" y="2832"/>
                  </a:lnTo>
                  <a:cubicBezTo>
                    <a:pt x="1852" y="2412"/>
                    <a:pt x="1626" y="2014"/>
                    <a:pt x="1346" y="1659"/>
                  </a:cubicBezTo>
                  <a:cubicBezTo>
                    <a:pt x="1217" y="1508"/>
                    <a:pt x="1077" y="1368"/>
                    <a:pt x="926" y="1239"/>
                  </a:cubicBezTo>
                  <a:cubicBezTo>
                    <a:pt x="560" y="916"/>
                    <a:pt x="194" y="571"/>
                    <a:pt x="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1"/>
            <p:cNvSpPr/>
            <p:nvPr/>
          </p:nvSpPr>
          <p:spPr>
            <a:xfrm>
              <a:off x="1072697" y="1792216"/>
              <a:ext cx="756134" cy="668586"/>
            </a:xfrm>
            <a:custGeom>
              <a:avLst/>
              <a:gdLst/>
              <a:ahLst/>
              <a:cxnLst/>
              <a:rect l="l" t="t" r="r" b="b"/>
              <a:pathLst>
                <a:path w="13007" h="11501" extrusionOk="0">
                  <a:moveTo>
                    <a:pt x="11116" y="0"/>
                  </a:moveTo>
                  <a:cubicBezTo>
                    <a:pt x="10445" y="0"/>
                    <a:pt x="0" y="1606"/>
                    <a:pt x="0" y="1606"/>
                  </a:cubicBezTo>
                  <a:lnTo>
                    <a:pt x="1755" y="11501"/>
                  </a:lnTo>
                  <a:lnTo>
                    <a:pt x="13006" y="9520"/>
                  </a:lnTo>
                  <a:lnTo>
                    <a:pt x="11143" y="2"/>
                  </a:lnTo>
                  <a:cubicBezTo>
                    <a:pt x="11138" y="1"/>
                    <a:pt x="11129" y="0"/>
                    <a:pt x="1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1"/>
            <p:cNvSpPr/>
            <p:nvPr/>
          </p:nvSpPr>
          <p:spPr>
            <a:xfrm>
              <a:off x="1156522" y="1854243"/>
              <a:ext cx="602198" cy="508953"/>
            </a:xfrm>
            <a:custGeom>
              <a:avLst/>
              <a:gdLst/>
              <a:ahLst/>
              <a:cxnLst/>
              <a:rect l="l" t="t" r="r" b="b"/>
              <a:pathLst>
                <a:path w="10359" h="8755" extrusionOk="0">
                  <a:moveTo>
                    <a:pt x="8864" y="0"/>
                  </a:moveTo>
                  <a:cubicBezTo>
                    <a:pt x="8350" y="0"/>
                    <a:pt x="1" y="1228"/>
                    <a:pt x="1" y="1228"/>
                  </a:cubicBezTo>
                  <a:lnTo>
                    <a:pt x="1390" y="8754"/>
                  </a:lnTo>
                  <a:lnTo>
                    <a:pt x="10358" y="7247"/>
                  </a:lnTo>
                  <a:lnTo>
                    <a:pt x="8883" y="1"/>
                  </a:lnTo>
                  <a:cubicBezTo>
                    <a:pt x="8879" y="0"/>
                    <a:pt x="8873" y="0"/>
                    <a:pt x="8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1077347" y="2160946"/>
              <a:ext cx="191315" cy="164400"/>
            </a:xfrm>
            <a:custGeom>
              <a:avLst/>
              <a:gdLst/>
              <a:ahLst/>
              <a:cxnLst/>
              <a:rect l="l" t="t" r="r" b="b"/>
              <a:pathLst>
                <a:path w="3291" h="2828" extrusionOk="0">
                  <a:moveTo>
                    <a:pt x="760" y="1"/>
                  </a:moveTo>
                  <a:lnTo>
                    <a:pt x="760" y="1"/>
                  </a:lnTo>
                  <a:cubicBezTo>
                    <a:pt x="1" y="1238"/>
                    <a:pt x="115" y="2828"/>
                    <a:pt x="1065" y="2828"/>
                  </a:cubicBezTo>
                  <a:cubicBezTo>
                    <a:pt x="1099" y="2828"/>
                    <a:pt x="1133" y="2826"/>
                    <a:pt x="1169" y="2822"/>
                  </a:cubicBezTo>
                  <a:cubicBezTo>
                    <a:pt x="2612" y="2660"/>
                    <a:pt x="3032" y="2391"/>
                    <a:pt x="2795" y="2154"/>
                  </a:cubicBezTo>
                  <a:lnTo>
                    <a:pt x="2795" y="2154"/>
                  </a:lnTo>
                  <a:lnTo>
                    <a:pt x="1223" y="2176"/>
                  </a:lnTo>
                  <a:cubicBezTo>
                    <a:pt x="1223" y="2176"/>
                    <a:pt x="3290" y="1982"/>
                    <a:pt x="3150" y="1842"/>
                  </a:cubicBezTo>
                  <a:cubicBezTo>
                    <a:pt x="2740" y="1424"/>
                    <a:pt x="1706" y="1349"/>
                    <a:pt x="1236" y="1337"/>
                  </a:cubicBezTo>
                  <a:lnTo>
                    <a:pt x="1236" y="1337"/>
                  </a:lnTo>
                  <a:cubicBezTo>
                    <a:pt x="1772" y="1336"/>
                    <a:pt x="3007" y="1313"/>
                    <a:pt x="2795" y="1110"/>
                  </a:cubicBezTo>
                  <a:cubicBezTo>
                    <a:pt x="2192" y="518"/>
                    <a:pt x="760" y="1"/>
                    <a:pt x="760" y="1"/>
                  </a:cubicBezTo>
                  <a:close/>
                </a:path>
              </a:pathLst>
            </a:custGeom>
            <a:solidFill>
              <a:srgbClr val="ED8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1259823" y="1917374"/>
              <a:ext cx="383095" cy="342519"/>
            </a:xfrm>
            <a:custGeom>
              <a:avLst/>
              <a:gdLst/>
              <a:ahLst/>
              <a:cxnLst/>
              <a:rect l="l" t="t" r="r" b="b"/>
              <a:pathLst>
                <a:path w="6590" h="5892" extrusionOk="0">
                  <a:moveTo>
                    <a:pt x="4730" y="0"/>
                  </a:moveTo>
                  <a:cubicBezTo>
                    <a:pt x="4622" y="0"/>
                    <a:pt x="4513" y="12"/>
                    <a:pt x="4404" y="35"/>
                  </a:cubicBezTo>
                  <a:cubicBezTo>
                    <a:pt x="3284" y="261"/>
                    <a:pt x="3219" y="1747"/>
                    <a:pt x="3219" y="1747"/>
                  </a:cubicBezTo>
                  <a:cubicBezTo>
                    <a:pt x="3069" y="1327"/>
                    <a:pt x="2746" y="993"/>
                    <a:pt x="2337" y="821"/>
                  </a:cubicBezTo>
                  <a:cubicBezTo>
                    <a:pt x="2174" y="747"/>
                    <a:pt x="1914" y="688"/>
                    <a:pt x="1626" y="688"/>
                  </a:cubicBezTo>
                  <a:cubicBezTo>
                    <a:pt x="903" y="688"/>
                    <a:pt x="0" y="1058"/>
                    <a:pt x="0" y="2490"/>
                  </a:cubicBezTo>
                  <a:cubicBezTo>
                    <a:pt x="0" y="4632"/>
                    <a:pt x="4113" y="5892"/>
                    <a:pt x="4113" y="5892"/>
                  </a:cubicBezTo>
                  <a:cubicBezTo>
                    <a:pt x="4113" y="5892"/>
                    <a:pt x="6589" y="3060"/>
                    <a:pt x="6342" y="1639"/>
                  </a:cubicBezTo>
                  <a:cubicBezTo>
                    <a:pt x="6153" y="556"/>
                    <a:pt x="5479" y="0"/>
                    <a:pt x="4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1263543" y="2036602"/>
              <a:ext cx="366876" cy="148820"/>
            </a:xfrm>
            <a:custGeom>
              <a:avLst/>
              <a:gdLst/>
              <a:ahLst/>
              <a:cxnLst/>
              <a:rect l="l" t="t" r="r" b="b"/>
              <a:pathLst>
                <a:path w="6311" h="2560" extrusionOk="0">
                  <a:moveTo>
                    <a:pt x="3282" y="1"/>
                  </a:moveTo>
                  <a:cubicBezTo>
                    <a:pt x="3259" y="1"/>
                    <a:pt x="3238" y="3"/>
                    <a:pt x="3220" y="8"/>
                  </a:cubicBezTo>
                  <a:cubicBezTo>
                    <a:pt x="2972" y="105"/>
                    <a:pt x="2994" y="600"/>
                    <a:pt x="3059" y="1386"/>
                  </a:cubicBezTo>
                  <a:cubicBezTo>
                    <a:pt x="3091" y="1752"/>
                    <a:pt x="3134" y="2301"/>
                    <a:pt x="3080" y="2366"/>
                  </a:cubicBezTo>
                  <a:cubicBezTo>
                    <a:pt x="2972" y="2334"/>
                    <a:pt x="2736" y="1763"/>
                    <a:pt x="2617" y="1494"/>
                  </a:cubicBezTo>
                  <a:cubicBezTo>
                    <a:pt x="2413" y="1020"/>
                    <a:pt x="2359" y="912"/>
                    <a:pt x="2262" y="891"/>
                  </a:cubicBezTo>
                  <a:cubicBezTo>
                    <a:pt x="2246" y="887"/>
                    <a:pt x="2232" y="884"/>
                    <a:pt x="2218" y="884"/>
                  </a:cubicBezTo>
                  <a:cubicBezTo>
                    <a:pt x="2195" y="884"/>
                    <a:pt x="2175" y="892"/>
                    <a:pt x="2154" y="912"/>
                  </a:cubicBezTo>
                  <a:cubicBezTo>
                    <a:pt x="2068" y="966"/>
                    <a:pt x="2047" y="1117"/>
                    <a:pt x="2014" y="1408"/>
                  </a:cubicBezTo>
                  <a:cubicBezTo>
                    <a:pt x="2014" y="1548"/>
                    <a:pt x="1993" y="1677"/>
                    <a:pt x="1971" y="1806"/>
                  </a:cubicBezTo>
                  <a:cubicBezTo>
                    <a:pt x="1853" y="1849"/>
                    <a:pt x="701" y="1978"/>
                    <a:pt x="1" y="2054"/>
                  </a:cubicBezTo>
                  <a:lnTo>
                    <a:pt x="22" y="2247"/>
                  </a:lnTo>
                  <a:cubicBezTo>
                    <a:pt x="464" y="2204"/>
                    <a:pt x="1896" y="2043"/>
                    <a:pt x="2047" y="1978"/>
                  </a:cubicBezTo>
                  <a:cubicBezTo>
                    <a:pt x="2154" y="1935"/>
                    <a:pt x="2176" y="1752"/>
                    <a:pt x="2208" y="1429"/>
                  </a:cubicBezTo>
                  <a:cubicBezTo>
                    <a:pt x="2219" y="1343"/>
                    <a:pt x="2230" y="1235"/>
                    <a:pt x="2240" y="1160"/>
                  </a:cubicBezTo>
                  <a:cubicBezTo>
                    <a:pt x="2294" y="1268"/>
                    <a:pt x="2370" y="1429"/>
                    <a:pt x="2434" y="1569"/>
                  </a:cubicBezTo>
                  <a:cubicBezTo>
                    <a:pt x="2682" y="2150"/>
                    <a:pt x="2843" y="2517"/>
                    <a:pt x="3037" y="2560"/>
                  </a:cubicBezTo>
                  <a:lnTo>
                    <a:pt x="3091" y="2560"/>
                  </a:lnTo>
                  <a:cubicBezTo>
                    <a:pt x="3123" y="2560"/>
                    <a:pt x="3155" y="2538"/>
                    <a:pt x="3188" y="2517"/>
                  </a:cubicBezTo>
                  <a:cubicBezTo>
                    <a:pt x="3328" y="2387"/>
                    <a:pt x="3306" y="2021"/>
                    <a:pt x="3252" y="1375"/>
                  </a:cubicBezTo>
                  <a:cubicBezTo>
                    <a:pt x="3220" y="977"/>
                    <a:pt x="3155" y="245"/>
                    <a:pt x="3274" y="202"/>
                  </a:cubicBezTo>
                  <a:cubicBezTo>
                    <a:pt x="3403" y="234"/>
                    <a:pt x="3608" y="955"/>
                    <a:pt x="3715" y="1354"/>
                  </a:cubicBezTo>
                  <a:cubicBezTo>
                    <a:pt x="3898" y="2000"/>
                    <a:pt x="3974" y="2237"/>
                    <a:pt x="4103" y="2280"/>
                  </a:cubicBezTo>
                  <a:cubicBezTo>
                    <a:pt x="4121" y="2289"/>
                    <a:pt x="4139" y="2292"/>
                    <a:pt x="4157" y="2292"/>
                  </a:cubicBezTo>
                  <a:cubicBezTo>
                    <a:pt x="4181" y="2292"/>
                    <a:pt x="4203" y="2286"/>
                    <a:pt x="4221" y="2280"/>
                  </a:cubicBezTo>
                  <a:cubicBezTo>
                    <a:pt x="4361" y="2194"/>
                    <a:pt x="4383" y="1892"/>
                    <a:pt x="4394" y="1225"/>
                  </a:cubicBezTo>
                  <a:cubicBezTo>
                    <a:pt x="4394" y="988"/>
                    <a:pt x="4404" y="751"/>
                    <a:pt x="4437" y="503"/>
                  </a:cubicBezTo>
                  <a:cubicBezTo>
                    <a:pt x="4512" y="654"/>
                    <a:pt x="4566" y="805"/>
                    <a:pt x="4598" y="955"/>
                  </a:cubicBezTo>
                  <a:cubicBezTo>
                    <a:pt x="4674" y="1225"/>
                    <a:pt x="4727" y="1408"/>
                    <a:pt x="4857" y="1451"/>
                  </a:cubicBezTo>
                  <a:cubicBezTo>
                    <a:pt x="4880" y="1457"/>
                    <a:pt x="4915" y="1460"/>
                    <a:pt x="4961" y="1460"/>
                  </a:cubicBezTo>
                  <a:cubicBezTo>
                    <a:pt x="5275" y="1460"/>
                    <a:pt x="6056" y="1315"/>
                    <a:pt x="6310" y="1268"/>
                  </a:cubicBezTo>
                  <a:lnTo>
                    <a:pt x="6278" y="1074"/>
                  </a:lnTo>
                  <a:cubicBezTo>
                    <a:pt x="5742" y="1181"/>
                    <a:pt x="5144" y="1271"/>
                    <a:pt x="4963" y="1271"/>
                  </a:cubicBezTo>
                  <a:cubicBezTo>
                    <a:pt x="4945" y="1271"/>
                    <a:pt x="4930" y="1270"/>
                    <a:pt x="4921" y="1268"/>
                  </a:cubicBezTo>
                  <a:cubicBezTo>
                    <a:pt x="4857" y="1149"/>
                    <a:pt x="4814" y="1031"/>
                    <a:pt x="4781" y="902"/>
                  </a:cubicBezTo>
                  <a:cubicBezTo>
                    <a:pt x="4706" y="622"/>
                    <a:pt x="4631" y="352"/>
                    <a:pt x="4458" y="288"/>
                  </a:cubicBezTo>
                  <a:cubicBezTo>
                    <a:pt x="4442" y="280"/>
                    <a:pt x="4425" y="276"/>
                    <a:pt x="4409" y="276"/>
                  </a:cubicBezTo>
                  <a:cubicBezTo>
                    <a:pt x="4382" y="276"/>
                    <a:pt x="4356" y="285"/>
                    <a:pt x="4329" y="299"/>
                  </a:cubicBezTo>
                  <a:cubicBezTo>
                    <a:pt x="4221" y="385"/>
                    <a:pt x="4211" y="622"/>
                    <a:pt x="4200" y="1225"/>
                  </a:cubicBezTo>
                  <a:cubicBezTo>
                    <a:pt x="4200" y="1494"/>
                    <a:pt x="4189" y="1774"/>
                    <a:pt x="4146" y="2043"/>
                  </a:cubicBezTo>
                  <a:cubicBezTo>
                    <a:pt x="4049" y="1806"/>
                    <a:pt x="3974" y="1548"/>
                    <a:pt x="3909" y="1300"/>
                  </a:cubicBezTo>
                  <a:cubicBezTo>
                    <a:pt x="3715" y="589"/>
                    <a:pt x="3575" y="126"/>
                    <a:pt x="3371" y="19"/>
                  </a:cubicBezTo>
                  <a:cubicBezTo>
                    <a:pt x="3346" y="6"/>
                    <a:pt x="3313" y="1"/>
                    <a:pt x="3282" y="1"/>
                  </a:cubicBezTo>
                  <a:close/>
                </a:path>
              </a:pathLst>
            </a:custGeom>
            <a:solidFill>
              <a:srgbClr val="F4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1336149" y="2744880"/>
              <a:ext cx="209743" cy="301128"/>
            </a:xfrm>
            <a:custGeom>
              <a:avLst/>
              <a:gdLst/>
              <a:ahLst/>
              <a:cxnLst/>
              <a:rect l="l" t="t" r="r" b="b"/>
              <a:pathLst>
                <a:path w="3608" h="5180" extrusionOk="0">
                  <a:moveTo>
                    <a:pt x="3521" y="1"/>
                  </a:moveTo>
                  <a:cubicBezTo>
                    <a:pt x="2692" y="1358"/>
                    <a:pt x="453" y="4921"/>
                    <a:pt x="1" y="5083"/>
                  </a:cubicBezTo>
                  <a:lnTo>
                    <a:pt x="33" y="5180"/>
                  </a:lnTo>
                  <a:cubicBezTo>
                    <a:pt x="604" y="4975"/>
                    <a:pt x="3478" y="259"/>
                    <a:pt x="3608" y="55"/>
                  </a:cubicBezTo>
                  <a:lnTo>
                    <a:pt x="35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2199871" y="2745520"/>
              <a:ext cx="209743" cy="300489"/>
            </a:xfrm>
            <a:custGeom>
              <a:avLst/>
              <a:gdLst/>
              <a:ahLst/>
              <a:cxnLst/>
              <a:rect l="l" t="t" r="r" b="b"/>
              <a:pathLst>
                <a:path w="3608" h="5169" extrusionOk="0">
                  <a:moveTo>
                    <a:pt x="87" y="1"/>
                  </a:moveTo>
                  <a:lnTo>
                    <a:pt x="1" y="55"/>
                  </a:lnTo>
                  <a:cubicBezTo>
                    <a:pt x="119" y="248"/>
                    <a:pt x="2994" y="4964"/>
                    <a:pt x="3575" y="5169"/>
                  </a:cubicBezTo>
                  <a:lnTo>
                    <a:pt x="3607" y="5072"/>
                  </a:lnTo>
                  <a:cubicBezTo>
                    <a:pt x="3155" y="4910"/>
                    <a:pt x="916" y="1357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1"/>
            <p:cNvSpPr/>
            <p:nvPr/>
          </p:nvSpPr>
          <p:spPr>
            <a:xfrm>
              <a:off x="2107267" y="1506266"/>
              <a:ext cx="690386" cy="695850"/>
            </a:xfrm>
            <a:custGeom>
              <a:avLst/>
              <a:gdLst/>
              <a:ahLst/>
              <a:cxnLst/>
              <a:rect l="l" t="t" r="r" b="b"/>
              <a:pathLst>
                <a:path w="11876" h="11970" extrusionOk="0">
                  <a:moveTo>
                    <a:pt x="2843" y="1"/>
                  </a:moveTo>
                  <a:cubicBezTo>
                    <a:pt x="0" y="130"/>
                    <a:pt x="2681" y="8883"/>
                    <a:pt x="2681" y="8883"/>
                  </a:cubicBezTo>
                  <a:cubicBezTo>
                    <a:pt x="2681" y="8883"/>
                    <a:pt x="4156" y="10380"/>
                    <a:pt x="5976" y="11230"/>
                  </a:cubicBezTo>
                  <a:cubicBezTo>
                    <a:pt x="6778" y="11605"/>
                    <a:pt x="7866" y="11970"/>
                    <a:pt x="8859" y="11970"/>
                  </a:cubicBezTo>
                  <a:cubicBezTo>
                    <a:pt x="10120" y="11970"/>
                    <a:pt x="11227" y="11383"/>
                    <a:pt x="11402" y="9486"/>
                  </a:cubicBezTo>
                  <a:cubicBezTo>
                    <a:pt x="11876" y="4426"/>
                    <a:pt x="2843" y="1"/>
                    <a:pt x="28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2052797" y="1498767"/>
              <a:ext cx="236019" cy="1117313"/>
            </a:xfrm>
            <a:custGeom>
              <a:avLst/>
              <a:gdLst/>
              <a:ahLst/>
              <a:cxnLst/>
              <a:rect l="l" t="t" r="r" b="b"/>
              <a:pathLst>
                <a:path w="4060" h="19220" extrusionOk="0">
                  <a:moveTo>
                    <a:pt x="2326" y="1"/>
                  </a:moveTo>
                  <a:lnTo>
                    <a:pt x="2229" y="44"/>
                  </a:lnTo>
                  <a:cubicBezTo>
                    <a:pt x="2251" y="87"/>
                    <a:pt x="3963" y="4609"/>
                    <a:pt x="3823" y="5405"/>
                  </a:cubicBezTo>
                  <a:cubicBezTo>
                    <a:pt x="3683" y="6191"/>
                    <a:pt x="840" y="10821"/>
                    <a:pt x="819" y="10864"/>
                  </a:cubicBezTo>
                  <a:lnTo>
                    <a:pt x="797" y="10896"/>
                  </a:lnTo>
                  <a:lnTo>
                    <a:pt x="819" y="10918"/>
                  </a:lnTo>
                  <a:cubicBezTo>
                    <a:pt x="830" y="10940"/>
                    <a:pt x="2218" y="12964"/>
                    <a:pt x="2488" y="13782"/>
                  </a:cubicBezTo>
                  <a:cubicBezTo>
                    <a:pt x="2746" y="14600"/>
                    <a:pt x="33" y="19122"/>
                    <a:pt x="1" y="19165"/>
                  </a:cubicBezTo>
                  <a:lnTo>
                    <a:pt x="87" y="19219"/>
                  </a:lnTo>
                  <a:cubicBezTo>
                    <a:pt x="205" y="19025"/>
                    <a:pt x="2864" y="14611"/>
                    <a:pt x="2585" y="13750"/>
                  </a:cubicBezTo>
                  <a:cubicBezTo>
                    <a:pt x="2315" y="12942"/>
                    <a:pt x="1088" y="11144"/>
                    <a:pt x="916" y="10896"/>
                  </a:cubicBezTo>
                  <a:cubicBezTo>
                    <a:pt x="1174" y="10466"/>
                    <a:pt x="3780" y="6202"/>
                    <a:pt x="3920" y="5416"/>
                  </a:cubicBezTo>
                  <a:cubicBezTo>
                    <a:pt x="4060" y="4609"/>
                    <a:pt x="2391" y="194"/>
                    <a:pt x="2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1724818" y="2088979"/>
              <a:ext cx="959541" cy="273108"/>
            </a:xfrm>
            <a:custGeom>
              <a:avLst/>
              <a:gdLst/>
              <a:ahLst/>
              <a:cxnLst/>
              <a:rect l="l" t="t" r="r" b="b"/>
              <a:pathLst>
                <a:path w="16506" h="4698" extrusionOk="0">
                  <a:moveTo>
                    <a:pt x="13562" y="0"/>
                  </a:moveTo>
                  <a:cubicBezTo>
                    <a:pt x="13539" y="0"/>
                    <a:pt x="13515" y="0"/>
                    <a:pt x="13491" y="1"/>
                  </a:cubicBezTo>
                  <a:cubicBezTo>
                    <a:pt x="13491" y="1"/>
                    <a:pt x="4060" y="259"/>
                    <a:pt x="1788" y="1379"/>
                  </a:cubicBezTo>
                  <a:cubicBezTo>
                    <a:pt x="751" y="1893"/>
                    <a:pt x="801" y="2033"/>
                    <a:pt x="1164" y="2033"/>
                  </a:cubicBezTo>
                  <a:cubicBezTo>
                    <a:pt x="1601" y="2033"/>
                    <a:pt x="2488" y="1831"/>
                    <a:pt x="2488" y="1831"/>
                  </a:cubicBezTo>
                  <a:lnTo>
                    <a:pt x="2488" y="1831"/>
                  </a:lnTo>
                  <a:cubicBezTo>
                    <a:pt x="2435" y="1849"/>
                    <a:pt x="2365" y="1874"/>
                    <a:pt x="2273" y="1906"/>
                  </a:cubicBezTo>
                  <a:cubicBezTo>
                    <a:pt x="1217" y="2283"/>
                    <a:pt x="1" y="3220"/>
                    <a:pt x="281" y="3252"/>
                  </a:cubicBezTo>
                  <a:cubicBezTo>
                    <a:pt x="290" y="3253"/>
                    <a:pt x="300" y="3254"/>
                    <a:pt x="312" y="3254"/>
                  </a:cubicBezTo>
                  <a:cubicBezTo>
                    <a:pt x="690" y="3254"/>
                    <a:pt x="2660" y="2628"/>
                    <a:pt x="2660" y="2628"/>
                  </a:cubicBezTo>
                  <a:lnTo>
                    <a:pt x="2660" y="2628"/>
                  </a:lnTo>
                  <a:cubicBezTo>
                    <a:pt x="2660" y="2628"/>
                    <a:pt x="496" y="3489"/>
                    <a:pt x="388" y="3963"/>
                  </a:cubicBezTo>
                  <a:cubicBezTo>
                    <a:pt x="382" y="3993"/>
                    <a:pt x="413" y="4006"/>
                    <a:pt x="473" y="4006"/>
                  </a:cubicBezTo>
                  <a:cubicBezTo>
                    <a:pt x="943" y="4006"/>
                    <a:pt x="3209" y="3166"/>
                    <a:pt x="3209" y="3166"/>
                  </a:cubicBezTo>
                  <a:lnTo>
                    <a:pt x="3209" y="3166"/>
                  </a:lnTo>
                  <a:cubicBezTo>
                    <a:pt x="3209" y="3166"/>
                    <a:pt x="1174" y="4501"/>
                    <a:pt x="1357" y="4684"/>
                  </a:cubicBezTo>
                  <a:cubicBezTo>
                    <a:pt x="1366" y="4693"/>
                    <a:pt x="1381" y="4697"/>
                    <a:pt x="1400" y="4697"/>
                  </a:cubicBezTo>
                  <a:cubicBezTo>
                    <a:pt x="1771" y="4697"/>
                    <a:pt x="3955" y="3108"/>
                    <a:pt x="5040" y="3037"/>
                  </a:cubicBezTo>
                  <a:cubicBezTo>
                    <a:pt x="5080" y="3034"/>
                    <a:pt x="5128" y="3032"/>
                    <a:pt x="5181" y="3032"/>
                  </a:cubicBezTo>
                  <a:cubicBezTo>
                    <a:pt x="6261" y="3032"/>
                    <a:pt x="9811" y="3634"/>
                    <a:pt x="12352" y="3634"/>
                  </a:cubicBezTo>
                  <a:cubicBezTo>
                    <a:pt x="13193" y="3634"/>
                    <a:pt x="13924" y="3568"/>
                    <a:pt x="14417" y="3392"/>
                  </a:cubicBezTo>
                  <a:cubicBezTo>
                    <a:pt x="16457" y="2666"/>
                    <a:pt x="16505" y="0"/>
                    <a:pt x="13562" y="0"/>
                  </a:cubicBezTo>
                  <a:close/>
                </a:path>
              </a:pathLst>
            </a:custGeom>
            <a:solidFill>
              <a:srgbClr val="ED8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1920141" y="1970797"/>
              <a:ext cx="890072" cy="402919"/>
            </a:xfrm>
            <a:custGeom>
              <a:avLst/>
              <a:gdLst/>
              <a:ahLst/>
              <a:cxnLst/>
              <a:rect l="l" t="t" r="r" b="b"/>
              <a:pathLst>
                <a:path w="15311" h="6931" extrusionOk="0">
                  <a:moveTo>
                    <a:pt x="12563" y="0"/>
                  </a:moveTo>
                  <a:cubicBezTo>
                    <a:pt x="8718" y="0"/>
                    <a:pt x="939" y="1006"/>
                    <a:pt x="764" y="2378"/>
                  </a:cubicBezTo>
                  <a:cubicBezTo>
                    <a:pt x="764" y="2378"/>
                    <a:pt x="0" y="5177"/>
                    <a:pt x="1270" y="5802"/>
                  </a:cubicBezTo>
                  <a:cubicBezTo>
                    <a:pt x="2099" y="6220"/>
                    <a:pt x="6778" y="6931"/>
                    <a:pt x="10228" y="6931"/>
                  </a:cubicBezTo>
                  <a:cubicBezTo>
                    <a:pt x="12024" y="6931"/>
                    <a:pt x="13487" y="6738"/>
                    <a:pt x="13900" y="6211"/>
                  </a:cubicBezTo>
                  <a:cubicBezTo>
                    <a:pt x="15116" y="4682"/>
                    <a:pt x="15310" y="1129"/>
                    <a:pt x="14643" y="279"/>
                  </a:cubicBezTo>
                  <a:cubicBezTo>
                    <a:pt x="14488" y="87"/>
                    <a:pt x="13697" y="0"/>
                    <a:pt x="12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2174874" y="1454994"/>
              <a:ext cx="596501" cy="532671"/>
            </a:xfrm>
            <a:custGeom>
              <a:avLst/>
              <a:gdLst/>
              <a:ahLst/>
              <a:cxnLst/>
              <a:rect l="l" t="t" r="r" b="b"/>
              <a:pathLst>
                <a:path w="10261" h="9163" extrusionOk="0">
                  <a:moveTo>
                    <a:pt x="0" y="0"/>
                  </a:moveTo>
                  <a:cubicBezTo>
                    <a:pt x="0" y="0"/>
                    <a:pt x="2121" y="2186"/>
                    <a:pt x="4877" y="2972"/>
                  </a:cubicBezTo>
                  <a:cubicBezTo>
                    <a:pt x="5857" y="3252"/>
                    <a:pt x="10261" y="9162"/>
                    <a:pt x="10261" y="9162"/>
                  </a:cubicBezTo>
                  <a:cubicBezTo>
                    <a:pt x="7903" y="178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2034021" y="1970681"/>
              <a:ext cx="634113" cy="101500"/>
            </a:xfrm>
            <a:custGeom>
              <a:avLst/>
              <a:gdLst/>
              <a:ahLst/>
              <a:cxnLst/>
              <a:rect l="l" t="t" r="r" b="b"/>
              <a:pathLst>
                <a:path w="10908" h="1746" extrusionOk="0">
                  <a:moveTo>
                    <a:pt x="10907" y="1"/>
                  </a:moveTo>
                  <a:cubicBezTo>
                    <a:pt x="10907" y="1"/>
                    <a:pt x="8183" y="98"/>
                    <a:pt x="6159" y="281"/>
                  </a:cubicBezTo>
                  <a:cubicBezTo>
                    <a:pt x="4135" y="464"/>
                    <a:pt x="1" y="1454"/>
                    <a:pt x="1" y="1454"/>
                  </a:cubicBezTo>
                  <a:cubicBezTo>
                    <a:pt x="1" y="1454"/>
                    <a:pt x="1871" y="1746"/>
                    <a:pt x="3684" y="1746"/>
                  </a:cubicBezTo>
                  <a:cubicBezTo>
                    <a:pt x="4477" y="1746"/>
                    <a:pt x="5259" y="1690"/>
                    <a:pt x="5868" y="1530"/>
                  </a:cubicBezTo>
                  <a:cubicBezTo>
                    <a:pt x="7860" y="991"/>
                    <a:pt x="10907" y="1"/>
                    <a:pt x="10907" y="1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51"/>
          <p:cNvGrpSpPr/>
          <p:nvPr/>
        </p:nvGrpSpPr>
        <p:grpSpPr>
          <a:xfrm>
            <a:off x="8017750" y="4440625"/>
            <a:ext cx="822300" cy="335750"/>
            <a:chOff x="715100" y="535000"/>
            <a:chExt cx="822300" cy="335750"/>
          </a:xfrm>
        </p:grpSpPr>
        <p:sp>
          <p:nvSpPr>
            <p:cNvPr id="1349" name="Google Shape;1349;p51"/>
            <p:cNvSpPr/>
            <p:nvPr/>
          </p:nvSpPr>
          <p:spPr>
            <a:xfrm>
              <a:off x="715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8657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10163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1"/>
            <p:cNvSpPr/>
            <p:nvPr/>
          </p:nvSpPr>
          <p:spPr>
            <a:xfrm>
              <a:off x="11669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1"/>
            <p:cNvSpPr/>
            <p:nvPr/>
          </p:nvSpPr>
          <p:spPr>
            <a:xfrm>
              <a:off x="13175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1468100" y="53500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715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8657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10163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11669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13175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1468100" y="668225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715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8657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10163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1"/>
            <p:cNvSpPr/>
            <p:nvPr/>
          </p:nvSpPr>
          <p:spPr>
            <a:xfrm>
              <a:off x="11669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1"/>
            <p:cNvSpPr/>
            <p:nvPr/>
          </p:nvSpPr>
          <p:spPr>
            <a:xfrm>
              <a:off x="13175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1468100" y="801450"/>
              <a:ext cx="69300" cy="6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51"/>
          <p:cNvGrpSpPr/>
          <p:nvPr/>
        </p:nvGrpSpPr>
        <p:grpSpPr>
          <a:xfrm>
            <a:off x="8295674" y="401775"/>
            <a:ext cx="266457" cy="266457"/>
            <a:chOff x="-339325" y="770500"/>
            <a:chExt cx="1587000" cy="1587000"/>
          </a:xfrm>
        </p:grpSpPr>
        <p:sp>
          <p:nvSpPr>
            <p:cNvPr id="1368" name="Google Shape;1368;p51"/>
            <p:cNvSpPr/>
            <p:nvPr/>
          </p:nvSpPr>
          <p:spPr>
            <a:xfrm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1"/>
            <p:cNvSpPr/>
            <p:nvPr/>
          </p:nvSpPr>
          <p:spPr>
            <a:xfrm rot="5400000">
              <a:off x="292025" y="770500"/>
              <a:ext cx="324300" cy="158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Frise chronologique</a:t>
            </a:r>
            <a:endParaRPr/>
          </a:p>
        </p:txBody>
      </p:sp>
      <p:sp>
        <p:nvSpPr>
          <p:cNvPr id="1375" name="Google Shape;1375;p52"/>
          <p:cNvSpPr/>
          <p:nvPr/>
        </p:nvSpPr>
        <p:spPr>
          <a:xfrm>
            <a:off x="1261500" y="1449397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01</a:t>
            </a:r>
            <a:endParaRPr/>
          </a:p>
        </p:txBody>
      </p:sp>
      <p:sp>
        <p:nvSpPr>
          <p:cNvPr id="1376" name="Google Shape;1376;p52"/>
          <p:cNvSpPr txBox="1"/>
          <p:nvPr/>
        </p:nvSpPr>
        <p:spPr>
          <a:xfrm>
            <a:off x="720001" y="2444800"/>
            <a:ext cx="192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3B4D4E"/>
                </a:solidFill>
                <a:latin typeface="Archivo"/>
                <a:ea typeface="Archivo"/>
                <a:cs typeface="Archivo"/>
                <a:sym typeface="Archivo"/>
              </a:rPr>
              <a:t>Mars</a:t>
            </a:r>
            <a:endParaRPr sz="2200" b="1">
              <a:solidFill>
                <a:srgbClr val="3B4D4E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77" name="Google Shape;1377;p52"/>
          <p:cNvSpPr txBox="1"/>
          <p:nvPr/>
        </p:nvSpPr>
        <p:spPr>
          <a:xfrm>
            <a:off x="720000" y="2941325"/>
            <a:ext cx="192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B4D4E"/>
                </a:solidFill>
                <a:latin typeface="Mukta"/>
                <a:ea typeface="Mukta"/>
                <a:cs typeface="Mukta"/>
                <a:sym typeface="Mukta"/>
              </a:rPr>
              <a:t>Malgré sa couleur rouge, il y fait froid</a:t>
            </a:r>
            <a:endParaRPr>
              <a:solidFill>
                <a:srgbClr val="3B4D4E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378" name="Google Shape;1378;p52"/>
          <p:cNvSpPr/>
          <p:nvPr/>
        </p:nvSpPr>
        <p:spPr>
          <a:xfrm>
            <a:off x="3187500" y="2135197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02</a:t>
            </a:r>
            <a:endParaRPr/>
          </a:p>
        </p:txBody>
      </p:sp>
      <p:sp>
        <p:nvSpPr>
          <p:cNvPr id="1379" name="Google Shape;1379;p52"/>
          <p:cNvSpPr txBox="1"/>
          <p:nvPr/>
        </p:nvSpPr>
        <p:spPr>
          <a:xfrm>
            <a:off x="2646001" y="3130600"/>
            <a:ext cx="192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3B4D4E"/>
                </a:solidFill>
                <a:latin typeface="Archivo"/>
                <a:ea typeface="Archivo"/>
                <a:cs typeface="Archivo"/>
                <a:sym typeface="Archivo"/>
              </a:rPr>
              <a:t>Jupiter</a:t>
            </a:r>
            <a:endParaRPr sz="2200" b="1">
              <a:solidFill>
                <a:srgbClr val="3B4D4E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80" name="Google Shape;1380;p52"/>
          <p:cNvSpPr txBox="1"/>
          <p:nvPr/>
        </p:nvSpPr>
        <p:spPr>
          <a:xfrm>
            <a:off x="2646000" y="3627125"/>
            <a:ext cx="192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B4D4E"/>
                </a:solidFill>
                <a:latin typeface="Mukta"/>
                <a:ea typeface="Mukta"/>
                <a:cs typeface="Mukta"/>
                <a:sym typeface="Mukta"/>
              </a:rPr>
              <a:t>Elle a été nommée d'après un dieu romain</a:t>
            </a:r>
            <a:endParaRPr>
              <a:solidFill>
                <a:srgbClr val="3B4D4E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381" name="Google Shape;1381;p52"/>
          <p:cNvSpPr/>
          <p:nvPr/>
        </p:nvSpPr>
        <p:spPr>
          <a:xfrm>
            <a:off x="5113500" y="1449397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03</a:t>
            </a:r>
            <a:endParaRPr/>
          </a:p>
        </p:txBody>
      </p:sp>
      <p:sp>
        <p:nvSpPr>
          <p:cNvPr id="1382" name="Google Shape;1382;p52"/>
          <p:cNvSpPr txBox="1"/>
          <p:nvPr/>
        </p:nvSpPr>
        <p:spPr>
          <a:xfrm>
            <a:off x="4572001" y="2444800"/>
            <a:ext cx="192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3B4D4E"/>
                </a:solidFill>
                <a:latin typeface="Archivo"/>
                <a:ea typeface="Archivo"/>
                <a:cs typeface="Archivo"/>
                <a:sym typeface="Archivo"/>
              </a:rPr>
              <a:t>Vénus</a:t>
            </a:r>
            <a:endParaRPr sz="2200" b="1">
              <a:solidFill>
                <a:srgbClr val="3B4D4E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83" name="Google Shape;1383;p52"/>
          <p:cNvSpPr txBox="1"/>
          <p:nvPr/>
        </p:nvSpPr>
        <p:spPr>
          <a:xfrm>
            <a:off x="4571999" y="2941325"/>
            <a:ext cx="192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B4D4E"/>
                </a:solidFill>
                <a:latin typeface="Mukta"/>
                <a:ea typeface="Mukta"/>
                <a:cs typeface="Mukta"/>
                <a:sym typeface="Mukta"/>
              </a:rPr>
              <a:t>Vénus possède un nom très beau</a:t>
            </a:r>
            <a:endParaRPr>
              <a:solidFill>
                <a:srgbClr val="3B4D4E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384" name="Google Shape;1384;p52"/>
          <p:cNvSpPr/>
          <p:nvPr/>
        </p:nvSpPr>
        <p:spPr>
          <a:xfrm>
            <a:off x="7039500" y="2135197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04</a:t>
            </a:r>
            <a:endParaRPr/>
          </a:p>
        </p:txBody>
      </p:sp>
      <p:sp>
        <p:nvSpPr>
          <p:cNvPr id="1385" name="Google Shape;1385;p52"/>
          <p:cNvSpPr txBox="1"/>
          <p:nvPr/>
        </p:nvSpPr>
        <p:spPr>
          <a:xfrm>
            <a:off x="6498000" y="3130600"/>
            <a:ext cx="192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3B4D4E"/>
                </a:solidFill>
                <a:latin typeface="Archivo"/>
                <a:ea typeface="Archivo"/>
                <a:cs typeface="Archivo"/>
                <a:sym typeface="Archivo"/>
              </a:rPr>
              <a:t>Mercure</a:t>
            </a:r>
            <a:endParaRPr sz="2200" b="1">
              <a:solidFill>
                <a:srgbClr val="3B4D4E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86" name="Google Shape;1386;p52"/>
          <p:cNvSpPr txBox="1"/>
          <p:nvPr/>
        </p:nvSpPr>
        <p:spPr>
          <a:xfrm>
            <a:off x="6497999" y="3627125"/>
            <a:ext cx="192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B4D4E"/>
                </a:solidFill>
                <a:latin typeface="Mukta"/>
                <a:ea typeface="Mukta"/>
                <a:cs typeface="Mukta"/>
                <a:sym typeface="Mukta"/>
              </a:rPr>
              <a:t>Mercure est la planète la plus proche du Soleil </a:t>
            </a:r>
            <a:endParaRPr>
              <a:solidFill>
                <a:srgbClr val="3B4D4E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cxnSp>
        <p:nvCxnSpPr>
          <p:cNvPr id="1387" name="Google Shape;1387;p52"/>
          <p:cNvCxnSpPr>
            <a:stCxn id="1375" idx="6"/>
            <a:endCxn id="1378" idx="2"/>
          </p:cNvCxnSpPr>
          <p:nvPr/>
        </p:nvCxnSpPr>
        <p:spPr>
          <a:xfrm>
            <a:off x="2104500" y="1870897"/>
            <a:ext cx="1083000" cy="685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8" name="Google Shape;1388;p52"/>
          <p:cNvCxnSpPr>
            <a:stCxn id="1378" idx="6"/>
            <a:endCxn id="1381" idx="2"/>
          </p:cNvCxnSpPr>
          <p:nvPr/>
        </p:nvCxnSpPr>
        <p:spPr>
          <a:xfrm rot="10800000" flipH="1">
            <a:off x="4030500" y="1870897"/>
            <a:ext cx="1083000" cy="685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9" name="Google Shape;1389;p52"/>
          <p:cNvCxnSpPr>
            <a:stCxn id="1381" idx="6"/>
            <a:endCxn id="1384" idx="2"/>
          </p:cNvCxnSpPr>
          <p:nvPr/>
        </p:nvCxnSpPr>
        <p:spPr>
          <a:xfrm>
            <a:off x="5956500" y="1870897"/>
            <a:ext cx="1083000" cy="685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90" name="Google Shape;1390;p52"/>
          <p:cNvGrpSpPr/>
          <p:nvPr/>
        </p:nvGrpSpPr>
        <p:grpSpPr>
          <a:xfrm rot="-917056">
            <a:off x="7951656" y="441363"/>
            <a:ext cx="671937" cy="1058756"/>
            <a:chOff x="6114925" y="3130550"/>
            <a:chExt cx="671957" cy="1058789"/>
          </a:xfrm>
        </p:grpSpPr>
        <p:sp>
          <p:nvSpPr>
            <p:cNvPr id="1391" name="Google Shape;1391;p52"/>
            <p:cNvSpPr/>
            <p:nvPr/>
          </p:nvSpPr>
          <p:spPr>
            <a:xfrm>
              <a:off x="6239659" y="3130550"/>
              <a:ext cx="425958" cy="132163"/>
            </a:xfrm>
            <a:custGeom>
              <a:avLst/>
              <a:gdLst/>
              <a:ahLst/>
              <a:cxnLst/>
              <a:rect l="l" t="t" r="r" b="b"/>
              <a:pathLst>
                <a:path w="10552" h="3274" extrusionOk="0">
                  <a:moveTo>
                    <a:pt x="4630" y="1"/>
                  </a:moveTo>
                  <a:cubicBezTo>
                    <a:pt x="2068" y="1"/>
                    <a:pt x="0" y="604"/>
                    <a:pt x="0" y="873"/>
                  </a:cubicBezTo>
                  <a:lnTo>
                    <a:pt x="0" y="2789"/>
                  </a:lnTo>
                  <a:cubicBezTo>
                    <a:pt x="0" y="3058"/>
                    <a:pt x="2068" y="3274"/>
                    <a:pt x="4630" y="3274"/>
                  </a:cubicBezTo>
                  <a:lnTo>
                    <a:pt x="5922" y="3274"/>
                  </a:lnTo>
                  <a:cubicBezTo>
                    <a:pt x="8474" y="3274"/>
                    <a:pt x="10552" y="3058"/>
                    <a:pt x="10552" y="2789"/>
                  </a:cubicBezTo>
                  <a:lnTo>
                    <a:pt x="10552" y="873"/>
                  </a:lnTo>
                  <a:cubicBezTo>
                    <a:pt x="10552" y="614"/>
                    <a:pt x="8474" y="1"/>
                    <a:pt x="5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6175314" y="4090640"/>
              <a:ext cx="553761" cy="98699"/>
            </a:xfrm>
            <a:custGeom>
              <a:avLst/>
              <a:gdLst/>
              <a:ahLst/>
              <a:cxnLst/>
              <a:rect l="l" t="t" r="r" b="b"/>
              <a:pathLst>
                <a:path w="13718" h="2445" extrusionOk="0">
                  <a:moveTo>
                    <a:pt x="1" y="0"/>
                  </a:moveTo>
                  <a:lnTo>
                    <a:pt x="1" y="980"/>
                  </a:lnTo>
                  <a:cubicBezTo>
                    <a:pt x="1" y="1787"/>
                    <a:pt x="862" y="2444"/>
                    <a:pt x="1917" y="2444"/>
                  </a:cubicBezTo>
                  <a:lnTo>
                    <a:pt x="11801" y="2444"/>
                  </a:lnTo>
                  <a:cubicBezTo>
                    <a:pt x="12867" y="2444"/>
                    <a:pt x="13718" y="1787"/>
                    <a:pt x="13718" y="980"/>
                  </a:cubicBezTo>
                  <a:lnTo>
                    <a:pt x="1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6116217" y="3328308"/>
              <a:ext cx="670666" cy="821479"/>
            </a:xfrm>
            <a:custGeom>
              <a:avLst/>
              <a:gdLst/>
              <a:ahLst/>
              <a:cxnLst/>
              <a:rect l="l" t="t" r="r" b="b"/>
              <a:pathLst>
                <a:path w="16614" h="20350" extrusionOk="0">
                  <a:moveTo>
                    <a:pt x="3651" y="1"/>
                  </a:moveTo>
                  <a:cubicBezTo>
                    <a:pt x="3651" y="1"/>
                    <a:pt x="3747" y="1336"/>
                    <a:pt x="3166" y="1831"/>
                  </a:cubicBezTo>
                  <a:cubicBezTo>
                    <a:pt x="2585" y="2315"/>
                    <a:pt x="1433" y="2681"/>
                    <a:pt x="1433" y="2681"/>
                  </a:cubicBezTo>
                  <a:lnTo>
                    <a:pt x="1454" y="2681"/>
                  </a:lnTo>
                  <a:cubicBezTo>
                    <a:pt x="604" y="2972"/>
                    <a:pt x="1" y="3629"/>
                    <a:pt x="1" y="4393"/>
                  </a:cubicBezTo>
                  <a:lnTo>
                    <a:pt x="1" y="18465"/>
                  </a:lnTo>
                  <a:cubicBezTo>
                    <a:pt x="1" y="19499"/>
                    <a:pt x="1099" y="20349"/>
                    <a:pt x="2466" y="20349"/>
                  </a:cubicBezTo>
                  <a:lnTo>
                    <a:pt x="14148" y="20349"/>
                  </a:lnTo>
                  <a:cubicBezTo>
                    <a:pt x="15505" y="20349"/>
                    <a:pt x="16613" y="19510"/>
                    <a:pt x="16613" y="18465"/>
                  </a:cubicBezTo>
                  <a:lnTo>
                    <a:pt x="16613" y="4393"/>
                  </a:lnTo>
                  <a:cubicBezTo>
                    <a:pt x="16613" y="3629"/>
                    <a:pt x="16011" y="2972"/>
                    <a:pt x="15160" y="2681"/>
                  </a:cubicBezTo>
                  <a:lnTo>
                    <a:pt x="15171" y="2681"/>
                  </a:lnTo>
                  <a:cubicBezTo>
                    <a:pt x="15171" y="2681"/>
                    <a:pt x="14029" y="2315"/>
                    <a:pt x="13448" y="1831"/>
                  </a:cubicBezTo>
                  <a:cubicBezTo>
                    <a:pt x="12867" y="1336"/>
                    <a:pt x="12964" y="1"/>
                    <a:pt x="129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6265292" y="3288748"/>
              <a:ext cx="373399" cy="95025"/>
            </a:xfrm>
            <a:custGeom>
              <a:avLst/>
              <a:gdLst/>
              <a:ahLst/>
              <a:cxnLst/>
              <a:rect l="l" t="t" r="r" b="b"/>
              <a:pathLst>
                <a:path w="9250" h="2354" extrusionOk="0">
                  <a:moveTo>
                    <a:pt x="1" y="1"/>
                  </a:moveTo>
                  <a:lnTo>
                    <a:pt x="1" y="1831"/>
                  </a:lnTo>
                  <a:cubicBezTo>
                    <a:pt x="1652" y="2156"/>
                    <a:pt x="3294" y="2354"/>
                    <a:pt x="4923" y="2354"/>
                  </a:cubicBezTo>
                  <a:cubicBezTo>
                    <a:pt x="6376" y="2354"/>
                    <a:pt x="7818" y="2196"/>
                    <a:pt x="9249" y="1831"/>
                  </a:cubicBezTo>
                  <a:lnTo>
                    <a:pt x="9249" y="1"/>
                  </a:ln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6223149" y="3153156"/>
              <a:ext cx="463338" cy="159976"/>
            </a:xfrm>
            <a:custGeom>
              <a:avLst/>
              <a:gdLst/>
              <a:ahLst/>
              <a:cxnLst/>
              <a:rect l="l" t="t" r="r" b="b"/>
              <a:pathLst>
                <a:path w="11478" h="3963" extrusionOk="0">
                  <a:moveTo>
                    <a:pt x="915" y="1"/>
                  </a:moveTo>
                  <a:cubicBezTo>
                    <a:pt x="409" y="1"/>
                    <a:pt x="0" y="313"/>
                    <a:pt x="0" y="700"/>
                  </a:cubicBezTo>
                  <a:lnTo>
                    <a:pt x="0" y="3263"/>
                  </a:lnTo>
                  <a:cubicBezTo>
                    <a:pt x="0" y="3650"/>
                    <a:pt x="409" y="3963"/>
                    <a:pt x="915" y="3963"/>
                  </a:cubicBezTo>
                  <a:lnTo>
                    <a:pt x="10562" y="3963"/>
                  </a:lnTo>
                  <a:cubicBezTo>
                    <a:pt x="11068" y="3963"/>
                    <a:pt x="11477" y="3650"/>
                    <a:pt x="11467" y="3263"/>
                  </a:cubicBezTo>
                  <a:lnTo>
                    <a:pt x="11467" y="700"/>
                  </a:lnTo>
                  <a:cubicBezTo>
                    <a:pt x="11467" y="313"/>
                    <a:pt x="11057" y="1"/>
                    <a:pt x="10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6244019" y="3175761"/>
              <a:ext cx="31325" cy="121748"/>
            </a:xfrm>
            <a:custGeom>
              <a:avLst/>
              <a:gdLst/>
              <a:ahLst/>
              <a:cxnLst/>
              <a:rect l="l" t="t" r="r" b="b"/>
              <a:pathLst>
                <a:path w="776" h="3016" extrusionOk="0">
                  <a:moveTo>
                    <a:pt x="388" y="0"/>
                  </a:moveTo>
                  <a:cubicBezTo>
                    <a:pt x="172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72" y="3015"/>
                    <a:pt x="388" y="3015"/>
                  </a:cubicBezTo>
                  <a:cubicBezTo>
                    <a:pt x="603" y="3015"/>
                    <a:pt x="775" y="2918"/>
                    <a:pt x="775" y="2811"/>
                  </a:cubicBezTo>
                  <a:lnTo>
                    <a:pt x="775" y="216"/>
                  </a:lnTo>
                  <a:cubicBezTo>
                    <a:pt x="775" y="97"/>
                    <a:pt x="592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6308324" y="3175761"/>
              <a:ext cx="31325" cy="121748"/>
            </a:xfrm>
            <a:custGeom>
              <a:avLst/>
              <a:gdLst/>
              <a:ahLst/>
              <a:cxnLst/>
              <a:rect l="l" t="t" r="r" b="b"/>
              <a:pathLst>
                <a:path w="776" h="3016" extrusionOk="0">
                  <a:moveTo>
                    <a:pt x="388" y="0"/>
                  </a:moveTo>
                  <a:cubicBezTo>
                    <a:pt x="173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73" y="3015"/>
                    <a:pt x="388" y="3015"/>
                  </a:cubicBezTo>
                  <a:cubicBezTo>
                    <a:pt x="603" y="3015"/>
                    <a:pt x="776" y="2918"/>
                    <a:pt x="776" y="2811"/>
                  </a:cubicBezTo>
                  <a:lnTo>
                    <a:pt x="776" y="216"/>
                  </a:lnTo>
                  <a:cubicBezTo>
                    <a:pt x="776" y="97"/>
                    <a:pt x="603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6373072" y="3175761"/>
              <a:ext cx="30922" cy="121748"/>
            </a:xfrm>
            <a:custGeom>
              <a:avLst/>
              <a:gdLst/>
              <a:ahLst/>
              <a:cxnLst/>
              <a:rect l="l" t="t" r="r" b="b"/>
              <a:pathLst>
                <a:path w="766" h="3016" extrusionOk="0">
                  <a:moveTo>
                    <a:pt x="378" y="0"/>
                  </a:moveTo>
                  <a:cubicBezTo>
                    <a:pt x="173" y="0"/>
                    <a:pt x="1" y="97"/>
                    <a:pt x="1" y="216"/>
                  </a:cubicBezTo>
                  <a:lnTo>
                    <a:pt x="1" y="2800"/>
                  </a:lnTo>
                  <a:cubicBezTo>
                    <a:pt x="1" y="2918"/>
                    <a:pt x="173" y="3015"/>
                    <a:pt x="378" y="3015"/>
                  </a:cubicBezTo>
                  <a:cubicBezTo>
                    <a:pt x="593" y="3015"/>
                    <a:pt x="765" y="2918"/>
                    <a:pt x="765" y="2811"/>
                  </a:cubicBezTo>
                  <a:lnTo>
                    <a:pt x="765" y="216"/>
                  </a:lnTo>
                  <a:cubicBezTo>
                    <a:pt x="765" y="97"/>
                    <a:pt x="593" y="0"/>
                    <a:pt x="37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6437417" y="3175761"/>
              <a:ext cx="30881" cy="121748"/>
            </a:xfrm>
            <a:custGeom>
              <a:avLst/>
              <a:gdLst/>
              <a:ahLst/>
              <a:cxnLst/>
              <a:rect l="l" t="t" r="r" b="b"/>
              <a:pathLst>
                <a:path w="765" h="3016" extrusionOk="0">
                  <a:moveTo>
                    <a:pt x="388" y="0"/>
                  </a:moveTo>
                  <a:cubicBezTo>
                    <a:pt x="172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72" y="3015"/>
                    <a:pt x="388" y="3015"/>
                  </a:cubicBezTo>
                  <a:cubicBezTo>
                    <a:pt x="592" y="3015"/>
                    <a:pt x="765" y="2918"/>
                    <a:pt x="765" y="2811"/>
                  </a:cubicBezTo>
                  <a:lnTo>
                    <a:pt x="765" y="216"/>
                  </a:lnTo>
                  <a:cubicBezTo>
                    <a:pt x="765" y="97"/>
                    <a:pt x="592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6501722" y="3175761"/>
              <a:ext cx="31325" cy="121748"/>
            </a:xfrm>
            <a:custGeom>
              <a:avLst/>
              <a:gdLst/>
              <a:ahLst/>
              <a:cxnLst/>
              <a:rect l="l" t="t" r="r" b="b"/>
              <a:pathLst>
                <a:path w="776" h="3016" extrusionOk="0">
                  <a:moveTo>
                    <a:pt x="388" y="0"/>
                  </a:moveTo>
                  <a:cubicBezTo>
                    <a:pt x="173" y="0"/>
                    <a:pt x="1" y="97"/>
                    <a:pt x="1" y="216"/>
                  </a:cubicBezTo>
                  <a:lnTo>
                    <a:pt x="1" y="2800"/>
                  </a:lnTo>
                  <a:cubicBezTo>
                    <a:pt x="1" y="2918"/>
                    <a:pt x="173" y="3015"/>
                    <a:pt x="388" y="3015"/>
                  </a:cubicBezTo>
                  <a:cubicBezTo>
                    <a:pt x="604" y="3015"/>
                    <a:pt x="776" y="2918"/>
                    <a:pt x="776" y="2811"/>
                  </a:cubicBezTo>
                  <a:lnTo>
                    <a:pt x="776" y="216"/>
                  </a:lnTo>
                  <a:cubicBezTo>
                    <a:pt x="776" y="97"/>
                    <a:pt x="593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6566067" y="3175761"/>
              <a:ext cx="31325" cy="121748"/>
            </a:xfrm>
            <a:custGeom>
              <a:avLst/>
              <a:gdLst/>
              <a:ahLst/>
              <a:cxnLst/>
              <a:rect l="l" t="t" r="r" b="b"/>
              <a:pathLst>
                <a:path w="776" h="3016" extrusionOk="0">
                  <a:moveTo>
                    <a:pt x="388" y="0"/>
                  </a:moveTo>
                  <a:cubicBezTo>
                    <a:pt x="172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72" y="3015"/>
                    <a:pt x="388" y="3015"/>
                  </a:cubicBezTo>
                  <a:cubicBezTo>
                    <a:pt x="603" y="3015"/>
                    <a:pt x="775" y="2918"/>
                    <a:pt x="775" y="2811"/>
                  </a:cubicBezTo>
                  <a:lnTo>
                    <a:pt x="775" y="216"/>
                  </a:lnTo>
                  <a:cubicBezTo>
                    <a:pt x="775" y="97"/>
                    <a:pt x="603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6630816" y="3175761"/>
              <a:ext cx="30881" cy="121748"/>
            </a:xfrm>
            <a:custGeom>
              <a:avLst/>
              <a:gdLst/>
              <a:ahLst/>
              <a:cxnLst/>
              <a:rect l="l" t="t" r="r" b="b"/>
              <a:pathLst>
                <a:path w="765" h="3016" extrusionOk="0">
                  <a:moveTo>
                    <a:pt x="377" y="0"/>
                  </a:moveTo>
                  <a:cubicBezTo>
                    <a:pt x="162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62" y="3015"/>
                    <a:pt x="377" y="3015"/>
                  </a:cubicBezTo>
                  <a:cubicBezTo>
                    <a:pt x="592" y="3015"/>
                    <a:pt x="765" y="2918"/>
                    <a:pt x="765" y="2811"/>
                  </a:cubicBezTo>
                  <a:lnTo>
                    <a:pt x="765" y="216"/>
                  </a:lnTo>
                  <a:cubicBezTo>
                    <a:pt x="765" y="97"/>
                    <a:pt x="592" y="0"/>
                    <a:pt x="377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6114925" y="3576929"/>
              <a:ext cx="669778" cy="489819"/>
            </a:xfrm>
            <a:custGeom>
              <a:avLst/>
              <a:gdLst/>
              <a:ahLst/>
              <a:cxnLst/>
              <a:rect l="l" t="t" r="r" b="b"/>
              <a:pathLst>
                <a:path w="16592" h="12134" extrusionOk="0">
                  <a:moveTo>
                    <a:pt x="0" y="0"/>
                  </a:moveTo>
                  <a:lnTo>
                    <a:pt x="0" y="12134"/>
                  </a:lnTo>
                  <a:lnTo>
                    <a:pt x="16592" y="12134"/>
                  </a:lnTo>
                  <a:lnTo>
                    <a:pt x="165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6494779" y="3619920"/>
              <a:ext cx="292099" cy="412515"/>
            </a:xfrm>
            <a:custGeom>
              <a:avLst/>
              <a:gdLst/>
              <a:ahLst/>
              <a:cxnLst/>
              <a:rect l="l" t="t" r="r" b="b"/>
              <a:pathLst>
                <a:path w="7236" h="10219" extrusionOk="0">
                  <a:moveTo>
                    <a:pt x="0" y="1"/>
                  </a:moveTo>
                  <a:lnTo>
                    <a:pt x="0" y="10218"/>
                  </a:lnTo>
                  <a:lnTo>
                    <a:pt x="7235" y="10218"/>
                  </a:lnTo>
                  <a:lnTo>
                    <a:pt x="7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0" name="Google Shape;1410;p53"/>
          <p:cNvSpPr txBox="1">
            <a:spLocks noGrp="1"/>
          </p:cNvSpPr>
          <p:nvPr>
            <p:ph type="subTitle" idx="1"/>
          </p:nvPr>
        </p:nvSpPr>
        <p:spPr>
          <a:xfrm>
            <a:off x="720000" y="222841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Mercure est la planète la plus proche du Soleil </a:t>
            </a:r>
            <a:endParaRPr/>
          </a:p>
        </p:txBody>
      </p:sp>
      <p:sp>
        <p:nvSpPr>
          <p:cNvPr id="1411" name="Google Shape;1411;p53"/>
          <p:cNvSpPr txBox="1">
            <a:spLocks noGrp="1"/>
          </p:cNvSpPr>
          <p:nvPr>
            <p:ph type="subTitle" idx="2"/>
          </p:nvPr>
        </p:nvSpPr>
        <p:spPr>
          <a:xfrm>
            <a:off x="3403800" y="222841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Elle a un beau nom, mais il y fait très chaud</a:t>
            </a:r>
            <a:endParaRPr/>
          </a:p>
        </p:txBody>
      </p:sp>
      <p:sp>
        <p:nvSpPr>
          <p:cNvPr id="1412" name="Google Shape;1412;p53"/>
          <p:cNvSpPr txBox="1">
            <a:spLocks noGrp="1"/>
          </p:cNvSpPr>
          <p:nvPr>
            <p:ph type="subTitle" idx="3"/>
          </p:nvPr>
        </p:nvSpPr>
        <p:spPr>
          <a:xfrm>
            <a:off x="6087600" y="222841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Mars est en fait un endroit très froid</a:t>
            </a:r>
            <a:endParaRPr/>
          </a:p>
        </p:txBody>
      </p:sp>
      <p:sp>
        <p:nvSpPr>
          <p:cNvPr id="1413" name="Google Shape;1413;p53"/>
          <p:cNvSpPr txBox="1">
            <a:spLocks noGrp="1"/>
          </p:cNvSpPr>
          <p:nvPr>
            <p:ph type="subTitle" idx="4"/>
          </p:nvPr>
        </p:nvSpPr>
        <p:spPr>
          <a:xfrm>
            <a:off x="720000" y="412370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C’est la plus grande planète de toutes</a:t>
            </a:r>
            <a:endParaRPr/>
          </a:p>
        </p:txBody>
      </p:sp>
      <p:sp>
        <p:nvSpPr>
          <p:cNvPr id="1414" name="Google Shape;1414;p53"/>
          <p:cNvSpPr txBox="1">
            <a:spLocks noGrp="1"/>
          </p:cNvSpPr>
          <p:nvPr>
            <p:ph type="subTitle" idx="5"/>
          </p:nvPr>
        </p:nvSpPr>
        <p:spPr>
          <a:xfrm>
            <a:off x="3403800" y="412370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Elle est composée d'hydrogène et d'hélium</a:t>
            </a:r>
            <a:endParaRPr/>
          </a:p>
        </p:txBody>
      </p:sp>
      <p:sp>
        <p:nvSpPr>
          <p:cNvPr id="1415" name="Google Shape;1415;p53"/>
          <p:cNvSpPr txBox="1">
            <a:spLocks noGrp="1"/>
          </p:cNvSpPr>
          <p:nvPr>
            <p:ph type="subTitle" idx="6"/>
          </p:nvPr>
        </p:nvSpPr>
        <p:spPr>
          <a:xfrm>
            <a:off x="6087600" y="412370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C’est la planète la plus éloignée du Soleil</a:t>
            </a:r>
            <a:endParaRPr/>
          </a:p>
        </p:txBody>
      </p:sp>
      <p:sp>
        <p:nvSpPr>
          <p:cNvPr id="1416" name="Google Shape;1416;p53"/>
          <p:cNvSpPr txBox="1">
            <a:spLocks noGrp="1"/>
          </p:cNvSpPr>
          <p:nvPr>
            <p:ph type="subTitle" idx="7"/>
          </p:nvPr>
        </p:nvSpPr>
        <p:spPr>
          <a:xfrm>
            <a:off x="715100" y="18222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7" name="Google Shape;1417;p53"/>
          <p:cNvSpPr txBox="1">
            <a:spLocks noGrp="1"/>
          </p:cNvSpPr>
          <p:nvPr>
            <p:ph type="subTitle" idx="8"/>
          </p:nvPr>
        </p:nvSpPr>
        <p:spPr>
          <a:xfrm>
            <a:off x="3403800" y="18222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Vénus</a:t>
            </a:r>
            <a:endParaRPr/>
          </a:p>
        </p:txBody>
      </p:sp>
      <p:sp>
        <p:nvSpPr>
          <p:cNvPr id="1418" name="Google Shape;1418;p53"/>
          <p:cNvSpPr txBox="1">
            <a:spLocks noGrp="1"/>
          </p:cNvSpPr>
          <p:nvPr>
            <p:ph type="subTitle" idx="9"/>
          </p:nvPr>
        </p:nvSpPr>
        <p:spPr>
          <a:xfrm>
            <a:off x="6092500" y="18222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Mars</a:t>
            </a:r>
            <a:endParaRPr/>
          </a:p>
        </p:txBody>
      </p:sp>
      <p:sp>
        <p:nvSpPr>
          <p:cNvPr id="1419" name="Google Shape;1419;p53"/>
          <p:cNvSpPr txBox="1">
            <a:spLocks noGrp="1"/>
          </p:cNvSpPr>
          <p:nvPr>
            <p:ph type="subTitle" idx="13"/>
          </p:nvPr>
        </p:nvSpPr>
        <p:spPr>
          <a:xfrm>
            <a:off x="715100" y="37130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Jupiter</a:t>
            </a:r>
            <a:endParaRPr/>
          </a:p>
        </p:txBody>
      </p:sp>
      <p:sp>
        <p:nvSpPr>
          <p:cNvPr id="1420" name="Google Shape;1420;p53"/>
          <p:cNvSpPr txBox="1">
            <a:spLocks noGrp="1"/>
          </p:cNvSpPr>
          <p:nvPr>
            <p:ph type="subTitle" idx="14"/>
          </p:nvPr>
        </p:nvSpPr>
        <p:spPr>
          <a:xfrm>
            <a:off x="3403800" y="37130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Saturne</a:t>
            </a:r>
            <a:endParaRPr/>
          </a:p>
        </p:txBody>
      </p:sp>
      <p:sp>
        <p:nvSpPr>
          <p:cNvPr id="1421" name="Google Shape;1421;p53"/>
          <p:cNvSpPr txBox="1">
            <a:spLocks noGrp="1"/>
          </p:cNvSpPr>
          <p:nvPr>
            <p:ph type="subTitle" idx="15"/>
          </p:nvPr>
        </p:nvSpPr>
        <p:spPr>
          <a:xfrm>
            <a:off x="6092500" y="37130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Neptune</a:t>
            </a:r>
            <a:endParaRPr/>
          </a:p>
        </p:txBody>
      </p:sp>
      <p:sp>
        <p:nvSpPr>
          <p:cNvPr id="1422" name="Google Shape;1422;p53"/>
          <p:cNvSpPr/>
          <p:nvPr/>
        </p:nvSpPr>
        <p:spPr>
          <a:xfrm>
            <a:off x="1507850" y="1071200"/>
            <a:ext cx="750900" cy="751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53"/>
          <p:cNvSpPr/>
          <p:nvPr/>
        </p:nvSpPr>
        <p:spPr>
          <a:xfrm>
            <a:off x="4196550" y="1071350"/>
            <a:ext cx="750900" cy="75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53"/>
          <p:cNvSpPr/>
          <p:nvPr/>
        </p:nvSpPr>
        <p:spPr>
          <a:xfrm>
            <a:off x="6834300" y="1071350"/>
            <a:ext cx="750900" cy="75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53"/>
          <p:cNvSpPr/>
          <p:nvPr/>
        </p:nvSpPr>
        <p:spPr>
          <a:xfrm>
            <a:off x="1507850" y="2961800"/>
            <a:ext cx="750900" cy="751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53"/>
          <p:cNvSpPr/>
          <p:nvPr/>
        </p:nvSpPr>
        <p:spPr>
          <a:xfrm>
            <a:off x="4196550" y="2961950"/>
            <a:ext cx="750900" cy="75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3"/>
          <p:cNvSpPr/>
          <p:nvPr/>
        </p:nvSpPr>
        <p:spPr>
          <a:xfrm>
            <a:off x="6834300" y="2961950"/>
            <a:ext cx="750900" cy="75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3"/>
          <p:cNvSpPr/>
          <p:nvPr/>
        </p:nvSpPr>
        <p:spPr>
          <a:xfrm>
            <a:off x="7083501" y="3119347"/>
            <a:ext cx="252490" cy="376836"/>
          </a:xfrm>
          <a:custGeom>
            <a:avLst/>
            <a:gdLst/>
            <a:ahLst/>
            <a:cxnLst/>
            <a:rect l="l" t="t" r="r" b="b"/>
            <a:pathLst>
              <a:path w="7580" h="11313" extrusionOk="0">
                <a:moveTo>
                  <a:pt x="3239" y="2463"/>
                </a:moveTo>
                <a:cubicBezTo>
                  <a:pt x="3146" y="2463"/>
                  <a:pt x="3073" y="2536"/>
                  <a:pt x="3073" y="2629"/>
                </a:cubicBezTo>
                <a:cubicBezTo>
                  <a:pt x="3073" y="2720"/>
                  <a:pt x="3146" y="2794"/>
                  <a:pt x="3239" y="2794"/>
                </a:cubicBezTo>
                <a:lnTo>
                  <a:pt x="4344" y="2794"/>
                </a:lnTo>
                <a:cubicBezTo>
                  <a:pt x="4435" y="2794"/>
                  <a:pt x="4509" y="2720"/>
                  <a:pt x="4509" y="2629"/>
                </a:cubicBezTo>
                <a:cubicBezTo>
                  <a:pt x="4509" y="2536"/>
                  <a:pt x="4435" y="2463"/>
                  <a:pt x="4344" y="2463"/>
                </a:cubicBezTo>
                <a:close/>
                <a:moveTo>
                  <a:pt x="3890" y="3476"/>
                </a:moveTo>
                <a:cubicBezTo>
                  <a:pt x="3798" y="3476"/>
                  <a:pt x="3724" y="3550"/>
                  <a:pt x="3724" y="3642"/>
                </a:cubicBezTo>
                <a:cubicBezTo>
                  <a:pt x="3724" y="3733"/>
                  <a:pt x="3798" y="3807"/>
                  <a:pt x="3890" y="3807"/>
                </a:cubicBezTo>
                <a:cubicBezTo>
                  <a:pt x="3892" y="3807"/>
                  <a:pt x="3893" y="3807"/>
                  <a:pt x="3895" y="3807"/>
                </a:cubicBezTo>
                <a:lnTo>
                  <a:pt x="6351" y="3807"/>
                </a:lnTo>
                <a:cubicBezTo>
                  <a:pt x="6441" y="3804"/>
                  <a:pt x="6511" y="3732"/>
                  <a:pt x="6511" y="3642"/>
                </a:cubicBezTo>
                <a:cubicBezTo>
                  <a:pt x="6511" y="3553"/>
                  <a:pt x="6441" y="3479"/>
                  <a:pt x="6351" y="3476"/>
                </a:cubicBezTo>
                <a:lnTo>
                  <a:pt x="3895" y="3476"/>
                </a:lnTo>
                <a:cubicBezTo>
                  <a:pt x="3893" y="3476"/>
                  <a:pt x="3892" y="3476"/>
                  <a:pt x="3890" y="3476"/>
                </a:cubicBezTo>
                <a:close/>
                <a:moveTo>
                  <a:pt x="2426" y="3565"/>
                </a:moveTo>
                <a:cubicBezTo>
                  <a:pt x="2496" y="3565"/>
                  <a:pt x="2566" y="3591"/>
                  <a:pt x="2619" y="3644"/>
                </a:cubicBezTo>
                <a:cubicBezTo>
                  <a:pt x="2727" y="3753"/>
                  <a:pt x="2727" y="3926"/>
                  <a:pt x="2619" y="4033"/>
                </a:cubicBezTo>
                <a:lnTo>
                  <a:pt x="2291" y="4363"/>
                </a:lnTo>
                <a:lnTo>
                  <a:pt x="1902" y="3974"/>
                </a:lnTo>
                <a:lnTo>
                  <a:pt x="2232" y="3644"/>
                </a:lnTo>
                <a:cubicBezTo>
                  <a:pt x="2286" y="3591"/>
                  <a:pt x="2356" y="3565"/>
                  <a:pt x="2426" y="3565"/>
                </a:cubicBezTo>
                <a:close/>
                <a:moveTo>
                  <a:pt x="3895" y="4120"/>
                </a:moveTo>
                <a:cubicBezTo>
                  <a:pt x="3804" y="4120"/>
                  <a:pt x="3729" y="4195"/>
                  <a:pt x="3729" y="4286"/>
                </a:cubicBezTo>
                <a:cubicBezTo>
                  <a:pt x="3729" y="4377"/>
                  <a:pt x="3804" y="4451"/>
                  <a:pt x="3895" y="4451"/>
                </a:cubicBezTo>
                <a:lnTo>
                  <a:pt x="6351" y="4451"/>
                </a:lnTo>
                <a:cubicBezTo>
                  <a:pt x="6442" y="4451"/>
                  <a:pt x="6516" y="4377"/>
                  <a:pt x="6516" y="4286"/>
                </a:cubicBezTo>
                <a:cubicBezTo>
                  <a:pt x="6516" y="4195"/>
                  <a:pt x="6442" y="4120"/>
                  <a:pt x="6351" y="4120"/>
                </a:cubicBezTo>
                <a:close/>
                <a:moveTo>
                  <a:pt x="1669" y="4208"/>
                </a:moveTo>
                <a:lnTo>
                  <a:pt x="2056" y="4597"/>
                </a:lnTo>
                <a:lnTo>
                  <a:pt x="1728" y="4926"/>
                </a:lnTo>
                <a:cubicBezTo>
                  <a:pt x="1673" y="4983"/>
                  <a:pt x="1601" y="5012"/>
                  <a:pt x="1528" y="5012"/>
                </a:cubicBezTo>
                <a:cubicBezTo>
                  <a:pt x="1458" y="5012"/>
                  <a:pt x="1388" y="4985"/>
                  <a:pt x="1334" y="4931"/>
                </a:cubicBezTo>
                <a:cubicBezTo>
                  <a:pt x="1223" y="4822"/>
                  <a:pt x="1227" y="4645"/>
                  <a:pt x="1339" y="4537"/>
                </a:cubicBezTo>
                <a:lnTo>
                  <a:pt x="1669" y="4208"/>
                </a:lnTo>
                <a:close/>
                <a:moveTo>
                  <a:pt x="3895" y="4763"/>
                </a:moveTo>
                <a:cubicBezTo>
                  <a:pt x="3804" y="4763"/>
                  <a:pt x="3729" y="4837"/>
                  <a:pt x="3729" y="4930"/>
                </a:cubicBezTo>
                <a:cubicBezTo>
                  <a:pt x="3729" y="5021"/>
                  <a:pt x="3804" y="5094"/>
                  <a:pt x="3895" y="5094"/>
                </a:cubicBezTo>
                <a:lnTo>
                  <a:pt x="5708" y="5094"/>
                </a:lnTo>
                <a:cubicBezTo>
                  <a:pt x="5799" y="5094"/>
                  <a:pt x="5873" y="5021"/>
                  <a:pt x="5873" y="4930"/>
                </a:cubicBezTo>
                <a:cubicBezTo>
                  <a:pt x="5873" y="4837"/>
                  <a:pt x="5799" y="4763"/>
                  <a:pt x="5708" y="4763"/>
                </a:cubicBezTo>
                <a:close/>
                <a:moveTo>
                  <a:pt x="2426" y="3233"/>
                </a:moveTo>
                <a:cubicBezTo>
                  <a:pt x="2271" y="3233"/>
                  <a:pt x="2116" y="3292"/>
                  <a:pt x="1998" y="3410"/>
                </a:cubicBezTo>
                <a:cubicBezTo>
                  <a:pt x="1699" y="3708"/>
                  <a:pt x="1401" y="4006"/>
                  <a:pt x="1105" y="4304"/>
                </a:cubicBezTo>
                <a:cubicBezTo>
                  <a:pt x="874" y="4541"/>
                  <a:pt x="878" y="4920"/>
                  <a:pt x="1111" y="5154"/>
                </a:cubicBezTo>
                <a:cubicBezTo>
                  <a:pt x="1230" y="5272"/>
                  <a:pt x="1385" y="5331"/>
                  <a:pt x="1540" y="5331"/>
                </a:cubicBezTo>
                <a:cubicBezTo>
                  <a:pt x="1692" y="5331"/>
                  <a:pt x="1844" y="5275"/>
                  <a:pt x="1962" y="5162"/>
                </a:cubicBezTo>
                <a:lnTo>
                  <a:pt x="2855" y="4268"/>
                </a:lnTo>
                <a:cubicBezTo>
                  <a:pt x="3090" y="4031"/>
                  <a:pt x="3090" y="3647"/>
                  <a:pt x="2855" y="3410"/>
                </a:cubicBezTo>
                <a:cubicBezTo>
                  <a:pt x="2736" y="3292"/>
                  <a:pt x="2581" y="3233"/>
                  <a:pt x="2426" y="3233"/>
                </a:cubicBezTo>
                <a:close/>
                <a:moveTo>
                  <a:pt x="3890" y="6050"/>
                </a:moveTo>
                <a:cubicBezTo>
                  <a:pt x="3798" y="6050"/>
                  <a:pt x="3724" y="6124"/>
                  <a:pt x="3724" y="6215"/>
                </a:cubicBezTo>
                <a:cubicBezTo>
                  <a:pt x="3724" y="6308"/>
                  <a:pt x="3798" y="6382"/>
                  <a:pt x="3890" y="6382"/>
                </a:cubicBezTo>
                <a:cubicBezTo>
                  <a:pt x="3892" y="6382"/>
                  <a:pt x="3893" y="6382"/>
                  <a:pt x="3895" y="6382"/>
                </a:cubicBezTo>
                <a:lnTo>
                  <a:pt x="6351" y="6382"/>
                </a:lnTo>
                <a:cubicBezTo>
                  <a:pt x="6441" y="6378"/>
                  <a:pt x="6511" y="6305"/>
                  <a:pt x="6511" y="6215"/>
                </a:cubicBezTo>
                <a:cubicBezTo>
                  <a:pt x="6511" y="6127"/>
                  <a:pt x="6441" y="6053"/>
                  <a:pt x="6351" y="6050"/>
                </a:cubicBezTo>
                <a:lnTo>
                  <a:pt x="3895" y="6050"/>
                </a:lnTo>
                <a:cubicBezTo>
                  <a:pt x="3893" y="6050"/>
                  <a:pt x="3892" y="6050"/>
                  <a:pt x="3890" y="6050"/>
                </a:cubicBezTo>
                <a:close/>
                <a:moveTo>
                  <a:pt x="2426" y="6138"/>
                </a:moveTo>
                <a:cubicBezTo>
                  <a:pt x="2496" y="6138"/>
                  <a:pt x="2566" y="6165"/>
                  <a:pt x="2619" y="6218"/>
                </a:cubicBezTo>
                <a:cubicBezTo>
                  <a:pt x="2727" y="6326"/>
                  <a:pt x="2727" y="6500"/>
                  <a:pt x="2619" y="6607"/>
                </a:cubicBezTo>
                <a:lnTo>
                  <a:pt x="2291" y="6937"/>
                </a:lnTo>
                <a:lnTo>
                  <a:pt x="1902" y="6548"/>
                </a:lnTo>
                <a:lnTo>
                  <a:pt x="2232" y="6218"/>
                </a:lnTo>
                <a:cubicBezTo>
                  <a:pt x="2286" y="6165"/>
                  <a:pt x="2356" y="6138"/>
                  <a:pt x="2426" y="6138"/>
                </a:cubicBezTo>
                <a:close/>
                <a:moveTo>
                  <a:pt x="3895" y="6694"/>
                </a:moveTo>
                <a:cubicBezTo>
                  <a:pt x="3804" y="6694"/>
                  <a:pt x="3729" y="6767"/>
                  <a:pt x="3729" y="6859"/>
                </a:cubicBezTo>
                <a:cubicBezTo>
                  <a:pt x="3729" y="6950"/>
                  <a:pt x="3804" y="7025"/>
                  <a:pt x="3895" y="7025"/>
                </a:cubicBezTo>
                <a:lnTo>
                  <a:pt x="6351" y="7025"/>
                </a:lnTo>
                <a:cubicBezTo>
                  <a:pt x="6442" y="7025"/>
                  <a:pt x="6516" y="6950"/>
                  <a:pt x="6516" y="6859"/>
                </a:cubicBezTo>
                <a:cubicBezTo>
                  <a:pt x="6516" y="6767"/>
                  <a:pt x="6442" y="6694"/>
                  <a:pt x="6351" y="6694"/>
                </a:cubicBezTo>
                <a:close/>
                <a:moveTo>
                  <a:pt x="1669" y="6782"/>
                </a:moveTo>
                <a:lnTo>
                  <a:pt x="2056" y="7171"/>
                </a:lnTo>
                <a:lnTo>
                  <a:pt x="1728" y="7501"/>
                </a:lnTo>
                <a:cubicBezTo>
                  <a:pt x="1674" y="7554"/>
                  <a:pt x="1604" y="7581"/>
                  <a:pt x="1533" y="7581"/>
                </a:cubicBezTo>
                <a:cubicBezTo>
                  <a:pt x="1463" y="7581"/>
                  <a:pt x="1392" y="7554"/>
                  <a:pt x="1339" y="7501"/>
                </a:cubicBezTo>
                <a:cubicBezTo>
                  <a:pt x="1232" y="7393"/>
                  <a:pt x="1232" y="7219"/>
                  <a:pt x="1339" y="7112"/>
                </a:cubicBezTo>
                <a:lnTo>
                  <a:pt x="1669" y="6782"/>
                </a:lnTo>
                <a:close/>
                <a:moveTo>
                  <a:pt x="3887" y="7337"/>
                </a:moveTo>
                <a:cubicBezTo>
                  <a:pt x="3796" y="7337"/>
                  <a:pt x="3724" y="7411"/>
                  <a:pt x="3724" y="7502"/>
                </a:cubicBezTo>
                <a:cubicBezTo>
                  <a:pt x="3724" y="7595"/>
                  <a:pt x="3798" y="7669"/>
                  <a:pt x="3890" y="7669"/>
                </a:cubicBezTo>
                <a:cubicBezTo>
                  <a:pt x="3892" y="7669"/>
                  <a:pt x="3893" y="7669"/>
                  <a:pt x="3895" y="7669"/>
                </a:cubicBezTo>
                <a:lnTo>
                  <a:pt x="5708" y="7669"/>
                </a:lnTo>
                <a:cubicBezTo>
                  <a:pt x="5710" y="7669"/>
                  <a:pt x="5711" y="7669"/>
                  <a:pt x="5713" y="7669"/>
                </a:cubicBezTo>
                <a:cubicBezTo>
                  <a:pt x="5804" y="7669"/>
                  <a:pt x="5879" y="7595"/>
                  <a:pt x="5879" y="7502"/>
                </a:cubicBezTo>
                <a:cubicBezTo>
                  <a:pt x="5879" y="7411"/>
                  <a:pt x="5805" y="7337"/>
                  <a:pt x="5716" y="7337"/>
                </a:cubicBezTo>
                <a:cubicBezTo>
                  <a:pt x="5713" y="7337"/>
                  <a:pt x="5710" y="7337"/>
                  <a:pt x="5708" y="7337"/>
                </a:cubicBezTo>
                <a:lnTo>
                  <a:pt x="3895" y="7337"/>
                </a:lnTo>
                <a:cubicBezTo>
                  <a:pt x="3893" y="7337"/>
                  <a:pt x="3890" y="7337"/>
                  <a:pt x="3887" y="7337"/>
                </a:cubicBezTo>
                <a:close/>
                <a:moveTo>
                  <a:pt x="2426" y="5807"/>
                </a:moveTo>
                <a:cubicBezTo>
                  <a:pt x="2266" y="5807"/>
                  <a:pt x="2110" y="5871"/>
                  <a:pt x="1998" y="5985"/>
                </a:cubicBezTo>
                <a:lnTo>
                  <a:pt x="1105" y="6876"/>
                </a:lnTo>
                <a:cubicBezTo>
                  <a:pt x="874" y="7115"/>
                  <a:pt x="878" y="7493"/>
                  <a:pt x="1111" y="7726"/>
                </a:cubicBezTo>
                <a:cubicBezTo>
                  <a:pt x="1230" y="7845"/>
                  <a:pt x="1385" y="7904"/>
                  <a:pt x="1540" y="7904"/>
                </a:cubicBezTo>
                <a:cubicBezTo>
                  <a:pt x="1692" y="7904"/>
                  <a:pt x="1844" y="7847"/>
                  <a:pt x="1962" y="7734"/>
                </a:cubicBezTo>
                <a:lnTo>
                  <a:pt x="2855" y="6841"/>
                </a:lnTo>
                <a:cubicBezTo>
                  <a:pt x="3028" y="6668"/>
                  <a:pt x="3079" y="6407"/>
                  <a:pt x="2986" y="6181"/>
                </a:cubicBezTo>
                <a:cubicBezTo>
                  <a:pt x="2892" y="5954"/>
                  <a:pt x="2671" y="5807"/>
                  <a:pt x="2426" y="5807"/>
                </a:cubicBezTo>
                <a:close/>
                <a:moveTo>
                  <a:pt x="3895" y="8624"/>
                </a:moveTo>
                <a:cubicBezTo>
                  <a:pt x="3804" y="8624"/>
                  <a:pt x="3729" y="8698"/>
                  <a:pt x="3729" y="8789"/>
                </a:cubicBezTo>
                <a:cubicBezTo>
                  <a:pt x="3729" y="8881"/>
                  <a:pt x="3804" y="8956"/>
                  <a:pt x="3895" y="8956"/>
                </a:cubicBezTo>
                <a:lnTo>
                  <a:pt x="6351" y="8956"/>
                </a:lnTo>
                <a:cubicBezTo>
                  <a:pt x="6442" y="8954"/>
                  <a:pt x="6516" y="8881"/>
                  <a:pt x="6516" y="8789"/>
                </a:cubicBezTo>
                <a:cubicBezTo>
                  <a:pt x="6516" y="8698"/>
                  <a:pt x="6442" y="8624"/>
                  <a:pt x="6351" y="8624"/>
                </a:cubicBezTo>
                <a:close/>
                <a:moveTo>
                  <a:pt x="2426" y="8712"/>
                </a:moveTo>
                <a:cubicBezTo>
                  <a:pt x="2496" y="8712"/>
                  <a:pt x="2566" y="8739"/>
                  <a:pt x="2619" y="8793"/>
                </a:cubicBezTo>
                <a:cubicBezTo>
                  <a:pt x="2727" y="8900"/>
                  <a:pt x="2727" y="9073"/>
                  <a:pt x="2619" y="9180"/>
                </a:cubicBezTo>
                <a:lnTo>
                  <a:pt x="2291" y="9510"/>
                </a:lnTo>
                <a:lnTo>
                  <a:pt x="1902" y="9122"/>
                </a:lnTo>
                <a:lnTo>
                  <a:pt x="2232" y="8793"/>
                </a:lnTo>
                <a:cubicBezTo>
                  <a:pt x="2286" y="8739"/>
                  <a:pt x="2356" y="8712"/>
                  <a:pt x="2426" y="8712"/>
                </a:cubicBezTo>
                <a:close/>
                <a:moveTo>
                  <a:pt x="3890" y="9266"/>
                </a:moveTo>
                <a:cubicBezTo>
                  <a:pt x="3798" y="9266"/>
                  <a:pt x="3724" y="9340"/>
                  <a:pt x="3724" y="9433"/>
                </a:cubicBezTo>
                <a:cubicBezTo>
                  <a:pt x="3724" y="9525"/>
                  <a:pt x="3798" y="9600"/>
                  <a:pt x="3890" y="9600"/>
                </a:cubicBezTo>
                <a:cubicBezTo>
                  <a:pt x="3892" y="9600"/>
                  <a:pt x="3893" y="9599"/>
                  <a:pt x="3895" y="9599"/>
                </a:cubicBezTo>
                <a:lnTo>
                  <a:pt x="6351" y="9599"/>
                </a:lnTo>
                <a:cubicBezTo>
                  <a:pt x="6441" y="9596"/>
                  <a:pt x="6511" y="9523"/>
                  <a:pt x="6511" y="9433"/>
                </a:cubicBezTo>
                <a:cubicBezTo>
                  <a:pt x="6511" y="9343"/>
                  <a:pt x="6441" y="9270"/>
                  <a:pt x="6351" y="9266"/>
                </a:cubicBezTo>
                <a:lnTo>
                  <a:pt x="3895" y="9266"/>
                </a:lnTo>
                <a:cubicBezTo>
                  <a:pt x="3893" y="9266"/>
                  <a:pt x="3892" y="9266"/>
                  <a:pt x="3890" y="9266"/>
                </a:cubicBezTo>
                <a:close/>
                <a:moveTo>
                  <a:pt x="3239" y="0"/>
                </a:moveTo>
                <a:cubicBezTo>
                  <a:pt x="3093" y="0"/>
                  <a:pt x="2949" y="47"/>
                  <a:pt x="2831" y="132"/>
                </a:cubicBezTo>
                <a:cubicBezTo>
                  <a:pt x="2711" y="218"/>
                  <a:pt x="2623" y="340"/>
                  <a:pt x="2575" y="479"/>
                </a:cubicBezTo>
                <a:cubicBezTo>
                  <a:pt x="2568" y="498"/>
                  <a:pt x="2562" y="517"/>
                  <a:pt x="2554" y="535"/>
                </a:cubicBezTo>
                <a:lnTo>
                  <a:pt x="1994" y="535"/>
                </a:lnTo>
                <a:cubicBezTo>
                  <a:pt x="1672" y="535"/>
                  <a:pt x="1390" y="756"/>
                  <a:pt x="1313" y="1070"/>
                </a:cubicBezTo>
                <a:lnTo>
                  <a:pt x="598" y="1070"/>
                </a:lnTo>
                <a:cubicBezTo>
                  <a:pt x="271" y="1071"/>
                  <a:pt x="5" y="1337"/>
                  <a:pt x="4" y="1664"/>
                </a:cubicBezTo>
                <a:lnTo>
                  <a:pt x="4" y="9539"/>
                </a:lnTo>
                <a:cubicBezTo>
                  <a:pt x="4" y="9630"/>
                  <a:pt x="77" y="9705"/>
                  <a:pt x="170" y="9705"/>
                </a:cubicBezTo>
                <a:cubicBezTo>
                  <a:pt x="261" y="9705"/>
                  <a:pt x="335" y="9630"/>
                  <a:pt x="335" y="9539"/>
                </a:cubicBezTo>
                <a:lnTo>
                  <a:pt x="335" y="1664"/>
                </a:lnTo>
                <a:cubicBezTo>
                  <a:pt x="337" y="1520"/>
                  <a:pt x="453" y="1403"/>
                  <a:pt x="598" y="1401"/>
                </a:cubicBezTo>
                <a:lnTo>
                  <a:pt x="1313" y="1401"/>
                </a:lnTo>
                <a:cubicBezTo>
                  <a:pt x="1390" y="1715"/>
                  <a:pt x="1672" y="1936"/>
                  <a:pt x="1994" y="1936"/>
                </a:cubicBezTo>
                <a:lnTo>
                  <a:pt x="3415" y="1936"/>
                </a:lnTo>
                <a:cubicBezTo>
                  <a:pt x="3505" y="1933"/>
                  <a:pt x="3575" y="1859"/>
                  <a:pt x="3575" y="1771"/>
                </a:cubicBezTo>
                <a:cubicBezTo>
                  <a:pt x="3575" y="1681"/>
                  <a:pt x="3505" y="1608"/>
                  <a:pt x="3415" y="1604"/>
                </a:cubicBezTo>
                <a:lnTo>
                  <a:pt x="1994" y="1604"/>
                </a:lnTo>
                <a:cubicBezTo>
                  <a:pt x="1793" y="1600"/>
                  <a:pt x="1633" y="1436"/>
                  <a:pt x="1633" y="1235"/>
                </a:cubicBezTo>
                <a:cubicBezTo>
                  <a:pt x="1633" y="1035"/>
                  <a:pt x="1793" y="871"/>
                  <a:pt x="1994" y="866"/>
                </a:cubicBezTo>
                <a:lnTo>
                  <a:pt x="2531" y="866"/>
                </a:lnTo>
                <a:cubicBezTo>
                  <a:pt x="2618" y="866"/>
                  <a:pt x="2698" y="849"/>
                  <a:pt x="2765" y="793"/>
                </a:cubicBezTo>
                <a:cubicBezTo>
                  <a:pt x="2821" y="743"/>
                  <a:pt x="2855" y="681"/>
                  <a:pt x="2887" y="583"/>
                </a:cubicBezTo>
                <a:cubicBezTo>
                  <a:pt x="2912" y="509"/>
                  <a:pt x="2960" y="445"/>
                  <a:pt x="3023" y="401"/>
                </a:cubicBezTo>
                <a:cubicBezTo>
                  <a:pt x="3085" y="356"/>
                  <a:pt x="3161" y="332"/>
                  <a:pt x="3239" y="332"/>
                </a:cubicBezTo>
                <a:lnTo>
                  <a:pt x="4345" y="332"/>
                </a:lnTo>
                <a:cubicBezTo>
                  <a:pt x="4504" y="332"/>
                  <a:pt x="4643" y="433"/>
                  <a:pt x="4694" y="581"/>
                </a:cubicBezTo>
                <a:cubicBezTo>
                  <a:pt x="4721" y="665"/>
                  <a:pt x="4752" y="727"/>
                  <a:pt x="4805" y="778"/>
                </a:cubicBezTo>
                <a:cubicBezTo>
                  <a:pt x="4869" y="838"/>
                  <a:pt x="4942" y="866"/>
                  <a:pt x="5051" y="866"/>
                </a:cubicBezTo>
                <a:lnTo>
                  <a:pt x="5588" y="866"/>
                </a:lnTo>
                <a:cubicBezTo>
                  <a:pt x="5789" y="871"/>
                  <a:pt x="5949" y="1035"/>
                  <a:pt x="5949" y="1235"/>
                </a:cubicBezTo>
                <a:cubicBezTo>
                  <a:pt x="5949" y="1436"/>
                  <a:pt x="5789" y="1600"/>
                  <a:pt x="5588" y="1604"/>
                </a:cubicBezTo>
                <a:lnTo>
                  <a:pt x="4166" y="1604"/>
                </a:lnTo>
                <a:cubicBezTo>
                  <a:pt x="4078" y="1608"/>
                  <a:pt x="4006" y="1681"/>
                  <a:pt x="4006" y="1771"/>
                </a:cubicBezTo>
                <a:cubicBezTo>
                  <a:pt x="4006" y="1859"/>
                  <a:pt x="4078" y="1933"/>
                  <a:pt x="4166" y="1936"/>
                </a:cubicBezTo>
                <a:lnTo>
                  <a:pt x="5588" y="1936"/>
                </a:lnTo>
                <a:cubicBezTo>
                  <a:pt x="5773" y="1936"/>
                  <a:pt x="5953" y="1862"/>
                  <a:pt x="6082" y="1731"/>
                </a:cubicBezTo>
                <a:cubicBezTo>
                  <a:pt x="6174" y="1640"/>
                  <a:pt x="6238" y="1526"/>
                  <a:pt x="6270" y="1401"/>
                </a:cubicBezTo>
                <a:lnTo>
                  <a:pt x="6984" y="1401"/>
                </a:lnTo>
                <a:cubicBezTo>
                  <a:pt x="7129" y="1403"/>
                  <a:pt x="7246" y="1520"/>
                  <a:pt x="7248" y="1664"/>
                </a:cubicBezTo>
                <a:lnTo>
                  <a:pt x="7248" y="2093"/>
                </a:lnTo>
                <a:cubicBezTo>
                  <a:pt x="7248" y="2184"/>
                  <a:pt x="7321" y="2259"/>
                  <a:pt x="7413" y="2259"/>
                </a:cubicBezTo>
                <a:cubicBezTo>
                  <a:pt x="7504" y="2259"/>
                  <a:pt x="7579" y="2184"/>
                  <a:pt x="7579" y="2093"/>
                </a:cubicBezTo>
                <a:lnTo>
                  <a:pt x="7579" y="1664"/>
                </a:lnTo>
                <a:cubicBezTo>
                  <a:pt x="7578" y="1337"/>
                  <a:pt x="7312" y="1071"/>
                  <a:pt x="6984" y="1070"/>
                </a:cubicBezTo>
                <a:lnTo>
                  <a:pt x="6270" y="1070"/>
                </a:lnTo>
                <a:cubicBezTo>
                  <a:pt x="6193" y="756"/>
                  <a:pt x="5913" y="537"/>
                  <a:pt x="5589" y="535"/>
                </a:cubicBezTo>
                <a:lnTo>
                  <a:pt x="5030" y="535"/>
                </a:lnTo>
                <a:cubicBezTo>
                  <a:pt x="5022" y="516"/>
                  <a:pt x="5014" y="497"/>
                  <a:pt x="5010" y="477"/>
                </a:cubicBezTo>
                <a:cubicBezTo>
                  <a:pt x="4912" y="192"/>
                  <a:pt x="4646" y="0"/>
                  <a:pt x="4345" y="0"/>
                </a:cubicBezTo>
                <a:close/>
                <a:moveTo>
                  <a:pt x="1669" y="9356"/>
                </a:moveTo>
                <a:lnTo>
                  <a:pt x="2056" y="9744"/>
                </a:lnTo>
                <a:lnTo>
                  <a:pt x="1728" y="10073"/>
                </a:lnTo>
                <a:cubicBezTo>
                  <a:pt x="1674" y="10127"/>
                  <a:pt x="1604" y="10154"/>
                  <a:pt x="1533" y="10154"/>
                </a:cubicBezTo>
                <a:cubicBezTo>
                  <a:pt x="1463" y="10154"/>
                  <a:pt x="1392" y="10127"/>
                  <a:pt x="1339" y="10073"/>
                </a:cubicBezTo>
                <a:cubicBezTo>
                  <a:pt x="1232" y="9966"/>
                  <a:pt x="1232" y="9793"/>
                  <a:pt x="1339" y="9686"/>
                </a:cubicBezTo>
                <a:lnTo>
                  <a:pt x="1669" y="9356"/>
                </a:lnTo>
                <a:close/>
                <a:moveTo>
                  <a:pt x="3893" y="9912"/>
                </a:moveTo>
                <a:cubicBezTo>
                  <a:pt x="3803" y="9912"/>
                  <a:pt x="3729" y="9986"/>
                  <a:pt x="3729" y="10076"/>
                </a:cubicBezTo>
                <a:cubicBezTo>
                  <a:pt x="3729" y="10168"/>
                  <a:pt x="3804" y="10243"/>
                  <a:pt x="3895" y="10243"/>
                </a:cubicBezTo>
                <a:lnTo>
                  <a:pt x="5708" y="10243"/>
                </a:lnTo>
                <a:cubicBezTo>
                  <a:pt x="5799" y="10243"/>
                  <a:pt x="5873" y="10168"/>
                  <a:pt x="5873" y="10076"/>
                </a:cubicBezTo>
                <a:cubicBezTo>
                  <a:pt x="5873" y="9985"/>
                  <a:pt x="5799" y="9912"/>
                  <a:pt x="5708" y="9912"/>
                </a:cubicBezTo>
                <a:lnTo>
                  <a:pt x="3895" y="9912"/>
                </a:lnTo>
                <a:cubicBezTo>
                  <a:pt x="3894" y="9912"/>
                  <a:pt x="3894" y="9912"/>
                  <a:pt x="3893" y="9912"/>
                </a:cubicBezTo>
                <a:close/>
                <a:moveTo>
                  <a:pt x="2427" y="8381"/>
                </a:moveTo>
                <a:cubicBezTo>
                  <a:pt x="2272" y="8381"/>
                  <a:pt x="2117" y="8440"/>
                  <a:pt x="1998" y="8559"/>
                </a:cubicBezTo>
                <a:cubicBezTo>
                  <a:pt x="1699" y="8855"/>
                  <a:pt x="1401" y="9153"/>
                  <a:pt x="1105" y="9451"/>
                </a:cubicBezTo>
                <a:cubicBezTo>
                  <a:pt x="868" y="9687"/>
                  <a:pt x="868" y="10072"/>
                  <a:pt x="1105" y="10307"/>
                </a:cubicBezTo>
                <a:cubicBezTo>
                  <a:pt x="1223" y="10426"/>
                  <a:pt x="1378" y="10485"/>
                  <a:pt x="1533" y="10485"/>
                </a:cubicBezTo>
                <a:cubicBezTo>
                  <a:pt x="1688" y="10485"/>
                  <a:pt x="1843" y="10426"/>
                  <a:pt x="1962" y="10309"/>
                </a:cubicBezTo>
                <a:lnTo>
                  <a:pt x="2855" y="9415"/>
                </a:lnTo>
                <a:cubicBezTo>
                  <a:pt x="3089" y="9177"/>
                  <a:pt x="3089" y="8796"/>
                  <a:pt x="2855" y="8559"/>
                </a:cubicBezTo>
                <a:cubicBezTo>
                  <a:pt x="2736" y="8440"/>
                  <a:pt x="2581" y="8381"/>
                  <a:pt x="2427" y="8381"/>
                </a:cubicBezTo>
                <a:close/>
                <a:moveTo>
                  <a:pt x="7413" y="2677"/>
                </a:moveTo>
                <a:cubicBezTo>
                  <a:pt x="7321" y="2677"/>
                  <a:pt x="7246" y="2752"/>
                  <a:pt x="7246" y="2844"/>
                </a:cubicBezTo>
                <a:lnTo>
                  <a:pt x="7246" y="10718"/>
                </a:lnTo>
                <a:cubicBezTo>
                  <a:pt x="7246" y="10863"/>
                  <a:pt x="7129" y="10981"/>
                  <a:pt x="6984" y="10981"/>
                </a:cubicBezTo>
                <a:lnTo>
                  <a:pt x="598" y="10981"/>
                </a:lnTo>
                <a:cubicBezTo>
                  <a:pt x="453" y="10981"/>
                  <a:pt x="335" y="10863"/>
                  <a:pt x="335" y="10718"/>
                </a:cubicBezTo>
                <a:lnTo>
                  <a:pt x="335" y="10289"/>
                </a:lnTo>
                <a:cubicBezTo>
                  <a:pt x="338" y="10197"/>
                  <a:pt x="263" y="10118"/>
                  <a:pt x="168" y="10118"/>
                </a:cubicBezTo>
                <a:cubicBezTo>
                  <a:pt x="76" y="10118"/>
                  <a:pt x="0" y="10197"/>
                  <a:pt x="4" y="10289"/>
                </a:cubicBezTo>
                <a:lnTo>
                  <a:pt x="4" y="10718"/>
                </a:lnTo>
                <a:cubicBezTo>
                  <a:pt x="4" y="11047"/>
                  <a:pt x="269" y="11312"/>
                  <a:pt x="598" y="11312"/>
                </a:cubicBezTo>
                <a:lnTo>
                  <a:pt x="6984" y="11312"/>
                </a:lnTo>
                <a:cubicBezTo>
                  <a:pt x="7312" y="11312"/>
                  <a:pt x="7578" y="11047"/>
                  <a:pt x="7578" y="10718"/>
                </a:cubicBezTo>
                <a:lnTo>
                  <a:pt x="7578" y="2844"/>
                </a:lnTo>
                <a:cubicBezTo>
                  <a:pt x="7578" y="2752"/>
                  <a:pt x="7504" y="2677"/>
                  <a:pt x="7413" y="267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3"/>
          <p:cNvSpPr/>
          <p:nvPr/>
        </p:nvSpPr>
        <p:spPr>
          <a:xfrm>
            <a:off x="4378936" y="3165740"/>
            <a:ext cx="386130" cy="343326"/>
          </a:xfrm>
          <a:custGeom>
            <a:avLst/>
            <a:gdLst/>
            <a:ahLst/>
            <a:cxnLst/>
            <a:rect l="l" t="t" r="r" b="b"/>
            <a:pathLst>
              <a:path w="11592" h="10307" extrusionOk="0">
                <a:moveTo>
                  <a:pt x="3844" y="331"/>
                </a:moveTo>
                <a:cubicBezTo>
                  <a:pt x="4016" y="331"/>
                  <a:pt x="4153" y="469"/>
                  <a:pt x="4153" y="640"/>
                </a:cubicBezTo>
                <a:lnTo>
                  <a:pt x="4153" y="1566"/>
                </a:lnTo>
                <a:lnTo>
                  <a:pt x="1281" y="1566"/>
                </a:lnTo>
                <a:lnTo>
                  <a:pt x="1281" y="640"/>
                </a:lnTo>
                <a:cubicBezTo>
                  <a:pt x="1281" y="469"/>
                  <a:pt x="1419" y="331"/>
                  <a:pt x="1590" y="331"/>
                </a:cubicBezTo>
                <a:close/>
                <a:moveTo>
                  <a:pt x="4323" y="1897"/>
                </a:moveTo>
                <a:cubicBezTo>
                  <a:pt x="4754" y="1900"/>
                  <a:pt x="5101" y="2249"/>
                  <a:pt x="5103" y="2680"/>
                </a:cubicBezTo>
                <a:lnTo>
                  <a:pt x="5103" y="3541"/>
                </a:lnTo>
                <a:lnTo>
                  <a:pt x="332" y="3541"/>
                </a:lnTo>
                <a:lnTo>
                  <a:pt x="332" y="2680"/>
                </a:lnTo>
                <a:cubicBezTo>
                  <a:pt x="334" y="2249"/>
                  <a:pt x="681" y="1900"/>
                  <a:pt x="1112" y="1897"/>
                </a:cubicBezTo>
                <a:close/>
                <a:moveTo>
                  <a:pt x="8684" y="1436"/>
                </a:moveTo>
                <a:cubicBezTo>
                  <a:pt x="8189" y="1436"/>
                  <a:pt x="7698" y="1628"/>
                  <a:pt x="7328" y="2000"/>
                </a:cubicBezTo>
                <a:cubicBezTo>
                  <a:pt x="6691" y="2640"/>
                  <a:pt x="6588" y="3637"/>
                  <a:pt x="7083" y="4393"/>
                </a:cubicBezTo>
                <a:cubicBezTo>
                  <a:pt x="7115" y="4442"/>
                  <a:pt x="7168" y="4468"/>
                  <a:pt x="7221" y="4468"/>
                </a:cubicBezTo>
                <a:cubicBezTo>
                  <a:pt x="7263" y="4468"/>
                  <a:pt x="7305" y="4452"/>
                  <a:pt x="7338" y="4420"/>
                </a:cubicBezTo>
                <a:lnTo>
                  <a:pt x="8281" y="3477"/>
                </a:lnTo>
                <a:cubicBezTo>
                  <a:pt x="8349" y="3413"/>
                  <a:pt x="8351" y="3304"/>
                  <a:pt x="8284" y="3239"/>
                </a:cubicBezTo>
                <a:cubicBezTo>
                  <a:pt x="8252" y="3206"/>
                  <a:pt x="8209" y="3190"/>
                  <a:pt x="8167" y="3190"/>
                </a:cubicBezTo>
                <a:cubicBezTo>
                  <a:pt x="8123" y="3190"/>
                  <a:pt x="8079" y="3208"/>
                  <a:pt x="8047" y="3242"/>
                </a:cubicBezTo>
                <a:lnTo>
                  <a:pt x="7258" y="4031"/>
                </a:lnTo>
                <a:cubicBezTo>
                  <a:pt x="6966" y="3426"/>
                  <a:pt x="7090" y="2704"/>
                  <a:pt x="7565" y="2229"/>
                </a:cubicBezTo>
                <a:cubicBezTo>
                  <a:pt x="7868" y="1926"/>
                  <a:pt x="8272" y="1766"/>
                  <a:pt x="8682" y="1766"/>
                </a:cubicBezTo>
                <a:cubicBezTo>
                  <a:pt x="8915" y="1766"/>
                  <a:pt x="9149" y="1817"/>
                  <a:pt x="9368" y="1923"/>
                </a:cubicBezTo>
                <a:lnTo>
                  <a:pt x="8578" y="2712"/>
                </a:lnTo>
                <a:cubicBezTo>
                  <a:pt x="8513" y="2776"/>
                  <a:pt x="8513" y="2880"/>
                  <a:pt x="8578" y="2946"/>
                </a:cubicBezTo>
                <a:cubicBezTo>
                  <a:pt x="8610" y="2978"/>
                  <a:pt x="8653" y="2994"/>
                  <a:pt x="8695" y="2994"/>
                </a:cubicBezTo>
                <a:cubicBezTo>
                  <a:pt x="8738" y="2994"/>
                  <a:pt x="8780" y="2978"/>
                  <a:pt x="8812" y="2946"/>
                </a:cubicBezTo>
                <a:lnTo>
                  <a:pt x="9755" y="2001"/>
                </a:lnTo>
                <a:cubicBezTo>
                  <a:pt x="9832" y="1924"/>
                  <a:pt x="9816" y="1796"/>
                  <a:pt x="9721" y="1742"/>
                </a:cubicBezTo>
                <a:cubicBezTo>
                  <a:pt x="9403" y="1536"/>
                  <a:pt x="9043" y="1436"/>
                  <a:pt x="8684" y="1436"/>
                </a:cubicBezTo>
                <a:close/>
                <a:moveTo>
                  <a:pt x="10109" y="2664"/>
                </a:moveTo>
                <a:lnTo>
                  <a:pt x="10109" y="2664"/>
                </a:lnTo>
                <a:cubicBezTo>
                  <a:pt x="10400" y="3269"/>
                  <a:pt x="10277" y="3993"/>
                  <a:pt x="9801" y="4468"/>
                </a:cubicBezTo>
                <a:cubicBezTo>
                  <a:pt x="9498" y="4771"/>
                  <a:pt x="9094" y="4930"/>
                  <a:pt x="8684" y="4930"/>
                </a:cubicBezTo>
                <a:cubicBezTo>
                  <a:pt x="8452" y="4930"/>
                  <a:pt x="8218" y="4879"/>
                  <a:pt x="7999" y="4774"/>
                </a:cubicBezTo>
                <a:lnTo>
                  <a:pt x="10109" y="2664"/>
                </a:lnTo>
                <a:close/>
                <a:moveTo>
                  <a:pt x="10146" y="2227"/>
                </a:moveTo>
                <a:cubicBezTo>
                  <a:pt x="10104" y="2227"/>
                  <a:pt x="10062" y="2243"/>
                  <a:pt x="10029" y="2275"/>
                </a:cubicBezTo>
                <a:lnTo>
                  <a:pt x="7611" y="4692"/>
                </a:lnTo>
                <a:lnTo>
                  <a:pt x="7611" y="4694"/>
                </a:lnTo>
                <a:cubicBezTo>
                  <a:pt x="7535" y="4771"/>
                  <a:pt x="7552" y="4899"/>
                  <a:pt x="7645" y="4953"/>
                </a:cubicBezTo>
                <a:cubicBezTo>
                  <a:pt x="7963" y="5159"/>
                  <a:pt x="8324" y="5259"/>
                  <a:pt x="8682" y="5259"/>
                </a:cubicBezTo>
                <a:cubicBezTo>
                  <a:pt x="9177" y="5259"/>
                  <a:pt x="9669" y="5067"/>
                  <a:pt x="10038" y="4696"/>
                </a:cubicBezTo>
                <a:cubicBezTo>
                  <a:pt x="10676" y="4057"/>
                  <a:pt x="10778" y="3058"/>
                  <a:pt x="10285" y="2302"/>
                </a:cubicBezTo>
                <a:cubicBezTo>
                  <a:pt x="10253" y="2253"/>
                  <a:pt x="10200" y="2227"/>
                  <a:pt x="10146" y="2227"/>
                </a:cubicBezTo>
                <a:close/>
                <a:moveTo>
                  <a:pt x="8684" y="1049"/>
                </a:moveTo>
                <a:cubicBezTo>
                  <a:pt x="9781" y="1049"/>
                  <a:pt x="10724" y="1823"/>
                  <a:pt x="10938" y="2899"/>
                </a:cubicBezTo>
                <a:cubicBezTo>
                  <a:pt x="11151" y="3975"/>
                  <a:pt x="10576" y="5051"/>
                  <a:pt x="9563" y="5470"/>
                </a:cubicBezTo>
                <a:cubicBezTo>
                  <a:pt x="9277" y="5589"/>
                  <a:pt x="8978" y="5646"/>
                  <a:pt x="8683" y="5646"/>
                </a:cubicBezTo>
                <a:cubicBezTo>
                  <a:pt x="7934" y="5646"/>
                  <a:pt x="7209" y="5279"/>
                  <a:pt x="6773" y="4625"/>
                </a:cubicBezTo>
                <a:cubicBezTo>
                  <a:pt x="6163" y="3713"/>
                  <a:pt x="6283" y="2497"/>
                  <a:pt x="7058" y="1723"/>
                </a:cubicBezTo>
                <a:cubicBezTo>
                  <a:pt x="7488" y="1290"/>
                  <a:pt x="8074" y="1049"/>
                  <a:pt x="8684" y="1049"/>
                </a:cubicBezTo>
                <a:close/>
                <a:moveTo>
                  <a:pt x="8684" y="719"/>
                </a:moveTo>
                <a:cubicBezTo>
                  <a:pt x="8005" y="719"/>
                  <a:pt x="7332" y="981"/>
                  <a:pt x="6824" y="1489"/>
                </a:cubicBezTo>
                <a:cubicBezTo>
                  <a:pt x="6331" y="1980"/>
                  <a:pt x="6052" y="2650"/>
                  <a:pt x="6054" y="3348"/>
                </a:cubicBezTo>
                <a:cubicBezTo>
                  <a:pt x="6054" y="4601"/>
                  <a:pt x="6939" y="5682"/>
                  <a:pt x="8170" y="5927"/>
                </a:cubicBezTo>
                <a:cubicBezTo>
                  <a:pt x="8341" y="5961"/>
                  <a:pt x="8513" y="5977"/>
                  <a:pt x="8682" y="5977"/>
                </a:cubicBezTo>
                <a:cubicBezTo>
                  <a:pt x="9728" y="5977"/>
                  <a:pt x="10698" y="5351"/>
                  <a:pt x="11111" y="4353"/>
                </a:cubicBezTo>
                <a:cubicBezTo>
                  <a:pt x="11591" y="3195"/>
                  <a:pt x="11186" y="1859"/>
                  <a:pt x="10144" y="1162"/>
                </a:cubicBezTo>
                <a:cubicBezTo>
                  <a:pt x="9698" y="864"/>
                  <a:pt x="9189" y="719"/>
                  <a:pt x="8684" y="719"/>
                </a:cubicBezTo>
                <a:close/>
                <a:moveTo>
                  <a:pt x="2492" y="4627"/>
                </a:moveTo>
                <a:cubicBezTo>
                  <a:pt x="2493" y="4627"/>
                  <a:pt x="2494" y="4627"/>
                  <a:pt x="2495" y="4627"/>
                </a:cubicBezTo>
                <a:lnTo>
                  <a:pt x="2940" y="4627"/>
                </a:lnTo>
                <a:cubicBezTo>
                  <a:pt x="2962" y="4627"/>
                  <a:pt x="2983" y="4635"/>
                  <a:pt x="2998" y="4649"/>
                </a:cubicBezTo>
                <a:cubicBezTo>
                  <a:pt x="3014" y="4665"/>
                  <a:pt x="3022" y="4686"/>
                  <a:pt x="3022" y="4707"/>
                </a:cubicBezTo>
                <a:lnTo>
                  <a:pt x="3022" y="5075"/>
                </a:lnTo>
                <a:cubicBezTo>
                  <a:pt x="3022" y="5277"/>
                  <a:pt x="3138" y="5392"/>
                  <a:pt x="3339" y="5392"/>
                </a:cubicBezTo>
                <a:lnTo>
                  <a:pt x="3707" y="5392"/>
                </a:lnTo>
                <a:cubicBezTo>
                  <a:pt x="3728" y="5392"/>
                  <a:pt x="3748" y="5400"/>
                  <a:pt x="3764" y="5416"/>
                </a:cubicBezTo>
                <a:cubicBezTo>
                  <a:pt x="3779" y="5430"/>
                  <a:pt x="3788" y="5451"/>
                  <a:pt x="3788" y="5474"/>
                </a:cubicBezTo>
                <a:lnTo>
                  <a:pt x="3788" y="5919"/>
                </a:lnTo>
                <a:cubicBezTo>
                  <a:pt x="3787" y="5963"/>
                  <a:pt x="3752" y="6000"/>
                  <a:pt x="3707" y="6000"/>
                </a:cubicBezTo>
                <a:lnTo>
                  <a:pt x="3339" y="6000"/>
                </a:lnTo>
                <a:cubicBezTo>
                  <a:pt x="3142" y="6000"/>
                  <a:pt x="3022" y="6120"/>
                  <a:pt x="3022" y="6316"/>
                </a:cubicBezTo>
                <a:lnTo>
                  <a:pt x="3022" y="6684"/>
                </a:lnTo>
                <a:cubicBezTo>
                  <a:pt x="3022" y="6729"/>
                  <a:pt x="2985" y="6765"/>
                  <a:pt x="2940" y="6767"/>
                </a:cubicBezTo>
                <a:lnTo>
                  <a:pt x="2495" y="6767"/>
                </a:lnTo>
                <a:cubicBezTo>
                  <a:pt x="2450" y="6765"/>
                  <a:pt x="2413" y="6729"/>
                  <a:pt x="2413" y="6684"/>
                </a:cubicBezTo>
                <a:lnTo>
                  <a:pt x="2413" y="6316"/>
                </a:lnTo>
                <a:cubicBezTo>
                  <a:pt x="2413" y="6120"/>
                  <a:pt x="2293" y="6000"/>
                  <a:pt x="2098" y="6000"/>
                </a:cubicBezTo>
                <a:lnTo>
                  <a:pt x="1730" y="6000"/>
                </a:lnTo>
                <a:cubicBezTo>
                  <a:pt x="1707" y="6000"/>
                  <a:pt x="1686" y="5992"/>
                  <a:pt x="1672" y="5976"/>
                </a:cubicBezTo>
                <a:cubicBezTo>
                  <a:pt x="1656" y="5960"/>
                  <a:pt x="1648" y="5939"/>
                  <a:pt x="1648" y="5919"/>
                </a:cubicBezTo>
                <a:lnTo>
                  <a:pt x="1648" y="5474"/>
                </a:lnTo>
                <a:cubicBezTo>
                  <a:pt x="1646" y="5427"/>
                  <a:pt x="1683" y="5392"/>
                  <a:pt x="1730" y="5392"/>
                </a:cubicBezTo>
                <a:lnTo>
                  <a:pt x="2098" y="5392"/>
                </a:lnTo>
                <a:cubicBezTo>
                  <a:pt x="2298" y="5392"/>
                  <a:pt x="2413" y="5275"/>
                  <a:pt x="2413" y="5075"/>
                </a:cubicBezTo>
                <a:lnTo>
                  <a:pt x="2413" y="4707"/>
                </a:lnTo>
                <a:cubicBezTo>
                  <a:pt x="2413" y="4663"/>
                  <a:pt x="2449" y="4627"/>
                  <a:pt x="2492" y="4627"/>
                </a:cubicBezTo>
                <a:close/>
                <a:moveTo>
                  <a:pt x="2492" y="4295"/>
                </a:moveTo>
                <a:cubicBezTo>
                  <a:pt x="2266" y="4295"/>
                  <a:pt x="2082" y="4480"/>
                  <a:pt x="2082" y="4707"/>
                </a:cubicBezTo>
                <a:lnTo>
                  <a:pt x="2082" y="5061"/>
                </a:lnTo>
                <a:lnTo>
                  <a:pt x="1730" y="5061"/>
                </a:lnTo>
                <a:cubicBezTo>
                  <a:pt x="1501" y="5061"/>
                  <a:pt x="1317" y="5245"/>
                  <a:pt x="1317" y="5474"/>
                </a:cubicBezTo>
                <a:lnTo>
                  <a:pt x="1317" y="5919"/>
                </a:lnTo>
                <a:cubicBezTo>
                  <a:pt x="1317" y="6146"/>
                  <a:pt x="1501" y="6332"/>
                  <a:pt x="1730" y="6332"/>
                </a:cubicBezTo>
                <a:lnTo>
                  <a:pt x="2082" y="6332"/>
                </a:lnTo>
                <a:lnTo>
                  <a:pt x="2082" y="6684"/>
                </a:lnTo>
                <a:cubicBezTo>
                  <a:pt x="2082" y="6913"/>
                  <a:pt x="2268" y="7097"/>
                  <a:pt x="2495" y="7098"/>
                </a:cubicBezTo>
                <a:lnTo>
                  <a:pt x="2940" y="7098"/>
                </a:lnTo>
                <a:cubicBezTo>
                  <a:pt x="3169" y="7097"/>
                  <a:pt x="3353" y="6913"/>
                  <a:pt x="3353" y="6684"/>
                </a:cubicBezTo>
                <a:lnTo>
                  <a:pt x="3353" y="6332"/>
                </a:lnTo>
                <a:lnTo>
                  <a:pt x="3707" y="6332"/>
                </a:lnTo>
                <a:cubicBezTo>
                  <a:pt x="3934" y="6332"/>
                  <a:pt x="4118" y="6146"/>
                  <a:pt x="4120" y="5919"/>
                </a:cubicBezTo>
                <a:lnTo>
                  <a:pt x="4120" y="5474"/>
                </a:lnTo>
                <a:cubicBezTo>
                  <a:pt x="4120" y="5245"/>
                  <a:pt x="3934" y="5061"/>
                  <a:pt x="3707" y="5061"/>
                </a:cubicBezTo>
                <a:lnTo>
                  <a:pt x="3353" y="5061"/>
                </a:lnTo>
                <a:lnTo>
                  <a:pt x="3353" y="4707"/>
                </a:lnTo>
                <a:cubicBezTo>
                  <a:pt x="3353" y="4479"/>
                  <a:pt x="3169" y="4295"/>
                  <a:pt x="2940" y="4295"/>
                </a:cubicBezTo>
                <a:lnTo>
                  <a:pt x="2495" y="4295"/>
                </a:lnTo>
                <a:cubicBezTo>
                  <a:pt x="2494" y="4295"/>
                  <a:pt x="2493" y="4295"/>
                  <a:pt x="2492" y="4295"/>
                </a:cubicBezTo>
                <a:close/>
                <a:moveTo>
                  <a:pt x="10302" y="6929"/>
                </a:moveTo>
                <a:cubicBezTo>
                  <a:pt x="10300" y="6929"/>
                  <a:pt x="10298" y="6929"/>
                  <a:pt x="10296" y="6929"/>
                </a:cubicBezTo>
                <a:lnTo>
                  <a:pt x="10157" y="6929"/>
                </a:lnTo>
                <a:cubicBezTo>
                  <a:pt x="10069" y="6932"/>
                  <a:pt x="9997" y="7006"/>
                  <a:pt x="9997" y="7095"/>
                </a:cubicBezTo>
                <a:cubicBezTo>
                  <a:pt x="9997" y="7185"/>
                  <a:pt x="10069" y="7257"/>
                  <a:pt x="10157" y="7260"/>
                </a:cubicBezTo>
                <a:lnTo>
                  <a:pt x="10296" y="7260"/>
                </a:lnTo>
                <a:cubicBezTo>
                  <a:pt x="10298" y="7260"/>
                  <a:pt x="10300" y="7260"/>
                  <a:pt x="10302" y="7260"/>
                </a:cubicBezTo>
                <a:cubicBezTo>
                  <a:pt x="10394" y="7260"/>
                  <a:pt x="10467" y="7186"/>
                  <a:pt x="10467" y="7095"/>
                </a:cubicBezTo>
                <a:cubicBezTo>
                  <a:pt x="10467" y="7003"/>
                  <a:pt x="10394" y="6929"/>
                  <a:pt x="10302" y="6929"/>
                </a:cubicBezTo>
                <a:close/>
                <a:moveTo>
                  <a:pt x="1590" y="0"/>
                </a:moveTo>
                <a:cubicBezTo>
                  <a:pt x="1238" y="0"/>
                  <a:pt x="952" y="287"/>
                  <a:pt x="950" y="640"/>
                </a:cubicBezTo>
                <a:lnTo>
                  <a:pt x="950" y="1579"/>
                </a:lnTo>
                <a:cubicBezTo>
                  <a:pt x="406" y="1662"/>
                  <a:pt x="2" y="2129"/>
                  <a:pt x="1" y="2682"/>
                </a:cubicBezTo>
                <a:lnTo>
                  <a:pt x="1" y="7116"/>
                </a:lnTo>
                <a:cubicBezTo>
                  <a:pt x="4" y="7206"/>
                  <a:pt x="78" y="7276"/>
                  <a:pt x="167" y="7276"/>
                </a:cubicBezTo>
                <a:cubicBezTo>
                  <a:pt x="255" y="7276"/>
                  <a:pt x="329" y="7206"/>
                  <a:pt x="332" y="7116"/>
                </a:cubicBezTo>
                <a:lnTo>
                  <a:pt x="332" y="3873"/>
                </a:lnTo>
                <a:lnTo>
                  <a:pt x="5103" y="3873"/>
                </a:lnTo>
                <a:lnTo>
                  <a:pt x="5101" y="4242"/>
                </a:lnTo>
                <a:cubicBezTo>
                  <a:pt x="5101" y="4334"/>
                  <a:pt x="5176" y="4407"/>
                  <a:pt x="5268" y="4407"/>
                </a:cubicBezTo>
                <a:cubicBezTo>
                  <a:pt x="5359" y="4407"/>
                  <a:pt x="5433" y="4334"/>
                  <a:pt x="5433" y="4242"/>
                </a:cubicBezTo>
                <a:lnTo>
                  <a:pt x="5433" y="2682"/>
                </a:lnTo>
                <a:cubicBezTo>
                  <a:pt x="5433" y="2129"/>
                  <a:pt x="5029" y="1662"/>
                  <a:pt x="4485" y="1579"/>
                </a:cubicBezTo>
                <a:lnTo>
                  <a:pt x="4485" y="640"/>
                </a:lnTo>
                <a:cubicBezTo>
                  <a:pt x="4483" y="287"/>
                  <a:pt x="4197" y="0"/>
                  <a:pt x="3844" y="0"/>
                </a:cubicBezTo>
                <a:close/>
                <a:moveTo>
                  <a:pt x="10224" y="6587"/>
                </a:moveTo>
                <a:cubicBezTo>
                  <a:pt x="10355" y="6587"/>
                  <a:pt x="10486" y="6638"/>
                  <a:pt x="10584" y="6737"/>
                </a:cubicBezTo>
                <a:cubicBezTo>
                  <a:pt x="10680" y="6831"/>
                  <a:pt x="10733" y="6961"/>
                  <a:pt x="10733" y="7095"/>
                </a:cubicBezTo>
                <a:cubicBezTo>
                  <a:pt x="10733" y="7339"/>
                  <a:pt x="10562" y="7547"/>
                  <a:pt x="10325" y="7593"/>
                </a:cubicBezTo>
                <a:cubicBezTo>
                  <a:pt x="10291" y="7600"/>
                  <a:pt x="10258" y="7603"/>
                  <a:pt x="10224" y="7603"/>
                </a:cubicBezTo>
                <a:cubicBezTo>
                  <a:pt x="10022" y="7603"/>
                  <a:pt x="9835" y="7482"/>
                  <a:pt x="9755" y="7291"/>
                </a:cubicBezTo>
                <a:cubicBezTo>
                  <a:pt x="9664" y="7066"/>
                  <a:pt x="9742" y="6807"/>
                  <a:pt x="9942" y="6673"/>
                </a:cubicBezTo>
                <a:cubicBezTo>
                  <a:pt x="10028" y="6615"/>
                  <a:pt x="10126" y="6587"/>
                  <a:pt x="10224" y="6587"/>
                </a:cubicBezTo>
                <a:close/>
                <a:moveTo>
                  <a:pt x="10226" y="6032"/>
                </a:moveTo>
                <a:cubicBezTo>
                  <a:pt x="10134" y="6032"/>
                  <a:pt x="10061" y="6108"/>
                  <a:pt x="10061" y="6199"/>
                </a:cubicBezTo>
                <a:lnTo>
                  <a:pt x="10059" y="6272"/>
                </a:lnTo>
                <a:cubicBezTo>
                  <a:pt x="9898" y="6304"/>
                  <a:pt x="9749" y="6384"/>
                  <a:pt x="9632" y="6501"/>
                </a:cubicBezTo>
                <a:cubicBezTo>
                  <a:pt x="9621" y="6514"/>
                  <a:pt x="9608" y="6527"/>
                  <a:pt x="9597" y="6540"/>
                </a:cubicBezTo>
                <a:lnTo>
                  <a:pt x="9531" y="6503"/>
                </a:lnTo>
                <a:cubicBezTo>
                  <a:pt x="9506" y="6489"/>
                  <a:pt x="9479" y="6483"/>
                  <a:pt x="9453" y="6483"/>
                </a:cubicBezTo>
                <a:cubicBezTo>
                  <a:pt x="9395" y="6483"/>
                  <a:pt x="9339" y="6513"/>
                  <a:pt x="9308" y="6565"/>
                </a:cubicBezTo>
                <a:cubicBezTo>
                  <a:pt x="9264" y="6644"/>
                  <a:pt x="9289" y="6743"/>
                  <a:pt x="9366" y="6790"/>
                </a:cubicBezTo>
                <a:lnTo>
                  <a:pt x="9430" y="6826"/>
                </a:lnTo>
                <a:cubicBezTo>
                  <a:pt x="9372" y="7001"/>
                  <a:pt x="9372" y="7190"/>
                  <a:pt x="9430" y="7363"/>
                </a:cubicBezTo>
                <a:lnTo>
                  <a:pt x="9366" y="7401"/>
                </a:lnTo>
                <a:cubicBezTo>
                  <a:pt x="9289" y="7447"/>
                  <a:pt x="9264" y="7547"/>
                  <a:pt x="9308" y="7624"/>
                </a:cubicBezTo>
                <a:cubicBezTo>
                  <a:pt x="9339" y="7677"/>
                  <a:pt x="9395" y="7707"/>
                  <a:pt x="9453" y="7707"/>
                </a:cubicBezTo>
                <a:cubicBezTo>
                  <a:pt x="9479" y="7707"/>
                  <a:pt x="9506" y="7701"/>
                  <a:pt x="9531" y="7688"/>
                </a:cubicBezTo>
                <a:lnTo>
                  <a:pt x="9597" y="7649"/>
                </a:lnTo>
                <a:cubicBezTo>
                  <a:pt x="9608" y="7662"/>
                  <a:pt x="9621" y="7676"/>
                  <a:pt x="9632" y="7688"/>
                </a:cubicBezTo>
                <a:cubicBezTo>
                  <a:pt x="9749" y="7804"/>
                  <a:pt x="9898" y="7885"/>
                  <a:pt x="10059" y="7918"/>
                </a:cubicBezTo>
                <a:lnTo>
                  <a:pt x="10059" y="7992"/>
                </a:lnTo>
                <a:cubicBezTo>
                  <a:pt x="10059" y="8083"/>
                  <a:pt x="10134" y="8157"/>
                  <a:pt x="10226" y="8157"/>
                </a:cubicBezTo>
                <a:cubicBezTo>
                  <a:pt x="10317" y="8157"/>
                  <a:pt x="10391" y="8083"/>
                  <a:pt x="10391" y="7992"/>
                </a:cubicBezTo>
                <a:lnTo>
                  <a:pt x="10391" y="7918"/>
                </a:lnTo>
                <a:cubicBezTo>
                  <a:pt x="10552" y="7885"/>
                  <a:pt x="10701" y="7804"/>
                  <a:pt x="10818" y="7688"/>
                </a:cubicBezTo>
                <a:cubicBezTo>
                  <a:pt x="10831" y="7676"/>
                  <a:pt x="10844" y="7662"/>
                  <a:pt x="10855" y="7649"/>
                </a:cubicBezTo>
                <a:lnTo>
                  <a:pt x="10921" y="7688"/>
                </a:lnTo>
                <a:cubicBezTo>
                  <a:pt x="10944" y="7699"/>
                  <a:pt x="10968" y="7705"/>
                  <a:pt x="10993" y="7705"/>
                </a:cubicBezTo>
                <a:cubicBezTo>
                  <a:pt x="11049" y="7705"/>
                  <a:pt x="11105" y="7675"/>
                  <a:pt x="11137" y="7622"/>
                </a:cubicBezTo>
                <a:cubicBezTo>
                  <a:pt x="11180" y="7547"/>
                  <a:pt x="11157" y="7451"/>
                  <a:pt x="11085" y="7403"/>
                </a:cubicBezTo>
                <a:lnTo>
                  <a:pt x="11021" y="7364"/>
                </a:lnTo>
                <a:cubicBezTo>
                  <a:pt x="11050" y="7278"/>
                  <a:pt x="11065" y="7187"/>
                  <a:pt x="11065" y="7097"/>
                </a:cubicBezTo>
                <a:cubicBezTo>
                  <a:pt x="11065" y="7006"/>
                  <a:pt x="11050" y="6914"/>
                  <a:pt x="11021" y="6828"/>
                </a:cubicBezTo>
                <a:lnTo>
                  <a:pt x="11085" y="6791"/>
                </a:lnTo>
                <a:cubicBezTo>
                  <a:pt x="11164" y="6745"/>
                  <a:pt x="11191" y="6644"/>
                  <a:pt x="11146" y="6565"/>
                </a:cubicBezTo>
                <a:cubicBezTo>
                  <a:pt x="11116" y="6513"/>
                  <a:pt x="11060" y="6483"/>
                  <a:pt x="11003" y="6483"/>
                </a:cubicBezTo>
                <a:cubicBezTo>
                  <a:pt x="10975" y="6483"/>
                  <a:pt x="10947" y="6490"/>
                  <a:pt x="10921" y="6505"/>
                </a:cubicBezTo>
                <a:lnTo>
                  <a:pt x="10856" y="6543"/>
                </a:lnTo>
                <a:cubicBezTo>
                  <a:pt x="10844" y="6529"/>
                  <a:pt x="10831" y="6516"/>
                  <a:pt x="10820" y="6503"/>
                </a:cubicBezTo>
                <a:cubicBezTo>
                  <a:pt x="10703" y="6386"/>
                  <a:pt x="10554" y="6306"/>
                  <a:pt x="10392" y="6274"/>
                </a:cubicBezTo>
                <a:lnTo>
                  <a:pt x="10392" y="6199"/>
                </a:lnTo>
                <a:cubicBezTo>
                  <a:pt x="10392" y="6108"/>
                  <a:pt x="10317" y="6032"/>
                  <a:pt x="10226" y="6032"/>
                </a:cubicBezTo>
                <a:close/>
                <a:moveTo>
                  <a:pt x="7415" y="7836"/>
                </a:moveTo>
                <a:cubicBezTo>
                  <a:pt x="7325" y="7836"/>
                  <a:pt x="7250" y="7909"/>
                  <a:pt x="7250" y="8001"/>
                </a:cubicBezTo>
                <a:cubicBezTo>
                  <a:pt x="7250" y="8094"/>
                  <a:pt x="7325" y="8168"/>
                  <a:pt x="7415" y="8168"/>
                </a:cubicBezTo>
                <a:cubicBezTo>
                  <a:pt x="7417" y="8168"/>
                  <a:pt x="7419" y="8168"/>
                  <a:pt x="7421" y="8168"/>
                </a:cubicBezTo>
                <a:lnTo>
                  <a:pt x="7983" y="8168"/>
                </a:lnTo>
                <a:cubicBezTo>
                  <a:pt x="7985" y="8168"/>
                  <a:pt x="7987" y="8168"/>
                  <a:pt x="7989" y="8168"/>
                </a:cubicBezTo>
                <a:cubicBezTo>
                  <a:pt x="8080" y="8168"/>
                  <a:pt x="8154" y="8094"/>
                  <a:pt x="8154" y="8001"/>
                </a:cubicBezTo>
                <a:cubicBezTo>
                  <a:pt x="8154" y="7909"/>
                  <a:pt x="8080" y="7836"/>
                  <a:pt x="7989" y="7836"/>
                </a:cubicBezTo>
                <a:cubicBezTo>
                  <a:pt x="7987" y="7836"/>
                  <a:pt x="7985" y="7836"/>
                  <a:pt x="7983" y="7837"/>
                </a:cubicBezTo>
                <a:lnTo>
                  <a:pt x="7421" y="7837"/>
                </a:lnTo>
                <a:cubicBezTo>
                  <a:pt x="7419" y="7836"/>
                  <a:pt x="7417" y="7836"/>
                  <a:pt x="7415" y="7836"/>
                </a:cubicBezTo>
                <a:close/>
                <a:moveTo>
                  <a:pt x="7699" y="7159"/>
                </a:moveTo>
                <a:cubicBezTo>
                  <a:pt x="7917" y="7159"/>
                  <a:pt x="8132" y="7244"/>
                  <a:pt x="8295" y="7407"/>
                </a:cubicBezTo>
                <a:cubicBezTo>
                  <a:pt x="8454" y="7564"/>
                  <a:pt x="8542" y="7777"/>
                  <a:pt x="8542" y="8000"/>
                </a:cubicBezTo>
                <a:cubicBezTo>
                  <a:pt x="8542" y="8402"/>
                  <a:pt x="8257" y="8746"/>
                  <a:pt x="7864" y="8824"/>
                </a:cubicBezTo>
                <a:cubicBezTo>
                  <a:pt x="7809" y="8835"/>
                  <a:pt x="7754" y="8841"/>
                  <a:pt x="7700" y="8841"/>
                </a:cubicBezTo>
                <a:cubicBezTo>
                  <a:pt x="7365" y="8841"/>
                  <a:pt x="7055" y="8640"/>
                  <a:pt x="6925" y="8322"/>
                </a:cubicBezTo>
                <a:cubicBezTo>
                  <a:pt x="6771" y="7950"/>
                  <a:pt x="6901" y="7523"/>
                  <a:pt x="7234" y="7300"/>
                </a:cubicBezTo>
                <a:cubicBezTo>
                  <a:pt x="7376" y="7206"/>
                  <a:pt x="7538" y="7159"/>
                  <a:pt x="7699" y="7159"/>
                </a:cubicBezTo>
                <a:close/>
                <a:moveTo>
                  <a:pt x="7703" y="6490"/>
                </a:moveTo>
                <a:cubicBezTo>
                  <a:pt x="7608" y="6490"/>
                  <a:pt x="7533" y="6569"/>
                  <a:pt x="7536" y="6661"/>
                </a:cubicBezTo>
                <a:lnTo>
                  <a:pt x="7536" y="6842"/>
                </a:lnTo>
                <a:cubicBezTo>
                  <a:pt x="7443" y="6855"/>
                  <a:pt x="7352" y="6881"/>
                  <a:pt x="7266" y="6914"/>
                </a:cubicBezTo>
                <a:lnTo>
                  <a:pt x="7176" y="6759"/>
                </a:lnTo>
                <a:cubicBezTo>
                  <a:pt x="7145" y="6703"/>
                  <a:pt x="7088" y="6672"/>
                  <a:pt x="7029" y="6672"/>
                </a:cubicBezTo>
                <a:cubicBezTo>
                  <a:pt x="7001" y="6672"/>
                  <a:pt x="6973" y="6679"/>
                  <a:pt x="6947" y="6693"/>
                </a:cubicBezTo>
                <a:cubicBezTo>
                  <a:pt x="6867" y="6741"/>
                  <a:pt x="6841" y="6844"/>
                  <a:pt x="6889" y="6924"/>
                </a:cubicBezTo>
                <a:lnTo>
                  <a:pt x="6979" y="7081"/>
                </a:lnTo>
                <a:cubicBezTo>
                  <a:pt x="6942" y="7110"/>
                  <a:pt x="6907" y="7140"/>
                  <a:pt x="6873" y="7174"/>
                </a:cubicBezTo>
                <a:cubicBezTo>
                  <a:pt x="6841" y="7207"/>
                  <a:pt x="6809" y="7243"/>
                  <a:pt x="6781" y="7279"/>
                </a:cubicBezTo>
                <a:lnTo>
                  <a:pt x="6624" y="7188"/>
                </a:lnTo>
                <a:cubicBezTo>
                  <a:pt x="6599" y="7175"/>
                  <a:pt x="6572" y="7169"/>
                  <a:pt x="6546" y="7169"/>
                </a:cubicBezTo>
                <a:cubicBezTo>
                  <a:pt x="6489" y="7169"/>
                  <a:pt x="6433" y="7198"/>
                  <a:pt x="6403" y="7251"/>
                </a:cubicBezTo>
                <a:cubicBezTo>
                  <a:pt x="6358" y="7329"/>
                  <a:pt x="6382" y="7428"/>
                  <a:pt x="6459" y="7475"/>
                </a:cubicBezTo>
                <a:lnTo>
                  <a:pt x="6616" y="7564"/>
                </a:lnTo>
                <a:cubicBezTo>
                  <a:pt x="6580" y="7652"/>
                  <a:pt x="6556" y="7744"/>
                  <a:pt x="6544" y="7835"/>
                </a:cubicBezTo>
                <a:lnTo>
                  <a:pt x="6363" y="7835"/>
                </a:lnTo>
                <a:cubicBezTo>
                  <a:pt x="6361" y="7835"/>
                  <a:pt x="6359" y="7835"/>
                  <a:pt x="6357" y="7835"/>
                </a:cubicBezTo>
                <a:cubicBezTo>
                  <a:pt x="6267" y="7835"/>
                  <a:pt x="6191" y="7909"/>
                  <a:pt x="6191" y="8001"/>
                </a:cubicBezTo>
                <a:cubicBezTo>
                  <a:pt x="6191" y="8094"/>
                  <a:pt x="6267" y="8166"/>
                  <a:pt x="6357" y="8166"/>
                </a:cubicBezTo>
                <a:cubicBezTo>
                  <a:pt x="6359" y="8166"/>
                  <a:pt x="6361" y="8166"/>
                  <a:pt x="6363" y="8166"/>
                </a:cubicBezTo>
                <a:lnTo>
                  <a:pt x="6544" y="8166"/>
                </a:lnTo>
                <a:cubicBezTo>
                  <a:pt x="6556" y="8259"/>
                  <a:pt x="6580" y="8350"/>
                  <a:pt x="6616" y="8437"/>
                </a:cubicBezTo>
                <a:lnTo>
                  <a:pt x="6459" y="8528"/>
                </a:lnTo>
                <a:cubicBezTo>
                  <a:pt x="6382" y="8576"/>
                  <a:pt x="6358" y="8674"/>
                  <a:pt x="6403" y="8752"/>
                </a:cubicBezTo>
                <a:cubicBezTo>
                  <a:pt x="6433" y="8805"/>
                  <a:pt x="6489" y="8835"/>
                  <a:pt x="6546" y="8835"/>
                </a:cubicBezTo>
                <a:cubicBezTo>
                  <a:pt x="6572" y="8835"/>
                  <a:pt x="6599" y="8828"/>
                  <a:pt x="6624" y="8815"/>
                </a:cubicBezTo>
                <a:lnTo>
                  <a:pt x="6781" y="8723"/>
                </a:lnTo>
                <a:cubicBezTo>
                  <a:pt x="6809" y="8760"/>
                  <a:pt x="6841" y="8795"/>
                  <a:pt x="6873" y="8829"/>
                </a:cubicBezTo>
                <a:cubicBezTo>
                  <a:pt x="6907" y="8863"/>
                  <a:pt x="6942" y="8893"/>
                  <a:pt x="6979" y="8922"/>
                </a:cubicBezTo>
                <a:lnTo>
                  <a:pt x="6889" y="9079"/>
                </a:lnTo>
                <a:cubicBezTo>
                  <a:pt x="6841" y="9159"/>
                  <a:pt x="6867" y="9261"/>
                  <a:pt x="6947" y="9309"/>
                </a:cubicBezTo>
                <a:cubicBezTo>
                  <a:pt x="6973" y="9324"/>
                  <a:pt x="7001" y="9331"/>
                  <a:pt x="7029" y="9331"/>
                </a:cubicBezTo>
                <a:cubicBezTo>
                  <a:pt x="7088" y="9331"/>
                  <a:pt x="7145" y="9299"/>
                  <a:pt x="7176" y="9244"/>
                </a:cubicBezTo>
                <a:lnTo>
                  <a:pt x="7266" y="9088"/>
                </a:lnTo>
                <a:cubicBezTo>
                  <a:pt x="7352" y="9122"/>
                  <a:pt x="7443" y="9148"/>
                  <a:pt x="7536" y="9160"/>
                </a:cubicBezTo>
                <a:lnTo>
                  <a:pt x="7536" y="9341"/>
                </a:lnTo>
                <a:cubicBezTo>
                  <a:pt x="7539" y="9431"/>
                  <a:pt x="7613" y="9501"/>
                  <a:pt x="7703" y="9501"/>
                </a:cubicBezTo>
                <a:cubicBezTo>
                  <a:pt x="7791" y="9501"/>
                  <a:pt x="7864" y="9431"/>
                  <a:pt x="7868" y="9341"/>
                </a:cubicBezTo>
                <a:lnTo>
                  <a:pt x="7868" y="9160"/>
                </a:lnTo>
                <a:cubicBezTo>
                  <a:pt x="7960" y="9148"/>
                  <a:pt x="8052" y="9124"/>
                  <a:pt x="8138" y="9088"/>
                </a:cubicBezTo>
                <a:lnTo>
                  <a:pt x="8229" y="9244"/>
                </a:lnTo>
                <a:cubicBezTo>
                  <a:pt x="8260" y="9299"/>
                  <a:pt x="8316" y="9330"/>
                  <a:pt x="8375" y="9330"/>
                </a:cubicBezTo>
                <a:cubicBezTo>
                  <a:pt x="8402" y="9330"/>
                  <a:pt x="8431" y="9323"/>
                  <a:pt x="8457" y="9308"/>
                </a:cubicBezTo>
                <a:cubicBezTo>
                  <a:pt x="8538" y="9261"/>
                  <a:pt x="8564" y="9157"/>
                  <a:pt x="8516" y="9079"/>
                </a:cubicBezTo>
                <a:lnTo>
                  <a:pt x="8425" y="8922"/>
                </a:lnTo>
                <a:cubicBezTo>
                  <a:pt x="8462" y="8893"/>
                  <a:pt x="8497" y="8861"/>
                  <a:pt x="8530" y="8829"/>
                </a:cubicBezTo>
                <a:cubicBezTo>
                  <a:pt x="8562" y="8795"/>
                  <a:pt x="8594" y="8760"/>
                  <a:pt x="8623" y="8723"/>
                </a:cubicBezTo>
                <a:lnTo>
                  <a:pt x="8780" y="8815"/>
                </a:lnTo>
                <a:cubicBezTo>
                  <a:pt x="8807" y="8831"/>
                  <a:pt x="8836" y="8839"/>
                  <a:pt x="8866" y="8839"/>
                </a:cubicBezTo>
                <a:cubicBezTo>
                  <a:pt x="8923" y="8839"/>
                  <a:pt x="8978" y="8809"/>
                  <a:pt x="9009" y="8755"/>
                </a:cubicBezTo>
                <a:cubicBezTo>
                  <a:pt x="9055" y="8675"/>
                  <a:pt x="9027" y="8573"/>
                  <a:pt x="8945" y="8528"/>
                </a:cubicBezTo>
                <a:lnTo>
                  <a:pt x="8788" y="8437"/>
                </a:lnTo>
                <a:cubicBezTo>
                  <a:pt x="8823" y="8350"/>
                  <a:pt x="8849" y="8259"/>
                  <a:pt x="8862" y="8166"/>
                </a:cubicBezTo>
                <a:lnTo>
                  <a:pt x="9043" y="8166"/>
                </a:lnTo>
                <a:cubicBezTo>
                  <a:pt x="9131" y="8163"/>
                  <a:pt x="9203" y="8089"/>
                  <a:pt x="9203" y="8001"/>
                </a:cubicBezTo>
                <a:cubicBezTo>
                  <a:pt x="9203" y="7912"/>
                  <a:pt x="9131" y="7838"/>
                  <a:pt x="9043" y="7835"/>
                </a:cubicBezTo>
                <a:lnTo>
                  <a:pt x="8862" y="7835"/>
                </a:lnTo>
                <a:cubicBezTo>
                  <a:pt x="8847" y="7742"/>
                  <a:pt x="8823" y="7651"/>
                  <a:pt x="8788" y="7564"/>
                </a:cubicBezTo>
                <a:lnTo>
                  <a:pt x="8945" y="7475"/>
                </a:lnTo>
                <a:cubicBezTo>
                  <a:pt x="9027" y="7430"/>
                  <a:pt x="9055" y="7327"/>
                  <a:pt x="9009" y="7246"/>
                </a:cubicBezTo>
                <a:cubicBezTo>
                  <a:pt x="8978" y="7193"/>
                  <a:pt x="8923" y="7164"/>
                  <a:pt x="8866" y="7164"/>
                </a:cubicBezTo>
                <a:cubicBezTo>
                  <a:pt x="8837" y="7164"/>
                  <a:pt x="8807" y="7172"/>
                  <a:pt x="8780" y="7188"/>
                </a:cubicBezTo>
                <a:lnTo>
                  <a:pt x="8623" y="7278"/>
                </a:lnTo>
                <a:cubicBezTo>
                  <a:pt x="8594" y="7241"/>
                  <a:pt x="8562" y="7206"/>
                  <a:pt x="8530" y="7174"/>
                </a:cubicBezTo>
                <a:cubicBezTo>
                  <a:pt x="8497" y="7140"/>
                  <a:pt x="8462" y="7108"/>
                  <a:pt x="8425" y="7079"/>
                </a:cubicBezTo>
                <a:lnTo>
                  <a:pt x="8516" y="6924"/>
                </a:lnTo>
                <a:cubicBezTo>
                  <a:pt x="8564" y="6844"/>
                  <a:pt x="8538" y="6740"/>
                  <a:pt x="8457" y="6693"/>
                </a:cubicBezTo>
                <a:cubicBezTo>
                  <a:pt x="8431" y="6678"/>
                  <a:pt x="8402" y="6671"/>
                  <a:pt x="8375" y="6671"/>
                </a:cubicBezTo>
                <a:cubicBezTo>
                  <a:pt x="8316" y="6671"/>
                  <a:pt x="8260" y="6702"/>
                  <a:pt x="8229" y="6757"/>
                </a:cubicBezTo>
                <a:lnTo>
                  <a:pt x="8138" y="6914"/>
                </a:lnTo>
                <a:cubicBezTo>
                  <a:pt x="8052" y="6879"/>
                  <a:pt x="7960" y="6855"/>
                  <a:pt x="7868" y="6842"/>
                </a:cubicBezTo>
                <a:lnTo>
                  <a:pt x="7868" y="6661"/>
                </a:lnTo>
                <a:cubicBezTo>
                  <a:pt x="7871" y="6569"/>
                  <a:pt x="7796" y="6490"/>
                  <a:pt x="7703" y="6490"/>
                </a:cubicBezTo>
                <a:close/>
                <a:moveTo>
                  <a:pt x="5103" y="8570"/>
                </a:moveTo>
                <a:lnTo>
                  <a:pt x="5103" y="9429"/>
                </a:lnTo>
                <a:cubicBezTo>
                  <a:pt x="5101" y="9730"/>
                  <a:pt x="4858" y="9974"/>
                  <a:pt x="4557" y="9975"/>
                </a:cubicBezTo>
                <a:lnTo>
                  <a:pt x="878" y="9975"/>
                </a:lnTo>
                <a:cubicBezTo>
                  <a:pt x="577" y="9974"/>
                  <a:pt x="334" y="9730"/>
                  <a:pt x="332" y="9429"/>
                </a:cubicBezTo>
                <a:lnTo>
                  <a:pt x="332" y="8570"/>
                </a:lnTo>
                <a:close/>
                <a:moveTo>
                  <a:pt x="5269" y="4828"/>
                </a:moveTo>
                <a:cubicBezTo>
                  <a:pt x="5176" y="4828"/>
                  <a:pt x="5103" y="4902"/>
                  <a:pt x="5103" y="4993"/>
                </a:cubicBezTo>
                <a:lnTo>
                  <a:pt x="5103" y="8238"/>
                </a:lnTo>
                <a:lnTo>
                  <a:pt x="332" y="8238"/>
                </a:lnTo>
                <a:lnTo>
                  <a:pt x="332" y="7867"/>
                </a:lnTo>
                <a:cubicBezTo>
                  <a:pt x="329" y="7777"/>
                  <a:pt x="255" y="7707"/>
                  <a:pt x="166" y="7707"/>
                </a:cubicBezTo>
                <a:cubicBezTo>
                  <a:pt x="76" y="7707"/>
                  <a:pt x="4" y="7777"/>
                  <a:pt x="1" y="7867"/>
                </a:cubicBezTo>
                <a:lnTo>
                  <a:pt x="1" y="9429"/>
                </a:lnTo>
                <a:cubicBezTo>
                  <a:pt x="2" y="9913"/>
                  <a:pt x="393" y="10305"/>
                  <a:pt x="878" y="10307"/>
                </a:cubicBezTo>
                <a:lnTo>
                  <a:pt x="4557" y="10307"/>
                </a:lnTo>
                <a:cubicBezTo>
                  <a:pt x="5040" y="10305"/>
                  <a:pt x="5433" y="9913"/>
                  <a:pt x="5434" y="9429"/>
                </a:cubicBezTo>
                <a:lnTo>
                  <a:pt x="5434" y="4993"/>
                </a:lnTo>
                <a:cubicBezTo>
                  <a:pt x="5434" y="4902"/>
                  <a:pt x="5361" y="4828"/>
                  <a:pt x="5269" y="482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53"/>
          <p:cNvSpPr/>
          <p:nvPr/>
        </p:nvSpPr>
        <p:spPr>
          <a:xfrm>
            <a:off x="7021361" y="1268723"/>
            <a:ext cx="376769" cy="356151"/>
          </a:xfrm>
          <a:custGeom>
            <a:avLst/>
            <a:gdLst/>
            <a:ahLst/>
            <a:cxnLst/>
            <a:rect l="l" t="t" r="r" b="b"/>
            <a:pathLst>
              <a:path w="11311" h="10692" extrusionOk="0">
                <a:moveTo>
                  <a:pt x="5087" y="332"/>
                </a:moveTo>
                <a:cubicBezTo>
                  <a:pt x="5458" y="334"/>
                  <a:pt x="5761" y="635"/>
                  <a:pt x="5762" y="1008"/>
                </a:cubicBezTo>
                <a:lnTo>
                  <a:pt x="5762" y="1512"/>
                </a:lnTo>
                <a:lnTo>
                  <a:pt x="5428" y="1512"/>
                </a:lnTo>
                <a:lnTo>
                  <a:pt x="5428" y="1269"/>
                </a:lnTo>
                <a:cubicBezTo>
                  <a:pt x="5428" y="1178"/>
                  <a:pt x="5354" y="1104"/>
                  <a:pt x="5261" y="1104"/>
                </a:cubicBezTo>
                <a:cubicBezTo>
                  <a:pt x="5170" y="1104"/>
                  <a:pt x="5096" y="1178"/>
                  <a:pt x="5096" y="1269"/>
                </a:cubicBezTo>
                <a:lnTo>
                  <a:pt x="5096" y="1512"/>
                </a:lnTo>
                <a:lnTo>
                  <a:pt x="4722" y="1512"/>
                </a:lnTo>
                <a:lnTo>
                  <a:pt x="4722" y="1269"/>
                </a:lnTo>
                <a:cubicBezTo>
                  <a:pt x="4725" y="1174"/>
                  <a:pt x="4649" y="1098"/>
                  <a:pt x="4557" y="1098"/>
                </a:cubicBezTo>
                <a:cubicBezTo>
                  <a:pt x="4462" y="1098"/>
                  <a:pt x="4387" y="1174"/>
                  <a:pt x="4390" y="1269"/>
                </a:cubicBezTo>
                <a:lnTo>
                  <a:pt x="4390" y="1512"/>
                </a:lnTo>
                <a:lnTo>
                  <a:pt x="4016" y="1512"/>
                </a:lnTo>
                <a:lnTo>
                  <a:pt x="4016" y="1269"/>
                </a:lnTo>
                <a:cubicBezTo>
                  <a:pt x="4016" y="1178"/>
                  <a:pt x="3942" y="1104"/>
                  <a:pt x="3851" y="1104"/>
                </a:cubicBezTo>
                <a:cubicBezTo>
                  <a:pt x="3759" y="1104"/>
                  <a:pt x="3684" y="1178"/>
                  <a:pt x="3684" y="1269"/>
                </a:cubicBezTo>
                <a:lnTo>
                  <a:pt x="3684" y="1512"/>
                </a:lnTo>
                <a:lnTo>
                  <a:pt x="3311" y="1512"/>
                </a:lnTo>
                <a:lnTo>
                  <a:pt x="3311" y="1269"/>
                </a:lnTo>
                <a:cubicBezTo>
                  <a:pt x="3311" y="1178"/>
                  <a:pt x="3237" y="1104"/>
                  <a:pt x="3145" y="1104"/>
                </a:cubicBezTo>
                <a:cubicBezTo>
                  <a:pt x="3053" y="1104"/>
                  <a:pt x="2980" y="1178"/>
                  <a:pt x="2980" y="1269"/>
                </a:cubicBezTo>
                <a:lnTo>
                  <a:pt x="2980" y="1512"/>
                </a:lnTo>
                <a:lnTo>
                  <a:pt x="2605" y="1512"/>
                </a:lnTo>
                <a:lnTo>
                  <a:pt x="2605" y="1269"/>
                </a:lnTo>
                <a:cubicBezTo>
                  <a:pt x="2602" y="1179"/>
                  <a:pt x="2530" y="1109"/>
                  <a:pt x="2440" y="1109"/>
                </a:cubicBezTo>
                <a:cubicBezTo>
                  <a:pt x="2351" y="1109"/>
                  <a:pt x="2277" y="1179"/>
                  <a:pt x="2274" y="1269"/>
                </a:cubicBezTo>
                <a:lnTo>
                  <a:pt x="2274" y="1512"/>
                </a:lnTo>
                <a:lnTo>
                  <a:pt x="1901" y="1512"/>
                </a:lnTo>
                <a:lnTo>
                  <a:pt x="1901" y="1269"/>
                </a:lnTo>
                <a:cubicBezTo>
                  <a:pt x="1901" y="1178"/>
                  <a:pt x="1825" y="1104"/>
                  <a:pt x="1734" y="1104"/>
                </a:cubicBezTo>
                <a:cubicBezTo>
                  <a:pt x="1643" y="1104"/>
                  <a:pt x="1569" y="1178"/>
                  <a:pt x="1569" y="1269"/>
                </a:cubicBezTo>
                <a:lnTo>
                  <a:pt x="1569" y="1512"/>
                </a:lnTo>
                <a:lnTo>
                  <a:pt x="1235" y="1512"/>
                </a:lnTo>
                <a:lnTo>
                  <a:pt x="1235" y="1008"/>
                </a:lnTo>
                <a:cubicBezTo>
                  <a:pt x="1236" y="635"/>
                  <a:pt x="1537" y="334"/>
                  <a:pt x="1910" y="332"/>
                </a:cubicBezTo>
                <a:close/>
                <a:moveTo>
                  <a:pt x="4787" y="1844"/>
                </a:moveTo>
                <a:lnTo>
                  <a:pt x="4787" y="2354"/>
                </a:lnTo>
                <a:lnTo>
                  <a:pt x="2210" y="2354"/>
                </a:lnTo>
                <a:lnTo>
                  <a:pt x="2210" y="1844"/>
                </a:lnTo>
                <a:close/>
                <a:moveTo>
                  <a:pt x="10547" y="3605"/>
                </a:moveTo>
                <a:cubicBezTo>
                  <a:pt x="10784" y="3609"/>
                  <a:pt x="10971" y="3801"/>
                  <a:pt x="10971" y="4037"/>
                </a:cubicBezTo>
                <a:cubicBezTo>
                  <a:pt x="10971" y="4274"/>
                  <a:pt x="10784" y="4466"/>
                  <a:pt x="10547" y="4471"/>
                </a:cubicBezTo>
                <a:lnTo>
                  <a:pt x="8850" y="4471"/>
                </a:lnTo>
                <a:cubicBezTo>
                  <a:pt x="8615" y="4466"/>
                  <a:pt x="8426" y="4274"/>
                  <a:pt x="8426" y="4037"/>
                </a:cubicBezTo>
                <a:cubicBezTo>
                  <a:pt x="8426" y="3801"/>
                  <a:pt x="8615" y="3609"/>
                  <a:pt x="8850" y="3605"/>
                </a:cubicBezTo>
                <a:close/>
                <a:moveTo>
                  <a:pt x="10382" y="4802"/>
                </a:moveTo>
                <a:lnTo>
                  <a:pt x="10382" y="6368"/>
                </a:lnTo>
                <a:lnTo>
                  <a:pt x="9015" y="6368"/>
                </a:lnTo>
                <a:lnTo>
                  <a:pt x="9015" y="4802"/>
                </a:lnTo>
                <a:close/>
                <a:moveTo>
                  <a:pt x="3705" y="5530"/>
                </a:moveTo>
                <a:cubicBezTo>
                  <a:pt x="3742" y="5530"/>
                  <a:pt x="3771" y="5559"/>
                  <a:pt x="3772" y="5596"/>
                </a:cubicBezTo>
                <a:lnTo>
                  <a:pt x="3772" y="5942"/>
                </a:lnTo>
                <a:cubicBezTo>
                  <a:pt x="3772" y="6043"/>
                  <a:pt x="3799" y="6116"/>
                  <a:pt x="3857" y="6171"/>
                </a:cubicBezTo>
                <a:cubicBezTo>
                  <a:pt x="3915" y="6227"/>
                  <a:pt x="3987" y="6249"/>
                  <a:pt x="4078" y="6249"/>
                </a:cubicBezTo>
                <a:lnTo>
                  <a:pt x="4424" y="6249"/>
                </a:lnTo>
                <a:cubicBezTo>
                  <a:pt x="4441" y="6249"/>
                  <a:pt x="4459" y="6256"/>
                  <a:pt x="4472" y="6269"/>
                </a:cubicBezTo>
                <a:cubicBezTo>
                  <a:pt x="4485" y="6281"/>
                  <a:pt x="4491" y="6297"/>
                  <a:pt x="4491" y="6315"/>
                </a:cubicBezTo>
                <a:lnTo>
                  <a:pt x="4491" y="6734"/>
                </a:lnTo>
                <a:cubicBezTo>
                  <a:pt x="4491" y="6770"/>
                  <a:pt x="4462" y="6800"/>
                  <a:pt x="4425" y="6800"/>
                </a:cubicBezTo>
                <a:lnTo>
                  <a:pt x="4080" y="6800"/>
                </a:lnTo>
                <a:cubicBezTo>
                  <a:pt x="3891" y="6800"/>
                  <a:pt x="3772" y="6917"/>
                  <a:pt x="3772" y="7107"/>
                </a:cubicBezTo>
                <a:lnTo>
                  <a:pt x="3772" y="7452"/>
                </a:lnTo>
                <a:cubicBezTo>
                  <a:pt x="3772" y="7488"/>
                  <a:pt x="3743" y="7519"/>
                  <a:pt x="3707" y="7519"/>
                </a:cubicBezTo>
                <a:lnTo>
                  <a:pt x="3289" y="7519"/>
                </a:lnTo>
                <a:cubicBezTo>
                  <a:pt x="3252" y="7519"/>
                  <a:pt x="3221" y="7488"/>
                  <a:pt x="3221" y="7452"/>
                </a:cubicBezTo>
                <a:lnTo>
                  <a:pt x="3221" y="7107"/>
                </a:lnTo>
                <a:cubicBezTo>
                  <a:pt x="3221" y="6917"/>
                  <a:pt x="3105" y="6800"/>
                  <a:pt x="2916" y="6800"/>
                </a:cubicBezTo>
                <a:lnTo>
                  <a:pt x="2570" y="6800"/>
                </a:lnTo>
                <a:cubicBezTo>
                  <a:pt x="2533" y="6800"/>
                  <a:pt x="2503" y="6770"/>
                  <a:pt x="2503" y="6734"/>
                </a:cubicBezTo>
                <a:lnTo>
                  <a:pt x="2503" y="6315"/>
                </a:lnTo>
                <a:cubicBezTo>
                  <a:pt x="2503" y="6297"/>
                  <a:pt x="2511" y="6281"/>
                  <a:pt x="2523" y="6269"/>
                </a:cubicBezTo>
                <a:cubicBezTo>
                  <a:pt x="2535" y="6256"/>
                  <a:pt x="2552" y="6249"/>
                  <a:pt x="2570" y="6249"/>
                </a:cubicBezTo>
                <a:lnTo>
                  <a:pt x="2916" y="6249"/>
                </a:lnTo>
                <a:cubicBezTo>
                  <a:pt x="3009" y="6249"/>
                  <a:pt x="3081" y="6227"/>
                  <a:pt x="3138" y="6171"/>
                </a:cubicBezTo>
                <a:cubicBezTo>
                  <a:pt x="3196" y="6115"/>
                  <a:pt x="3223" y="6043"/>
                  <a:pt x="3223" y="5942"/>
                </a:cubicBezTo>
                <a:lnTo>
                  <a:pt x="3223" y="5596"/>
                </a:lnTo>
                <a:cubicBezTo>
                  <a:pt x="3223" y="5579"/>
                  <a:pt x="3229" y="5562"/>
                  <a:pt x="3242" y="5550"/>
                </a:cubicBezTo>
                <a:cubicBezTo>
                  <a:pt x="3255" y="5537"/>
                  <a:pt x="3271" y="5530"/>
                  <a:pt x="3290" y="5530"/>
                </a:cubicBezTo>
                <a:close/>
                <a:moveTo>
                  <a:pt x="3290" y="5199"/>
                </a:moveTo>
                <a:cubicBezTo>
                  <a:pt x="3069" y="5199"/>
                  <a:pt x="2892" y="5377"/>
                  <a:pt x="2892" y="5596"/>
                </a:cubicBezTo>
                <a:lnTo>
                  <a:pt x="2892" y="5916"/>
                </a:lnTo>
                <a:lnTo>
                  <a:pt x="2570" y="5916"/>
                </a:lnTo>
                <a:cubicBezTo>
                  <a:pt x="2351" y="5916"/>
                  <a:pt x="2173" y="6094"/>
                  <a:pt x="2173" y="6315"/>
                </a:cubicBezTo>
                <a:lnTo>
                  <a:pt x="2173" y="6733"/>
                </a:lnTo>
                <a:cubicBezTo>
                  <a:pt x="2173" y="6952"/>
                  <a:pt x="2351" y="7130"/>
                  <a:pt x="2570" y="7130"/>
                </a:cubicBezTo>
                <a:lnTo>
                  <a:pt x="2892" y="7130"/>
                </a:lnTo>
                <a:lnTo>
                  <a:pt x="2892" y="7450"/>
                </a:lnTo>
                <a:cubicBezTo>
                  <a:pt x="2892" y="7671"/>
                  <a:pt x="3069" y="7849"/>
                  <a:pt x="3290" y="7849"/>
                </a:cubicBezTo>
                <a:lnTo>
                  <a:pt x="3707" y="7849"/>
                </a:lnTo>
                <a:cubicBezTo>
                  <a:pt x="3926" y="7849"/>
                  <a:pt x="4104" y="7671"/>
                  <a:pt x="4104" y="7450"/>
                </a:cubicBezTo>
                <a:lnTo>
                  <a:pt x="4104" y="7130"/>
                </a:lnTo>
                <a:lnTo>
                  <a:pt x="4425" y="7130"/>
                </a:lnTo>
                <a:cubicBezTo>
                  <a:pt x="4645" y="7130"/>
                  <a:pt x="4822" y="6952"/>
                  <a:pt x="4824" y="6733"/>
                </a:cubicBezTo>
                <a:lnTo>
                  <a:pt x="4824" y="6315"/>
                </a:lnTo>
                <a:cubicBezTo>
                  <a:pt x="4822" y="6094"/>
                  <a:pt x="4645" y="5916"/>
                  <a:pt x="4425" y="5916"/>
                </a:cubicBezTo>
                <a:lnTo>
                  <a:pt x="4104" y="5916"/>
                </a:lnTo>
                <a:lnTo>
                  <a:pt x="4104" y="5596"/>
                </a:lnTo>
                <a:cubicBezTo>
                  <a:pt x="4104" y="5377"/>
                  <a:pt x="3926" y="5199"/>
                  <a:pt x="3707" y="5199"/>
                </a:cubicBezTo>
                <a:close/>
                <a:moveTo>
                  <a:pt x="5178" y="4845"/>
                </a:moveTo>
                <a:lnTo>
                  <a:pt x="5179" y="8204"/>
                </a:lnTo>
                <a:lnTo>
                  <a:pt x="1819" y="8204"/>
                </a:lnTo>
                <a:lnTo>
                  <a:pt x="1819" y="4845"/>
                </a:lnTo>
                <a:close/>
                <a:moveTo>
                  <a:pt x="1654" y="4512"/>
                </a:moveTo>
                <a:cubicBezTo>
                  <a:pt x="1561" y="4512"/>
                  <a:pt x="1488" y="4586"/>
                  <a:pt x="1488" y="4679"/>
                </a:cubicBezTo>
                <a:lnTo>
                  <a:pt x="1488" y="8370"/>
                </a:lnTo>
                <a:cubicBezTo>
                  <a:pt x="1488" y="8462"/>
                  <a:pt x="1561" y="8537"/>
                  <a:pt x="1654" y="8537"/>
                </a:cubicBezTo>
                <a:lnTo>
                  <a:pt x="5343" y="8537"/>
                </a:lnTo>
                <a:cubicBezTo>
                  <a:pt x="5436" y="8537"/>
                  <a:pt x="5509" y="8462"/>
                  <a:pt x="5509" y="8370"/>
                </a:cubicBezTo>
                <a:lnTo>
                  <a:pt x="5509" y="4679"/>
                </a:lnTo>
                <a:cubicBezTo>
                  <a:pt x="5509" y="4588"/>
                  <a:pt x="5436" y="4512"/>
                  <a:pt x="5343" y="4512"/>
                </a:cubicBezTo>
                <a:close/>
                <a:moveTo>
                  <a:pt x="5989" y="2686"/>
                </a:moveTo>
                <a:cubicBezTo>
                  <a:pt x="6361" y="2687"/>
                  <a:pt x="6663" y="2988"/>
                  <a:pt x="6665" y="3361"/>
                </a:cubicBezTo>
                <a:lnTo>
                  <a:pt x="6665" y="3771"/>
                </a:lnTo>
                <a:lnTo>
                  <a:pt x="6188" y="3771"/>
                </a:lnTo>
                <a:cubicBezTo>
                  <a:pt x="6098" y="3774"/>
                  <a:pt x="6026" y="3848"/>
                  <a:pt x="6026" y="3938"/>
                </a:cubicBezTo>
                <a:cubicBezTo>
                  <a:pt x="6026" y="4027"/>
                  <a:pt x="6098" y="4101"/>
                  <a:pt x="6188" y="4104"/>
                </a:cubicBezTo>
                <a:lnTo>
                  <a:pt x="6665" y="4104"/>
                </a:lnTo>
                <a:lnTo>
                  <a:pt x="6665" y="8944"/>
                </a:lnTo>
                <a:lnTo>
                  <a:pt x="1561" y="8944"/>
                </a:lnTo>
                <a:cubicBezTo>
                  <a:pt x="1559" y="8944"/>
                  <a:pt x="1557" y="8944"/>
                  <a:pt x="1556" y="8944"/>
                </a:cubicBezTo>
                <a:cubicBezTo>
                  <a:pt x="1464" y="8944"/>
                  <a:pt x="1390" y="9018"/>
                  <a:pt x="1390" y="9109"/>
                </a:cubicBezTo>
                <a:cubicBezTo>
                  <a:pt x="1390" y="9201"/>
                  <a:pt x="1464" y="9275"/>
                  <a:pt x="1556" y="9275"/>
                </a:cubicBezTo>
                <a:cubicBezTo>
                  <a:pt x="1557" y="9275"/>
                  <a:pt x="1559" y="9275"/>
                  <a:pt x="1561" y="9275"/>
                </a:cubicBezTo>
                <a:lnTo>
                  <a:pt x="6665" y="9275"/>
                </a:lnTo>
                <a:lnTo>
                  <a:pt x="6665" y="9685"/>
                </a:lnTo>
                <a:cubicBezTo>
                  <a:pt x="6663" y="10058"/>
                  <a:pt x="6361" y="10360"/>
                  <a:pt x="5988" y="10362"/>
                </a:cubicBezTo>
                <a:lnTo>
                  <a:pt x="1009" y="10362"/>
                </a:lnTo>
                <a:cubicBezTo>
                  <a:pt x="636" y="10359"/>
                  <a:pt x="333" y="10058"/>
                  <a:pt x="332" y="9685"/>
                </a:cubicBezTo>
                <a:lnTo>
                  <a:pt x="332" y="9275"/>
                </a:lnTo>
                <a:lnTo>
                  <a:pt x="810" y="9275"/>
                </a:lnTo>
                <a:cubicBezTo>
                  <a:pt x="900" y="9272"/>
                  <a:pt x="971" y="9198"/>
                  <a:pt x="971" y="9109"/>
                </a:cubicBezTo>
                <a:cubicBezTo>
                  <a:pt x="971" y="9019"/>
                  <a:pt x="900" y="8945"/>
                  <a:pt x="810" y="8942"/>
                </a:cubicBezTo>
                <a:lnTo>
                  <a:pt x="332" y="8942"/>
                </a:lnTo>
                <a:lnTo>
                  <a:pt x="332" y="4104"/>
                </a:lnTo>
                <a:lnTo>
                  <a:pt x="5437" y="4104"/>
                </a:lnTo>
                <a:cubicBezTo>
                  <a:pt x="5525" y="4101"/>
                  <a:pt x="5597" y="4027"/>
                  <a:pt x="5597" y="3938"/>
                </a:cubicBezTo>
                <a:cubicBezTo>
                  <a:pt x="5597" y="3848"/>
                  <a:pt x="5525" y="3774"/>
                  <a:pt x="5437" y="3771"/>
                </a:cubicBezTo>
                <a:lnTo>
                  <a:pt x="332" y="3771"/>
                </a:lnTo>
                <a:lnTo>
                  <a:pt x="332" y="3361"/>
                </a:lnTo>
                <a:cubicBezTo>
                  <a:pt x="333" y="2988"/>
                  <a:pt x="636" y="2687"/>
                  <a:pt x="1009" y="2686"/>
                </a:cubicBezTo>
                <a:close/>
                <a:moveTo>
                  <a:pt x="10382" y="6699"/>
                </a:moveTo>
                <a:lnTo>
                  <a:pt x="10382" y="8431"/>
                </a:lnTo>
                <a:cubicBezTo>
                  <a:pt x="10382" y="8558"/>
                  <a:pt x="10347" y="8683"/>
                  <a:pt x="10280" y="8790"/>
                </a:cubicBezTo>
                <a:cubicBezTo>
                  <a:pt x="10213" y="8899"/>
                  <a:pt x="10115" y="8987"/>
                  <a:pt x="10001" y="9044"/>
                </a:cubicBezTo>
                <a:cubicBezTo>
                  <a:pt x="9944" y="9072"/>
                  <a:pt x="9908" y="9129"/>
                  <a:pt x="9907" y="9192"/>
                </a:cubicBezTo>
                <a:lnTo>
                  <a:pt x="9907" y="10154"/>
                </a:lnTo>
                <a:cubicBezTo>
                  <a:pt x="9907" y="10269"/>
                  <a:pt x="9814" y="10362"/>
                  <a:pt x="9699" y="10362"/>
                </a:cubicBezTo>
                <a:cubicBezTo>
                  <a:pt x="9583" y="10362"/>
                  <a:pt x="9491" y="10269"/>
                  <a:pt x="9491" y="10154"/>
                </a:cubicBezTo>
                <a:lnTo>
                  <a:pt x="9491" y="9192"/>
                </a:lnTo>
                <a:cubicBezTo>
                  <a:pt x="9491" y="9125"/>
                  <a:pt x="9451" y="9065"/>
                  <a:pt x="9388" y="9040"/>
                </a:cubicBezTo>
                <a:cubicBezTo>
                  <a:pt x="9278" y="8982"/>
                  <a:pt x="9185" y="8896"/>
                  <a:pt x="9119" y="8790"/>
                </a:cubicBezTo>
                <a:cubicBezTo>
                  <a:pt x="9052" y="8683"/>
                  <a:pt x="9015" y="8558"/>
                  <a:pt x="9015" y="8431"/>
                </a:cubicBezTo>
                <a:lnTo>
                  <a:pt x="9015" y="6699"/>
                </a:lnTo>
                <a:close/>
                <a:moveTo>
                  <a:pt x="1910" y="1"/>
                </a:moveTo>
                <a:cubicBezTo>
                  <a:pt x="1355" y="3"/>
                  <a:pt x="905" y="452"/>
                  <a:pt x="903" y="1008"/>
                </a:cubicBezTo>
                <a:lnTo>
                  <a:pt x="903" y="1679"/>
                </a:lnTo>
                <a:cubicBezTo>
                  <a:pt x="903" y="1770"/>
                  <a:pt x="977" y="1844"/>
                  <a:pt x="1068" y="1844"/>
                </a:cubicBezTo>
                <a:lnTo>
                  <a:pt x="1877" y="1844"/>
                </a:lnTo>
                <a:lnTo>
                  <a:pt x="1877" y="2354"/>
                </a:lnTo>
                <a:lnTo>
                  <a:pt x="1009" y="2354"/>
                </a:lnTo>
                <a:cubicBezTo>
                  <a:pt x="452" y="2356"/>
                  <a:pt x="2" y="2806"/>
                  <a:pt x="0" y="3361"/>
                </a:cubicBezTo>
                <a:lnTo>
                  <a:pt x="0" y="9685"/>
                </a:lnTo>
                <a:cubicBezTo>
                  <a:pt x="2" y="10240"/>
                  <a:pt x="452" y="10690"/>
                  <a:pt x="1009" y="10692"/>
                </a:cubicBezTo>
                <a:lnTo>
                  <a:pt x="5988" y="10692"/>
                </a:lnTo>
                <a:cubicBezTo>
                  <a:pt x="6543" y="10692"/>
                  <a:pt x="6995" y="10240"/>
                  <a:pt x="6996" y="9685"/>
                </a:cubicBezTo>
                <a:lnTo>
                  <a:pt x="6996" y="3361"/>
                </a:lnTo>
                <a:cubicBezTo>
                  <a:pt x="6993" y="2806"/>
                  <a:pt x="6543" y="2356"/>
                  <a:pt x="5988" y="2354"/>
                </a:cubicBezTo>
                <a:lnTo>
                  <a:pt x="5119" y="2354"/>
                </a:lnTo>
                <a:lnTo>
                  <a:pt x="5119" y="1844"/>
                </a:lnTo>
                <a:lnTo>
                  <a:pt x="5929" y="1844"/>
                </a:lnTo>
                <a:cubicBezTo>
                  <a:pt x="6020" y="1844"/>
                  <a:pt x="6094" y="1770"/>
                  <a:pt x="6094" y="1679"/>
                </a:cubicBezTo>
                <a:lnTo>
                  <a:pt x="6094" y="1008"/>
                </a:lnTo>
                <a:cubicBezTo>
                  <a:pt x="6092" y="452"/>
                  <a:pt x="5642" y="3"/>
                  <a:pt x="5087" y="1"/>
                </a:cubicBezTo>
                <a:close/>
                <a:moveTo>
                  <a:pt x="9699" y="1"/>
                </a:moveTo>
                <a:cubicBezTo>
                  <a:pt x="9138" y="1"/>
                  <a:pt x="8684" y="456"/>
                  <a:pt x="8684" y="1016"/>
                </a:cubicBezTo>
                <a:lnTo>
                  <a:pt x="8684" y="3289"/>
                </a:lnTo>
                <a:cubicBezTo>
                  <a:pt x="8335" y="3368"/>
                  <a:pt x="8085" y="3678"/>
                  <a:pt x="8085" y="4035"/>
                </a:cubicBezTo>
                <a:cubicBezTo>
                  <a:pt x="8085" y="4394"/>
                  <a:pt x="8335" y="4704"/>
                  <a:pt x="8684" y="4783"/>
                </a:cubicBezTo>
                <a:lnTo>
                  <a:pt x="8684" y="8430"/>
                </a:lnTo>
                <a:cubicBezTo>
                  <a:pt x="8684" y="8619"/>
                  <a:pt x="8737" y="8803"/>
                  <a:pt x="8837" y="8963"/>
                </a:cubicBezTo>
                <a:cubicBezTo>
                  <a:pt x="8919" y="9094"/>
                  <a:pt x="9028" y="9205"/>
                  <a:pt x="9159" y="9286"/>
                </a:cubicBezTo>
                <a:lnTo>
                  <a:pt x="9159" y="10152"/>
                </a:lnTo>
                <a:cubicBezTo>
                  <a:pt x="9159" y="10450"/>
                  <a:pt x="9401" y="10692"/>
                  <a:pt x="9699" y="10692"/>
                </a:cubicBezTo>
                <a:cubicBezTo>
                  <a:pt x="9997" y="10692"/>
                  <a:pt x="10240" y="10450"/>
                  <a:pt x="10240" y="10152"/>
                </a:cubicBezTo>
                <a:lnTo>
                  <a:pt x="10240" y="9286"/>
                </a:lnTo>
                <a:cubicBezTo>
                  <a:pt x="10370" y="9205"/>
                  <a:pt x="10478" y="9094"/>
                  <a:pt x="10560" y="8963"/>
                </a:cubicBezTo>
                <a:cubicBezTo>
                  <a:pt x="10661" y="8803"/>
                  <a:pt x="10714" y="8619"/>
                  <a:pt x="10714" y="8430"/>
                </a:cubicBezTo>
                <a:lnTo>
                  <a:pt x="10714" y="4783"/>
                </a:lnTo>
                <a:cubicBezTo>
                  <a:pt x="11063" y="4704"/>
                  <a:pt x="11311" y="4394"/>
                  <a:pt x="11311" y="4035"/>
                </a:cubicBezTo>
                <a:cubicBezTo>
                  <a:pt x="11311" y="3678"/>
                  <a:pt x="11063" y="3368"/>
                  <a:pt x="10714" y="3289"/>
                </a:cubicBezTo>
                <a:lnTo>
                  <a:pt x="10714" y="2325"/>
                </a:lnTo>
                <a:cubicBezTo>
                  <a:pt x="10711" y="2236"/>
                  <a:pt x="10637" y="2165"/>
                  <a:pt x="10549" y="2165"/>
                </a:cubicBezTo>
                <a:cubicBezTo>
                  <a:pt x="10459" y="2165"/>
                  <a:pt x="10386" y="2236"/>
                  <a:pt x="10382" y="2325"/>
                </a:cubicBezTo>
                <a:lnTo>
                  <a:pt x="10382" y="3272"/>
                </a:lnTo>
                <a:lnTo>
                  <a:pt x="9015" y="3272"/>
                </a:lnTo>
                <a:lnTo>
                  <a:pt x="9015" y="1016"/>
                </a:lnTo>
                <a:cubicBezTo>
                  <a:pt x="9015" y="638"/>
                  <a:pt x="9321" y="332"/>
                  <a:pt x="9699" y="332"/>
                </a:cubicBezTo>
                <a:cubicBezTo>
                  <a:pt x="10077" y="332"/>
                  <a:pt x="10382" y="638"/>
                  <a:pt x="10382" y="1016"/>
                </a:cubicBezTo>
                <a:lnTo>
                  <a:pt x="10382" y="1576"/>
                </a:lnTo>
                <a:cubicBezTo>
                  <a:pt x="10386" y="1666"/>
                  <a:pt x="10459" y="1736"/>
                  <a:pt x="10549" y="1736"/>
                </a:cubicBezTo>
                <a:cubicBezTo>
                  <a:pt x="10637" y="1736"/>
                  <a:pt x="10711" y="1666"/>
                  <a:pt x="10714" y="1576"/>
                </a:cubicBezTo>
                <a:lnTo>
                  <a:pt x="10712" y="1016"/>
                </a:lnTo>
                <a:cubicBezTo>
                  <a:pt x="10712" y="456"/>
                  <a:pt x="10259" y="1"/>
                  <a:pt x="96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53"/>
          <p:cNvSpPr/>
          <p:nvPr/>
        </p:nvSpPr>
        <p:spPr>
          <a:xfrm>
            <a:off x="1699745" y="1301942"/>
            <a:ext cx="376903" cy="289697"/>
          </a:xfrm>
          <a:custGeom>
            <a:avLst/>
            <a:gdLst/>
            <a:ahLst/>
            <a:cxnLst/>
            <a:rect l="l" t="t" r="r" b="b"/>
            <a:pathLst>
              <a:path w="11315" h="8697" extrusionOk="0">
                <a:moveTo>
                  <a:pt x="9211" y="644"/>
                </a:moveTo>
                <a:cubicBezTo>
                  <a:pt x="9121" y="647"/>
                  <a:pt x="9051" y="719"/>
                  <a:pt x="9051" y="809"/>
                </a:cubicBezTo>
                <a:cubicBezTo>
                  <a:pt x="9051" y="898"/>
                  <a:pt x="9121" y="972"/>
                  <a:pt x="9211" y="975"/>
                </a:cubicBezTo>
                <a:lnTo>
                  <a:pt x="9457" y="975"/>
                </a:lnTo>
                <a:cubicBezTo>
                  <a:pt x="9547" y="972"/>
                  <a:pt x="9619" y="898"/>
                  <a:pt x="9619" y="809"/>
                </a:cubicBezTo>
                <a:cubicBezTo>
                  <a:pt x="9619" y="719"/>
                  <a:pt x="9547" y="647"/>
                  <a:pt x="9457" y="644"/>
                </a:cubicBezTo>
                <a:close/>
                <a:moveTo>
                  <a:pt x="10101" y="644"/>
                </a:moveTo>
                <a:cubicBezTo>
                  <a:pt x="10011" y="647"/>
                  <a:pt x="9941" y="719"/>
                  <a:pt x="9941" y="809"/>
                </a:cubicBezTo>
                <a:cubicBezTo>
                  <a:pt x="9941" y="898"/>
                  <a:pt x="10011" y="972"/>
                  <a:pt x="10101" y="975"/>
                </a:cubicBezTo>
                <a:lnTo>
                  <a:pt x="10347" y="975"/>
                </a:lnTo>
                <a:cubicBezTo>
                  <a:pt x="10437" y="972"/>
                  <a:pt x="10508" y="898"/>
                  <a:pt x="10508" y="809"/>
                </a:cubicBezTo>
                <a:cubicBezTo>
                  <a:pt x="10508" y="719"/>
                  <a:pt x="10437" y="647"/>
                  <a:pt x="10347" y="644"/>
                </a:cubicBezTo>
                <a:close/>
                <a:moveTo>
                  <a:pt x="8573" y="644"/>
                </a:moveTo>
                <a:cubicBezTo>
                  <a:pt x="8571" y="644"/>
                  <a:pt x="8569" y="644"/>
                  <a:pt x="8567" y="644"/>
                </a:cubicBezTo>
                <a:lnTo>
                  <a:pt x="8321" y="644"/>
                </a:lnTo>
                <a:cubicBezTo>
                  <a:pt x="8231" y="647"/>
                  <a:pt x="8161" y="719"/>
                  <a:pt x="8161" y="809"/>
                </a:cubicBezTo>
                <a:cubicBezTo>
                  <a:pt x="8161" y="898"/>
                  <a:pt x="8231" y="972"/>
                  <a:pt x="8321" y="975"/>
                </a:cubicBezTo>
                <a:lnTo>
                  <a:pt x="8567" y="975"/>
                </a:lnTo>
                <a:cubicBezTo>
                  <a:pt x="8569" y="975"/>
                  <a:pt x="8571" y="975"/>
                  <a:pt x="8573" y="975"/>
                </a:cubicBezTo>
                <a:cubicBezTo>
                  <a:pt x="8665" y="975"/>
                  <a:pt x="8739" y="901"/>
                  <a:pt x="8739" y="809"/>
                </a:cubicBezTo>
                <a:cubicBezTo>
                  <a:pt x="8739" y="718"/>
                  <a:pt x="8665" y="644"/>
                  <a:pt x="8573" y="644"/>
                </a:cubicBezTo>
                <a:close/>
                <a:moveTo>
                  <a:pt x="10719" y="332"/>
                </a:moveTo>
                <a:cubicBezTo>
                  <a:pt x="10863" y="333"/>
                  <a:pt x="10981" y="450"/>
                  <a:pt x="10981" y="596"/>
                </a:cubicBezTo>
                <a:lnTo>
                  <a:pt x="10981" y="1287"/>
                </a:lnTo>
                <a:lnTo>
                  <a:pt x="332" y="1287"/>
                </a:lnTo>
                <a:lnTo>
                  <a:pt x="332" y="596"/>
                </a:lnTo>
                <a:cubicBezTo>
                  <a:pt x="334" y="450"/>
                  <a:pt x="451" y="332"/>
                  <a:pt x="596" y="332"/>
                </a:cubicBezTo>
                <a:close/>
                <a:moveTo>
                  <a:pt x="5601" y="2648"/>
                </a:moveTo>
                <a:cubicBezTo>
                  <a:pt x="5567" y="2834"/>
                  <a:pt x="5478" y="3005"/>
                  <a:pt x="5345" y="3138"/>
                </a:cubicBezTo>
                <a:cubicBezTo>
                  <a:pt x="5167" y="3316"/>
                  <a:pt x="4929" y="3411"/>
                  <a:pt x="4687" y="3411"/>
                </a:cubicBezTo>
                <a:cubicBezTo>
                  <a:pt x="4595" y="3411"/>
                  <a:pt x="4502" y="3397"/>
                  <a:pt x="4411" y="3369"/>
                </a:cubicBezTo>
                <a:cubicBezTo>
                  <a:pt x="4082" y="3265"/>
                  <a:pt x="3837" y="2988"/>
                  <a:pt x="3774" y="2648"/>
                </a:cubicBezTo>
                <a:close/>
                <a:moveTo>
                  <a:pt x="7828" y="3585"/>
                </a:moveTo>
                <a:cubicBezTo>
                  <a:pt x="8065" y="3585"/>
                  <a:pt x="8257" y="3777"/>
                  <a:pt x="8257" y="4014"/>
                </a:cubicBezTo>
                <a:lnTo>
                  <a:pt x="8257" y="4825"/>
                </a:lnTo>
                <a:lnTo>
                  <a:pt x="7399" y="4825"/>
                </a:lnTo>
                <a:lnTo>
                  <a:pt x="7399" y="4014"/>
                </a:lnTo>
                <a:cubicBezTo>
                  <a:pt x="7399" y="3777"/>
                  <a:pt x="7591" y="3585"/>
                  <a:pt x="7828" y="3585"/>
                </a:cubicBezTo>
                <a:close/>
                <a:moveTo>
                  <a:pt x="4687" y="4440"/>
                </a:moveTo>
                <a:cubicBezTo>
                  <a:pt x="4595" y="4440"/>
                  <a:pt x="4520" y="4515"/>
                  <a:pt x="4520" y="4606"/>
                </a:cubicBezTo>
                <a:lnTo>
                  <a:pt x="4520" y="4825"/>
                </a:lnTo>
                <a:lnTo>
                  <a:pt x="4301" y="4825"/>
                </a:lnTo>
                <a:cubicBezTo>
                  <a:pt x="4211" y="4829"/>
                  <a:pt x="4141" y="4902"/>
                  <a:pt x="4141" y="4992"/>
                </a:cubicBezTo>
                <a:cubicBezTo>
                  <a:pt x="4141" y="5080"/>
                  <a:pt x="4211" y="5154"/>
                  <a:pt x="4301" y="5157"/>
                </a:cubicBezTo>
                <a:lnTo>
                  <a:pt x="4520" y="5157"/>
                </a:lnTo>
                <a:lnTo>
                  <a:pt x="4520" y="5378"/>
                </a:lnTo>
                <a:cubicBezTo>
                  <a:pt x="4520" y="5469"/>
                  <a:pt x="4595" y="5543"/>
                  <a:pt x="4687" y="5543"/>
                </a:cubicBezTo>
                <a:cubicBezTo>
                  <a:pt x="4778" y="5543"/>
                  <a:pt x="4852" y="5469"/>
                  <a:pt x="4852" y="5378"/>
                </a:cubicBezTo>
                <a:lnTo>
                  <a:pt x="4852" y="5157"/>
                </a:lnTo>
                <a:lnTo>
                  <a:pt x="5072" y="5157"/>
                </a:lnTo>
                <a:cubicBezTo>
                  <a:pt x="5074" y="5157"/>
                  <a:pt x="5076" y="5157"/>
                  <a:pt x="5078" y="5157"/>
                </a:cubicBezTo>
                <a:cubicBezTo>
                  <a:pt x="5169" y="5157"/>
                  <a:pt x="5244" y="5083"/>
                  <a:pt x="5244" y="4992"/>
                </a:cubicBezTo>
                <a:cubicBezTo>
                  <a:pt x="5244" y="4899"/>
                  <a:pt x="5169" y="4825"/>
                  <a:pt x="5078" y="4825"/>
                </a:cubicBezTo>
                <a:cubicBezTo>
                  <a:pt x="5076" y="4825"/>
                  <a:pt x="5074" y="4825"/>
                  <a:pt x="5072" y="4825"/>
                </a:cubicBezTo>
                <a:lnTo>
                  <a:pt x="4852" y="4825"/>
                </a:lnTo>
                <a:lnTo>
                  <a:pt x="4852" y="4606"/>
                </a:lnTo>
                <a:cubicBezTo>
                  <a:pt x="4852" y="4515"/>
                  <a:pt x="4778" y="4440"/>
                  <a:pt x="4687" y="4440"/>
                </a:cubicBezTo>
                <a:close/>
                <a:moveTo>
                  <a:pt x="8257" y="5157"/>
                </a:moveTo>
                <a:lnTo>
                  <a:pt x="8257" y="5970"/>
                </a:lnTo>
                <a:cubicBezTo>
                  <a:pt x="8257" y="6207"/>
                  <a:pt x="8065" y="6399"/>
                  <a:pt x="7828" y="6399"/>
                </a:cubicBezTo>
                <a:cubicBezTo>
                  <a:pt x="7591" y="6399"/>
                  <a:pt x="7399" y="6207"/>
                  <a:pt x="7399" y="5970"/>
                </a:cubicBezTo>
                <a:lnTo>
                  <a:pt x="7399" y="5157"/>
                </a:lnTo>
                <a:close/>
                <a:moveTo>
                  <a:pt x="7828" y="3253"/>
                </a:moveTo>
                <a:cubicBezTo>
                  <a:pt x="7408" y="3253"/>
                  <a:pt x="7067" y="3594"/>
                  <a:pt x="7067" y="4014"/>
                </a:cubicBezTo>
                <a:lnTo>
                  <a:pt x="7067" y="5970"/>
                </a:lnTo>
                <a:cubicBezTo>
                  <a:pt x="7067" y="6390"/>
                  <a:pt x="7408" y="6731"/>
                  <a:pt x="7828" y="6731"/>
                </a:cubicBezTo>
                <a:cubicBezTo>
                  <a:pt x="8249" y="6731"/>
                  <a:pt x="8590" y="6390"/>
                  <a:pt x="8590" y="5970"/>
                </a:cubicBezTo>
                <a:lnTo>
                  <a:pt x="8590" y="4014"/>
                </a:lnTo>
                <a:cubicBezTo>
                  <a:pt x="8590" y="3594"/>
                  <a:pt x="8249" y="3253"/>
                  <a:pt x="7828" y="3253"/>
                </a:cubicBezTo>
                <a:close/>
                <a:moveTo>
                  <a:pt x="4688" y="6572"/>
                </a:moveTo>
                <a:cubicBezTo>
                  <a:pt x="5137" y="6572"/>
                  <a:pt x="5522" y="6894"/>
                  <a:pt x="5601" y="7336"/>
                </a:cubicBezTo>
                <a:lnTo>
                  <a:pt x="3776" y="7336"/>
                </a:lnTo>
                <a:cubicBezTo>
                  <a:pt x="3854" y="6894"/>
                  <a:pt x="4238" y="6572"/>
                  <a:pt x="4688" y="6572"/>
                </a:cubicBezTo>
                <a:close/>
                <a:moveTo>
                  <a:pt x="3214" y="2315"/>
                </a:moveTo>
                <a:cubicBezTo>
                  <a:pt x="2945" y="2317"/>
                  <a:pt x="2727" y="2535"/>
                  <a:pt x="2727" y="2803"/>
                </a:cubicBezTo>
                <a:lnTo>
                  <a:pt x="2727" y="4616"/>
                </a:lnTo>
                <a:cubicBezTo>
                  <a:pt x="2722" y="4710"/>
                  <a:pt x="2798" y="4787"/>
                  <a:pt x="2892" y="4787"/>
                </a:cubicBezTo>
                <a:cubicBezTo>
                  <a:pt x="2986" y="4787"/>
                  <a:pt x="3060" y="4710"/>
                  <a:pt x="3057" y="4616"/>
                </a:cubicBezTo>
                <a:lnTo>
                  <a:pt x="3057" y="2803"/>
                </a:lnTo>
                <a:cubicBezTo>
                  <a:pt x="3057" y="2717"/>
                  <a:pt x="3127" y="2648"/>
                  <a:pt x="3214" y="2648"/>
                </a:cubicBezTo>
                <a:lnTo>
                  <a:pt x="3438" y="2648"/>
                </a:lnTo>
                <a:cubicBezTo>
                  <a:pt x="3524" y="3273"/>
                  <a:pt x="4057" y="3737"/>
                  <a:pt x="4687" y="3737"/>
                </a:cubicBezTo>
                <a:cubicBezTo>
                  <a:pt x="5317" y="3737"/>
                  <a:pt x="5851" y="3273"/>
                  <a:pt x="5937" y="2648"/>
                </a:cubicBezTo>
                <a:lnTo>
                  <a:pt x="6161" y="2648"/>
                </a:lnTo>
                <a:cubicBezTo>
                  <a:pt x="6203" y="2648"/>
                  <a:pt x="6243" y="2664"/>
                  <a:pt x="6272" y="2695"/>
                </a:cubicBezTo>
                <a:cubicBezTo>
                  <a:pt x="6302" y="2723"/>
                  <a:pt x="6318" y="2762"/>
                  <a:pt x="6318" y="2803"/>
                </a:cubicBezTo>
                <a:lnTo>
                  <a:pt x="6318" y="7179"/>
                </a:lnTo>
                <a:cubicBezTo>
                  <a:pt x="6318" y="7265"/>
                  <a:pt x="6248" y="7334"/>
                  <a:pt x="6161" y="7336"/>
                </a:cubicBezTo>
                <a:lnTo>
                  <a:pt x="5937" y="7336"/>
                </a:lnTo>
                <a:cubicBezTo>
                  <a:pt x="5900" y="7060"/>
                  <a:pt x="5775" y="6806"/>
                  <a:pt x="5578" y="6610"/>
                </a:cubicBezTo>
                <a:cubicBezTo>
                  <a:pt x="5338" y="6371"/>
                  <a:pt x="5016" y="6243"/>
                  <a:pt x="4687" y="6243"/>
                </a:cubicBezTo>
                <a:cubicBezTo>
                  <a:pt x="4552" y="6243"/>
                  <a:pt x="4415" y="6265"/>
                  <a:pt x="4283" y="6309"/>
                </a:cubicBezTo>
                <a:cubicBezTo>
                  <a:pt x="3829" y="6463"/>
                  <a:pt x="3502" y="6860"/>
                  <a:pt x="3438" y="7336"/>
                </a:cubicBezTo>
                <a:lnTo>
                  <a:pt x="3214" y="7336"/>
                </a:lnTo>
                <a:cubicBezTo>
                  <a:pt x="3127" y="7334"/>
                  <a:pt x="3059" y="7265"/>
                  <a:pt x="3057" y="7179"/>
                </a:cubicBezTo>
                <a:lnTo>
                  <a:pt x="3057" y="5367"/>
                </a:lnTo>
                <a:cubicBezTo>
                  <a:pt x="3060" y="5274"/>
                  <a:pt x="2986" y="5195"/>
                  <a:pt x="2892" y="5195"/>
                </a:cubicBezTo>
                <a:cubicBezTo>
                  <a:pt x="2798" y="5195"/>
                  <a:pt x="2722" y="5274"/>
                  <a:pt x="2727" y="5367"/>
                </a:cubicBezTo>
                <a:lnTo>
                  <a:pt x="2727" y="7179"/>
                </a:lnTo>
                <a:cubicBezTo>
                  <a:pt x="2727" y="7448"/>
                  <a:pt x="2945" y="7665"/>
                  <a:pt x="3214" y="7667"/>
                </a:cubicBezTo>
                <a:lnTo>
                  <a:pt x="6161" y="7667"/>
                </a:lnTo>
                <a:cubicBezTo>
                  <a:pt x="6430" y="7665"/>
                  <a:pt x="6648" y="7448"/>
                  <a:pt x="6648" y="7179"/>
                </a:cubicBezTo>
                <a:lnTo>
                  <a:pt x="6648" y="2803"/>
                </a:lnTo>
                <a:cubicBezTo>
                  <a:pt x="6648" y="2535"/>
                  <a:pt x="6430" y="2317"/>
                  <a:pt x="6161" y="2315"/>
                </a:cubicBezTo>
                <a:close/>
                <a:moveTo>
                  <a:pt x="596" y="0"/>
                </a:moveTo>
                <a:cubicBezTo>
                  <a:pt x="268" y="0"/>
                  <a:pt x="2" y="266"/>
                  <a:pt x="1" y="596"/>
                </a:cubicBezTo>
                <a:lnTo>
                  <a:pt x="1" y="8101"/>
                </a:lnTo>
                <a:cubicBezTo>
                  <a:pt x="2" y="8429"/>
                  <a:pt x="268" y="8695"/>
                  <a:pt x="596" y="8696"/>
                </a:cubicBezTo>
                <a:lnTo>
                  <a:pt x="10719" y="8696"/>
                </a:lnTo>
                <a:cubicBezTo>
                  <a:pt x="11047" y="8696"/>
                  <a:pt x="11313" y="8429"/>
                  <a:pt x="11314" y="8101"/>
                </a:cubicBezTo>
                <a:lnTo>
                  <a:pt x="11314" y="5367"/>
                </a:lnTo>
                <a:cubicBezTo>
                  <a:pt x="11314" y="5275"/>
                  <a:pt x="11239" y="5202"/>
                  <a:pt x="11148" y="5202"/>
                </a:cubicBezTo>
                <a:cubicBezTo>
                  <a:pt x="11057" y="5202"/>
                  <a:pt x="10983" y="5275"/>
                  <a:pt x="10983" y="5367"/>
                </a:cubicBezTo>
                <a:lnTo>
                  <a:pt x="10983" y="8103"/>
                </a:lnTo>
                <a:cubicBezTo>
                  <a:pt x="10981" y="8247"/>
                  <a:pt x="10865" y="8365"/>
                  <a:pt x="10719" y="8365"/>
                </a:cubicBezTo>
                <a:lnTo>
                  <a:pt x="596" y="8365"/>
                </a:lnTo>
                <a:cubicBezTo>
                  <a:pt x="451" y="8365"/>
                  <a:pt x="332" y="8248"/>
                  <a:pt x="332" y="8103"/>
                </a:cubicBezTo>
                <a:lnTo>
                  <a:pt x="332" y="1619"/>
                </a:lnTo>
                <a:lnTo>
                  <a:pt x="10981" y="1619"/>
                </a:lnTo>
                <a:lnTo>
                  <a:pt x="10983" y="4616"/>
                </a:lnTo>
                <a:cubicBezTo>
                  <a:pt x="10981" y="4707"/>
                  <a:pt x="11057" y="4782"/>
                  <a:pt x="11148" y="4782"/>
                </a:cubicBezTo>
                <a:cubicBezTo>
                  <a:pt x="11239" y="4782"/>
                  <a:pt x="11314" y="4707"/>
                  <a:pt x="11314" y="4616"/>
                </a:cubicBezTo>
                <a:lnTo>
                  <a:pt x="11314" y="596"/>
                </a:lnTo>
                <a:cubicBezTo>
                  <a:pt x="11313" y="266"/>
                  <a:pt x="11047" y="0"/>
                  <a:pt x="107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53"/>
          <p:cNvSpPr/>
          <p:nvPr/>
        </p:nvSpPr>
        <p:spPr>
          <a:xfrm>
            <a:off x="4383586" y="1288500"/>
            <a:ext cx="376836" cy="316578"/>
          </a:xfrm>
          <a:custGeom>
            <a:avLst/>
            <a:gdLst/>
            <a:ahLst/>
            <a:cxnLst/>
            <a:rect l="l" t="t" r="r" b="b"/>
            <a:pathLst>
              <a:path w="11313" h="9504" extrusionOk="0">
                <a:moveTo>
                  <a:pt x="5282" y="3566"/>
                </a:moveTo>
                <a:lnTo>
                  <a:pt x="5282" y="4855"/>
                </a:lnTo>
                <a:lnTo>
                  <a:pt x="4453" y="4855"/>
                </a:lnTo>
                <a:lnTo>
                  <a:pt x="4453" y="3566"/>
                </a:lnTo>
                <a:close/>
                <a:moveTo>
                  <a:pt x="9081" y="1213"/>
                </a:moveTo>
                <a:lnTo>
                  <a:pt x="9081" y="4855"/>
                </a:lnTo>
                <a:lnTo>
                  <a:pt x="8252" y="4855"/>
                </a:lnTo>
                <a:lnTo>
                  <a:pt x="8252" y="1213"/>
                </a:lnTo>
                <a:close/>
                <a:moveTo>
                  <a:pt x="4285" y="3235"/>
                </a:moveTo>
                <a:cubicBezTo>
                  <a:pt x="4195" y="3235"/>
                  <a:pt x="4121" y="3309"/>
                  <a:pt x="4121" y="3400"/>
                </a:cubicBezTo>
                <a:lnTo>
                  <a:pt x="4121" y="5020"/>
                </a:lnTo>
                <a:cubicBezTo>
                  <a:pt x="4121" y="5112"/>
                  <a:pt x="4197" y="5186"/>
                  <a:pt x="4288" y="5186"/>
                </a:cubicBezTo>
                <a:lnTo>
                  <a:pt x="5449" y="5186"/>
                </a:lnTo>
                <a:cubicBezTo>
                  <a:pt x="5540" y="5186"/>
                  <a:pt x="5613" y="5111"/>
                  <a:pt x="5615" y="5020"/>
                </a:cubicBezTo>
                <a:lnTo>
                  <a:pt x="5615" y="3400"/>
                </a:lnTo>
                <a:cubicBezTo>
                  <a:pt x="5614" y="3309"/>
                  <a:pt x="5541" y="3235"/>
                  <a:pt x="5451" y="3235"/>
                </a:cubicBezTo>
                <a:cubicBezTo>
                  <a:pt x="5450" y="3235"/>
                  <a:pt x="5450" y="3235"/>
                  <a:pt x="5449" y="3235"/>
                </a:cubicBezTo>
                <a:lnTo>
                  <a:pt x="4288" y="3235"/>
                </a:lnTo>
                <a:cubicBezTo>
                  <a:pt x="4287" y="3235"/>
                  <a:pt x="4286" y="3235"/>
                  <a:pt x="4285" y="3235"/>
                </a:cubicBezTo>
                <a:close/>
                <a:moveTo>
                  <a:pt x="6188" y="1"/>
                </a:moveTo>
                <a:cubicBezTo>
                  <a:pt x="6095" y="1"/>
                  <a:pt x="6022" y="76"/>
                  <a:pt x="6022" y="167"/>
                </a:cubicBezTo>
                <a:lnTo>
                  <a:pt x="6022" y="5020"/>
                </a:lnTo>
                <a:cubicBezTo>
                  <a:pt x="6022" y="5111"/>
                  <a:pt x="6095" y="5186"/>
                  <a:pt x="6188" y="5186"/>
                </a:cubicBezTo>
                <a:lnTo>
                  <a:pt x="7349" y="5186"/>
                </a:lnTo>
                <a:cubicBezTo>
                  <a:pt x="7440" y="5186"/>
                  <a:pt x="7514" y="5111"/>
                  <a:pt x="7514" y="5020"/>
                </a:cubicBezTo>
                <a:lnTo>
                  <a:pt x="7514" y="2969"/>
                </a:lnTo>
                <a:cubicBezTo>
                  <a:pt x="7511" y="2879"/>
                  <a:pt x="7437" y="2809"/>
                  <a:pt x="7347" y="2809"/>
                </a:cubicBezTo>
                <a:cubicBezTo>
                  <a:pt x="7259" y="2809"/>
                  <a:pt x="7186" y="2879"/>
                  <a:pt x="7182" y="2969"/>
                </a:cubicBezTo>
                <a:lnTo>
                  <a:pt x="7182" y="4855"/>
                </a:lnTo>
                <a:lnTo>
                  <a:pt x="6353" y="4855"/>
                </a:lnTo>
                <a:lnTo>
                  <a:pt x="6353" y="332"/>
                </a:lnTo>
                <a:lnTo>
                  <a:pt x="7182" y="332"/>
                </a:lnTo>
                <a:lnTo>
                  <a:pt x="7182" y="2218"/>
                </a:lnTo>
                <a:cubicBezTo>
                  <a:pt x="7186" y="2308"/>
                  <a:pt x="7259" y="2378"/>
                  <a:pt x="7349" y="2378"/>
                </a:cubicBezTo>
                <a:cubicBezTo>
                  <a:pt x="7437" y="2378"/>
                  <a:pt x="7511" y="2308"/>
                  <a:pt x="7514" y="2218"/>
                </a:cubicBezTo>
                <a:lnTo>
                  <a:pt x="7514" y="167"/>
                </a:lnTo>
                <a:cubicBezTo>
                  <a:pt x="7514" y="76"/>
                  <a:pt x="7440" y="1"/>
                  <a:pt x="7349" y="1"/>
                </a:cubicBezTo>
                <a:close/>
                <a:moveTo>
                  <a:pt x="8087" y="880"/>
                </a:moveTo>
                <a:cubicBezTo>
                  <a:pt x="7994" y="880"/>
                  <a:pt x="7920" y="955"/>
                  <a:pt x="7920" y="1046"/>
                </a:cubicBezTo>
                <a:lnTo>
                  <a:pt x="7920" y="5020"/>
                </a:lnTo>
                <a:cubicBezTo>
                  <a:pt x="7920" y="5111"/>
                  <a:pt x="7994" y="5186"/>
                  <a:pt x="8087" y="5186"/>
                </a:cubicBezTo>
                <a:lnTo>
                  <a:pt x="9248" y="5186"/>
                </a:lnTo>
                <a:cubicBezTo>
                  <a:pt x="9339" y="5186"/>
                  <a:pt x="9412" y="5111"/>
                  <a:pt x="9412" y="5020"/>
                </a:cubicBezTo>
                <a:lnTo>
                  <a:pt x="9412" y="1046"/>
                </a:lnTo>
                <a:cubicBezTo>
                  <a:pt x="9412" y="955"/>
                  <a:pt x="9339" y="881"/>
                  <a:pt x="9248" y="881"/>
                </a:cubicBezTo>
                <a:lnTo>
                  <a:pt x="8087" y="881"/>
                </a:lnTo>
                <a:lnTo>
                  <a:pt x="8087" y="880"/>
                </a:lnTo>
                <a:close/>
                <a:moveTo>
                  <a:pt x="9987" y="2103"/>
                </a:moveTo>
                <a:cubicBezTo>
                  <a:pt x="9894" y="2103"/>
                  <a:pt x="9821" y="2178"/>
                  <a:pt x="9821" y="2269"/>
                </a:cubicBezTo>
                <a:lnTo>
                  <a:pt x="9821" y="5021"/>
                </a:lnTo>
                <a:cubicBezTo>
                  <a:pt x="9821" y="5112"/>
                  <a:pt x="9894" y="5186"/>
                  <a:pt x="9987" y="5186"/>
                </a:cubicBezTo>
                <a:lnTo>
                  <a:pt x="11148" y="5186"/>
                </a:lnTo>
                <a:cubicBezTo>
                  <a:pt x="11239" y="5186"/>
                  <a:pt x="11313" y="5112"/>
                  <a:pt x="11313" y="5021"/>
                </a:cubicBezTo>
                <a:lnTo>
                  <a:pt x="11313" y="4021"/>
                </a:lnTo>
                <a:cubicBezTo>
                  <a:pt x="11313" y="3928"/>
                  <a:pt x="11239" y="3854"/>
                  <a:pt x="11146" y="3854"/>
                </a:cubicBezTo>
                <a:cubicBezTo>
                  <a:pt x="11055" y="3854"/>
                  <a:pt x="10981" y="3928"/>
                  <a:pt x="10981" y="4021"/>
                </a:cubicBezTo>
                <a:lnTo>
                  <a:pt x="10981" y="4855"/>
                </a:lnTo>
                <a:lnTo>
                  <a:pt x="10152" y="4855"/>
                </a:lnTo>
                <a:lnTo>
                  <a:pt x="10152" y="2434"/>
                </a:lnTo>
                <a:lnTo>
                  <a:pt x="10981" y="2434"/>
                </a:lnTo>
                <a:lnTo>
                  <a:pt x="10981" y="3270"/>
                </a:lnTo>
                <a:cubicBezTo>
                  <a:pt x="10981" y="3361"/>
                  <a:pt x="11055" y="3435"/>
                  <a:pt x="11146" y="3435"/>
                </a:cubicBezTo>
                <a:cubicBezTo>
                  <a:pt x="11239" y="3435"/>
                  <a:pt x="11313" y="3361"/>
                  <a:pt x="11313" y="3270"/>
                </a:cubicBezTo>
                <a:lnTo>
                  <a:pt x="11313" y="2269"/>
                </a:lnTo>
                <a:cubicBezTo>
                  <a:pt x="11313" y="2178"/>
                  <a:pt x="11239" y="2103"/>
                  <a:pt x="11148" y="2103"/>
                </a:cubicBezTo>
                <a:close/>
                <a:moveTo>
                  <a:pt x="8345" y="5599"/>
                </a:moveTo>
                <a:cubicBezTo>
                  <a:pt x="8252" y="5599"/>
                  <a:pt x="8177" y="5676"/>
                  <a:pt x="8180" y="5770"/>
                </a:cubicBezTo>
                <a:lnTo>
                  <a:pt x="8180" y="6678"/>
                </a:lnTo>
                <a:cubicBezTo>
                  <a:pt x="8183" y="6768"/>
                  <a:pt x="8257" y="6838"/>
                  <a:pt x="8345" y="6838"/>
                </a:cubicBezTo>
                <a:cubicBezTo>
                  <a:pt x="8434" y="6838"/>
                  <a:pt x="8508" y="6768"/>
                  <a:pt x="8511" y="6678"/>
                </a:cubicBezTo>
                <a:lnTo>
                  <a:pt x="8511" y="5770"/>
                </a:lnTo>
                <a:cubicBezTo>
                  <a:pt x="8514" y="5676"/>
                  <a:pt x="8439" y="5599"/>
                  <a:pt x="8345" y="5599"/>
                </a:cubicBezTo>
                <a:close/>
                <a:moveTo>
                  <a:pt x="8988" y="5606"/>
                </a:moveTo>
                <a:cubicBezTo>
                  <a:pt x="8897" y="5606"/>
                  <a:pt x="8823" y="5679"/>
                  <a:pt x="8823" y="5770"/>
                </a:cubicBezTo>
                <a:lnTo>
                  <a:pt x="8823" y="7214"/>
                </a:lnTo>
                <a:cubicBezTo>
                  <a:pt x="8823" y="7306"/>
                  <a:pt x="8897" y="7379"/>
                  <a:pt x="8988" y="7379"/>
                </a:cubicBezTo>
                <a:cubicBezTo>
                  <a:pt x="9079" y="7379"/>
                  <a:pt x="9155" y="7306"/>
                  <a:pt x="9155" y="7214"/>
                </a:cubicBezTo>
                <a:lnTo>
                  <a:pt x="9155" y="5770"/>
                </a:lnTo>
                <a:cubicBezTo>
                  <a:pt x="9155" y="5679"/>
                  <a:pt x="9079" y="5606"/>
                  <a:pt x="8988" y="5606"/>
                </a:cubicBezTo>
                <a:close/>
                <a:moveTo>
                  <a:pt x="6446" y="5606"/>
                </a:moveTo>
                <a:cubicBezTo>
                  <a:pt x="6355" y="5606"/>
                  <a:pt x="6279" y="5679"/>
                  <a:pt x="6279" y="5770"/>
                </a:cubicBezTo>
                <a:lnTo>
                  <a:pt x="6279" y="7429"/>
                </a:lnTo>
                <a:cubicBezTo>
                  <a:pt x="6279" y="7520"/>
                  <a:pt x="6355" y="7594"/>
                  <a:pt x="6446" y="7594"/>
                </a:cubicBezTo>
                <a:cubicBezTo>
                  <a:pt x="6537" y="7594"/>
                  <a:pt x="6611" y="7520"/>
                  <a:pt x="6611" y="7429"/>
                </a:cubicBezTo>
                <a:lnTo>
                  <a:pt x="6611" y="5770"/>
                </a:lnTo>
                <a:cubicBezTo>
                  <a:pt x="6611" y="5679"/>
                  <a:pt x="6537" y="5606"/>
                  <a:pt x="6446" y="5606"/>
                </a:cubicBezTo>
                <a:close/>
                <a:moveTo>
                  <a:pt x="7090" y="5606"/>
                </a:moveTo>
                <a:cubicBezTo>
                  <a:pt x="6997" y="5606"/>
                  <a:pt x="6923" y="5679"/>
                  <a:pt x="6923" y="5770"/>
                </a:cubicBezTo>
                <a:lnTo>
                  <a:pt x="6923" y="7964"/>
                </a:lnTo>
                <a:cubicBezTo>
                  <a:pt x="6923" y="8057"/>
                  <a:pt x="6997" y="8130"/>
                  <a:pt x="7090" y="8130"/>
                </a:cubicBezTo>
                <a:cubicBezTo>
                  <a:pt x="7181" y="8130"/>
                  <a:pt x="7254" y="8057"/>
                  <a:pt x="7254" y="7964"/>
                </a:cubicBezTo>
                <a:lnTo>
                  <a:pt x="7254" y="5770"/>
                </a:lnTo>
                <a:cubicBezTo>
                  <a:pt x="7254" y="5679"/>
                  <a:pt x="7181" y="5606"/>
                  <a:pt x="7090" y="5606"/>
                </a:cubicBezTo>
                <a:close/>
                <a:moveTo>
                  <a:pt x="10245" y="5599"/>
                </a:moveTo>
                <a:cubicBezTo>
                  <a:pt x="10150" y="5599"/>
                  <a:pt x="10077" y="5676"/>
                  <a:pt x="10080" y="5770"/>
                </a:cubicBezTo>
                <a:lnTo>
                  <a:pt x="10080" y="8180"/>
                </a:lnTo>
                <a:cubicBezTo>
                  <a:pt x="10083" y="8268"/>
                  <a:pt x="10155" y="8340"/>
                  <a:pt x="10245" y="8340"/>
                </a:cubicBezTo>
                <a:cubicBezTo>
                  <a:pt x="10335" y="8340"/>
                  <a:pt x="10408" y="8268"/>
                  <a:pt x="10411" y="8180"/>
                </a:cubicBezTo>
                <a:lnTo>
                  <a:pt x="10411" y="5770"/>
                </a:lnTo>
                <a:cubicBezTo>
                  <a:pt x="10415" y="5676"/>
                  <a:pt x="10339" y="5599"/>
                  <a:pt x="10245" y="5599"/>
                </a:cubicBezTo>
                <a:close/>
                <a:moveTo>
                  <a:pt x="4546" y="5599"/>
                </a:moveTo>
                <a:cubicBezTo>
                  <a:pt x="4453" y="5599"/>
                  <a:pt x="4378" y="5676"/>
                  <a:pt x="4381" y="5770"/>
                </a:cubicBezTo>
                <a:lnTo>
                  <a:pt x="4381" y="8609"/>
                </a:lnTo>
                <a:cubicBezTo>
                  <a:pt x="4384" y="8697"/>
                  <a:pt x="4458" y="8769"/>
                  <a:pt x="4546" y="8769"/>
                </a:cubicBezTo>
                <a:cubicBezTo>
                  <a:pt x="4635" y="8769"/>
                  <a:pt x="4709" y="8697"/>
                  <a:pt x="4712" y="8609"/>
                </a:cubicBezTo>
                <a:lnTo>
                  <a:pt x="4712" y="5770"/>
                </a:lnTo>
                <a:cubicBezTo>
                  <a:pt x="4715" y="5676"/>
                  <a:pt x="4640" y="5599"/>
                  <a:pt x="4546" y="5599"/>
                </a:cubicBezTo>
                <a:close/>
                <a:moveTo>
                  <a:pt x="10888" y="5599"/>
                </a:moveTo>
                <a:cubicBezTo>
                  <a:pt x="10794" y="5599"/>
                  <a:pt x="10719" y="5676"/>
                  <a:pt x="10722" y="5770"/>
                </a:cubicBezTo>
                <a:lnTo>
                  <a:pt x="10722" y="8716"/>
                </a:lnTo>
                <a:cubicBezTo>
                  <a:pt x="10725" y="8804"/>
                  <a:pt x="10799" y="8875"/>
                  <a:pt x="10888" y="8875"/>
                </a:cubicBezTo>
                <a:cubicBezTo>
                  <a:pt x="10978" y="8875"/>
                  <a:pt x="11050" y="8804"/>
                  <a:pt x="11053" y="8716"/>
                </a:cubicBezTo>
                <a:lnTo>
                  <a:pt x="11053" y="5770"/>
                </a:lnTo>
                <a:cubicBezTo>
                  <a:pt x="11057" y="5676"/>
                  <a:pt x="10981" y="5599"/>
                  <a:pt x="10888" y="5599"/>
                </a:cubicBezTo>
                <a:close/>
                <a:moveTo>
                  <a:pt x="5189" y="5610"/>
                </a:moveTo>
                <a:cubicBezTo>
                  <a:pt x="5100" y="5610"/>
                  <a:pt x="5028" y="5682"/>
                  <a:pt x="5024" y="5770"/>
                </a:cubicBezTo>
                <a:lnTo>
                  <a:pt x="5024" y="9145"/>
                </a:lnTo>
                <a:cubicBezTo>
                  <a:pt x="5028" y="9235"/>
                  <a:pt x="5100" y="9305"/>
                  <a:pt x="5189" y="9305"/>
                </a:cubicBezTo>
                <a:cubicBezTo>
                  <a:pt x="5279" y="9305"/>
                  <a:pt x="5353" y="9235"/>
                  <a:pt x="5356" y="9145"/>
                </a:cubicBezTo>
                <a:lnTo>
                  <a:pt x="5356" y="5770"/>
                </a:lnTo>
                <a:cubicBezTo>
                  <a:pt x="5353" y="5682"/>
                  <a:pt x="5279" y="5610"/>
                  <a:pt x="5189" y="5610"/>
                </a:cubicBezTo>
                <a:close/>
                <a:moveTo>
                  <a:pt x="1858" y="534"/>
                </a:moveTo>
                <a:cubicBezTo>
                  <a:pt x="840" y="534"/>
                  <a:pt x="10" y="1354"/>
                  <a:pt x="1" y="2372"/>
                </a:cubicBezTo>
                <a:lnTo>
                  <a:pt x="1" y="5969"/>
                </a:lnTo>
                <a:cubicBezTo>
                  <a:pt x="4" y="6057"/>
                  <a:pt x="76" y="6129"/>
                  <a:pt x="166" y="6129"/>
                </a:cubicBezTo>
                <a:cubicBezTo>
                  <a:pt x="255" y="6129"/>
                  <a:pt x="329" y="6057"/>
                  <a:pt x="332" y="5969"/>
                </a:cubicBezTo>
                <a:lnTo>
                  <a:pt x="332" y="5185"/>
                </a:lnTo>
                <a:lnTo>
                  <a:pt x="3383" y="5185"/>
                </a:lnTo>
                <a:lnTo>
                  <a:pt x="3383" y="7666"/>
                </a:lnTo>
                <a:cubicBezTo>
                  <a:pt x="3383" y="8508"/>
                  <a:pt x="2700" y="9192"/>
                  <a:pt x="1858" y="9192"/>
                </a:cubicBezTo>
                <a:cubicBezTo>
                  <a:pt x="1014" y="9192"/>
                  <a:pt x="332" y="8508"/>
                  <a:pt x="332" y="7666"/>
                </a:cubicBezTo>
                <a:lnTo>
                  <a:pt x="332" y="6718"/>
                </a:lnTo>
                <a:cubicBezTo>
                  <a:pt x="329" y="6629"/>
                  <a:pt x="255" y="6558"/>
                  <a:pt x="166" y="6558"/>
                </a:cubicBezTo>
                <a:cubicBezTo>
                  <a:pt x="76" y="6558"/>
                  <a:pt x="4" y="6629"/>
                  <a:pt x="1" y="6718"/>
                </a:cubicBezTo>
                <a:lnTo>
                  <a:pt x="1" y="7666"/>
                </a:lnTo>
                <a:cubicBezTo>
                  <a:pt x="10" y="8684"/>
                  <a:pt x="840" y="9504"/>
                  <a:pt x="1858" y="9504"/>
                </a:cubicBezTo>
                <a:cubicBezTo>
                  <a:pt x="2876" y="9504"/>
                  <a:pt x="3704" y="8684"/>
                  <a:pt x="3715" y="7666"/>
                </a:cubicBezTo>
                <a:lnTo>
                  <a:pt x="3715" y="4070"/>
                </a:lnTo>
                <a:cubicBezTo>
                  <a:pt x="3715" y="3979"/>
                  <a:pt x="3641" y="3905"/>
                  <a:pt x="3550" y="3905"/>
                </a:cubicBezTo>
                <a:cubicBezTo>
                  <a:pt x="3457" y="3905"/>
                  <a:pt x="3383" y="3979"/>
                  <a:pt x="3383" y="4070"/>
                </a:cubicBezTo>
                <a:lnTo>
                  <a:pt x="3383" y="4853"/>
                </a:lnTo>
                <a:lnTo>
                  <a:pt x="330" y="4853"/>
                </a:lnTo>
                <a:lnTo>
                  <a:pt x="330" y="2372"/>
                </a:lnTo>
                <a:cubicBezTo>
                  <a:pt x="330" y="1530"/>
                  <a:pt x="1014" y="846"/>
                  <a:pt x="1858" y="846"/>
                </a:cubicBezTo>
                <a:cubicBezTo>
                  <a:pt x="2700" y="846"/>
                  <a:pt x="3383" y="1530"/>
                  <a:pt x="3383" y="2372"/>
                </a:cubicBezTo>
                <a:lnTo>
                  <a:pt x="3383" y="3319"/>
                </a:lnTo>
                <a:cubicBezTo>
                  <a:pt x="3383" y="3411"/>
                  <a:pt x="3457" y="3486"/>
                  <a:pt x="3550" y="3486"/>
                </a:cubicBezTo>
                <a:cubicBezTo>
                  <a:pt x="3641" y="3486"/>
                  <a:pt x="3715" y="3411"/>
                  <a:pt x="3715" y="3319"/>
                </a:cubicBezTo>
                <a:lnTo>
                  <a:pt x="3715" y="2372"/>
                </a:lnTo>
                <a:cubicBezTo>
                  <a:pt x="3704" y="1354"/>
                  <a:pt x="2876" y="534"/>
                  <a:pt x="1858" y="5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53"/>
          <p:cNvSpPr/>
          <p:nvPr/>
        </p:nvSpPr>
        <p:spPr>
          <a:xfrm>
            <a:off x="1757153" y="3148996"/>
            <a:ext cx="252290" cy="376836"/>
          </a:xfrm>
          <a:custGeom>
            <a:avLst/>
            <a:gdLst/>
            <a:ahLst/>
            <a:cxnLst/>
            <a:rect l="l" t="t" r="r" b="b"/>
            <a:pathLst>
              <a:path w="7574" h="11313" extrusionOk="0">
                <a:moveTo>
                  <a:pt x="3780" y="3156"/>
                </a:moveTo>
                <a:cubicBezTo>
                  <a:pt x="3958" y="3156"/>
                  <a:pt x="4132" y="3225"/>
                  <a:pt x="4262" y="3348"/>
                </a:cubicBezTo>
                <a:cubicBezTo>
                  <a:pt x="4527" y="3590"/>
                  <a:pt x="4527" y="4006"/>
                  <a:pt x="4262" y="4246"/>
                </a:cubicBezTo>
                <a:cubicBezTo>
                  <a:pt x="4130" y="4371"/>
                  <a:pt x="3954" y="4440"/>
                  <a:pt x="3773" y="4440"/>
                </a:cubicBezTo>
                <a:cubicBezTo>
                  <a:pt x="3658" y="4440"/>
                  <a:pt x="3322" y="4442"/>
                  <a:pt x="3117" y="4443"/>
                </a:cubicBezTo>
                <a:cubicBezTo>
                  <a:pt x="3115" y="4264"/>
                  <a:pt x="3115" y="3982"/>
                  <a:pt x="3115" y="3798"/>
                </a:cubicBezTo>
                <a:cubicBezTo>
                  <a:pt x="3115" y="3779"/>
                  <a:pt x="3112" y="3387"/>
                  <a:pt x="3112" y="3156"/>
                </a:cubicBezTo>
                <a:lnTo>
                  <a:pt x="3773" y="3156"/>
                </a:lnTo>
                <a:cubicBezTo>
                  <a:pt x="3775" y="3156"/>
                  <a:pt x="3777" y="3156"/>
                  <a:pt x="3780" y="3156"/>
                </a:cubicBezTo>
                <a:close/>
                <a:moveTo>
                  <a:pt x="2944" y="2825"/>
                </a:moveTo>
                <a:cubicBezTo>
                  <a:pt x="2853" y="2825"/>
                  <a:pt x="2781" y="2899"/>
                  <a:pt x="2781" y="2990"/>
                </a:cubicBezTo>
                <a:lnTo>
                  <a:pt x="2781" y="6095"/>
                </a:lnTo>
                <a:cubicBezTo>
                  <a:pt x="2781" y="6187"/>
                  <a:pt x="2854" y="6262"/>
                  <a:pt x="2946" y="6262"/>
                </a:cubicBezTo>
                <a:cubicBezTo>
                  <a:pt x="3037" y="6262"/>
                  <a:pt x="3112" y="6187"/>
                  <a:pt x="3112" y="6095"/>
                </a:cubicBezTo>
                <a:lnTo>
                  <a:pt x="3112" y="4771"/>
                </a:lnTo>
                <a:lnTo>
                  <a:pt x="3240" y="4771"/>
                </a:lnTo>
                <a:lnTo>
                  <a:pt x="4122" y="5775"/>
                </a:lnTo>
                <a:lnTo>
                  <a:pt x="3935" y="5988"/>
                </a:lnTo>
                <a:cubicBezTo>
                  <a:pt x="3874" y="6055"/>
                  <a:pt x="3881" y="6161"/>
                  <a:pt x="3949" y="6220"/>
                </a:cubicBezTo>
                <a:cubicBezTo>
                  <a:pt x="3981" y="6248"/>
                  <a:pt x="4020" y="6262"/>
                  <a:pt x="4059" y="6262"/>
                </a:cubicBezTo>
                <a:cubicBezTo>
                  <a:pt x="4105" y="6262"/>
                  <a:pt x="4150" y="6243"/>
                  <a:pt x="4183" y="6206"/>
                </a:cubicBezTo>
                <a:lnTo>
                  <a:pt x="4342" y="6026"/>
                </a:lnTo>
                <a:lnTo>
                  <a:pt x="4502" y="6206"/>
                </a:lnTo>
                <a:cubicBezTo>
                  <a:pt x="4535" y="6244"/>
                  <a:pt x="4582" y="6264"/>
                  <a:pt x="4629" y="6264"/>
                </a:cubicBezTo>
                <a:cubicBezTo>
                  <a:pt x="4667" y="6264"/>
                  <a:pt x="4706" y="6251"/>
                  <a:pt x="4737" y="6223"/>
                </a:cubicBezTo>
                <a:cubicBezTo>
                  <a:pt x="4808" y="6161"/>
                  <a:pt x="4812" y="6055"/>
                  <a:pt x="4752" y="5988"/>
                </a:cubicBezTo>
                <a:lnTo>
                  <a:pt x="4563" y="5775"/>
                </a:lnTo>
                <a:lnTo>
                  <a:pt x="4752" y="5564"/>
                </a:lnTo>
                <a:cubicBezTo>
                  <a:pt x="4812" y="5495"/>
                  <a:pt x="4806" y="5389"/>
                  <a:pt x="4737" y="5328"/>
                </a:cubicBezTo>
                <a:cubicBezTo>
                  <a:pt x="4705" y="5300"/>
                  <a:pt x="4666" y="5287"/>
                  <a:pt x="4627" y="5287"/>
                </a:cubicBezTo>
                <a:cubicBezTo>
                  <a:pt x="4581" y="5287"/>
                  <a:pt x="4535" y="5306"/>
                  <a:pt x="4502" y="5343"/>
                </a:cubicBezTo>
                <a:lnTo>
                  <a:pt x="4342" y="5525"/>
                </a:lnTo>
                <a:lnTo>
                  <a:pt x="3679" y="4771"/>
                </a:lnTo>
                <a:lnTo>
                  <a:pt x="3773" y="4771"/>
                </a:lnTo>
                <a:cubicBezTo>
                  <a:pt x="4039" y="4770"/>
                  <a:pt x="4295" y="4669"/>
                  <a:pt x="4489" y="4486"/>
                </a:cubicBezTo>
                <a:cubicBezTo>
                  <a:pt x="4894" y="4117"/>
                  <a:pt x="4894" y="3479"/>
                  <a:pt x="4489" y="3110"/>
                </a:cubicBezTo>
                <a:cubicBezTo>
                  <a:pt x="4295" y="2925"/>
                  <a:pt x="4039" y="2825"/>
                  <a:pt x="3773" y="2825"/>
                </a:cubicBezTo>
                <a:lnTo>
                  <a:pt x="2947" y="2825"/>
                </a:lnTo>
                <a:cubicBezTo>
                  <a:pt x="2946" y="2825"/>
                  <a:pt x="2945" y="2825"/>
                  <a:pt x="2944" y="2825"/>
                </a:cubicBezTo>
                <a:close/>
                <a:moveTo>
                  <a:pt x="4340" y="332"/>
                </a:moveTo>
                <a:cubicBezTo>
                  <a:pt x="4543" y="332"/>
                  <a:pt x="4708" y="497"/>
                  <a:pt x="4708" y="702"/>
                </a:cubicBezTo>
                <a:cubicBezTo>
                  <a:pt x="4708" y="793"/>
                  <a:pt x="4784" y="867"/>
                  <a:pt x="4875" y="867"/>
                </a:cubicBezTo>
                <a:lnTo>
                  <a:pt x="5584" y="867"/>
                </a:lnTo>
                <a:cubicBezTo>
                  <a:pt x="5787" y="867"/>
                  <a:pt x="5954" y="1032"/>
                  <a:pt x="5954" y="1237"/>
                </a:cubicBezTo>
                <a:cubicBezTo>
                  <a:pt x="5954" y="1440"/>
                  <a:pt x="5787" y="1605"/>
                  <a:pt x="5584" y="1605"/>
                </a:cubicBezTo>
                <a:lnTo>
                  <a:pt x="4164" y="1605"/>
                </a:lnTo>
                <a:cubicBezTo>
                  <a:pt x="4074" y="1608"/>
                  <a:pt x="4004" y="1682"/>
                  <a:pt x="4004" y="1771"/>
                </a:cubicBezTo>
                <a:cubicBezTo>
                  <a:pt x="4004" y="1859"/>
                  <a:pt x="4074" y="1933"/>
                  <a:pt x="4164" y="1936"/>
                </a:cubicBezTo>
                <a:lnTo>
                  <a:pt x="5584" y="1936"/>
                </a:lnTo>
                <a:cubicBezTo>
                  <a:pt x="5770" y="1936"/>
                  <a:pt x="5947" y="1862"/>
                  <a:pt x="6079" y="1731"/>
                </a:cubicBezTo>
                <a:cubicBezTo>
                  <a:pt x="6170" y="1640"/>
                  <a:pt x="6234" y="1526"/>
                  <a:pt x="6264" y="1401"/>
                </a:cubicBezTo>
                <a:lnTo>
                  <a:pt x="6455" y="1401"/>
                </a:lnTo>
                <a:lnTo>
                  <a:pt x="6455" y="10206"/>
                </a:lnTo>
                <a:lnTo>
                  <a:pt x="1119" y="10206"/>
                </a:lnTo>
                <a:lnTo>
                  <a:pt x="1119" y="1401"/>
                </a:lnTo>
                <a:lnTo>
                  <a:pt x="1310" y="1401"/>
                </a:lnTo>
                <a:cubicBezTo>
                  <a:pt x="1386" y="1715"/>
                  <a:pt x="1668" y="1936"/>
                  <a:pt x="1990" y="1936"/>
                </a:cubicBezTo>
                <a:lnTo>
                  <a:pt x="3412" y="1936"/>
                </a:lnTo>
                <a:cubicBezTo>
                  <a:pt x="3501" y="1933"/>
                  <a:pt x="3572" y="1859"/>
                  <a:pt x="3572" y="1771"/>
                </a:cubicBezTo>
                <a:cubicBezTo>
                  <a:pt x="3572" y="1682"/>
                  <a:pt x="3501" y="1608"/>
                  <a:pt x="3412" y="1605"/>
                </a:cubicBezTo>
                <a:lnTo>
                  <a:pt x="1990" y="1605"/>
                </a:lnTo>
                <a:cubicBezTo>
                  <a:pt x="1785" y="1605"/>
                  <a:pt x="1620" y="1440"/>
                  <a:pt x="1620" y="1235"/>
                </a:cubicBezTo>
                <a:cubicBezTo>
                  <a:pt x="1620" y="1032"/>
                  <a:pt x="1785" y="867"/>
                  <a:pt x="1990" y="867"/>
                </a:cubicBezTo>
                <a:lnTo>
                  <a:pt x="2698" y="867"/>
                </a:lnTo>
                <a:cubicBezTo>
                  <a:pt x="2789" y="867"/>
                  <a:pt x="2864" y="791"/>
                  <a:pt x="2864" y="700"/>
                </a:cubicBezTo>
                <a:cubicBezTo>
                  <a:pt x="2864" y="497"/>
                  <a:pt x="3029" y="332"/>
                  <a:pt x="3234" y="332"/>
                </a:cubicBezTo>
                <a:close/>
                <a:moveTo>
                  <a:pt x="3234" y="1"/>
                </a:moveTo>
                <a:cubicBezTo>
                  <a:pt x="2910" y="1"/>
                  <a:pt x="2630" y="222"/>
                  <a:pt x="2553" y="535"/>
                </a:cubicBezTo>
                <a:lnTo>
                  <a:pt x="1990" y="535"/>
                </a:lnTo>
                <a:cubicBezTo>
                  <a:pt x="1668" y="535"/>
                  <a:pt x="1386" y="756"/>
                  <a:pt x="1310" y="1070"/>
                </a:cubicBezTo>
                <a:lnTo>
                  <a:pt x="594" y="1070"/>
                </a:lnTo>
                <a:cubicBezTo>
                  <a:pt x="266" y="1072"/>
                  <a:pt x="0" y="1337"/>
                  <a:pt x="0" y="1664"/>
                </a:cubicBezTo>
                <a:lnTo>
                  <a:pt x="0" y="9432"/>
                </a:lnTo>
                <a:cubicBezTo>
                  <a:pt x="2" y="9521"/>
                  <a:pt x="75" y="9592"/>
                  <a:pt x="165" y="9592"/>
                </a:cubicBezTo>
                <a:cubicBezTo>
                  <a:pt x="255" y="9592"/>
                  <a:pt x="327" y="9521"/>
                  <a:pt x="330" y="9432"/>
                </a:cubicBezTo>
                <a:lnTo>
                  <a:pt x="330" y="1664"/>
                </a:lnTo>
                <a:cubicBezTo>
                  <a:pt x="331" y="1520"/>
                  <a:pt x="448" y="1403"/>
                  <a:pt x="594" y="1401"/>
                </a:cubicBezTo>
                <a:lnTo>
                  <a:pt x="788" y="1401"/>
                </a:lnTo>
                <a:lnTo>
                  <a:pt x="788" y="10371"/>
                </a:lnTo>
                <a:cubicBezTo>
                  <a:pt x="788" y="10463"/>
                  <a:pt x="863" y="10536"/>
                  <a:pt x="954" y="10536"/>
                </a:cubicBezTo>
                <a:lnTo>
                  <a:pt x="6620" y="10536"/>
                </a:lnTo>
                <a:cubicBezTo>
                  <a:pt x="6711" y="10536"/>
                  <a:pt x="6785" y="10463"/>
                  <a:pt x="6785" y="10371"/>
                </a:cubicBezTo>
                <a:lnTo>
                  <a:pt x="6785" y="1401"/>
                </a:lnTo>
                <a:lnTo>
                  <a:pt x="6980" y="1401"/>
                </a:lnTo>
                <a:cubicBezTo>
                  <a:pt x="7124" y="1403"/>
                  <a:pt x="7241" y="1520"/>
                  <a:pt x="7243" y="1664"/>
                </a:cubicBezTo>
                <a:lnTo>
                  <a:pt x="7243" y="2200"/>
                </a:lnTo>
                <a:cubicBezTo>
                  <a:pt x="7243" y="2292"/>
                  <a:pt x="7316" y="2367"/>
                  <a:pt x="7409" y="2367"/>
                </a:cubicBezTo>
                <a:cubicBezTo>
                  <a:pt x="7500" y="2367"/>
                  <a:pt x="7574" y="2292"/>
                  <a:pt x="7574" y="2200"/>
                </a:cubicBezTo>
                <a:lnTo>
                  <a:pt x="7574" y="1664"/>
                </a:lnTo>
                <a:cubicBezTo>
                  <a:pt x="7572" y="1337"/>
                  <a:pt x="7307" y="1072"/>
                  <a:pt x="6980" y="1070"/>
                </a:cubicBezTo>
                <a:lnTo>
                  <a:pt x="6264" y="1070"/>
                </a:lnTo>
                <a:cubicBezTo>
                  <a:pt x="6188" y="756"/>
                  <a:pt x="5907" y="537"/>
                  <a:pt x="5584" y="535"/>
                </a:cubicBezTo>
                <a:lnTo>
                  <a:pt x="5020" y="535"/>
                </a:lnTo>
                <a:cubicBezTo>
                  <a:pt x="4944" y="222"/>
                  <a:pt x="4663" y="1"/>
                  <a:pt x="4340" y="1"/>
                </a:cubicBezTo>
                <a:close/>
                <a:moveTo>
                  <a:pt x="7409" y="2786"/>
                </a:moveTo>
                <a:cubicBezTo>
                  <a:pt x="7318" y="2786"/>
                  <a:pt x="7243" y="2860"/>
                  <a:pt x="7243" y="2951"/>
                </a:cubicBezTo>
                <a:lnTo>
                  <a:pt x="7243" y="10719"/>
                </a:lnTo>
                <a:cubicBezTo>
                  <a:pt x="7241" y="10863"/>
                  <a:pt x="7124" y="10981"/>
                  <a:pt x="6980" y="10981"/>
                </a:cubicBezTo>
                <a:lnTo>
                  <a:pt x="594" y="10981"/>
                </a:lnTo>
                <a:cubicBezTo>
                  <a:pt x="448" y="10981"/>
                  <a:pt x="331" y="10863"/>
                  <a:pt x="330" y="10719"/>
                </a:cubicBezTo>
                <a:lnTo>
                  <a:pt x="330" y="10182"/>
                </a:lnTo>
                <a:cubicBezTo>
                  <a:pt x="327" y="10093"/>
                  <a:pt x="255" y="10022"/>
                  <a:pt x="165" y="10022"/>
                </a:cubicBezTo>
                <a:cubicBezTo>
                  <a:pt x="75" y="10022"/>
                  <a:pt x="2" y="10093"/>
                  <a:pt x="0" y="10182"/>
                </a:cubicBezTo>
                <a:lnTo>
                  <a:pt x="0" y="10719"/>
                </a:lnTo>
                <a:cubicBezTo>
                  <a:pt x="0" y="11045"/>
                  <a:pt x="266" y="11311"/>
                  <a:pt x="594" y="11313"/>
                </a:cubicBezTo>
                <a:lnTo>
                  <a:pt x="6980" y="11313"/>
                </a:lnTo>
                <a:cubicBezTo>
                  <a:pt x="7308" y="11311"/>
                  <a:pt x="7574" y="11045"/>
                  <a:pt x="7574" y="10719"/>
                </a:cubicBezTo>
                <a:lnTo>
                  <a:pt x="7574" y="2951"/>
                </a:lnTo>
                <a:cubicBezTo>
                  <a:pt x="7574" y="2860"/>
                  <a:pt x="7500" y="2786"/>
                  <a:pt x="7409" y="27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 partenaires</a:t>
            </a:r>
            <a:endParaRPr/>
          </a:p>
        </p:txBody>
      </p:sp>
      <p:sp>
        <p:nvSpPr>
          <p:cNvPr id="1439" name="Google Shape;1439;p54"/>
          <p:cNvSpPr txBox="1">
            <a:spLocks noGrp="1"/>
          </p:cNvSpPr>
          <p:nvPr>
            <p:ph type="subTitle" idx="3"/>
          </p:nvPr>
        </p:nvSpPr>
        <p:spPr>
          <a:xfrm>
            <a:off x="3519000" y="1780025"/>
            <a:ext cx="317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0" name="Google Shape;1440;p54"/>
          <p:cNvSpPr txBox="1">
            <a:spLocks noGrp="1"/>
          </p:cNvSpPr>
          <p:nvPr>
            <p:ph type="subTitle" idx="1"/>
          </p:nvPr>
        </p:nvSpPr>
        <p:spPr>
          <a:xfrm>
            <a:off x="3519000" y="1283525"/>
            <a:ext cx="317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1" name="Google Shape;1441;p54"/>
          <p:cNvSpPr txBox="1">
            <a:spLocks noGrp="1"/>
          </p:cNvSpPr>
          <p:nvPr>
            <p:ph type="subTitle" idx="2"/>
          </p:nvPr>
        </p:nvSpPr>
        <p:spPr>
          <a:xfrm>
            <a:off x="3519000" y="3027000"/>
            <a:ext cx="317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2" name="Google Shape;1442;p54"/>
          <p:cNvSpPr txBox="1">
            <a:spLocks noGrp="1"/>
          </p:cNvSpPr>
          <p:nvPr>
            <p:ph type="subTitle" idx="4"/>
          </p:nvPr>
        </p:nvSpPr>
        <p:spPr>
          <a:xfrm>
            <a:off x="3519000" y="3523500"/>
            <a:ext cx="317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3" name="Google Shape;1443;p54"/>
          <p:cNvSpPr/>
          <p:nvPr/>
        </p:nvSpPr>
        <p:spPr>
          <a:xfrm>
            <a:off x="2447400" y="1550221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54"/>
          <p:cNvSpPr/>
          <p:nvPr/>
        </p:nvSpPr>
        <p:spPr>
          <a:xfrm>
            <a:off x="2447400" y="3260871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5" name="Google Shape;1445;p54"/>
          <p:cNvGrpSpPr/>
          <p:nvPr/>
        </p:nvGrpSpPr>
        <p:grpSpPr>
          <a:xfrm rot="-759372">
            <a:off x="7881197" y="3952886"/>
            <a:ext cx="811823" cy="804298"/>
            <a:chOff x="6123825" y="578825"/>
            <a:chExt cx="811825" cy="804300"/>
          </a:xfrm>
        </p:grpSpPr>
        <p:sp>
          <p:nvSpPr>
            <p:cNvPr id="1446" name="Google Shape;1446;p54"/>
            <p:cNvSpPr/>
            <p:nvPr/>
          </p:nvSpPr>
          <p:spPr>
            <a:xfrm>
              <a:off x="6123825" y="578825"/>
              <a:ext cx="811825" cy="804300"/>
            </a:xfrm>
            <a:custGeom>
              <a:avLst/>
              <a:gdLst/>
              <a:ahLst/>
              <a:cxnLst/>
              <a:rect l="l" t="t" r="r" b="b"/>
              <a:pathLst>
                <a:path w="32473" h="32172" extrusionOk="0">
                  <a:moveTo>
                    <a:pt x="29337" y="1"/>
                  </a:moveTo>
                  <a:cubicBezTo>
                    <a:pt x="29331" y="1"/>
                    <a:pt x="29324" y="1"/>
                    <a:pt x="29318" y="1"/>
                  </a:cubicBezTo>
                  <a:lnTo>
                    <a:pt x="3155" y="1"/>
                  </a:lnTo>
                  <a:cubicBezTo>
                    <a:pt x="1411" y="1"/>
                    <a:pt x="0" y="1411"/>
                    <a:pt x="0" y="3155"/>
                  </a:cubicBezTo>
                  <a:lnTo>
                    <a:pt x="0" y="29017"/>
                  </a:lnTo>
                  <a:cubicBezTo>
                    <a:pt x="0" y="30761"/>
                    <a:pt x="1411" y="32171"/>
                    <a:pt x="3155" y="32171"/>
                  </a:cubicBezTo>
                  <a:lnTo>
                    <a:pt x="29318" y="32171"/>
                  </a:lnTo>
                  <a:cubicBezTo>
                    <a:pt x="31062" y="32171"/>
                    <a:pt x="32472" y="30761"/>
                    <a:pt x="32472" y="29017"/>
                  </a:cubicBezTo>
                  <a:lnTo>
                    <a:pt x="32472" y="3155"/>
                  </a:lnTo>
                  <a:cubicBezTo>
                    <a:pt x="32472" y="1418"/>
                    <a:pt x="31062" y="1"/>
                    <a:pt x="29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4"/>
            <p:cNvSpPr/>
            <p:nvPr/>
          </p:nvSpPr>
          <p:spPr>
            <a:xfrm>
              <a:off x="6509800" y="654200"/>
              <a:ext cx="40950" cy="649500"/>
            </a:xfrm>
            <a:custGeom>
              <a:avLst/>
              <a:gdLst/>
              <a:ahLst/>
              <a:cxnLst/>
              <a:rect l="l" t="t" r="r" b="b"/>
              <a:pathLst>
                <a:path w="1638" h="25980" extrusionOk="0">
                  <a:moveTo>
                    <a:pt x="625" y="0"/>
                  </a:moveTo>
                  <a:cubicBezTo>
                    <a:pt x="280" y="0"/>
                    <a:pt x="1" y="291"/>
                    <a:pt x="1" y="635"/>
                  </a:cubicBezTo>
                  <a:lnTo>
                    <a:pt x="1" y="25345"/>
                  </a:lnTo>
                  <a:cubicBezTo>
                    <a:pt x="1" y="25700"/>
                    <a:pt x="280" y="25980"/>
                    <a:pt x="625" y="25980"/>
                  </a:cubicBezTo>
                  <a:lnTo>
                    <a:pt x="1002" y="25980"/>
                  </a:lnTo>
                  <a:cubicBezTo>
                    <a:pt x="1346" y="25980"/>
                    <a:pt x="1637" y="25700"/>
                    <a:pt x="1637" y="25345"/>
                  </a:cubicBezTo>
                  <a:lnTo>
                    <a:pt x="1637" y="635"/>
                  </a:lnTo>
                  <a:cubicBezTo>
                    <a:pt x="1637" y="291"/>
                    <a:pt x="1346" y="11"/>
                    <a:pt x="1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4"/>
            <p:cNvSpPr/>
            <p:nvPr/>
          </p:nvSpPr>
          <p:spPr>
            <a:xfrm>
              <a:off x="6183850" y="705075"/>
              <a:ext cx="130825" cy="121925"/>
            </a:xfrm>
            <a:custGeom>
              <a:avLst/>
              <a:gdLst/>
              <a:ahLst/>
              <a:cxnLst/>
              <a:rect l="l" t="t" r="r" b="b"/>
              <a:pathLst>
                <a:path w="5233" h="4877" extrusionOk="0">
                  <a:moveTo>
                    <a:pt x="2613" y="1"/>
                  </a:moveTo>
                  <a:cubicBezTo>
                    <a:pt x="1442" y="1"/>
                    <a:pt x="410" y="853"/>
                    <a:pt x="216" y="2046"/>
                  </a:cubicBezTo>
                  <a:cubicBezTo>
                    <a:pt x="0" y="3370"/>
                    <a:pt x="894" y="4630"/>
                    <a:pt x="2229" y="4845"/>
                  </a:cubicBezTo>
                  <a:cubicBezTo>
                    <a:pt x="2360" y="4866"/>
                    <a:pt x="2491" y="4877"/>
                    <a:pt x="2620" y="4877"/>
                  </a:cubicBezTo>
                  <a:cubicBezTo>
                    <a:pt x="3791" y="4877"/>
                    <a:pt x="4824" y="4025"/>
                    <a:pt x="5017" y="2832"/>
                  </a:cubicBezTo>
                  <a:cubicBezTo>
                    <a:pt x="5233" y="1497"/>
                    <a:pt x="4339" y="248"/>
                    <a:pt x="3004" y="32"/>
                  </a:cubicBezTo>
                  <a:cubicBezTo>
                    <a:pt x="2873" y="11"/>
                    <a:pt x="2742" y="1"/>
                    <a:pt x="2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4"/>
            <p:cNvSpPr/>
            <p:nvPr/>
          </p:nvSpPr>
          <p:spPr>
            <a:xfrm>
              <a:off x="6185725" y="717950"/>
              <a:ext cx="115775" cy="99100"/>
            </a:xfrm>
            <a:custGeom>
              <a:avLst/>
              <a:gdLst/>
              <a:ahLst/>
              <a:cxnLst/>
              <a:rect l="l" t="t" r="r" b="b"/>
              <a:pathLst>
                <a:path w="4631" h="3964" extrusionOk="0">
                  <a:moveTo>
                    <a:pt x="2636" y="1"/>
                  </a:moveTo>
                  <a:cubicBezTo>
                    <a:pt x="2151" y="1"/>
                    <a:pt x="1655" y="181"/>
                    <a:pt x="1250" y="583"/>
                  </a:cubicBezTo>
                  <a:cubicBezTo>
                    <a:pt x="1" y="1821"/>
                    <a:pt x="873" y="3953"/>
                    <a:pt x="2638" y="3964"/>
                  </a:cubicBezTo>
                  <a:cubicBezTo>
                    <a:pt x="3737" y="3964"/>
                    <a:pt x="4630" y="3081"/>
                    <a:pt x="4630" y="1994"/>
                  </a:cubicBezTo>
                  <a:cubicBezTo>
                    <a:pt x="4630" y="797"/>
                    <a:pt x="3656" y="1"/>
                    <a:pt x="2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4"/>
            <p:cNvSpPr/>
            <p:nvPr/>
          </p:nvSpPr>
          <p:spPr>
            <a:xfrm>
              <a:off x="6244675" y="717725"/>
              <a:ext cx="11600" cy="99075"/>
            </a:xfrm>
            <a:custGeom>
              <a:avLst/>
              <a:gdLst/>
              <a:ahLst/>
              <a:cxnLst/>
              <a:rect l="l" t="t" r="r" b="b"/>
              <a:pathLst>
                <a:path w="464" h="3963" extrusionOk="0">
                  <a:moveTo>
                    <a:pt x="291" y="0"/>
                  </a:moveTo>
                  <a:cubicBezTo>
                    <a:pt x="194" y="0"/>
                    <a:pt x="108" y="0"/>
                    <a:pt x="22" y="11"/>
                  </a:cubicBezTo>
                  <a:lnTo>
                    <a:pt x="0" y="3941"/>
                  </a:lnTo>
                  <a:cubicBezTo>
                    <a:pt x="97" y="3951"/>
                    <a:pt x="184" y="3951"/>
                    <a:pt x="270" y="3962"/>
                  </a:cubicBezTo>
                  <a:cubicBezTo>
                    <a:pt x="334" y="3962"/>
                    <a:pt x="388" y="3951"/>
                    <a:pt x="442" y="3951"/>
                  </a:cubicBezTo>
                  <a:lnTo>
                    <a:pt x="463" y="11"/>
                  </a:lnTo>
                  <a:cubicBezTo>
                    <a:pt x="399" y="11"/>
                    <a:pt x="345" y="0"/>
                    <a:pt x="291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4"/>
            <p:cNvSpPr/>
            <p:nvPr/>
          </p:nvSpPr>
          <p:spPr>
            <a:xfrm>
              <a:off x="6180075" y="929450"/>
              <a:ext cx="138375" cy="121875"/>
            </a:xfrm>
            <a:custGeom>
              <a:avLst/>
              <a:gdLst/>
              <a:ahLst/>
              <a:cxnLst/>
              <a:rect l="l" t="t" r="r" b="b"/>
              <a:pathLst>
                <a:path w="5535" h="4875" extrusionOk="0">
                  <a:moveTo>
                    <a:pt x="2766" y="0"/>
                  </a:moveTo>
                  <a:cubicBezTo>
                    <a:pt x="2455" y="0"/>
                    <a:pt x="2138" y="61"/>
                    <a:pt x="1831" y="187"/>
                  </a:cubicBezTo>
                  <a:cubicBezTo>
                    <a:pt x="593" y="704"/>
                    <a:pt x="1" y="2136"/>
                    <a:pt x="528" y="3374"/>
                  </a:cubicBezTo>
                  <a:cubicBezTo>
                    <a:pt x="918" y="4308"/>
                    <a:pt x="1823" y="4875"/>
                    <a:pt x="2775" y="4875"/>
                  </a:cubicBezTo>
                  <a:cubicBezTo>
                    <a:pt x="3085" y="4875"/>
                    <a:pt x="3400" y="4815"/>
                    <a:pt x="3704" y="4688"/>
                  </a:cubicBezTo>
                  <a:cubicBezTo>
                    <a:pt x="4953" y="4171"/>
                    <a:pt x="5535" y="2739"/>
                    <a:pt x="5018" y="1501"/>
                  </a:cubicBezTo>
                  <a:cubicBezTo>
                    <a:pt x="4628" y="567"/>
                    <a:pt x="3723" y="0"/>
                    <a:pt x="27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4"/>
            <p:cNvSpPr/>
            <p:nvPr/>
          </p:nvSpPr>
          <p:spPr>
            <a:xfrm>
              <a:off x="6185725" y="942175"/>
              <a:ext cx="115775" cy="99375"/>
            </a:xfrm>
            <a:custGeom>
              <a:avLst/>
              <a:gdLst/>
              <a:ahLst/>
              <a:cxnLst/>
              <a:rect l="l" t="t" r="r" b="b"/>
              <a:pathLst>
                <a:path w="4631" h="3975" extrusionOk="0">
                  <a:moveTo>
                    <a:pt x="2636" y="0"/>
                  </a:moveTo>
                  <a:cubicBezTo>
                    <a:pt x="2151" y="0"/>
                    <a:pt x="1655" y="180"/>
                    <a:pt x="1250" y="583"/>
                  </a:cubicBezTo>
                  <a:cubicBezTo>
                    <a:pt x="1" y="1821"/>
                    <a:pt x="873" y="3964"/>
                    <a:pt x="2638" y="3974"/>
                  </a:cubicBezTo>
                  <a:cubicBezTo>
                    <a:pt x="3737" y="3974"/>
                    <a:pt x="4630" y="3091"/>
                    <a:pt x="4630" y="1993"/>
                  </a:cubicBezTo>
                  <a:cubicBezTo>
                    <a:pt x="4630" y="797"/>
                    <a:pt x="3656" y="0"/>
                    <a:pt x="26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4"/>
            <p:cNvSpPr/>
            <p:nvPr/>
          </p:nvSpPr>
          <p:spPr>
            <a:xfrm>
              <a:off x="6244675" y="942200"/>
              <a:ext cx="11600" cy="99075"/>
            </a:xfrm>
            <a:custGeom>
              <a:avLst/>
              <a:gdLst/>
              <a:ahLst/>
              <a:cxnLst/>
              <a:rect l="l" t="t" r="r" b="b"/>
              <a:pathLst>
                <a:path w="464" h="3963" extrusionOk="0">
                  <a:moveTo>
                    <a:pt x="291" y="0"/>
                  </a:moveTo>
                  <a:cubicBezTo>
                    <a:pt x="194" y="0"/>
                    <a:pt x="108" y="0"/>
                    <a:pt x="22" y="11"/>
                  </a:cubicBezTo>
                  <a:lnTo>
                    <a:pt x="0" y="3941"/>
                  </a:lnTo>
                  <a:cubicBezTo>
                    <a:pt x="97" y="3952"/>
                    <a:pt x="184" y="3952"/>
                    <a:pt x="270" y="3963"/>
                  </a:cubicBezTo>
                  <a:cubicBezTo>
                    <a:pt x="334" y="3952"/>
                    <a:pt x="388" y="3952"/>
                    <a:pt x="442" y="3941"/>
                  </a:cubicBezTo>
                  <a:lnTo>
                    <a:pt x="463" y="11"/>
                  </a:lnTo>
                  <a:cubicBezTo>
                    <a:pt x="399" y="11"/>
                    <a:pt x="345" y="0"/>
                    <a:pt x="291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4"/>
            <p:cNvSpPr/>
            <p:nvPr/>
          </p:nvSpPr>
          <p:spPr>
            <a:xfrm>
              <a:off x="6188425" y="1154850"/>
              <a:ext cx="121675" cy="121950"/>
            </a:xfrm>
            <a:custGeom>
              <a:avLst/>
              <a:gdLst/>
              <a:ahLst/>
              <a:cxnLst/>
              <a:rect l="l" t="t" r="r" b="b"/>
              <a:pathLst>
                <a:path w="4867" h="4878" extrusionOk="0">
                  <a:moveTo>
                    <a:pt x="2434" y="0"/>
                  </a:moveTo>
                  <a:cubicBezTo>
                    <a:pt x="1088" y="0"/>
                    <a:pt x="0" y="1087"/>
                    <a:pt x="0" y="2433"/>
                  </a:cubicBezTo>
                  <a:cubicBezTo>
                    <a:pt x="0" y="3779"/>
                    <a:pt x="1088" y="4877"/>
                    <a:pt x="2434" y="4877"/>
                  </a:cubicBezTo>
                  <a:cubicBezTo>
                    <a:pt x="3779" y="4877"/>
                    <a:pt x="4867" y="3779"/>
                    <a:pt x="4867" y="2433"/>
                  </a:cubicBezTo>
                  <a:cubicBezTo>
                    <a:pt x="4867" y="1087"/>
                    <a:pt x="3779" y="0"/>
                    <a:pt x="2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4"/>
            <p:cNvSpPr/>
            <p:nvPr/>
          </p:nvSpPr>
          <p:spPr>
            <a:xfrm>
              <a:off x="6185725" y="1167575"/>
              <a:ext cx="115775" cy="99000"/>
            </a:xfrm>
            <a:custGeom>
              <a:avLst/>
              <a:gdLst/>
              <a:ahLst/>
              <a:cxnLst/>
              <a:rect l="l" t="t" r="r" b="b"/>
              <a:pathLst>
                <a:path w="4631" h="3960" extrusionOk="0">
                  <a:moveTo>
                    <a:pt x="2636" y="1"/>
                  </a:moveTo>
                  <a:cubicBezTo>
                    <a:pt x="2151" y="1"/>
                    <a:pt x="1655" y="180"/>
                    <a:pt x="1250" y="578"/>
                  </a:cubicBezTo>
                  <a:cubicBezTo>
                    <a:pt x="1" y="1817"/>
                    <a:pt x="873" y="3959"/>
                    <a:pt x="2638" y="3959"/>
                  </a:cubicBezTo>
                  <a:cubicBezTo>
                    <a:pt x="2645" y="3959"/>
                    <a:pt x="2652" y="3959"/>
                    <a:pt x="2658" y="3959"/>
                  </a:cubicBezTo>
                  <a:cubicBezTo>
                    <a:pt x="3747" y="3959"/>
                    <a:pt x="4630" y="3080"/>
                    <a:pt x="4630" y="1989"/>
                  </a:cubicBezTo>
                  <a:cubicBezTo>
                    <a:pt x="4630" y="792"/>
                    <a:pt x="3656" y="1"/>
                    <a:pt x="2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4"/>
            <p:cNvSpPr/>
            <p:nvPr/>
          </p:nvSpPr>
          <p:spPr>
            <a:xfrm>
              <a:off x="6244675" y="1167225"/>
              <a:ext cx="11600" cy="99075"/>
            </a:xfrm>
            <a:custGeom>
              <a:avLst/>
              <a:gdLst/>
              <a:ahLst/>
              <a:cxnLst/>
              <a:rect l="l" t="t" r="r" b="b"/>
              <a:pathLst>
                <a:path w="464" h="3963" extrusionOk="0">
                  <a:moveTo>
                    <a:pt x="291" y="0"/>
                  </a:moveTo>
                  <a:cubicBezTo>
                    <a:pt x="194" y="0"/>
                    <a:pt x="108" y="11"/>
                    <a:pt x="22" y="22"/>
                  </a:cubicBezTo>
                  <a:lnTo>
                    <a:pt x="0" y="3941"/>
                  </a:lnTo>
                  <a:cubicBezTo>
                    <a:pt x="97" y="3952"/>
                    <a:pt x="184" y="3962"/>
                    <a:pt x="270" y="3962"/>
                  </a:cubicBezTo>
                  <a:cubicBezTo>
                    <a:pt x="334" y="3962"/>
                    <a:pt x="388" y="3962"/>
                    <a:pt x="442" y="3952"/>
                  </a:cubicBezTo>
                  <a:lnTo>
                    <a:pt x="463" y="11"/>
                  </a:lnTo>
                  <a:cubicBezTo>
                    <a:pt x="399" y="11"/>
                    <a:pt x="345" y="0"/>
                    <a:pt x="291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4"/>
            <p:cNvSpPr/>
            <p:nvPr/>
          </p:nvSpPr>
          <p:spPr>
            <a:xfrm>
              <a:off x="6350725" y="705275"/>
              <a:ext cx="133800" cy="121800"/>
            </a:xfrm>
            <a:custGeom>
              <a:avLst/>
              <a:gdLst/>
              <a:ahLst/>
              <a:cxnLst/>
              <a:rect l="l" t="t" r="r" b="b"/>
              <a:pathLst>
                <a:path w="5352" h="4872" extrusionOk="0">
                  <a:moveTo>
                    <a:pt x="2672" y="0"/>
                  </a:moveTo>
                  <a:cubicBezTo>
                    <a:pt x="1567" y="0"/>
                    <a:pt x="569" y="753"/>
                    <a:pt x="302" y="1876"/>
                  </a:cubicBezTo>
                  <a:cubicBezTo>
                    <a:pt x="1" y="3179"/>
                    <a:pt x="808" y="4493"/>
                    <a:pt x="2111" y="4805"/>
                  </a:cubicBezTo>
                  <a:cubicBezTo>
                    <a:pt x="2301" y="4850"/>
                    <a:pt x="2492" y="4872"/>
                    <a:pt x="2680" y="4872"/>
                  </a:cubicBezTo>
                  <a:cubicBezTo>
                    <a:pt x="3785" y="4872"/>
                    <a:pt x="4783" y="4119"/>
                    <a:pt x="5050" y="2996"/>
                  </a:cubicBezTo>
                  <a:cubicBezTo>
                    <a:pt x="5352" y="1682"/>
                    <a:pt x="4544" y="380"/>
                    <a:pt x="3241" y="67"/>
                  </a:cubicBezTo>
                  <a:cubicBezTo>
                    <a:pt x="3051" y="22"/>
                    <a:pt x="2860" y="0"/>
                    <a:pt x="26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6354225" y="717950"/>
              <a:ext cx="115675" cy="99100"/>
            </a:xfrm>
            <a:custGeom>
              <a:avLst/>
              <a:gdLst/>
              <a:ahLst/>
              <a:cxnLst/>
              <a:rect l="l" t="t" r="r" b="b"/>
              <a:pathLst>
                <a:path w="4627" h="3964" extrusionOk="0">
                  <a:moveTo>
                    <a:pt x="2631" y="1"/>
                  </a:moveTo>
                  <a:cubicBezTo>
                    <a:pt x="2146" y="1"/>
                    <a:pt x="1652" y="181"/>
                    <a:pt x="1249" y="583"/>
                  </a:cubicBezTo>
                  <a:cubicBezTo>
                    <a:pt x="0" y="1821"/>
                    <a:pt x="873" y="3953"/>
                    <a:pt x="2638" y="3964"/>
                  </a:cubicBezTo>
                  <a:cubicBezTo>
                    <a:pt x="3726" y="3964"/>
                    <a:pt x="4619" y="3081"/>
                    <a:pt x="4619" y="1994"/>
                  </a:cubicBezTo>
                  <a:cubicBezTo>
                    <a:pt x="4627" y="797"/>
                    <a:pt x="3650" y="1"/>
                    <a:pt x="26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4"/>
            <p:cNvSpPr/>
            <p:nvPr/>
          </p:nvSpPr>
          <p:spPr>
            <a:xfrm>
              <a:off x="6413175" y="717725"/>
              <a:ext cx="11325" cy="99075"/>
            </a:xfrm>
            <a:custGeom>
              <a:avLst/>
              <a:gdLst/>
              <a:ahLst/>
              <a:cxnLst/>
              <a:rect l="l" t="t" r="r" b="b"/>
              <a:pathLst>
                <a:path w="453" h="3963" extrusionOk="0">
                  <a:moveTo>
                    <a:pt x="280" y="0"/>
                  </a:moveTo>
                  <a:cubicBezTo>
                    <a:pt x="194" y="0"/>
                    <a:pt x="97" y="0"/>
                    <a:pt x="11" y="11"/>
                  </a:cubicBezTo>
                  <a:lnTo>
                    <a:pt x="0" y="3941"/>
                  </a:lnTo>
                  <a:cubicBezTo>
                    <a:pt x="86" y="3951"/>
                    <a:pt x="173" y="3951"/>
                    <a:pt x="259" y="3962"/>
                  </a:cubicBezTo>
                  <a:cubicBezTo>
                    <a:pt x="323" y="3962"/>
                    <a:pt x="377" y="3951"/>
                    <a:pt x="442" y="3951"/>
                  </a:cubicBezTo>
                  <a:lnTo>
                    <a:pt x="453" y="11"/>
                  </a:lnTo>
                  <a:cubicBezTo>
                    <a:pt x="399" y="11"/>
                    <a:pt x="334" y="0"/>
                    <a:pt x="280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>
              <a:off x="6350725" y="929550"/>
              <a:ext cx="133800" cy="121875"/>
            </a:xfrm>
            <a:custGeom>
              <a:avLst/>
              <a:gdLst/>
              <a:ahLst/>
              <a:cxnLst/>
              <a:rect l="l" t="t" r="r" b="b"/>
              <a:pathLst>
                <a:path w="5352" h="4875" extrusionOk="0">
                  <a:moveTo>
                    <a:pt x="2675" y="0"/>
                  </a:moveTo>
                  <a:cubicBezTo>
                    <a:pt x="2052" y="0"/>
                    <a:pt x="1427" y="237"/>
                    <a:pt x="948" y="711"/>
                  </a:cubicBezTo>
                  <a:cubicBezTo>
                    <a:pt x="1" y="1669"/>
                    <a:pt x="1" y="3209"/>
                    <a:pt x="948" y="4156"/>
                  </a:cubicBezTo>
                  <a:cubicBezTo>
                    <a:pt x="1427" y="4635"/>
                    <a:pt x="2052" y="4875"/>
                    <a:pt x="2675" y="4875"/>
                  </a:cubicBezTo>
                  <a:cubicBezTo>
                    <a:pt x="3298" y="4875"/>
                    <a:pt x="3920" y="4635"/>
                    <a:pt x="4393" y="4156"/>
                  </a:cubicBezTo>
                  <a:cubicBezTo>
                    <a:pt x="5352" y="3209"/>
                    <a:pt x="5352" y="1669"/>
                    <a:pt x="4393" y="711"/>
                  </a:cubicBezTo>
                  <a:cubicBezTo>
                    <a:pt x="3920" y="237"/>
                    <a:pt x="3298" y="0"/>
                    <a:pt x="26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>
              <a:off x="6353950" y="942175"/>
              <a:ext cx="115950" cy="99375"/>
            </a:xfrm>
            <a:custGeom>
              <a:avLst/>
              <a:gdLst/>
              <a:ahLst/>
              <a:cxnLst/>
              <a:rect l="l" t="t" r="r" b="b"/>
              <a:pathLst>
                <a:path w="4638" h="3975" extrusionOk="0">
                  <a:moveTo>
                    <a:pt x="2642" y="0"/>
                  </a:moveTo>
                  <a:cubicBezTo>
                    <a:pt x="2157" y="0"/>
                    <a:pt x="1663" y="180"/>
                    <a:pt x="1260" y="583"/>
                  </a:cubicBezTo>
                  <a:cubicBezTo>
                    <a:pt x="1" y="1832"/>
                    <a:pt x="884" y="3964"/>
                    <a:pt x="2649" y="3974"/>
                  </a:cubicBezTo>
                  <a:cubicBezTo>
                    <a:pt x="3737" y="3974"/>
                    <a:pt x="4630" y="3091"/>
                    <a:pt x="4630" y="1993"/>
                  </a:cubicBezTo>
                  <a:cubicBezTo>
                    <a:pt x="4638" y="797"/>
                    <a:pt x="3661" y="0"/>
                    <a:pt x="2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>
              <a:off x="6412900" y="942200"/>
              <a:ext cx="11600" cy="99075"/>
            </a:xfrm>
            <a:custGeom>
              <a:avLst/>
              <a:gdLst/>
              <a:ahLst/>
              <a:cxnLst/>
              <a:rect l="l" t="t" r="r" b="b"/>
              <a:pathLst>
                <a:path w="464" h="3963" extrusionOk="0">
                  <a:moveTo>
                    <a:pt x="291" y="0"/>
                  </a:moveTo>
                  <a:cubicBezTo>
                    <a:pt x="194" y="0"/>
                    <a:pt x="108" y="0"/>
                    <a:pt x="22" y="11"/>
                  </a:cubicBezTo>
                  <a:lnTo>
                    <a:pt x="1" y="3941"/>
                  </a:lnTo>
                  <a:cubicBezTo>
                    <a:pt x="87" y="3952"/>
                    <a:pt x="173" y="3952"/>
                    <a:pt x="270" y="3963"/>
                  </a:cubicBezTo>
                  <a:cubicBezTo>
                    <a:pt x="334" y="3952"/>
                    <a:pt x="399" y="3952"/>
                    <a:pt x="453" y="3941"/>
                  </a:cubicBezTo>
                  <a:lnTo>
                    <a:pt x="464" y="11"/>
                  </a:lnTo>
                  <a:cubicBezTo>
                    <a:pt x="399" y="11"/>
                    <a:pt x="345" y="0"/>
                    <a:pt x="291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4"/>
            <p:cNvSpPr/>
            <p:nvPr/>
          </p:nvSpPr>
          <p:spPr>
            <a:xfrm>
              <a:off x="6356650" y="1154850"/>
              <a:ext cx="121950" cy="121950"/>
            </a:xfrm>
            <a:custGeom>
              <a:avLst/>
              <a:gdLst/>
              <a:ahLst/>
              <a:cxnLst/>
              <a:rect l="l" t="t" r="r" b="b"/>
              <a:pathLst>
                <a:path w="4878" h="4878" extrusionOk="0">
                  <a:moveTo>
                    <a:pt x="2444" y="0"/>
                  </a:moveTo>
                  <a:cubicBezTo>
                    <a:pt x="1099" y="0"/>
                    <a:pt x="0" y="1087"/>
                    <a:pt x="0" y="2433"/>
                  </a:cubicBezTo>
                  <a:cubicBezTo>
                    <a:pt x="0" y="3779"/>
                    <a:pt x="1099" y="4877"/>
                    <a:pt x="2444" y="4877"/>
                  </a:cubicBezTo>
                  <a:cubicBezTo>
                    <a:pt x="3779" y="4877"/>
                    <a:pt x="4878" y="3779"/>
                    <a:pt x="4878" y="2433"/>
                  </a:cubicBezTo>
                  <a:cubicBezTo>
                    <a:pt x="4878" y="1087"/>
                    <a:pt x="3779" y="0"/>
                    <a:pt x="2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4"/>
            <p:cNvSpPr/>
            <p:nvPr/>
          </p:nvSpPr>
          <p:spPr>
            <a:xfrm>
              <a:off x="6354225" y="1167575"/>
              <a:ext cx="115675" cy="99000"/>
            </a:xfrm>
            <a:custGeom>
              <a:avLst/>
              <a:gdLst/>
              <a:ahLst/>
              <a:cxnLst/>
              <a:rect l="l" t="t" r="r" b="b"/>
              <a:pathLst>
                <a:path w="4627" h="3960" extrusionOk="0">
                  <a:moveTo>
                    <a:pt x="2630" y="1"/>
                  </a:moveTo>
                  <a:cubicBezTo>
                    <a:pt x="2146" y="1"/>
                    <a:pt x="1652" y="180"/>
                    <a:pt x="1249" y="578"/>
                  </a:cubicBezTo>
                  <a:cubicBezTo>
                    <a:pt x="0" y="1817"/>
                    <a:pt x="873" y="3959"/>
                    <a:pt x="2638" y="3959"/>
                  </a:cubicBezTo>
                  <a:cubicBezTo>
                    <a:pt x="2645" y="3959"/>
                    <a:pt x="2651" y="3959"/>
                    <a:pt x="2658" y="3959"/>
                  </a:cubicBezTo>
                  <a:cubicBezTo>
                    <a:pt x="3736" y="3959"/>
                    <a:pt x="4619" y="3080"/>
                    <a:pt x="4619" y="1989"/>
                  </a:cubicBezTo>
                  <a:cubicBezTo>
                    <a:pt x="4627" y="792"/>
                    <a:pt x="3650" y="1"/>
                    <a:pt x="2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4"/>
            <p:cNvSpPr/>
            <p:nvPr/>
          </p:nvSpPr>
          <p:spPr>
            <a:xfrm>
              <a:off x="6413175" y="1167225"/>
              <a:ext cx="11325" cy="99075"/>
            </a:xfrm>
            <a:custGeom>
              <a:avLst/>
              <a:gdLst/>
              <a:ahLst/>
              <a:cxnLst/>
              <a:rect l="l" t="t" r="r" b="b"/>
              <a:pathLst>
                <a:path w="453" h="3963" extrusionOk="0">
                  <a:moveTo>
                    <a:pt x="280" y="0"/>
                  </a:moveTo>
                  <a:cubicBezTo>
                    <a:pt x="194" y="0"/>
                    <a:pt x="97" y="11"/>
                    <a:pt x="11" y="22"/>
                  </a:cubicBezTo>
                  <a:lnTo>
                    <a:pt x="0" y="3941"/>
                  </a:lnTo>
                  <a:cubicBezTo>
                    <a:pt x="86" y="3952"/>
                    <a:pt x="173" y="3962"/>
                    <a:pt x="259" y="3962"/>
                  </a:cubicBezTo>
                  <a:cubicBezTo>
                    <a:pt x="323" y="3962"/>
                    <a:pt x="388" y="3962"/>
                    <a:pt x="442" y="3952"/>
                  </a:cubicBezTo>
                  <a:lnTo>
                    <a:pt x="453" y="11"/>
                  </a:lnTo>
                  <a:cubicBezTo>
                    <a:pt x="399" y="11"/>
                    <a:pt x="334" y="0"/>
                    <a:pt x="280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4"/>
            <p:cNvSpPr/>
            <p:nvPr/>
          </p:nvSpPr>
          <p:spPr>
            <a:xfrm>
              <a:off x="6594325" y="705325"/>
              <a:ext cx="136225" cy="121975"/>
            </a:xfrm>
            <a:custGeom>
              <a:avLst/>
              <a:gdLst/>
              <a:ahLst/>
              <a:cxnLst/>
              <a:rect l="l" t="t" r="r" b="b"/>
              <a:pathLst>
                <a:path w="5449" h="4879" extrusionOk="0">
                  <a:moveTo>
                    <a:pt x="2728" y="1"/>
                  </a:moveTo>
                  <a:cubicBezTo>
                    <a:pt x="2043" y="1"/>
                    <a:pt x="1362" y="290"/>
                    <a:pt x="883" y="851"/>
                  </a:cubicBezTo>
                  <a:cubicBezTo>
                    <a:pt x="0" y="1874"/>
                    <a:pt x="119" y="3414"/>
                    <a:pt x="1142" y="4286"/>
                  </a:cubicBezTo>
                  <a:cubicBezTo>
                    <a:pt x="1602" y="4684"/>
                    <a:pt x="2166" y="4878"/>
                    <a:pt x="2727" y="4878"/>
                  </a:cubicBezTo>
                  <a:cubicBezTo>
                    <a:pt x="3411" y="4878"/>
                    <a:pt x="4091" y="4589"/>
                    <a:pt x="4576" y="4028"/>
                  </a:cubicBezTo>
                  <a:cubicBezTo>
                    <a:pt x="5448" y="3005"/>
                    <a:pt x="5330" y="1465"/>
                    <a:pt x="4318" y="593"/>
                  </a:cubicBezTo>
                  <a:cubicBezTo>
                    <a:pt x="3857" y="195"/>
                    <a:pt x="3291" y="1"/>
                    <a:pt x="2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4"/>
            <p:cNvSpPr/>
            <p:nvPr/>
          </p:nvSpPr>
          <p:spPr>
            <a:xfrm>
              <a:off x="6609650" y="717750"/>
              <a:ext cx="111200" cy="99025"/>
            </a:xfrm>
            <a:custGeom>
              <a:avLst/>
              <a:gdLst/>
              <a:ahLst/>
              <a:cxnLst/>
              <a:rect l="l" t="t" r="r" b="b"/>
              <a:pathLst>
                <a:path w="4448" h="3961" extrusionOk="0">
                  <a:moveTo>
                    <a:pt x="2223" y="1"/>
                  </a:moveTo>
                  <a:cubicBezTo>
                    <a:pt x="2022" y="1"/>
                    <a:pt x="1818" y="31"/>
                    <a:pt x="1616" y="96"/>
                  </a:cubicBezTo>
                  <a:cubicBezTo>
                    <a:pt x="572" y="441"/>
                    <a:pt x="1" y="1550"/>
                    <a:pt x="345" y="2594"/>
                  </a:cubicBezTo>
                  <a:cubicBezTo>
                    <a:pt x="614" y="3434"/>
                    <a:pt x="1391" y="3961"/>
                    <a:pt x="2223" y="3961"/>
                  </a:cubicBezTo>
                  <a:cubicBezTo>
                    <a:pt x="2425" y="3961"/>
                    <a:pt x="2630" y="3930"/>
                    <a:pt x="2833" y="3864"/>
                  </a:cubicBezTo>
                  <a:cubicBezTo>
                    <a:pt x="3877" y="3531"/>
                    <a:pt x="4448" y="2411"/>
                    <a:pt x="4114" y="1377"/>
                  </a:cubicBezTo>
                  <a:cubicBezTo>
                    <a:pt x="3836" y="535"/>
                    <a:pt x="3061" y="1"/>
                    <a:pt x="2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4"/>
            <p:cNvSpPr/>
            <p:nvPr/>
          </p:nvSpPr>
          <p:spPr>
            <a:xfrm>
              <a:off x="6658100" y="717725"/>
              <a:ext cx="11350" cy="99075"/>
            </a:xfrm>
            <a:custGeom>
              <a:avLst/>
              <a:gdLst/>
              <a:ahLst/>
              <a:cxnLst/>
              <a:rect l="l" t="t" r="r" b="b"/>
              <a:pathLst>
                <a:path w="454" h="3963" extrusionOk="0">
                  <a:moveTo>
                    <a:pt x="281" y="0"/>
                  </a:moveTo>
                  <a:cubicBezTo>
                    <a:pt x="195" y="0"/>
                    <a:pt x="98" y="0"/>
                    <a:pt x="12" y="11"/>
                  </a:cubicBezTo>
                  <a:lnTo>
                    <a:pt x="1" y="3941"/>
                  </a:lnTo>
                  <a:cubicBezTo>
                    <a:pt x="87" y="3951"/>
                    <a:pt x="184" y="3951"/>
                    <a:pt x="270" y="3962"/>
                  </a:cubicBezTo>
                  <a:cubicBezTo>
                    <a:pt x="324" y="3962"/>
                    <a:pt x="378" y="3951"/>
                    <a:pt x="442" y="3951"/>
                  </a:cubicBezTo>
                  <a:lnTo>
                    <a:pt x="453" y="11"/>
                  </a:lnTo>
                  <a:cubicBezTo>
                    <a:pt x="399" y="11"/>
                    <a:pt x="335" y="0"/>
                    <a:pt x="281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4"/>
            <p:cNvSpPr/>
            <p:nvPr/>
          </p:nvSpPr>
          <p:spPr>
            <a:xfrm>
              <a:off x="6595125" y="929525"/>
              <a:ext cx="134600" cy="121900"/>
            </a:xfrm>
            <a:custGeom>
              <a:avLst/>
              <a:gdLst/>
              <a:ahLst/>
              <a:cxnLst/>
              <a:rect l="l" t="t" r="r" b="b"/>
              <a:pathLst>
                <a:path w="5384" h="4876" extrusionOk="0">
                  <a:moveTo>
                    <a:pt x="2695" y="1"/>
                  </a:moveTo>
                  <a:cubicBezTo>
                    <a:pt x="1608" y="1"/>
                    <a:pt x="617" y="741"/>
                    <a:pt x="334" y="1843"/>
                  </a:cubicBezTo>
                  <a:cubicBezTo>
                    <a:pt x="1" y="3145"/>
                    <a:pt x="797" y="4470"/>
                    <a:pt x="2100" y="4803"/>
                  </a:cubicBezTo>
                  <a:cubicBezTo>
                    <a:pt x="2298" y="4852"/>
                    <a:pt x="2496" y="4876"/>
                    <a:pt x="2691" y="4876"/>
                  </a:cubicBezTo>
                  <a:cubicBezTo>
                    <a:pt x="3782" y="4876"/>
                    <a:pt x="4778" y="4143"/>
                    <a:pt x="5061" y="3038"/>
                  </a:cubicBezTo>
                  <a:cubicBezTo>
                    <a:pt x="5384" y="1735"/>
                    <a:pt x="4598" y="411"/>
                    <a:pt x="3295" y="77"/>
                  </a:cubicBezTo>
                  <a:cubicBezTo>
                    <a:pt x="3094" y="25"/>
                    <a:pt x="2893" y="1"/>
                    <a:pt x="26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6598900" y="942175"/>
              <a:ext cx="115950" cy="99375"/>
            </a:xfrm>
            <a:custGeom>
              <a:avLst/>
              <a:gdLst/>
              <a:ahLst/>
              <a:cxnLst/>
              <a:rect l="l" t="t" r="r" b="b"/>
              <a:pathLst>
                <a:path w="4638" h="3975" extrusionOk="0">
                  <a:moveTo>
                    <a:pt x="2638" y="0"/>
                  </a:moveTo>
                  <a:cubicBezTo>
                    <a:pt x="2152" y="0"/>
                    <a:pt x="1655" y="180"/>
                    <a:pt x="1249" y="583"/>
                  </a:cubicBezTo>
                  <a:cubicBezTo>
                    <a:pt x="0" y="1821"/>
                    <a:pt x="883" y="3964"/>
                    <a:pt x="2649" y="3974"/>
                  </a:cubicBezTo>
                  <a:cubicBezTo>
                    <a:pt x="3736" y="3974"/>
                    <a:pt x="4630" y="3091"/>
                    <a:pt x="4630" y="1993"/>
                  </a:cubicBezTo>
                  <a:cubicBezTo>
                    <a:pt x="4637" y="797"/>
                    <a:pt x="3660" y="0"/>
                    <a:pt x="26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6658100" y="941925"/>
              <a:ext cx="11350" cy="99075"/>
            </a:xfrm>
            <a:custGeom>
              <a:avLst/>
              <a:gdLst/>
              <a:ahLst/>
              <a:cxnLst/>
              <a:rect l="l" t="t" r="r" b="b"/>
              <a:pathLst>
                <a:path w="454" h="3963" extrusionOk="0">
                  <a:moveTo>
                    <a:pt x="281" y="1"/>
                  </a:moveTo>
                  <a:cubicBezTo>
                    <a:pt x="195" y="1"/>
                    <a:pt x="98" y="11"/>
                    <a:pt x="12" y="22"/>
                  </a:cubicBezTo>
                  <a:lnTo>
                    <a:pt x="1" y="3941"/>
                  </a:lnTo>
                  <a:cubicBezTo>
                    <a:pt x="87" y="3952"/>
                    <a:pt x="184" y="3963"/>
                    <a:pt x="270" y="3963"/>
                  </a:cubicBezTo>
                  <a:cubicBezTo>
                    <a:pt x="324" y="3963"/>
                    <a:pt x="378" y="3963"/>
                    <a:pt x="442" y="3952"/>
                  </a:cubicBezTo>
                  <a:lnTo>
                    <a:pt x="453" y="11"/>
                  </a:lnTo>
                  <a:cubicBezTo>
                    <a:pt x="399" y="11"/>
                    <a:pt x="335" y="1"/>
                    <a:pt x="281" y="1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6601575" y="1154850"/>
              <a:ext cx="121975" cy="121950"/>
            </a:xfrm>
            <a:custGeom>
              <a:avLst/>
              <a:gdLst/>
              <a:ahLst/>
              <a:cxnLst/>
              <a:rect l="l" t="t" r="r" b="b"/>
              <a:pathLst>
                <a:path w="4879" h="4878" extrusionOk="0">
                  <a:moveTo>
                    <a:pt x="2434" y="0"/>
                  </a:moveTo>
                  <a:cubicBezTo>
                    <a:pt x="1088" y="0"/>
                    <a:pt x="1" y="1087"/>
                    <a:pt x="1" y="2433"/>
                  </a:cubicBezTo>
                  <a:cubicBezTo>
                    <a:pt x="1" y="3779"/>
                    <a:pt x="1088" y="4877"/>
                    <a:pt x="2434" y="4877"/>
                  </a:cubicBezTo>
                  <a:cubicBezTo>
                    <a:pt x="3780" y="4877"/>
                    <a:pt x="4878" y="3779"/>
                    <a:pt x="4878" y="2433"/>
                  </a:cubicBezTo>
                  <a:cubicBezTo>
                    <a:pt x="4878" y="1087"/>
                    <a:pt x="3780" y="0"/>
                    <a:pt x="2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4"/>
            <p:cNvSpPr/>
            <p:nvPr/>
          </p:nvSpPr>
          <p:spPr>
            <a:xfrm>
              <a:off x="6609650" y="1167650"/>
              <a:ext cx="111200" cy="99025"/>
            </a:xfrm>
            <a:custGeom>
              <a:avLst/>
              <a:gdLst/>
              <a:ahLst/>
              <a:cxnLst/>
              <a:rect l="l" t="t" r="r" b="b"/>
              <a:pathLst>
                <a:path w="4448" h="3961" extrusionOk="0">
                  <a:moveTo>
                    <a:pt x="2220" y="0"/>
                  </a:moveTo>
                  <a:cubicBezTo>
                    <a:pt x="1393" y="0"/>
                    <a:pt x="621" y="524"/>
                    <a:pt x="345" y="1351"/>
                  </a:cubicBezTo>
                  <a:cubicBezTo>
                    <a:pt x="1" y="2395"/>
                    <a:pt x="561" y="3515"/>
                    <a:pt x="1594" y="3859"/>
                  </a:cubicBezTo>
                  <a:cubicBezTo>
                    <a:pt x="1801" y="3928"/>
                    <a:pt x="2011" y="3961"/>
                    <a:pt x="2218" y="3961"/>
                  </a:cubicBezTo>
                  <a:cubicBezTo>
                    <a:pt x="3045" y="3961"/>
                    <a:pt x="3819" y="3437"/>
                    <a:pt x="4103" y="2610"/>
                  </a:cubicBezTo>
                  <a:cubicBezTo>
                    <a:pt x="4448" y="1566"/>
                    <a:pt x="3888" y="446"/>
                    <a:pt x="2843" y="102"/>
                  </a:cubicBezTo>
                  <a:cubicBezTo>
                    <a:pt x="2637" y="33"/>
                    <a:pt x="2426" y="0"/>
                    <a:pt x="22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4"/>
            <p:cNvSpPr/>
            <p:nvPr/>
          </p:nvSpPr>
          <p:spPr>
            <a:xfrm>
              <a:off x="6658100" y="1167225"/>
              <a:ext cx="11350" cy="99075"/>
            </a:xfrm>
            <a:custGeom>
              <a:avLst/>
              <a:gdLst/>
              <a:ahLst/>
              <a:cxnLst/>
              <a:rect l="l" t="t" r="r" b="b"/>
              <a:pathLst>
                <a:path w="454" h="3963" extrusionOk="0">
                  <a:moveTo>
                    <a:pt x="281" y="0"/>
                  </a:moveTo>
                  <a:cubicBezTo>
                    <a:pt x="195" y="0"/>
                    <a:pt x="98" y="11"/>
                    <a:pt x="12" y="22"/>
                  </a:cubicBezTo>
                  <a:lnTo>
                    <a:pt x="1" y="3941"/>
                  </a:lnTo>
                  <a:cubicBezTo>
                    <a:pt x="87" y="3952"/>
                    <a:pt x="184" y="3962"/>
                    <a:pt x="270" y="3962"/>
                  </a:cubicBezTo>
                  <a:cubicBezTo>
                    <a:pt x="324" y="3962"/>
                    <a:pt x="378" y="3962"/>
                    <a:pt x="442" y="3952"/>
                  </a:cubicBezTo>
                  <a:lnTo>
                    <a:pt x="453" y="11"/>
                  </a:lnTo>
                  <a:cubicBezTo>
                    <a:pt x="399" y="11"/>
                    <a:pt x="335" y="0"/>
                    <a:pt x="281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6765250" y="705075"/>
              <a:ext cx="131100" cy="121925"/>
            </a:xfrm>
            <a:custGeom>
              <a:avLst/>
              <a:gdLst/>
              <a:ahLst/>
              <a:cxnLst/>
              <a:rect l="l" t="t" r="r" b="b"/>
              <a:pathLst>
                <a:path w="5244" h="4877" extrusionOk="0">
                  <a:moveTo>
                    <a:pt x="2623" y="1"/>
                  </a:moveTo>
                  <a:cubicBezTo>
                    <a:pt x="1451" y="1"/>
                    <a:pt x="409" y="853"/>
                    <a:pt x="215" y="2046"/>
                  </a:cubicBezTo>
                  <a:cubicBezTo>
                    <a:pt x="0" y="3370"/>
                    <a:pt x="904" y="4630"/>
                    <a:pt x="2229" y="4845"/>
                  </a:cubicBezTo>
                  <a:cubicBezTo>
                    <a:pt x="2361" y="4866"/>
                    <a:pt x="2493" y="4877"/>
                    <a:pt x="2623" y="4877"/>
                  </a:cubicBezTo>
                  <a:cubicBezTo>
                    <a:pt x="3801" y="4877"/>
                    <a:pt x="4834" y="4025"/>
                    <a:pt x="5028" y="2832"/>
                  </a:cubicBezTo>
                  <a:cubicBezTo>
                    <a:pt x="5243" y="1497"/>
                    <a:pt x="4339" y="248"/>
                    <a:pt x="3015" y="32"/>
                  </a:cubicBezTo>
                  <a:cubicBezTo>
                    <a:pt x="2883" y="11"/>
                    <a:pt x="2752" y="1"/>
                    <a:pt x="2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6767400" y="717950"/>
              <a:ext cx="115750" cy="99100"/>
            </a:xfrm>
            <a:custGeom>
              <a:avLst/>
              <a:gdLst/>
              <a:ahLst/>
              <a:cxnLst/>
              <a:rect l="l" t="t" r="r" b="b"/>
              <a:pathLst>
                <a:path w="4630" h="3964" extrusionOk="0">
                  <a:moveTo>
                    <a:pt x="2631" y="1"/>
                  </a:moveTo>
                  <a:cubicBezTo>
                    <a:pt x="2146" y="1"/>
                    <a:pt x="1652" y="181"/>
                    <a:pt x="1249" y="583"/>
                  </a:cubicBezTo>
                  <a:cubicBezTo>
                    <a:pt x="0" y="1821"/>
                    <a:pt x="872" y="3953"/>
                    <a:pt x="2638" y="3964"/>
                  </a:cubicBezTo>
                  <a:cubicBezTo>
                    <a:pt x="3736" y="3964"/>
                    <a:pt x="4619" y="3081"/>
                    <a:pt x="4630" y="1994"/>
                  </a:cubicBezTo>
                  <a:cubicBezTo>
                    <a:pt x="4630" y="797"/>
                    <a:pt x="3651" y="1"/>
                    <a:pt x="26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6826600" y="717725"/>
              <a:ext cx="11075" cy="99075"/>
            </a:xfrm>
            <a:custGeom>
              <a:avLst/>
              <a:gdLst/>
              <a:ahLst/>
              <a:cxnLst/>
              <a:rect l="l" t="t" r="r" b="b"/>
              <a:pathLst>
                <a:path w="443" h="3963" extrusionOk="0">
                  <a:moveTo>
                    <a:pt x="270" y="0"/>
                  </a:moveTo>
                  <a:cubicBezTo>
                    <a:pt x="184" y="0"/>
                    <a:pt x="98" y="0"/>
                    <a:pt x="12" y="11"/>
                  </a:cubicBezTo>
                  <a:lnTo>
                    <a:pt x="1" y="3941"/>
                  </a:lnTo>
                  <a:cubicBezTo>
                    <a:pt x="87" y="3951"/>
                    <a:pt x="173" y="3951"/>
                    <a:pt x="270" y="3962"/>
                  </a:cubicBezTo>
                  <a:cubicBezTo>
                    <a:pt x="324" y="3962"/>
                    <a:pt x="378" y="3951"/>
                    <a:pt x="431" y="3951"/>
                  </a:cubicBezTo>
                  <a:lnTo>
                    <a:pt x="442" y="11"/>
                  </a:lnTo>
                  <a:cubicBezTo>
                    <a:pt x="388" y="11"/>
                    <a:pt x="335" y="0"/>
                    <a:pt x="270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6761750" y="929425"/>
              <a:ext cx="138375" cy="121900"/>
            </a:xfrm>
            <a:custGeom>
              <a:avLst/>
              <a:gdLst/>
              <a:ahLst/>
              <a:cxnLst/>
              <a:rect l="l" t="t" r="r" b="b"/>
              <a:pathLst>
                <a:path w="5535" h="4876" extrusionOk="0">
                  <a:moveTo>
                    <a:pt x="2768" y="0"/>
                  </a:moveTo>
                  <a:cubicBezTo>
                    <a:pt x="2455" y="0"/>
                    <a:pt x="2137" y="61"/>
                    <a:pt x="1830" y="188"/>
                  </a:cubicBezTo>
                  <a:cubicBezTo>
                    <a:pt x="592" y="705"/>
                    <a:pt x="0" y="2126"/>
                    <a:pt x="517" y="3375"/>
                  </a:cubicBezTo>
                  <a:cubicBezTo>
                    <a:pt x="907" y="4309"/>
                    <a:pt x="1817" y="4876"/>
                    <a:pt x="2773" y="4876"/>
                  </a:cubicBezTo>
                  <a:cubicBezTo>
                    <a:pt x="3084" y="4876"/>
                    <a:pt x="3400" y="4816"/>
                    <a:pt x="3704" y="4689"/>
                  </a:cubicBezTo>
                  <a:cubicBezTo>
                    <a:pt x="4942" y="4161"/>
                    <a:pt x="5534" y="2740"/>
                    <a:pt x="5017" y="1502"/>
                  </a:cubicBezTo>
                  <a:cubicBezTo>
                    <a:pt x="4628" y="562"/>
                    <a:pt x="3721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4"/>
            <p:cNvSpPr/>
            <p:nvPr/>
          </p:nvSpPr>
          <p:spPr>
            <a:xfrm>
              <a:off x="6767400" y="942175"/>
              <a:ext cx="115750" cy="99375"/>
            </a:xfrm>
            <a:custGeom>
              <a:avLst/>
              <a:gdLst/>
              <a:ahLst/>
              <a:cxnLst/>
              <a:rect l="l" t="t" r="r" b="b"/>
              <a:pathLst>
                <a:path w="4630" h="3975" extrusionOk="0">
                  <a:moveTo>
                    <a:pt x="2631" y="0"/>
                  </a:moveTo>
                  <a:cubicBezTo>
                    <a:pt x="2146" y="0"/>
                    <a:pt x="1652" y="180"/>
                    <a:pt x="1249" y="583"/>
                  </a:cubicBezTo>
                  <a:cubicBezTo>
                    <a:pt x="0" y="1832"/>
                    <a:pt x="872" y="3964"/>
                    <a:pt x="2638" y="3974"/>
                  </a:cubicBezTo>
                  <a:cubicBezTo>
                    <a:pt x="3736" y="3974"/>
                    <a:pt x="4619" y="3091"/>
                    <a:pt x="4630" y="1993"/>
                  </a:cubicBezTo>
                  <a:cubicBezTo>
                    <a:pt x="4630" y="797"/>
                    <a:pt x="3651" y="0"/>
                    <a:pt x="26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4"/>
            <p:cNvSpPr/>
            <p:nvPr/>
          </p:nvSpPr>
          <p:spPr>
            <a:xfrm>
              <a:off x="6826600" y="941925"/>
              <a:ext cx="11075" cy="99075"/>
            </a:xfrm>
            <a:custGeom>
              <a:avLst/>
              <a:gdLst/>
              <a:ahLst/>
              <a:cxnLst/>
              <a:rect l="l" t="t" r="r" b="b"/>
              <a:pathLst>
                <a:path w="443" h="3963" extrusionOk="0">
                  <a:moveTo>
                    <a:pt x="270" y="1"/>
                  </a:moveTo>
                  <a:cubicBezTo>
                    <a:pt x="184" y="1"/>
                    <a:pt x="98" y="11"/>
                    <a:pt x="12" y="22"/>
                  </a:cubicBezTo>
                  <a:lnTo>
                    <a:pt x="1" y="3941"/>
                  </a:lnTo>
                  <a:cubicBezTo>
                    <a:pt x="87" y="3952"/>
                    <a:pt x="173" y="3963"/>
                    <a:pt x="270" y="3963"/>
                  </a:cubicBezTo>
                  <a:cubicBezTo>
                    <a:pt x="313" y="3963"/>
                    <a:pt x="378" y="3963"/>
                    <a:pt x="431" y="3952"/>
                  </a:cubicBezTo>
                  <a:lnTo>
                    <a:pt x="442" y="11"/>
                  </a:lnTo>
                  <a:cubicBezTo>
                    <a:pt x="388" y="11"/>
                    <a:pt x="335" y="1"/>
                    <a:pt x="270" y="1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4"/>
            <p:cNvSpPr/>
            <p:nvPr/>
          </p:nvSpPr>
          <p:spPr>
            <a:xfrm>
              <a:off x="6769825" y="1154850"/>
              <a:ext cx="121950" cy="121950"/>
            </a:xfrm>
            <a:custGeom>
              <a:avLst/>
              <a:gdLst/>
              <a:ahLst/>
              <a:cxnLst/>
              <a:rect l="l" t="t" r="r" b="b"/>
              <a:pathLst>
                <a:path w="4878" h="4878" extrusionOk="0">
                  <a:moveTo>
                    <a:pt x="2444" y="0"/>
                  </a:moveTo>
                  <a:cubicBezTo>
                    <a:pt x="1098" y="0"/>
                    <a:pt x="0" y="1087"/>
                    <a:pt x="0" y="2433"/>
                  </a:cubicBezTo>
                  <a:cubicBezTo>
                    <a:pt x="0" y="3779"/>
                    <a:pt x="1098" y="4877"/>
                    <a:pt x="2444" y="4877"/>
                  </a:cubicBezTo>
                  <a:cubicBezTo>
                    <a:pt x="3790" y="4877"/>
                    <a:pt x="4877" y="3779"/>
                    <a:pt x="4877" y="2433"/>
                  </a:cubicBezTo>
                  <a:cubicBezTo>
                    <a:pt x="4877" y="1087"/>
                    <a:pt x="3790" y="0"/>
                    <a:pt x="2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4"/>
            <p:cNvSpPr/>
            <p:nvPr/>
          </p:nvSpPr>
          <p:spPr>
            <a:xfrm>
              <a:off x="6767400" y="1167575"/>
              <a:ext cx="115750" cy="99000"/>
            </a:xfrm>
            <a:custGeom>
              <a:avLst/>
              <a:gdLst/>
              <a:ahLst/>
              <a:cxnLst/>
              <a:rect l="l" t="t" r="r" b="b"/>
              <a:pathLst>
                <a:path w="4630" h="3960" extrusionOk="0">
                  <a:moveTo>
                    <a:pt x="2630" y="1"/>
                  </a:moveTo>
                  <a:cubicBezTo>
                    <a:pt x="2145" y="1"/>
                    <a:pt x="1651" y="180"/>
                    <a:pt x="1249" y="578"/>
                  </a:cubicBezTo>
                  <a:cubicBezTo>
                    <a:pt x="0" y="1817"/>
                    <a:pt x="872" y="3959"/>
                    <a:pt x="2638" y="3959"/>
                  </a:cubicBezTo>
                  <a:cubicBezTo>
                    <a:pt x="2645" y="3959"/>
                    <a:pt x="2651" y="3959"/>
                    <a:pt x="2658" y="3959"/>
                  </a:cubicBezTo>
                  <a:cubicBezTo>
                    <a:pt x="3747" y="3959"/>
                    <a:pt x="4619" y="3080"/>
                    <a:pt x="4630" y="1989"/>
                  </a:cubicBezTo>
                  <a:cubicBezTo>
                    <a:pt x="4630" y="792"/>
                    <a:pt x="3650" y="1"/>
                    <a:pt x="2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4"/>
            <p:cNvSpPr/>
            <p:nvPr/>
          </p:nvSpPr>
          <p:spPr>
            <a:xfrm>
              <a:off x="6826600" y="1167225"/>
              <a:ext cx="11075" cy="99075"/>
            </a:xfrm>
            <a:custGeom>
              <a:avLst/>
              <a:gdLst/>
              <a:ahLst/>
              <a:cxnLst/>
              <a:rect l="l" t="t" r="r" b="b"/>
              <a:pathLst>
                <a:path w="443" h="3963" extrusionOk="0">
                  <a:moveTo>
                    <a:pt x="270" y="0"/>
                  </a:moveTo>
                  <a:cubicBezTo>
                    <a:pt x="184" y="0"/>
                    <a:pt x="98" y="11"/>
                    <a:pt x="12" y="22"/>
                  </a:cubicBezTo>
                  <a:lnTo>
                    <a:pt x="1" y="3941"/>
                  </a:lnTo>
                  <a:cubicBezTo>
                    <a:pt x="87" y="3952"/>
                    <a:pt x="173" y="3962"/>
                    <a:pt x="270" y="3962"/>
                  </a:cubicBezTo>
                  <a:cubicBezTo>
                    <a:pt x="313" y="3962"/>
                    <a:pt x="378" y="3962"/>
                    <a:pt x="431" y="3952"/>
                  </a:cubicBezTo>
                  <a:lnTo>
                    <a:pt x="442" y="11"/>
                  </a:lnTo>
                  <a:cubicBezTo>
                    <a:pt x="388" y="11"/>
                    <a:pt x="335" y="0"/>
                    <a:pt x="270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4" name="Google Shape;1484;p54"/>
          <p:cNvSpPr/>
          <p:nvPr/>
        </p:nvSpPr>
        <p:spPr>
          <a:xfrm>
            <a:off x="2680441" y="1796967"/>
            <a:ext cx="376903" cy="349522"/>
          </a:xfrm>
          <a:custGeom>
            <a:avLst/>
            <a:gdLst/>
            <a:ahLst/>
            <a:cxnLst/>
            <a:rect l="l" t="t" r="r" b="b"/>
            <a:pathLst>
              <a:path w="11315" h="10493" extrusionOk="0">
                <a:moveTo>
                  <a:pt x="7556" y="709"/>
                </a:moveTo>
                <a:cubicBezTo>
                  <a:pt x="7464" y="709"/>
                  <a:pt x="7391" y="783"/>
                  <a:pt x="7391" y="876"/>
                </a:cubicBezTo>
                <a:cubicBezTo>
                  <a:pt x="7391" y="967"/>
                  <a:pt x="7464" y="1041"/>
                  <a:pt x="7556" y="1041"/>
                </a:cubicBezTo>
                <a:cubicBezTo>
                  <a:pt x="7558" y="1041"/>
                  <a:pt x="7560" y="1041"/>
                  <a:pt x="7562" y="1041"/>
                </a:cubicBezTo>
                <a:lnTo>
                  <a:pt x="7786" y="1041"/>
                </a:lnTo>
                <a:cubicBezTo>
                  <a:pt x="7876" y="1038"/>
                  <a:pt x="7946" y="966"/>
                  <a:pt x="7946" y="876"/>
                </a:cubicBezTo>
                <a:cubicBezTo>
                  <a:pt x="7946" y="786"/>
                  <a:pt x="7876" y="713"/>
                  <a:pt x="7786" y="709"/>
                </a:cubicBezTo>
                <a:lnTo>
                  <a:pt x="7562" y="709"/>
                </a:lnTo>
                <a:cubicBezTo>
                  <a:pt x="7560" y="709"/>
                  <a:pt x="7558" y="709"/>
                  <a:pt x="7556" y="709"/>
                </a:cubicBezTo>
                <a:close/>
                <a:moveTo>
                  <a:pt x="8727" y="709"/>
                </a:moveTo>
                <a:cubicBezTo>
                  <a:pt x="8725" y="709"/>
                  <a:pt x="8723" y="709"/>
                  <a:pt x="8721" y="709"/>
                </a:cubicBezTo>
                <a:lnTo>
                  <a:pt x="8495" y="709"/>
                </a:lnTo>
                <a:cubicBezTo>
                  <a:pt x="8406" y="713"/>
                  <a:pt x="8335" y="786"/>
                  <a:pt x="8335" y="876"/>
                </a:cubicBezTo>
                <a:cubicBezTo>
                  <a:pt x="8335" y="966"/>
                  <a:pt x="8406" y="1038"/>
                  <a:pt x="8495" y="1041"/>
                </a:cubicBezTo>
                <a:lnTo>
                  <a:pt x="8721" y="1041"/>
                </a:lnTo>
                <a:cubicBezTo>
                  <a:pt x="8723" y="1041"/>
                  <a:pt x="8725" y="1041"/>
                  <a:pt x="8727" y="1041"/>
                </a:cubicBezTo>
                <a:cubicBezTo>
                  <a:pt x="8817" y="1041"/>
                  <a:pt x="8892" y="967"/>
                  <a:pt x="8892" y="876"/>
                </a:cubicBezTo>
                <a:cubicBezTo>
                  <a:pt x="8892" y="783"/>
                  <a:pt x="8817" y="709"/>
                  <a:pt x="8727" y="709"/>
                </a:cubicBezTo>
                <a:close/>
                <a:moveTo>
                  <a:pt x="9424" y="709"/>
                </a:moveTo>
                <a:cubicBezTo>
                  <a:pt x="9333" y="709"/>
                  <a:pt x="9259" y="783"/>
                  <a:pt x="9259" y="876"/>
                </a:cubicBezTo>
                <a:cubicBezTo>
                  <a:pt x="9259" y="967"/>
                  <a:pt x="9333" y="1041"/>
                  <a:pt x="9424" y="1041"/>
                </a:cubicBezTo>
                <a:cubicBezTo>
                  <a:pt x="9426" y="1041"/>
                  <a:pt x="9428" y="1041"/>
                  <a:pt x="9430" y="1041"/>
                </a:cubicBezTo>
                <a:lnTo>
                  <a:pt x="9654" y="1041"/>
                </a:lnTo>
                <a:cubicBezTo>
                  <a:pt x="9744" y="1038"/>
                  <a:pt x="9814" y="966"/>
                  <a:pt x="9814" y="876"/>
                </a:cubicBezTo>
                <a:cubicBezTo>
                  <a:pt x="9814" y="786"/>
                  <a:pt x="9744" y="713"/>
                  <a:pt x="9654" y="709"/>
                </a:cubicBezTo>
                <a:lnTo>
                  <a:pt x="9430" y="709"/>
                </a:lnTo>
                <a:cubicBezTo>
                  <a:pt x="9428" y="709"/>
                  <a:pt x="9426" y="709"/>
                  <a:pt x="9424" y="709"/>
                </a:cubicBezTo>
                <a:close/>
                <a:moveTo>
                  <a:pt x="10199" y="332"/>
                </a:moveTo>
                <a:lnTo>
                  <a:pt x="10199" y="1420"/>
                </a:lnTo>
                <a:lnTo>
                  <a:pt x="1118" y="1420"/>
                </a:lnTo>
                <a:lnTo>
                  <a:pt x="1118" y="332"/>
                </a:lnTo>
                <a:close/>
                <a:moveTo>
                  <a:pt x="1879" y="1752"/>
                </a:moveTo>
                <a:lnTo>
                  <a:pt x="1608" y="2821"/>
                </a:lnTo>
                <a:lnTo>
                  <a:pt x="449" y="2821"/>
                </a:lnTo>
                <a:lnTo>
                  <a:pt x="1048" y="1752"/>
                </a:lnTo>
                <a:close/>
                <a:moveTo>
                  <a:pt x="3243" y="1752"/>
                </a:moveTo>
                <a:lnTo>
                  <a:pt x="3153" y="2821"/>
                </a:lnTo>
                <a:lnTo>
                  <a:pt x="1949" y="2821"/>
                </a:lnTo>
                <a:lnTo>
                  <a:pt x="2220" y="1752"/>
                </a:lnTo>
                <a:close/>
                <a:moveTo>
                  <a:pt x="4708" y="1752"/>
                </a:moveTo>
                <a:lnTo>
                  <a:pt x="4708" y="2821"/>
                </a:lnTo>
                <a:lnTo>
                  <a:pt x="3484" y="2821"/>
                </a:lnTo>
                <a:lnTo>
                  <a:pt x="3576" y="1752"/>
                </a:lnTo>
                <a:close/>
                <a:moveTo>
                  <a:pt x="6276" y="1752"/>
                </a:moveTo>
                <a:lnTo>
                  <a:pt x="6276" y="2821"/>
                </a:lnTo>
                <a:lnTo>
                  <a:pt x="5039" y="2821"/>
                </a:lnTo>
                <a:lnTo>
                  <a:pt x="5039" y="1752"/>
                </a:lnTo>
                <a:close/>
                <a:moveTo>
                  <a:pt x="7740" y="1752"/>
                </a:moveTo>
                <a:lnTo>
                  <a:pt x="7831" y="2821"/>
                </a:lnTo>
                <a:lnTo>
                  <a:pt x="6608" y="2821"/>
                </a:lnTo>
                <a:lnTo>
                  <a:pt x="6608" y="1752"/>
                </a:lnTo>
                <a:close/>
                <a:moveTo>
                  <a:pt x="9096" y="1752"/>
                </a:moveTo>
                <a:lnTo>
                  <a:pt x="9368" y="2821"/>
                </a:lnTo>
                <a:lnTo>
                  <a:pt x="8162" y="2821"/>
                </a:lnTo>
                <a:lnTo>
                  <a:pt x="8073" y="1752"/>
                </a:lnTo>
                <a:close/>
                <a:moveTo>
                  <a:pt x="10268" y="1752"/>
                </a:moveTo>
                <a:lnTo>
                  <a:pt x="10866" y="2821"/>
                </a:lnTo>
                <a:lnTo>
                  <a:pt x="9709" y="2821"/>
                </a:lnTo>
                <a:lnTo>
                  <a:pt x="9438" y="1752"/>
                </a:lnTo>
                <a:close/>
                <a:moveTo>
                  <a:pt x="9414" y="3152"/>
                </a:moveTo>
                <a:lnTo>
                  <a:pt x="9414" y="3559"/>
                </a:lnTo>
                <a:cubicBezTo>
                  <a:pt x="9408" y="3897"/>
                  <a:pt x="9132" y="4166"/>
                  <a:pt x="8795" y="4166"/>
                </a:cubicBezTo>
                <a:cubicBezTo>
                  <a:pt x="8458" y="4166"/>
                  <a:pt x="8183" y="3897"/>
                  <a:pt x="8177" y="3559"/>
                </a:cubicBezTo>
                <a:lnTo>
                  <a:pt x="8177" y="3152"/>
                </a:lnTo>
                <a:close/>
                <a:moveTo>
                  <a:pt x="7845" y="3152"/>
                </a:moveTo>
                <a:lnTo>
                  <a:pt x="7845" y="3559"/>
                </a:lnTo>
                <a:cubicBezTo>
                  <a:pt x="7839" y="3897"/>
                  <a:pt x="7564" y="4167"/>
                  <a:pt x="7227" y="4167"/>
                </a:cubicBezTo>
                <a:cubicBezTo>
                  <a:pt x="6890" y="4167"/>
                  <a:pt x="6614" y="3897"/>
                  <a:pt x="6608" y="3559"/>
                </a:cubicBezTo>
                <a:lnTo>
                  <a:pt x="6608" y="3152"/>
                </a:lnTo>
                <a:close/>
                <a:moveTo>
                  <a:pt x="1570" y="3152"/>
                </a:moveTo>
                <a:lnTo>
                  <a:pt x="1570" y="3559"/>
                </a:lnTo>
                <a:cubicBezTo>
                  <a:pt x="1570" y="3900"/>
                  <a:pt x="1293" y="4177"/>
                  <a:pt x="952" y="4177"/>
                </a:cubicBezTo>
                <a:cubicBezTo>
                  <a:pt x="609" y="4177"/>
                  <a:pt x="332" y="3900"/>
                  <a:pt x="332" y="3559"/>
                </a:cubicBezTo>
                <a:lnTo>
                  <a:pt x="332" y="3152"/>
                </a:lnTo>
                <a:close/>
                <a:moveTo>
                  <a:pt x="3139" y="3152"/>
                </a:moveTo>
                <a:lnTo>
                  <a:pt x="3139" y="3559"/>
                </a:lnTo>
                <a:cubicBezTo>
                  <a:pt x="3139" y="3900"/>
                  <a:pt x="2862" y="4177"/>
                  <a:pt x="2521" y="4177"/>
                </a:cubicBezTo>
                <a:cubicBezTo>
                  <a:pt x="2178" y="4177"/>
                  <a:pt x="1901" y="3900"/>
                  <a:pt x="1901" y="3559"/>
                </a:cubicBezTo>
                <a:lnTo>
                  <a:pt x="1901" y="3152"/>
                </a:lnTo>
                <a:close/>
                <a:moveTo>
                  <a:pt x="4708" y="3152"/>
                </a:moveTo>
                <a:lnTo>
                  <a:pt x="4708" y="3559"/>
                </a:lnTo>
                <a:cubicBezTo>
                  <a:pt x="4708" y="3900"/>
                  <a:pt x="4431" y="4177"/>
                  <a:pt x="4090" y="4177"/>
                </a:cubicBezTo>
                <a:cubicBezTo>
                  <a:pt x="3747" y="4177"/>
                  <a:pt x="3470" y="3900"/>
                  <a:pt x="3470" y="3559"/>
                </a:cubicBezTo>
                <a:lnTo>
                  <a:pt x="3470" y="3152"/>
                </a:lnTo>
                <a:close/>
                <a:moveTo>
                  <a:pt x="6276" y="3152"/>
                </a:moveTo>
                <a:lnTo>
                  <a:pt x="6276" y="3559"/>
                </a:lnTo>
                <a:cubicBezTo>
                  <a:pt x="6276" y="3900"/>
                  <a:pt x="5998" y="4177"/>
                  <a:pt x="5657" y="4177"/>
                </a:cubicBezTo>
                <a:cubicBezTo>
                  <a:pt x="5316" y="4177"/>
                  <a:pt x="5039" y="3900"/>
                  <a:pt x="5039" y="3559"/>
                </a:cubicBezTo>
                <a:lnTo>
                  <a:pt x="5039" y="3152"/>
                </a:lnTo>
                <a:close/>
                <a:moveTo>
                  <a:pt x="10983" y="3152"/>
                </a:moveTo>
                <a:lnTo>
                  <a:pt x="10983" y="3559"/>
                </a:lnTo>
                <a:cubicBezTo>
                  <a:pt x="10983" y="3900"/>
                  <a:pt x="10706" y="4177"/>
                  <a:pt x="10364" y="4177"/>
                </a:cubicBezTo>
                <a:cubicBezTo>
                  <a:pt x="10023" y="4177"/>
                  <a:pt x="9746" y="3900"/>
                  <a:pt x="9746" y="3559"/>
                </a:cubicBezTo>
                <a:lnTo>
                  <a:pt x="9746" y="3152"/>
                </a:lnTo>
                <a:close/>
                <a:moveTo>
                  <a:pt x="5839" y="5449"/>
                </a:moveTo>
                <a:cubicBezTo>
                  <a:pt x="6062" y="5449"/>
                  <a:pt x="6276" y="5552"/>
                  <a:pt x="6416" y="5735"/>
                </a:cubicBezTo>
                <a:cubicBezTo>
                  <a:pt x="6597" y="5968"/>
                  <a:pt x="6617" y="6287"/>
                  <a:pt x="6470" y="6542"/>
                </a:cubicBezTo>
                <a:lnTo>
                  <a:pt x="6300" y="6838"/>
                </a:lnTo>
                <a:cubicBezTo>
                  <a:pt x="5996" y="6884"/>
                  <a:pt x="5719" y="7036"/>
                  <a:pt x="5518" y="7268"/>
                </a:cubicBezTo>
                <a:lnTo>
                  <a:pt x="4653" y="6769"/>
                </a:lnTo>
                <a:lnTo>
                  <a:pt x="5201" y="5823"/>
                </a:lnTo>
                <a:cubicBezTo>
                  <a:pt x="5324" y="5640"/>
                  <a:pt x="5430" y="5531"/>
                  <a:pt x="5650" y="5474"/>
                </a:cubicBezTo>
                <a:cubicBezTo>
                  <a:pt x="5713" y="5457"/>
                  <a:pt x="5776" y="5449"/>
                  <a:pt x="5839" y="5449"/>
                </a:cubicBezTo>
                <a:close/>
                <a:moveTo>
                  <a:pt x="6500" y="7152"/>
                </a:moveTo>
                <a:cubicBezTo>
                  <a:pt x="6664" y="7152"/>
                  <a:pt x="6829" y="7193"/>
                  <a:pt x="6979" y="7278"/>
                </a:cubicBezTo>
                <a:lnTo>
                  <a:pt x="5766" y="8773"/>
                </a:lnTo>
                <a:cubicBezTo>
                  <a:pt x="5452" y="8416"/>
                  <a:pt x="5441" y="7883"/>
                  <a:pt x="5742" y="7513"/>
                </a:cubicBezTo>
                <a:cubicBezTo>
                  <a:pt x="5932" y="7278"/>
                  <a:pt x="6214" y="7152"/>
                  <a:pt x="6500" y="7152"/>
                </a:cubicBezTo>
                <a:close/>
                <a:moveTo>
                  <a:pt x="952" y="0"/>
                </a:moveTo>
                <a:cubicBezTo>
                  <a:pt x="861" y="0"/>
                  <a:pt x="785" y="74"/>
                  <a:pt x="785" y="167"/>
                </a:cubicBezTo>
                <a:lnTo>
                  <a:pt x="785" y="1543"/>
                </a:lnTo>
                <a:lnTo>
                  <a:pt x="30" y="2895"/>
                </a:lnTo>
                <a:cubicBezTo>
                  <a:pt x="12" y="2922"/>
                  <a:pt x="1" y="2954"/>
                  <a:pt x="1" y="2987"/>
                </a:cubicBezTo>
                <a:lnTo>
                  <a:pt x="1" y="3559"/>
                </a:lnTo>
                <a:cubicBezTo>
                  <a:pt x="2" y="4018"/>
                  <a:pt x="332" y="4412"/>
                  <a:pt x="785" y="4494"/>
                </a:cubicBezTo>
                <a:lnTo>
                  <a:pt x="785" y="8826"/>
                </a:lnTo>
                <a:cubicBezTo>
                  <a:pt x="789" y="8916"/>
                  <a:pt x="862" y="8986"/>
                  <a:pt x="952" y="8986"/>
                </a:cubicBezTo>
                <a:cubicBezTo>
                  <a:pt x="1041" y="8986"/>
                  <a:pt x="1115" y="8916"/>
                  <a:pt x="1118" y="8826"/>
                </a:cubicBezTo>
                <a:lnTo>
                  <a:pt x="1118" y="4494"/>
                </a:lnTo>
                <a:cubicBezTo>
                  <a:pt x="1309" y="4460"/>
                  <a:pt x="1485" y="4367"/>
                  <a:pt x="1623" y="4230"/>
                </a:cubicBezTo>
                <a:cubicBezTo>
                  <a:pt x="1610" y="4159"/>
                  <a:pt x="1664" y="4094"/>
                  <a:pt x="1736" y="4094"/>
                </a:cubicBezTo>
                <a:cubicBezTo>
                  <a:pt x="1808" y="4094"/>
                  <a:pt x="1863" y="4159"/>
                  <a:pt x="1850" y="4230"/>
                </a:cubicBezTo>
                <a:cubicBezTo>
                  <a:pt x="2035" y="4416"/>
                  <a:pt x="2278" y="4510"/>
                  <a:pt x="2521" y="4510"/>
                </a:cubicBezTo>
                <a:cubicBezTo>
                  <a:pt x="2764" y="4510"/>
                  <a:pt x="3007" y="4416"/>
                  <a:pt x="3191" y="4230"/>
                </a:cubicBezTo>
                <a:cubicBezTo>
                  <a:pt x="3233" y="4188"/>
                  <a:pt x="3272" y="4143"/>
                  <a:pt x="3305" y="4094"/>
                </a:cubicBezTo>
                <a:cubicBezTo>
                  <a:pt x="3339" y="4143"/>
                  <a:pt x="3376" y="4188"/>
                  <a:pt x="3419" y="4230"/>
                </a:cubicBezTo>
                <a:cubicBezTo>
                  <a:pt x="3604" y="4416"/>
                  <a:pt x="3847" y="4510"/>
                  <a:pt x="4090" y="4510"/>
                </a:cubicBezTo>
                <a:cubicBezTo>
                  <a:pt x="4333" y="4510"/>
                  <a:pt x="4575" y="4416"/>
                  <a:pt x="4760" y="4230"/>
                </a:cubicBezTo>
                <a:cubicBezTo>
                  <a:pt x="4802" y="4188"/>
                  <a:pt x="4840" y="4143"/>
                  <a:pt x="4874" y="4094"/>
                </a:cubicBezTo>
                <a:cubicBezTo>
                  <a:pt x="4908" y="4143"/>
                  <a:pt x="4944" y="4188"/>
                  <a:pt x="4988" y="4230"/>
                </a:cubicBezTo>
                <a:cubicBezTo>
                  <a:pt x="5174" y="4418"/>
                  <a:pt x="5417" y="4509"/>
                  <a:pt x="5658" y="4509"/>
                </a:cubicBezTo>
                <a:cubicBezTo>
                  <a:pt x="5959" y="4509"/>
                  <a:pt x="6257" y="4367"/>
                  <a:pt x="6443" y="4094"/>
                </a:cubicBezTo>
                <a:cubicBezTo>
                  <a:pt x="6475" y="4143"/>
                  <a:pt x="6513" y="4188"/>
                  <a:pt x="6555" y="4230"/>
                </a:cubicBezTo>
                <a:cubicBezTo>
                  <a:pt x="6740" y="4416"/>
                  <a:pt x="6983" y="4510"/>
                  <a:pt x="7226" y="4510"/>
                </a:cubicBezTo>
                <a:cubicBezTo>
                  <a:pt x="7469" y="4510"/>
                  <a:pt x="7712" y="4416"/>
                  <a:pt x="7898" y="4230"/>
                </a:cubicBezTo>
                <a:cubicBezTo>
                  <a:pt x="7940" y="4188"/>
                  <a:pt x="7978" y="4143"/>
                  <a:pt x="8010" y="4094"/>
                </a:cubicBezTo>
                <a:cubicBezTo>
                  <a:pt x="8044" y="4143"/>
                  <a:pt x="8082" y="4188"/>
                  <a:pt x="8124" y="4230"/>
                </a:cubicBezTo>
                <a:cubicBezTo>
                  <a:pt x="8309" y="4416"/>
                  <a:pt x="8552" y="4510"/>
                  <a:pt x="8795" y="4510"/>
                </a:cubicBezTo>
                <a:cubicBezTo>
                  <a:pt x="9038" y="4510"/>
                  <a:pt x="9281" y="4416"/>
                  <a:pt x="9467" y="4230"/>
                </a:cubicBezTo>
                <a:cubicBezTo>
                  <a:pt x="9509" y="4188"/>
                  <a:pt x="9547" y="4143"/>
                  <a:pt x="9579" y="4094"/>
                </a:cubicBezTo>
                <a:cubicBezTo>
                  <a:pt x="9613" y="4143"/>
                  <a:pt x="9651" y="4188"/>
                  <a:pt x="9693" y="4230"/>
                </a:cubicBezTo>
                <a:cubicBezTo>
                  <a:pt x="9830" y="4367"/>
                  <a:pt x="10007" y="4460"/>
                  <a:pt x="10199" y="4494"/>
                </a:cubicBezTo>
                <a:lnTo>
                  <a:pt x="10199" y="5094"/>
                </a:lnTo>
                <a:cubicBezTo>
                  <a:pt x="10199" y="5186"/>
                  <a:pt x="10272" y="5261"/>
                  <a:pt x="10364" y="5261"/>
                </a:cubicBezTo>
                <a:cubicBezTo>
                  <a:pt x="10456" y="5261"/>
                  <a:pt x="10530" y="5186"/>
                  <a:pt x="10530" y="5094"/>
                </a:cubicBezTo>
                <a:lnTo>
                  <a:pt x="10530" y="4494"/>
                </a:lnTo>
                <a:cubicBezTo>
                  <a:pt x="10983" y="4412"/>
                  <a:pt x="11313" y="4018"/>
                  <a:pt x="11315" y="3559"/>
                </a:cubicBezTo>
                <a:lnTo>
                  <a:pt x="11315" y="2987"/>
                </a:lnTo>
                <a:cubicBezTo>
                  <a:pt x="11315" y="2954"/>
                  <a:pt x="11305" y="2922"/>
                  <a:pt x="11286" y="2895"/>
                </a:cubicBezTo>
                <a:lnTo>
                  <a:pt x="10530" y="1543"/>
                </a:lnTo>
                <a:lnTo>
                  <a:pt x="10530" y="167"/>
                </a:lnTo>
                <a:cubicBezTo>
                  <a:pt x="10530" y="74"/>
                  <a:pt x="10456" y="0"/>
                  <a:pt x="10364" y="0"/>
                </a:cubicBezTo>
                <a:close/>
                <a:moveTo>
                  <a:pt x="7235" y="7486"/>
                </a:moveTo>
                <a:cubicBezTo>
                  <a:pt x="7549" y="7845"/>
                  <a:pt x="7559" y="8376"/>
                  <a:pt x="7259" y="8746"/>
                </a:cubicBezTo>
                <a:cubicBezTo>
                  <a:pt x="7068" y="8981"/>
                  <a:pt x="6786" y="9107"/>
                  <a:pt x="6499" y="9107"/>
                </a:cubicBezTo>
                <a:cubicBezTo>
                  <a:pt x="6337" y="9107"/>
                  <a:pt x="6172" y="9066"/>
                  <a:pt x="6022" y="8981"/>
                </a:cubicBezTo>
                <a:lnTo>
                  <a:pt x="7235" y="7486"/>
                </a:lnTo>
                <a:close/>
                <a:moveTo>
                  <a:pt x="4488" y="7055"/>
                </a:moveTo>
                <a:lnTo>
                  <a:pt x="5332" y="7542"/>
                </a:lnTo>
                <a:cubicBezTo>
                  <a:pt x="5165" y="7872"/>
                  <a:pt x="5148" y="8258"/>
                  <a:pt x="5281" y="8602"/>
                </a:cubicBezTo>
                <a:lnTo>
                  <a:pt x="5201" y="8743"/>
                </a:lnTo>
                <a:cubicBezTo>
                  <a:pt x="5065" y="8977"/>
                  <a:pt x="4819" y="9108"/>
                  <a:pt x="4566" y="9108"/>
                </a:cubicBezTo>
                <a:cubicBezTo>
                  <a:pt x="4442" y="9108"/>
                  <a:pt x="4316" y="9076"/>
                  <a:pt x="4202" y="9010"/>
                </a:cubicBezTo>
                <a:cubicBezTo>
                  <a:pt x="3853" y="8808"/>
                  <a:pt x="3733" y="8362"/>
                  <a:pt x="3934" y="8011"/>
                </a:cubicBezTo>
                <a:lnTo>
                  <a:pt x="4488" y="7055"/>
                </a:lnTo>
                <a:close/>
                <a:moveTo>
                  <a:pt x="5839" y="5115"/>
                </a:moveTo>
                <a:cubicBezTo>
                  <a:pt x="5473" y="5115"/>
                  <a:pt x="5117" y="5305"/>
                  <a:pt x="4920" y="5645"/>
                </a:cubicBezTo>
                <a:cubicBezTo>
                  <a:pt x="4499" y="6375"/>
                  <a:pt x="4078" y="7103"/>
                  <a:pt x="3657" y="7833"/>
                </a:cubicBezTo>
                <a:cubicBezTo>
                  <a:pt x="3512" y="8088"/>
                  <a:pt x="3468" y="8367"/>
                  <a:pt x="3544" y="8652"/>
                </a:cubicBezTo>
                <a:cubicBezTo>
                  <a:pt x="3654" y="9060"/>
                  <a:pt x="3995" y="9364"/>
                  <a:pt x="4413" y="9425"/>
                </a:cubicBezTo>
                <a:cubicBezTo>
                  <a:pt x="4465" y="9433"/>
                  <a:pt x="4517" y="9436"/>
                  <a:pt x="4569" y="9436"/>
                </a:cubicBezTo>
                <a:cubicBezTo>
                  <a:pt x="4933" y="9436"/>
                  <a:pt x="5275" y="9249"/>
                  <a:pt x="5470" y="8935"/>
                </a:cubicBezTo>
                <a:cubicBezTo>
                  <a:pt x="5729" y="9267"/>
                  <a:pt x="6115" y="9437"/>
                  <a:pt x="6502" y="9437"/>
                </a:cubicBezTo>
                <a:cubicBezTo>
                  <a:pt x="6835" y="9437"/>
                  <a:pt x="7169" y="9311"/>
                  <a:pt x="7426" y="9055"/>
                </a:cubicBezTo>
                <a:cubicBezTo>
                  <a:pt x="7776" y="8704"/>
                  <a:pt x="7898" y="8184"/>
                  <a:pt x="7741" y="7715"/>
                </a:cubicBezTo>
                <a:cubicBezTo>
                  <a:pt x="7584" y="7244"/>
                  <a:pt x="7175" y="6903"/>
                  <a:pt x="6683" y="6834"/>
                </a:cubicBezTo>
                <a:lnTo>
                  <a:pt x="6757" y="6706"/>
                </a:lnTo>
                <a:cubicBezTo>
                  <a:pt x="7050" y="6199"/>
                  <a:pt x="6875" y="5551"/>
                  <a:pt x="6369" y="5258"/>
                </a:cubicBezTo>
                <a:cubicBezTo>
                  <a:pt x="6202" y="5161"/>
                  <a:pt x="6019" y="5115"/>
                  <a:pt x="5839" y="5115"/>
                </a:cubicBezTo>
                <a:close/>
                <a:moveTo>
                  <a:pt x="10364" y="5679"/>
                </a:moveTo>
                <a:cubicBezTo>
                  <a:pt x="10272" y="5679"/>
                  <a:pt x="10199" y="5752"/>
                  <a:pt x="10199" y="5845"/>
                </a:cubicBezTo>
                <a:lnTo>
                  <a:pt x="10199" y="10161"/>
                </a:lnTo>
                <a:lnTo>
                  <a:pt x="1118" y="10161"/>
                </a:lnTo>
                <a:lnTo>
                  <a:pt x="1118" y="9577"/>
                </a:lnTo>
                <a:cubicBezTo>
                  <a:pt x="1122" y="9482"/>
                  <a:pt x="1046" y="9404"/>
                  <a:pt x="952" y="9404"/>
                </a:cubicBezTo>
                <a:cubicBezTo>
                  <a:pt x="857" y="9404"/>
                  <a:pt x="782" y="9482"/>
                  <a:pt x="785" y="9577"/>
                </a:cubicBezTo>
                <a:lnTo>
                  <a:pt x="785" y="10328"/>
                </a:lnTo>
                <a:cubicBezTo>
                  <a:pt x="785" y="10419"/>
                  <a:pt x="861" y="10493"/>
                  <a:pt x="952" y="10493"/>
                </a:cubicBezTo>
                <a:lnTo>
                  <a:pt x="10364" y="10493"/>
                </a:lnTo>
                <a:cubicBezTo>
                  <a:pt x="10455" y="10493"/>
                  <a:pt x="10530" y="10419"/>
                  <a:pt x="10530" y="10328"/>
                </a:cubicBezTo>
                <a:lnTo>
                  <a:pt x="10530" y="5845"/>
                </a:lnTo>
                <a:cubicBezTo>
                  <a:pt x="10530" y="5752"/>
                  <a:pt x="10456" y="5679"/>
                  <a:pt x="10364" y="567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54"/>
          <p:cNvSpPr/>
          <p:nvPr/>
        </p:nvSpPr>
        <p:spPr>
          <a:xfrm>
            <a:off x="2680481" y="3502968"/>
            <a:ext cx="376836" cy="358815"/>
          </a:xfrm>
          <a:custGeom>
            <a:avLst/>
            <a:gdLst/>
            <a:ahLst/>
            <a:cxnLst/>
            <a:rect l="l" t="t" r="r" b="b"/>
            <a:pathLst>
              <a:path w="11313" h="10772" extrusionOk="0">
                <a:moveTo>
                  <a:pt x="4976" y="1227"/>
                </a:moveTo>
                <a:lnTo>
                  <a:pt x="4976" y="1977"/>
                </a:lnTo>
                <a:lnTo>
                  <a:pt x="4212" y="1977"/>
                </a:lnTo>
                <a:cubicBezTo>
                  <a:pt x="4271" y="1731"/>
                  <a:pt x="4271" y="1473"/>
                  <a:pt x="4212" y="1227"/>
                </a:cubicBezTo>
                <a:close/>
                <a:moveTo>
                  <a:pt x="1095" y="1228"/>
                </a:moveTo>
                <a:cubicBezTo>
                  <a:pt x="1034" y="1475"/>
                  <a:pt x="1034" y="1732"/>
                  <a:pt x="1095" y="1979"/>
                </a:cubicBezTo>
                <a:lnTo>
                  <a:pt x="332" y="1979"/>
                </a:lnTo>
                <a:lnTo>
                  <a:pt x="332" y="1228"/>
                </a:lnTo>
                <a:close/>
                <a:moveTo>
                  <a:pt x="2794" y="982"/>
                </a:moveTo>
                <a:lnTo>
                  <a:pt x="2794" y="1297"/>
                </a:lnTo>
                <a:cubicBezTo>
                  <a:pt x="2794" y="1388"/>
                  <a:pt x="2867" y="1462"/>
                  <a:pt x="2959" y="1462"/>
                </a:cubicBezTo>
                <a:lnTo>
                  <a:pt x="3274" y="1462"/>
                </a:lnTo>
                <a:lnTo>
                  <a:pt x="3274" y="1745"/>
                </a:lnTo>
                <a:lnTo>
                  <a:pt x="2959" y="1745"/>
                </a:lnTo>
                <a:cubicBezTo>
                  <a:pt x="2867" y="1745"/>
                  <a:pt x="2794" y="1819"/>
                  <a:pt x="2794" y="1910"/>
                </a:cubicBezTo>
                <a:lnTo>
                  <a:pt x="2794" y="2226"/>
                </a:lnTo>
                <a:lnTo>
                  <a:pt x="2510" y="2226"/>
                </a:lnTo>
                <a:lnTo>
                  <a:pt x="2510" y="1910"/>
                </a:lnTo>
                <a:cubicBezTo>
                  <a:pt x="2510" y="1819"/>
                  <a:pt x="2437" y="1745"/>
                  <a:pt x="2346" y="1745"/>
                </a:cubicBezTo>
                <a:lnTo>
                  <a:pt x="2030" y="1745"/>
                </a:lnTo>
                <a:lnTo>
                  <a:pt x="2030" y="1462"/>
                </a:lnTo>
                <a:lnTo>
                  <a:pt x="2346" y="1462"/>
                </a:lnTo>
                <a:cubicBezTo>
                  <a:pt x="2437" y="1462"/>
                  <a:pt x="2510" y="1388"/>
                  <a:pt x="2510" y="1297"/>
                </a:cubicBezTo>
                <a:lnTo>
                  <a:pt x="2510" y="982"/>
                </a:lnTo>
                <a:close/>
                <a:moveTo>
                  <a:pt x="2485" y="649"/>
                </a:moveTo>
                <a:cubicBezTo>
                  <a:pt x="2317" y="649"/>
                  <a:pt x="2181" y="786"/>
                  <a:pt x="2181" y="954"/>
                </a:cubicBezTo>
                <a:lnTo>
                  <a:pt x="2181" y="1131"/>
                </a:lnTo>
                <a:lnTo>
                  <a:pt x="2005" y="1131"/>
                </a:lnTo>
                <a:cubicBezTo>
                  <a:pt x="1837" y="1131"/>
                  <a:pt x="1699" y="1267"/>
                  <a:pt x="1699" y="1435"/>
                </a:cubicBezTo>
                <a:lnTo>
                  <a:pt x="1699" y="1771"/>
                </a:lnTo>
                <a:cubicBezTo>
                  <a:pt x="1700" y="1939"/>
                  <a:pt x="1837" y="2075"/>
                  <a:pt x="2005" y="2075"/>
                </a:cubicBezTo>
                <a:lnTo>
                  <a:pt x="2181" y="2075"/>
                </a:lnTo>
                <a:lnTo>
                  <a:pt x="2181" y="2251"/>
                </a:lnTo>
                <a:cubicBezTo>
                  <a:pt x="2181" y="2419"/>
                  <a:pt x="2317" y="2555"/>
                  <a:pt x="2485" y="2557"/>
                </a:cubicBezTo>
                <a:lnTo>
                  <a:pt x="2821" y="2557"/>
                </a:lnTo>
                <a:cubicBezTo>
                  <a:pt x="2989" y="2555"/>
                  <a:pt x="3125" y="2419"/>
                  <a:pt x="3125" y="2251"/>
                </a:cubicBezTo>
                <a:lnTo>
                  <a:pt x="3125" y="2075"/>
                </a:lnTo>
                <a:lnTo>
                  <a:pt x="3301" y="2075"/>
                </a:lnTo>
                <a:cubicBezTo>
                  <a:pt x="3469" y="2075"/>
                  <a:pt x="3606" y="1939"/>
                  <a:pt x="3607" y="1771"/>
                </a:cubicBezTo>
                <a:lnTo>
                  <a:pt x="3607" y="1435"/>
                </a:lnTo>
                <a:cubicBezTo>
                  <a:pt x="3606" y="1267"/>
                  <a:pt x="3469" y="1131"/>
                  <a:pt x="3301" y="1131"/>
                </a:cubicBezTo>
                <a:lnTo>
                  <a:pt x="3125" y="1131"/>
                </a:lnTo>
                <a:lnTo>
                  <a:pt x="3125" y="954"/>
                </a:lnTo>
                <a:cubicBezTo>
                  <a:pt x="3125" y="786"/>
                  <a:pt x="2989" y="649"/>
                  <a:pt x="2821" y="649"/>
                </a:cubicBezTo>
                <a:close/>
                <a:moveTo>
                  <a:pt x="2650" y="331"/>
                </a:moveTo>
                <a:cubicBezTo>
                  <a:pt x="2979" y="331"/>
                  <a:pt x="3306" y="458"/>
                  <a:pt x="3553" y="705"/>
                </a:cubicBezTo>
                <a:cubicBezTo>
                  <a:pt x="3791" y="943"/>
                  <a:pt x="3924" y="1267"/>
                  <a:pt x="3924" y="1603"/>
                </a:cubicBezTo>
                <a:cubicBezTo>
                  <a:pt x="3924" y="2210"/>
                  <a:pt x="3495" y="2733"/>
                  <a:pt x="2900" y="2852"/>
                </a:cubicBezTo>
                <a:cubicBezTo>
                  <a:pt x="2816" y="2868"/>
                  <a:pt x="2733" y="2876"/>
                  <a:pt x="2651" y="2876"/>
                </a:cubicBezTo>
                <a:cubicBezTo>
                  <a:pt x="2144" y="2876"/>
                  <a:pt x="1676" y="2573"/>
                  <a:pt x="1476" y="2089"/>
                </a:cubicBezTo>
                <a:cubicBezTo>
                  <a:pt x="1244" y="1529"/>
                  <a:pt x="1441" y="882"/>
                  <a:pt x="1945" y="545"/>
                </a:cubicBezTo>
                <a:cubicBezTo>
                  <a:pt x="2160" y="401"/>
                  <a:pt x="2406" y="331"/>
                  <a:pt x="2650" y="331"/>
                </a:cubicBezTo>
                <a:close/>
                <a:moveTo>
                  <a:pt x="3028" y="4534"/>
                </a:moveTo>
                <a:lnTo>
                  <a:pt x="3028" y="5631"/>
                </a:lnTo>
                <a:lnTo>
                  <a:pt x="2278" y="5631"/>
                </a:lnTo>
                <a:lnTo>
                  <a:pt x="2278" y="4534"/>
                </a:lnTo>
                <a:close/>
                <a:moveTo>
                  <a:pt x="2113" y="4203"/>
                </a:moveTo>
                <a:cubicBezTo>
                  <a:pt x="2021" y="4203"/>
                  <a:pt x="1947" y="4276"/>
                  <a:pt x="1947" y="4368"/>
                </a:cubicBezTo>
                <a:lnTo>
                  <a:pt x="1947" y="5797"/>
                </a:lnTo>
                <a:cubicBezTo>
                  <a:pt x="1947" y="5888"/>
                  <a:pt x="2021" y="5962"/>
                  <a:pt x="2113" y="5962"/>
                </a:cubicBezTo>
                <a:lnTo>
                  <a:pt x="3194" y="5962"/>
                </a:lnTo>
                <a:cubicBezTo>
                  <a:pt x="3285" y="5962"/>
                  <a:pt x="3359" y="5888"/>
                  <a:pt x="3359" y="5797"/>
                </a:cubicBezTo>
                <a:lnTo>
                  <a:pt x="3359" y="4368"/>
                </a:lnTo>
                <a:cubicBezTo>
                  <a:pt x="3359" y="4276"/>
                  <a:pt x="3285" y="4203"/>
                  <a:pt x="3194" y="4203"/>
                </a:cubicBezTo>
                <a:close/>
                <a:moveTo>
                  <a:pt x="6164" y="6671"/>
                </a:moveTo>
                <a:lnTo>
                  <a:pt x="6164" y="7770"/>
                </a:lnTo>
                <a:lnTo>
                  <a:pt x="5415" y="7770"/>
                </a:lnTo>
                <a:lnTo>
                  <a:pt x="5415" y="6671"/>
                </a:lnTo>
                <a:close/>
                <a:moveTo>
                  <a:pt x="7888" y="6671"/>
                </a:moveTo>
                <a:lnTo>
                  <a:pt x="7888" y="7770"/>
                </a:lnTo>
                <a:lnTo>
                  <a:pt x="7139" y="7770"/>
                </a:lnTo>
                <a:lnTo>
                  <a:pt x="7139" y="6671"/>
                </a:lnTo>
                <a:close/>
                <a:moveTo>
                  <a:pt x="9611" y="6671"/>
                </a:moveTo>
                <a:lnTo>
                  <a:pt x="9611" y="7770"/>
                </a:lnTo>
                <a:lnTo>
                  <a:pt x="8861" y="7770"/>
                </a:lnTo>
                <a:lnTo>
                  <a:pt x="8861" y="6671"/>
                </a:lnTo>
                <a:close/>
                <a:moveTo>
                  <a:pt x="5248" y="6340"/>
                </a:moveTo>
                <a:cubicBezTo>
                  <a:pt x="5157" y="6340"/>
                  <a:pt x="5083" y="6414"/>
                  <a:pt x="5083" y="6506"/>
                </a:cubicBezTo>
                <a:lnTo>
                  <a:pt x="5083" y="7934"/>
                </a:lnTo>
                <a:cubicBezTo>
                  <a:pt x="5083" y="8026"/>
                  <a:pt x="5157" y="8101"/>
                  <a:pt x="5248" y="8101"/>
                </a:cubicBezTo>
                <a:lnTo>
                  <a:pt x="6329" y="8101"/>
                </a:lnTo>
                <a:cubicBezTo>
                  <a:pt x="6420" y="8101"/>
                  <a:pt x="6495" y="8027"/>
                  <a:pt x="6495" y="7934"/>
                </a:cubicBezTo>
                <a:lnTo>
                  <a:pt x="6495" y="6506"/>
                </a:lnTo>
                <a:cubicBezTo>
                  <a:pt x="6495" y="6414"/>
                  <a:pt x="6420" y="6340"/>
                  <a:pt x="6329" y="6340"/>
                </a:cubicBezTo>
                <a:close/>
                <a:moveTo>
                  <a:pt x="6972" y="6340"/>
                </a:moveTo>
                <a:cubicBezTo>
                  <a:pt x="6881" y="6340"/>
                  <a:pt x="6806" y="6414"/>
                  <a:pt x="6806" y="6506"/>
                </a:cubicBezTo>
                <a:lnTo>
                  <a:pt x="6806" y="7934"/>
                </a:lnTo>
                <a:cubicBezTo>
                  <a:pt x="6806" y="8027"/>
                  <a:pt x="6879" y="8101"/>
                  <a:pt x="6972" y="8101"/>
                </a:cubicBezTo>
                <a:lnTo>
                  <a:pt x="8053" y="8101"/>
                </a:lnTo>
                <a:cubicBezTo>
                  <a:pt x="8144" y="8101"/>
                  <a:pt x="8218" y="8027"/>
                  <a:pt x="8219" y="7934"/>
                </a:cubicBezTo>
                <a:lnTo>
                  <a:pt x="8219" y="6506"/>
                </a:lnTo>
                <a:cubicBezTo>
                  <a:pt x="8219" y="6414"/>
                  <a:pt x="8144" y="6340"/>
                  <a:pt x="8053" y="6340"/>
                </a:cubicBezTo>
                <a:close/>
                <a:moveTo>
                  <a:pt x="8696" y="6340"/>
                </a:moveTo>
                <a:cubicBezTo>
                  <a:pt x="8605" y="6340"/>
                  <a:pt x="8530" y="6414"/>
                  <a:pt x="8530" y="6506"/>
                </a:cubicBezTo>
                <a:lnTo>
                  <a:pt x="8530" y="7934"/>
                </a:lnTo>
                <a:cubicBezTo>
                  <a:pt x="8530" y="8027"/>
                  <a:pt x="8605" y="8101"/>
                  <a:pt x="8696" y="8101"/>
                </a:cubicBezTo>
                <a:lnTo>
                  <a:pt x="9777" y="8101"/>
                </a:lnTo>
                <a:cubicBezTo>
                  <a:pt x="9868" y="8101"/>
                  <a:pt x="9942" y="8027"/>
                  <a:pt x="9942" y="7934"/>
                </a:cubicBezTo>
                <a:lnTo>
                  <a:pt x="9942" y="6506"/>
                </a:lnTo>
                <a:cubicBezTo>
                  <a:pt x="9942" y="6414"/>
                  <a:pt x="9868" y="6340"/>
                  <a:pt x="9777" y="6340"/>
                </a:cubicBezTo>
                <a:close/>
                <a:moveTo>
                  <a:pt x="2488" y="7347"/>
                </a:moveTo>
                <a:lnTo>
                  <a:pt x="2488" y="9356"/>
                </a:lnTo>
                <a:lnTo>
                  <a:pt x="1768" y="9356"/>
                </a:lnTo>
                <a:lnTo>
                  <a:pt x="1768" y="7347"/>
                </a:lnTo>
                <a:close/>
                <a:moveTo>
                  <a:pt x="3540" y="7347"/>
                </a:moveTo>
                <a:lnTo>
                  <a:pt x="3540" y="9356"/>
                </a:lnTo>
                <a:lnTo>
                  <a:pt x="2819" y="9356"/>
                </a:lnTo>
                <a:lnTo>
                  <a:pt x="2819" y="7347"/>
                </a:lnTo>
                <a:close/>
                <a:moveTo>
                  <a:pt x="10979" y="9689"/>
                </a:moveTo>
                <a:lnTo>
                  <a:pt x="10979" y="10441"/>
                </a:lnTo>
                <a:lnTo>
                  <a:pt x="330" y="10441"/>
                </a:lnTo>
                <a:lnTo>
                  <a:pt x="332" y="9689"/>
                </a:lnTo>
                <a:close/>
                <a:moveTo>
                  <a:pt x="2653" y="0"/>
                </a:moveTo>
                <a:cubicBezTo>
                  <a:pt x="2043" y="0"/>
                  <a:pt x="1484" y="348"/>
                  <a:pt x="1215" y="895"/>
                </a:cubicBezTo>
                <a:lnTo>
                  <a:pt x="167" y="895"/>
                </a:lnTo>
                <a:cubicBezTo>
                  <a:pt x="74" y="895"/>
                  <a:pt x="0" y="969"/>
                  <a:pt x="0" y="1062"/>
                </a:cubicBezTo>
                <a:lnTo>
                  <a:pt x="0" y="2144"/>
                </a:lnTo>
                <a:cubicBezTo>
                  <a:pt x="0" y="2235"/>
                  <a:pt x="74" y="2310"/>
                  <a:pt x="167" y="2310"/>
                </a:cubicBezTo>
                <a:lnTo>
                  <a:pt x="633" y="2310"/>
                </a:lnTo>
                <a:lnTo>
                  <a:pt x="633" y="4707"/>
                </a:lnTo>
                <a:cubicBezTo>
                  <a:pt x="633" y="4800"/>
                  <a:pt x="706" y="4873"/>
                  <a:pt x="799" y="4873"/>
                </a:cubicBezTo>
                <a:cubicBezTo>
                  <a:pt x="890" y="4873"/>
                  <a:pt x="964" y="4800"/>
                  <a:pt x="964" y="4707"/>
                </a:cubicBezTo>
                <a:lnTo>
                  <a:pt x="964" y="2310"/>
                </a:lnTo>
                <a:lnTo>
                  <a:pt x="1215" y="2310"/>
                </a:lnTo>
                <a:cubicBezTo>
                  <a:pt x="1486" y="2858"/>
                  <a:pt x="2043" y="3205"/>
                  <a:pt x="2655" y="3205"/>
                </a:cubicBezTo>
                <a:cubicBezTo>
                  <a:pt x="3265" y="3205"/>
                  <a:pt x="3823" y="2858"/>
                  <a:pt x="4094" y="2310"/>
                </a:cubicBezTo>
                <a:lnTo>
                  <a:pt x="4344" y="2310"/>
                </a:lnTo>
                <a:lnTo>
                  <a:pt x="4344" y="9356"/>
                </a:lnTo>
                <a:lnTo>
                  <a:pt x="3871" y="9356"/>
                </a:lnTo>
                <a:lnTo>
                  <a:pt x="3871" y="7182"/>
                </a:lnTo>
                <a:cubicBezTo>
                  <a:pt x="3871" y="7091"/>
                  <a:pt x="3798" y="7015"/>
                  <a:pt x="3706" y="7015"/>
                </a:cubicBezTo>
                <a:lnTo>
                  <a:pt x="1601" y="7015"/>
                </a:lnTo>
                <a:cubicBezTo>
                  <a:pt x="1510" y="7017"/>
                  <a:pt x="1436" y="7091"/>
                  <a:pt x="1436" y="7182"/>
                </a:cubicBezTo>
                <a:lnTo>
                  <a:pt x="1436" y="9356"/>
                </a:lnTo>
                <a:lnTo>
                  <a:pt x="964" y="9356"/>
                </a:lnTo>
                <a:lnTo>
                  <a:pt x="964" y="5458"/>
                </a:lnTo>
                <a:cubicBezTo>
                  <a:pt x="964" y="5367"/>
                  <a:pt x="889" y="5293"/>
                  <a:pt x="798" y="5293"/>
                </a:cubicBezTo>
                <a:cubicBezTo>
                  <a:pt x="706" y="5293"/>
                  <a:pt x="633" y="5367"/>
                  <a:pt x="633" y="5458"/>
                </a:cubicBezTo>
                <a:lnTo>
                  <a:pt x="633" y="9356"/>
                </a:lnTo>
                <a:lnTo>
                  <a:pt x="167" y="9356"/>
                </a:lnTo>
                <a:cubicBezTo>
                  <a:pt x="74" y="9356"/>
                  <a:pt x="0" y="9430"/>
                  <a:pt x="0" y="9523"/>
                </a:cubicBezTo>
                <a:lnTo>
                  <a:pt x="0" y="10605"/>
                </a:lnTo>
                <a:cubicBezTo>
                  <a:pt x="0" y="10696"/>
                  <a:pt x="74" y="10771"/>
                  <a:pt x="167" y="10771"/>
                </a:cubicBezTo>
                <a:lnTo>
                  <a:pt x="11147" y="10771"/>
                </a:lnTo>
                <a:cubicBezTo>
                  <a:pt x="11239" y="10771"/>
                  <a:pt x="11312" y="10696"/>
                  <a:pt x="11312" y="10605"/>
                </a:cubicBezTo>
                <a:lnTo>
                  <a:pt x="11312" y="9523"/>
                </a:lnTo>
                <a:cubicBezTo>
                  <a:pt x="11312" y="9431"/>
                  <a:pt x="11239" y="9356"/>
                  <a:pt x="11147" y="9356"/>
                </a:cubicBezTo>
                <a:lnTo>
                  <a:pt x="10680" y="9356"/>
                </a:lnTo>
                <a:lnTo>
                  <a:pt x="10680" y="7595"/>
                </a:lnTo>
                <a:cubicBezTo>
                  <a:pt x="10680" y="7504"/>
                  <a:pt x="10606" y="7430"/>
                  <a:pt x="10515" y="7430"/>
                </a:cubicBezTo>
                <a:cubicBezTo>
                  <a:pt x="10422" y="7430"/>
                  <a:pt x="10349" y="7504"/>
                  <a:pt x="10349" y="7595"/>
                </a:cubicBezTo>
                <a:lnTo>
                  <a:pt x="10349" y="9356"/>
                </a:lnTo>
                <a:lnTo>
                  <a:pt x="4675" y="9356"/>
                </a:lnTo>
                <a:lnTo>
                  <a:pt x="4675" y="5557"/>
                </a:lnTo>
                <a:lnTo>
                  <a:pt x="10349" y="5557"/>
                </a:lnTo>
                <a:lnTo>
                  <a:pt x="10349" y="6846"/>
                </a:lnTo>
                <a:cubicBezTo>
                  <a:pt x="10349" y="6937"/>
                  <a:pt x="10422" y="7011"/>
                  <a:pt x="10515" y="7011"/>
                </a:cubicBezTo>
                <a:cubicBezTo>
                  <a:pt x="10606" y="7011"/>
                  <a:pt x="10680" y="6937"/>
                  <a:pt x="10680" y="6846"/>
                </a:cubicBezTo>
                <a:lnTo>
                  <a:pt x="10680" y="5557"/>
                </a:lnTo>
                <a:lnTo>
                  <a:pt x="11147" y="5557"/>
                </a:lnTo>
                <a:cubicBezTo>
                  <a:pt x="11239" y="5557"/>
                  <a:pt x="11312" y="5482"/>
                  <a:pt x="11312" y="5391"/>
                </a:cubicBezTo>
                <a:lnTo>
                  <a:pt x="11312" y="4308"/>
                </a:lnTo>
                <a:cubicBezTo>
                  <a:pt x="11312" y="4217"/>
                  <a:pt x="11239" y="4142"/>
                  <a:pt x="11147" y="4142"/>
                </a:cubicBezTo>
                <a:lnTo>
                  <a:pt x="7886" y="4142"/>
                </a:lnTo>
                <a:cubicBezTo>
                  <a:pt x="7795" y="4142"/>
                  <a:pt x="7721" y="4215"/>
                  <a:pt x="7721" y="4308"/>
                </a:cubicBezTo>
                <a:cubicBezTo>
                  <a:pt x="7721" y="4400"/>
                  <a:pt x="7795" y="4473"/>
                  <a:pt x="7886" y="4473"/>
                </a:cubicBezTo>
                <a:lnTo>
                  <a:pt x="10981" y="4473"/>
                </a:lnTo>
                <a:lnTo>
                  <a:pt x="10981" y="5226"/>
                </a:lnTo>
                <a:lnTo>
                  <a:pt x="4675" y="5226"/>
                </a:lnTo>
                <a:lnTo>
                  <a:pt x="4675" y="4473"/>
                </a:lnTo>
                <a:lnTo>
                  <a:pt x="7136" y="4473"/>
                </a:lnTo>
                <a:cubicBezTo>
                  <a:pt x="7228" y="4473"/>
                  <a:pt x="7302" y="4400"/>
                  <a:pt x="7302" y="4308"/>
                </a:cubicBezTo>
                <a:cubicBezTo>
                  <a:pt x="7302" y="4215"/>
                  <a:pt x="7228" y="4142"/>
                  <a:pt x="7136" y="4142"/>
                </a:cubicBezTo>
                <a:lnTo>
                  <a:pt x="4675" y="4142"/>
                </a:lnTo>
                <a:lnTo>
                  <a:pt x="4675" y="2310"/>
                </a:lnTo>
                <a:lnTo>
                  <a:pt x="5141" y="2310"/>
                </a:lnTo>
                <a:cubicBezTo>
                  <a:pt x="5232" y="2310"/>
                  <a:pt x="5306" y="2235"/>
                  <a:pt x="5306" y="2144"/>
                </a:cubicBezTo>
                <a:lnTo>
                  <a:pt x="5306" y="1062"/>
                </a:lnTo>
                <a:cubicBezTo>
                  <a:pt x="5306" y="969"/>
                  <a:pt x="5232" y="895"/>
                  <a:pt x="5141" y="895"/>
                </a:cubicBezTo>
                <a:lnTo>
                  <a:pt x="4092" y="895"/>
                </a:lnTo>
                <a:cubicBezTo>
                  <a:pt x="3822" y="348"/>
                  <a:pt x="3265" y="0"/>
                  <a:pt x="26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55"/>
          <p:cNvSpPr txBox="1">
            <a:spLocks noGrp="1"/>
          </p:cNvSpPr>
          <p:nvPr>
            <p:ph type="title"/>
          </p:nvPr>
        </p:nvSpPr>
        <p:spPr>
          <a:xfrm>
            <a:off x="4101400" y="535000"/>
            <a:ext cx="43275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91" name="Google Shape;1491;p55"/>
          <p:cNvGrpSpPr/>
          <p:nvPr/>
        </p:nvGrpSpPr>
        <p:grpSpPr>
          <a:xfrm>
            <a:off x="6568614" y="2943868"/>
            <a:ext cx="1098770" cy="979755"/>
            <a:chOff x="9294422" y="870750"/>
            <a:chExt cx="697277" cy="621711"/>
          </a:xfrm>
        </p:grpSpPr>
        <p:sp>
          <p:nvSpPr>
            <p:cNvPr id="1492" name="Google Shape;1492;p55"/>
            <p:cNvSpPr/>
            <p:nvPr/>
          </p:nvSpPr>
          <p:spPr>
            <a:xfrm>
              <a:off x="9294422" y="870750"/>
              <a:ext cx="697277" cy="621711"/>
            </a:xfrm>
            <a:custGeom>
              <a:avLst/>
              <a:gdLst/>
              <a:ahLst/>
              <a:cxnLst/>
              <a:rect l="l" t="t" r="r" b="b"/>
              <a:pathLst>
                <a:path w="11931" h="10638" extrusionOk="0">
                  <a:moveTo>
                    <a:pt x="6443" y="1"/>
                  </a:moveTo>
                  <a:cubicBezTo>
                    <a:pt x="6309" y="1"/>
                    <a:pt x="6181" y="8"/>
                    <a:pt x="6062" y="22"/>
                  </a:cubicBezTo>
                  <a:cubicBezTo>
                    <a:pt x="6062" y="22"/>
                    <a:pt x="2509" y="22"/>
                    <a:pt x="1152" y="2423"/>
                  </a:cubicBezTo>
                  <a:cubicBezTo>
                    <a:pt x="0" y="4458"/>
                    <a:pt x="484" y="7655"/>
                    <a:pt x="3295" y="8883"/>
                  </a:cubicBezTo>
                  <a:cubicBezTo>
                    <a:pt x="3241" y="9561"/>
                    <a:pt x="3176" y="10519"/>
                    <a:pt x="3295" y="10627"/>
                  </a:cubicBezTo>
                  <a:cubicBezTo>
                    <a:pt x="3301" y="10634"/>
                    <a:pt x="3311" y="10638"/>
                    <a:pt x="3324" y="10638"/>
                  </a:cubicBezTo>
                  <a:cubicBezTo>
                    <a:pt x="3515" y="10638"/>
                    <a:pt x="4340" y="9847"/>
                    <a:pt x="4834" y="9303"/>
                  </a:cubicBezTo>
                  <a:lnTo>
                    <a:pt x="4942" y="9313"/>
                  </a:lnTo>
                  <a:cubicBezTo>
                    <a:pt x="5394" y="9370"/>
                    <a:pt x="5829" y="9398"/>
                    <a:pt x="6245" y="9398"/>
                  </a:cubicBezTo>
                  <a:cubicBezTo>
                    <a:pt x="9758" y="9398"/>
                    <a:pt x="11931" y="7422"/>
                    <a:pt x="11488" y="4361"/>
                  </a:cubicBezTo>
                  <a:cubicBezTo>
                    <a:pt x="11038" y="1185"/>
                    <a:pt x="8171" y="1"/>
                    <a:pt x="6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9725432" y="993420"/>
              <a:ext cx="135294" cy="135353"/>
            </a:xfrm>
            <a:custGeom>
              <a:avLst/>
              <a:gdLst/>
              <a:ahLst/>
              <a:cxnLst/>
              <a:rect l="l" t="t" r="r" b="b"/>
              <a:pathLst>
                <a:path w="2315" h="2316" extrusionOk="0">
                  <a:moveTo>
                    <a:pt x="1152" y="1"/>
                  </a:moveTo>
                  <a:cubicBezTo>
                    <a:pt x="517" y="1"/>
                    <a:pt x="0" y="518"/>
                    <a:pt x="0" y="1164"/>
                  </a:cubicBezTo>
                  <a:cubicBezTo>
                    <a:pt x="0" y="1799"/>
                    <a:pt x="517" y="2316"/>
                    <a:pt x="1152" y="2316"/>
                  </a:cubicBezTo>
                  <a:cubicBezTo>
                    <a:pt x="1798" y="2316"/>
                    <a:pt x="2315" y="1799"/>
                    <a:pt x="2315" y="1164"/>
                  </a:cubicBezTo>
                  <a:cubicBezTo>
                    <a:pt x="2315" y="518"/>
                    <a:pt x="1798" y="1"/>
                    <a:pt x="11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9768211" y="993420"/>
              <a:ext cx="51663" cy="134710"/>
            </a:xfrm>
            <a:custGeom>
              <a:avLst/>
              <a:gdLst/>
              <a:ahLst/>
              <a:cxnLst/>
              <a:rect l="l" t="t" r="r" b="b"/>
              <a:pathLst>
                <a:path w="884" h="2305" extrusionOk="0">
                  <a:moveTo>
                    <a:pt x="345" y="1"/>
                  </a:moveTo>
                  <a:cubicBezTo>
                    <a:pt x="226" y="1"/>
                    <a:pt x="108" y="33"/>
                    <a:pt x="0" y="76"/>
                  </a:cubicBezTo>
                  <a:cubicBezTo>
                    <a:pt x="0" y="76"/>
                    <a:pt x="568" y="2305"/>
                    <a:pt x="592" y="2305"/>
                  </a:cubicBezTo>
                  <a:cubicBezTo>
                    <a:pt x="592" y="2305"/>
                    <a:pt x="592" y="2305"/>
                    <a:pt x="592" y="2305"/>
                  </a:cubicBezTo>
                  <a:cubicBezTo>
                    <a:pt x="689" y="2283"/>
                    <a:pt x="786" y="2262"/>
                    <a:pt x="883" y="2229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9420248" y="1075881"/>
              <a:ext cx="135937" cy="135937"/>
            </a:xfrm>
            <a:custGeom>
              <a:avLst/>
              <a:gdLst/>
              <a:ahLst/>
              <a:cxnLst/>
              <a:rect l="l" t="t" r="r" b="b"/>
              <a:pathLst>
                <a:path w="2326" h="2326" extrusionOk="0">
                  <a:moveTo>
                    <a:pt x="1163" y="0"/>
                  </a:moveTo>
                  <a:cubicBezTo>
                    <a:pt x="528" y="0"/>
                    <a:pt x="0" y="528"/>
                    <a:pt x="0" y="1163"/>
                  </a:cubicBezTo>
                  <a:cubicBezTo>
                    <a:pt x="0" y="1809"/>
                    <a:pt x="528" y="2326"/>
                    <a:pt x="1163" y="2326"/>
                  </a:cubicBezTo>
                  <a:cubicBezTo>
                    <a:pt x="1809" y="2326"/>
                    <a:pt x="2326" y="1809"/>
                    <a:pt x="2326" y="1163"/>
                  </a:cubicBezTo>
                  <a:cubicBezTo>
                    <a:pt x="2326" y="528"/>
                    <a:pt x="1809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9464254" y="1076466"/>
              <a:ext cx="51079" cy="134768"/>
            </a:xfrm>
            <a:custGeom>
              <a:avLst/>
              <a:gdLst/>
              <a:ahLst/>
              <a:cxnLst/>
              <a:rect l="l" t="t" r="r" b="b"/>
              <a:pathLst>
                <a:path w="874" h="2306" extrusionOk="0">
                  <a:moveTo>
                    <a:pt x="335" y="1"/>
                  </a:moveTo>
                  <a:cubicBezTo>
                    <a:pt x="216" y="1"/>
                    <a:pt x="98" y="22"/>
                    <a:pt x="1" y="76"/>
                  </a:cubicBezTo>
                  <a:cubicBezTo>
                    <a:pt x="1" y="76"/>
                    <a:pt x="561" y="2305"/>
                    <a:pt x="593" y="2305"/>
                  </a:cubicBezTo>
                  <a:cubicBezTo>
                    <a:pt x="690" y="2283"/>
                    <a:pt x="776" y="2262"/>
                    <a:pt x="873" y="2219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9551742" y="951926"/>
              <a:ext cx="135996" cy="135294"/>
            </a:xfrm>
            <a:custGeom>
              <a:avLst/>
              <a:gdLst/>
              <a:ahLst/>
              <a:cxnLst/>
              <a:rect l="l" t="t" r="r" b="b"/>
              <a:pathLst>
                <a:path w="2327" h="2315" extrusionOk="0">
                  <a:moveTo>
                    <a:pt x="1163" y="0"/>
                  </a:moveTo>
                  <a:cubicBezTo>
                    <a:pt x="517" y="0"/>
                    <a:pt x="1" y="517"/>
                    <a:pt x="1" y="1152"/>
                  </a:cubicBezTo>
                  <a:cubicBezTo>
                    <a:pt x="1" y="1798"/>
                    <a:pt x="517" y="2315"/>
                    <a:pt x="1163" y="2315"/>
                  </a:cubicBezTo>
                  <a:cubicBezTo>
                    <a:pt x="1799" y="2315"/>
                    <a:pt x="2326" y="1798"/>
                    <a:pt x="2326" y="1152"/>
                  </a:cubicBezTo>
                  <a:cubicBezTo>
                    <a:pt x="2326" y="517"/>
                    <a:pt x="1799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9561794" y="968290"/>
              <a:ext cx="116476" cy="98826"/>
            </a:xfrm>
            <a:custGeom>
              <a:avLst/>
              <a:gdLst/>
              <a:ahLst/>
              <a:cxnLst/>
              <a:rect l="l" t="t" r="r" b="b"/>
              <a:pathLst>
                <a:path w="1993" h="1691" extrusionOk="0">
                  <a:moveTo>
                    <a:pt x="227" y="0"/>
                  </a:moveTo>
                  <a:cubicBezTo>
                    <a:pt x="130" y="75"/>
                    <a:pt x="55" y="162"/>
                    <a:pt x="1" y="269"/>
                  </a:cubicBezTo>
                  <a:cubicBezTo>
                    <a:pt x="1" y="269"/>
                    <a:pt x="1772" y="1691"/>
                    <a:pt x="1820" y="1691"/>
                  </a:cubicBezTo>
                  <a:cubicBezTo>
                    <a:pt x="1820" y="1691"/>
                    <a:pt x="1820" y="1691"/>
                    <a:pt x="1820" y="1690"/>
                  </a:cubicBezTo>
                  <a:cubicBezTo>
                    <a:pt x="1885" y="1615"/>
                    <a:pt x="1939" y="1540"/>
                    <a:pt x="1993" y="145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9552385" y="1186337"/>
              <a:ext cx="84508" cy="84625"/>
            </a:xfrm>
            <a:custGeom>
              <a:avLst/>
              <a:gdLst/>
              <a:ahLst/>
              <a:cxnLst/>
              <a:rect l="l" t="t" r="r" b="b"/>
              <a:pathLst>
                <a:path w="1446" h="1448" extrusionOk="0">
                  <a:moveTo>
                    <a:pt x="727" y="1"/>
                  </a:moveTo>
                  <a:cubicBezTo>
                    <a:pt x="473" y="1"/>
                    <a:pt x="224" y="149"/>
                    <a:pt x="162" y="490"/>
                  </a:cubicBezTo>
                  <a:lnTo>
                    <a:pt x="0" y="1179"/>
                  </a:lnTo>
                  <a:lnTo>
                    <a:pt x="1152" y="1448"/>
                  </a:lnTo>
                  <a:lnTo>
                    <a:pt x="1314" y="759"/>
                  </a:lnTo>
                  <a:cubicBezTo>
                    <a:pt x="1446" y="293"/>
                    <a:pt x="1082" y="1"/>
                    <a:pt x="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9537950" y="1255182"/>
              <a:ext cx="81820" cy="77086"/>
            </a:xfrm>
            <a:custGeom>
              <a:avLst/>
              <a:gdLst/>
              <a:ahLst/>
              <a:cxnLst/>
              <a:rect l="l" t="t" r="r" b="b"/>
              <a:pathLst>
                <a:path w="1400" h="1319" extrusionOk="0">
                  <a:moveTo>
                    <a:pt x="247" y="1"/>
                  </a:moveTo>
                  <a:lnTo>
                    <a:pt x="107" y="593"/>
                  </a:lnTo>
                  <a:cubicBezTo>
                    <a:pt x="0" y="1040"/>
                    <a:pt x="351" y="1318"/>
                    <a:pt x="696" y="1318"/>
                  </a:cubicBezTo>
                  <a:cubicBezTo>
                    <a:pt x="941" y="1318"/>
                    <a:pt x="1183" y="1179"/>
                    <a:pt x="1259" y="862"/>
                  </a:cubicBezTo>
                  <a:lnTo>
                    <a:pt x="1399" y="27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9739867" y="1229409"/>
              <a:ext cx="98242" cy="77845"/>
            </a:xfrm>
            <a:custGeom>
              <a:avLst/>
              <a:gdLst/>
              <a:ahLst/>
              <a:cxnLst/>
              <a:rect l="l" t="t" r="r" b="b"/>
              <a:pathLst>
                <a:path w="1681" h="1332" extrusionOk="0">
                  <a:moveTo>
                    <a:pt x="270" y="0"/>
                  </a:moveTo>
                  <a:lnTo>
                    <a:pt x="1" y="1152"/>
                  </a:lnTo>
                  <a:lnTo>
                    <a:pt x="690" y="1314"/>
                  </a:lnTo>
                  <a:cubicBezTo>
                    <a:pt x="743" y="1326"/>
                    <a:pt x="795" y="1331"/>
                    <a:pt x="843" y="1331"/>
                  </a:cubicBezTo>
                  <a:cubicBezTo>
                    <a:pt x="1497" y="1331"/>
                    <a:pt x="1680" y="322"/>
                    <a:pt x="959" y="162"/>
                  </a:cubicBezTo>
                  <a:lnTo>
                    <a:pt x="2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9665646" y="1220467"/>
              <a:ext cx="90001" cy="76326"/>
            </a:xfrm>
            <a:custGeom>
              <a:avLst/>
              <a:gdLst/>
              <a:ahLst/>
              <a:cxnLst/>
              <a:rect l="l" t="t" r="r" b="b"/>
              <a:pathLst>
                <a:path w="1540" h="1306" extrusionOk="0">
                  <a:moveTo>
                    <a:pt x="821" y="1"/>
                  </a:moveTo>
                  <a:cubicBezTo>
                    <a:pt x="188" y="1"/>
                    <a:pt x="1" y="973"/>
                    <a:pt x="679" y="1165"/>
                  </a:cubicBezTo>
                  <a:lnTo>
                    <a:pt x="1271" y="1305"/>
                  </a:lnTo>
                  <a:lnTo>
                    <a:pt x="1540" y="153"/>
                  </a:lnTo>
                  <a:lnTo>
                    <a:pt x="948" y="13"/>
                  </a:lnTo>
                  <a:cubicBezTo>
                    <a:pt x="904" y="5"/>
                    <a:pt x="861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5"/>
            <p:cNvSpPr/>
            <p:nvPr/>
          </p:nvSpPr>
          <p:spPr>
            <a:xfrm>
              <a:off x="9668802" y="1129356"/>
              <a:ext cx="95028" cy="76910"/>
            </a:xfrm>
            <a:custGeom>
              <a:avLst/>
              <a:gdLst/>
              <a:ahLst/>
              <a:cxnLst/>
              <a:rect l="l" t="t" r="r" b="b"/>
              <a:pathLst>
                <a:path w="1626" h="1316" extrusionOk="0">
                  <a:moveTo>
                    <a:pt x="269" y="0"/>
                  </a:moveTo>
                  <a:lnTo>
                    <a:pt x="0" y="1152"/>
                  </a:lnTo>
                  <a:lnTo>
                    <a:pt x="678" y="1303"/>
                  </a:lnTo>
                  <a:cubicBezTo>
                    <a:pt x="723" y="1312"/>
                    <a:pt x="766" y="1315"/>
                    <a:pt x="807" y="1315"/>
                  </a:cubicBezTo>
                  <a:cubicBezTo>
                    <a:pt x="1448" y="1315"/>
                    <a:pt x="1626" y="343"/>
                    <a:pt x="948" y="151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5"/>
            <p:cNvSpPr/>
            <p:nvPr/>
          </p:nvSpPr>
          <p:spPr>
            <a:xfrm>
              <a:off x="9593937" y="1120414"/>
              <a:ext cx="90644" cy="76326"/>
            </a:xfrm>
            <a:custGeom>
              <a:avLst/>
              <a:gdLst/>
              <a:ahLst/>
              <a:cxnLst/>
              <a:rect l="l" t="t" r="r" b="b"/>
              <a:pathLst>
                <a:path w="1551" h="1306" extrusionOk="0">
                  <a:moveTo>
                    <a:pt x="829" y="1"/>
                  </a:moveTo>
                  <a:cubicBezTo>
                    <a:pt x="188" y="1"/>
                    <a:pt x="1" y="973"/>
                    <a:pt x="689" y="1165"/>
                  </a:cubicBezTo>
                  <a:lnTo>
                    <a:pt x="1281" y="1305"/>
                  </a:lnTo>
                  <a:lnTo>
                    <a:pt x="1550" y="153"/>
                  </a:lnTo>
                  <a:lnTo>
                    <a:pt x="958" y="13"/>
                  </a:lnTo>
                  <a:cubicBezTo>
                    <a:pt x="913" y="5"/>
                    <a:pt x="871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8"/>
          <p:cNvSpPr/>
          <p:nvPr/>
        </p:nvSpPr>
        <p:spPr>
          <a:xfrm>
            <a:off x="4738350" y="2287463"/>
            <a:ext cx="688500" cy="688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8"/>
          <p:cNvSpPr/>
          <p:nvPr/>
        </p:nvSpPr>
        <p:spPr>
          <a:xfrm>
            <a:off x="4738350" y="3481000"/>
            <a:ext cx="688500" cy="688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8"/>
          <p:cNvSpPr/>
          <p:nvPr/>
        </p:nvSpPr>
        <p:spPr>
          <a:xfrm>
            <a:off x="4738350" y="1093925"/>
            <a:ext cx="688500" cy="688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8"/>
          <p:cNvSpPr/>
          <p:nvPr/>
        </p:nvSpPr>
        <p:spPr>
          <a:xfrm>
            <a:off x="669250" y="2287463"/>
            <a:ext cx="688500" cy="688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8"/>
          <p:cNvSpPr/>
          <p:nvPr/>
        </p:nvSpPr>
        <p:spPr>
          <a:xfrm>
            <a:off x="669250" y="3481000"/>
            <a:ext cx="688500" cy="688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8"/>
          <p:cNvSpPr/>
          <p:nvPr/>
        </p:nvSpPr>
        <p:spPr>
          <a:xfrm>
            <a:off x="669250" y="1093925"/>
            <a:ext cx="688500" cy="688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 txBox="1">
            <a:spLocks noGrp="1"/>
          </p:cNvSpPr>
          <p:nvPr>
            <p:ph type="subTitle" idx="16"/>
          </p:nvPr>
        </p:nvSpPr>
        <p:spPr>
          <a:xfrm>
            <a:off x="1500000" y="1139775"/>
            <a:ext cx="291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Team Introduction</a:t>
            </a:r>
            <a:endParaRPr dirty="0"/>
          </a:p>
        </p:txBody>
      </p:sp>
      <p:sp>
        <p:nvSpPr>
          <p:cNvPr id="845" name="Google Shape;845;p38"/>
          <p:cNvSpPr txBox="1">
            <a:spLocks noGrp="1"/>
          </p:cNvSpPr>
          <p:nvPr>
            <p:ph type="title"/>
          </p:nvPr>
        </p:nvSpPr>
        <p:spPr>
          <a:xfrm>
            <a:off x="720000" y="1217425"/>
            <a:ext cx="7038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</a:t>
            </a:r>
            <a:endParaRPr/>
          </a:p>
        </p:txBody>
      </p:sp>
      <p:sp>
        <p:nvSpPr>
          <p:cNvPr id="847" name="Google Shape;847;p38"/>
          <p:cNvSpPr txBox="1">
            <a:spLocks noGrp="1"/>
          </p:cNvSpPr>
          <p:nvPr>
            <p:ph type="title" idx="2"/>
          </p:nvPr>
        </p:nvSpPr>
        <p:spPr>
          <a:xfrm>
            <a:off x="715100" y="2428263"/>
            <a:ext cx="7038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</a:t>
            </a:r>
            <a:endParaRPr/>
          </a:p>
        </p:txBody>
      </p:sp>
      <p:sp>
        <p:nvSpPr>
          <p:cNvPr id="849" name="Google Shape;849;p38"/>
          <p:cNvSpPr txBox="1">
            <a:spLocks noGrp="1"/>
          </p:cNvSpPr>
          <p:nvPr>
            <p:ph type="title" idx="4"/>
          </p:nvPr>
        </p:nvSpPr>
        <p:spPr>
          <a:xfrm>
            <a:off x="4730700" y="1217425"/>
            <a:ext cx="7038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04</a:t>
            </a:r>
            <a:endParaRPr/>
          </a:p>
        </p:txBody>
      </p:sp>
      <p:sp>
        <p:nvSpPr>
          <p:cNvPr id="851" name="Google Shape;851;p38"/>
          <p:cNvSpPr txBox="1">
            <a:spLocks noGrp="1"/>
          </p:cNvSpPr>
          <p:nvPr>
            <p:ph type="title" idx="6"/>
          </p:nvPr>
        </p:nvSpPr>
        <p:spPr>
          <a:xfrm>
            <a:off x="720000" y="3628700"/>
            <a:ext cx="7038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03</a:t>
            </a:r>
            <a:endParaRPr/>
          </a:p>
        </p:txBody>
      </p:sp>
      <p:sp>
        <p:nvSpPr>
          <p:cNvPr id="853" name="Google Shape;853;p38"/>
          <p:cNvSpPr txBox="1">
            <a:spLocks noGrp="1"/>
          </p:cNvSpPr>
          <p:nvPr>
            <p:ph type="title" idx="8"/>
          </p:nvPr>
        </p:nvSpPr>
        <p:spPr>
          <a:xfrm>
            <a:off x="4730700" y="2428263"/>
            <a:ext cx="7038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05</a:t>
            </a:r>
            <a:endParaRPr/>
          </a:p>
        </p:txBody>
      </p:sp>
      <p:sp>
        <p:nvSpPr>
          <p:cNvPr id="855" name="Google Shape;855;p38"/>
          <p:cNvSpPr txBox="1">
            <a:spLocks noGrp="1"/>
          </p:cNvSpPr>
          <p:nvPr>
            <p:ph type="title" idx="13"/>
          </p:nvPr>
        </p:nvSpPr>
        <p:spPr>
          <a:xfrm>
            <a:off x="4730700" y="3628700"/>
            <a:ext cx="7038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06</a:t>
            </a:r>
            <a:endParaRPr/>
          </a:p>
        </p:txBody>
      </p:sp>
      <p:sp>
        <p:nvSpPr>
          <p:cNvPr id="857" name="Google Shape;857;p38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Agenda</a:t>
            </a:r>
            <a:endParaRPr dirty="0"/>
          </a:p>
        </p:txBody>
      </p:sp>
      <p:sp>
        <p:nvSpPr>
          <p:cNvPr id="858" name="Google Shape;858;p38"/>
          <p:cNvSpPr txBox="1">
            <a:spLocks noGrp="1"/>
          </p:cNvSpPr>
          <p:nvPr>
            <p:ph type="subTitle" idx="17"/>
          </p:nvPr>
        </p:nvSpPr>
        <p:spPr>
          <a:xfrm>
            <a:off x="1506112" y="2345388"/>
            <a:ext cx="291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Project introduction</a:t>
            </a:r>
            <a:endParaRPr dirty="0"/>
          </a:p>
        </p:txBody>
      </p:sp>
      <p:sp>
        <p:nvSpPr>
          <p:cNvPr id="859" name="Google Shape;859;p38"/>
          <p:cNvSpPr txBox="1">
            <a:spLocks noGrp="1"/>
          </p:cNvSpPr>
          <p:nvPr>
            <p:ph type="subTitle" idx="18"/>
          </p:nvPr>
        </p:nvSpPr>
        <p:spPr>
          <a:xfrm>
            <a:off x="5510700" y="1139775"/>
            <a:ext cx="29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Analytics</a:t>
            </a:r>
            <a:endParaRPr dirty="0"/>
          </a:p>
        </p:txBody>
      </p:sp>
      <p:sp>
        <p:nvSpPr>
          <p:cNvPr id="860" name="Google Shape;860;p38"/>
          <p:cNvSpPr txBox="1">
            <a:spLocks noGrp="1"/>
          </p:cNvSpPr>
          <p:nvPr>
            <p:ph type="subTitle" idx="19"/>
          </p:nvPr>
        </p:nvSpPr>
        <p:spPr>
          <a:xfrm>
            <a:off x="1506112" y="3551000"/>
            <a:ext cx="291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Project Objectives</a:t>
            </a:r>
            <a:endParaRPr dirty="0"/>
          </a:p>
        </p:txBody>
      </p:sp>
      <p:sp>
        <p:nvSpPr>
          <p:cNvPr id="861" name="Google Shape;861;p38"/>
          <p:cNvSpPr txBox="1">
            <a:spLocks noGrp="1"/>
          </p:cNvSpPr>
          <p:nvPr>
            <p:ph type="subTitle" idx="20"/>
          </p:nvPr>
        </p:nvSpPr>
        <p:spPr>
          <a:xfrm>
            <a:off x="5510700" y="2345388"/>
            <a:ext cx="291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Visualization-Story</a:t>
            </a:r>
            <a:endParaRPr dirty="0"/>
          </a:p>
        </p:txBody>
      </p:sp>
      <p:sp>
        <p:nvSpPr>
          <p:cNvPr id="862" name="Google Shape;862;p38"/>
          <p:cNvSpPr txBox="1">
            <a:spLocks noGrp="1"/>
          </p:cNvSpPr>
          <p:nvPr>
            <p:ph type="subTitle" idx="21"/>
          </p:nvPr>
        </p:nvSpPr>
        <p:spPr>
          <a:xfrm>
            <a:off x="5510700" y="3551000"/>
            <a:ext cx="29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Summary &amp; recomendations</a:t>
            </a:r>
            <a:endParaRPr dirty="0"/>
          </a:p>
        </p:txBody>
      </p:sp>
      <p:grpSp>
        <p:nvGrpSpPr>
          <p:cNvPr id="863" name="Google Shape;863;p38"/>
          <p:cNvGrpSpPr/>
          <p:nvPr/>
        </p:nvGrpSpPr>
        <p:grpSpPr>
          <a:xfrm>
            <a:off x="7962550" y="4080025"/>
            <a:ext cx="932688" cy="832316"/>
            <a:chOff x="7962550" y="4019950"/>
            <a:chExt cx="932688" cy="832316"/>
          </a:xfrm>
        </p:grpSpPr>
        <p:sp>
          <p:nvSpPr>
            <p:cNvPr id="864" name="Google Shape;864;p38"/>
            <p:cNvSpPr/>
            <p:nvPr/>
          </p:nvSpPr>
          <p:spPr>
            <a:xfrm rot="10800000" flipH="1">
              <a:off x="7962550" y="4019950"/>
              <a:ext cx="932688" cy="832316"/>
            </a:xfrm>
            <a:custGeom>
              <a:avLst/>
              <a:gdLst/>
              <a:ahLst/>
              <a:cxnLst/>
              <a:rect l="l" t="t" r="r" b="b"/>
              <a:pathLst>
                <a:path w="11922" h="10639" extrusionOk="0">
                  <a:moveTo>
                    <a:pt x="6444" y="1"/>
                  </a:moveTo>
                  <a:cubicBezTo>
                    <a:pt x="6309" y="1"/>
                    <a:pt x="6181" y="8"/>
                    <a:pt x="6062" y="22"/>
                  </a:cubicBezTo>
                  <a:cubicBezTo>
                    <a:pt x="6062" y="22"/>
                    <a:pt x="2509" y="22"/>
                    <a:pt x="1153" y="2423"/>
                  </a:cubicBezTo>
                  <a:cubicBezTo>
                    <a:pt x="1" y="4458"/>
                    <a:pt x="485" y="7656"/>
                    <a:pt x="3295" y="8883"/>
                  </a:cubicBezTo>
                  <a:cubicBezTo>
                    <a:pt x="3241" y="9561"/>
                    <a:pt x="3177" y="10520"/>
                    <a:pt x="3295" y="10627"/>
                  </a:cubicBezTo>
                  <a:cubicBezTo>
                    <a:pt x="3303" y="10635"/>
                    <a:pt x="3313" y="10638"/>
                    <a:pt x="3327" y="10638"/>
                  </a:cubicBezTo>
                  <a:cubicBezTo>
                    <a:pt x="3525" y="10638"/>
                    <a:pt x="4340" y="9848"/>
                    <a:pt x="4835" y="9303"/>
                  </a:cubicBezTo>
                  <a:lnTo>
                    <a:pt x="4953" y="9314"/>
                  </a:lnTo>
                  <a:cubicBezTo>
                    <a:pt x="5404" y="9371"/>
                    <a:pt x="5838" y="9399"/>
                    <a:pt x="6253" y="9399"/>
                  </a:cubicBezTo>
                  <a:cubicBezTo>
                    <a:pt x="9756" y="9399"/>
                    <a:pt x="11922" y="7422"/>
                    <a:pt x="11489" y="4361"/>
                  </a:cubicBezTo>
                  <a:cubicBezTo>
                    <a:pt x="11039" y="1185"/>
                    <a:pt x="8171" y="1"/>
                    <a:pt x="6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8275875" y="4206862"/>
              <a:ext cx="198085" cy="172111"/>
            </a:xfrm>
            <a:custGeom>
              <a:avLst/>
              <a:gdLst/>
              <a:ahLst/>
              <a:cxnLst/>
              <a:rect l="l" t="t" r="r" b="b"/>
              <a:pathLst>
                <a:path w="2532" h="2200" extrusionOk="0">
                  <a:moveTo>
                    <a:pt x="1313" y="1"/>
                  </a:moveTo>
                  <a:cubicBezTo>
                    <a:pt x="1124" y="1"/>
                    <a:pt x="926" y="69"/>
                    <a:pt x="744" y="230"/>
                  </a:cubicBezTo>
                  <a:lnTo>
                    <a:pt x="1" y="972"/>
                  </a:lnTo>
                  <a:lnTo>
                    <a:pt x="1239" y="2200"/>
                  </a:lnTo>
                  <a:lnTo>
                    <a:pt x="1971" y="1468"/>
                  </a:lnTo>
                  <a:cubicBezTo>
                    <a:pt x="2532" y="832"/>
                    <a:pt x="1974" y="1"/>
                    <a:pt x="1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8199285" y="4282905"/>
              <a:ext cx="172737" cy="166009"/>
            </a:xfrm>
            <a:custGeom>
              <a:avLst/>
              <a:gdLst/>
              <a:ahLst/>
              <a:cxnLst/>
              <a:rect l="l" t="t" r="r" b="b"/>
              <a:pathLst>
                <a:path w="2208" h="2122" extrusionOk="0">
                  <a:moveTo>
                    <a:pt x="980" y="0"/>
                  </a:moveTo>
                  <a:lnTo>
                    <a:pt x="345" y="636"/>
                  </a:lnTo>
                  <a:cubicBezTo>
                    <a:pt x="0" y="969"/>
                    <a:pt x="0" y="1529"/>
                    <a:pt x="345" y="1863"/>
                  </a:cubicBezTo>
                  <a:cubicBezTo>
                    <a:pt x="511" y="2035"/>
                    <a:pt x="735" y="2121"/>
                    <a:pt x="958" y="2121"/>
                  </a:cubicBezTo>
                  <a:cubicBezTo>
                    <a:pt x="1182" y="2121"/>
                    <a:pt x="1405" y="2035"/>
                    <a:pt x="1572" y="1863"/>
                  </a:cubicBezTo>
                  <a:lnTo>
                    <a:pt x="2207" y="122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8569877" y="4406748"/>
              <a:ext cx="149972" cy="136516"/>
            </a:xfrm>
            <a:custGeom>
              <a:avLst/>
              <a:gdLst/>
              <a:ahLst/>
              <a:cxnLst/>
              <a:rect l="l" t="t" r="r" b="b"/>
              <a:pathLst>
                <a:path w="1917" h="1745" extrusionOk="0">
                  <a:moveTo>
                    <a:pt x="0" y="0"/>
                  </a:moveTo>
                  <a:lnTo>
                    <a:pt x="0" y="1744"/>
                  </a:lnTo>
                  <a:lnTo>
                    <a:pt x="1045" y="1744"/>
                  </a:lnTo>
                  <a:cubicBezTo>
                    <a:pt x="1518" y="1744"/>
                    <a:pt x="1917" y="1357"/>
                    <a:pt x="1917" y="872"/>
                  </a:cubicBezTo>
                  <a:cubicBezTo>
                    <a:pt x="1917" y="388"/>
                    <a:pt x="1518" y="0"/>
                    <a:pt x="1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8430856" y="4406748"/>
              <a:ext cx="139097" cy="137376"/>
            </a:xfrm>
            <a:custGeom>
              <a:avLst/>
              <a:gdLst/>
              <a:ahLst/>
              <a:cxnLst/>
              <a:rect l="l" t="t" r="r" b="b"/>
              <a:pathLst>
                <a:path w="1778" h="1756" extrusionOk="0">
                  <a:moveTo>
                    <a:pt x="873" y="0"/>
                  </a:moveTo>
                  <a:cubicBezTo>
                    <a:pt x="388" y="0"/>
                    <a:pt x="1" y="399"/>
                    <a:pt x="1" y="872"/>
                  </a:cubicBezTo>
                  <a:cubicBezTo>
                    <a:pt x="1" y="1357"/>
                    <a:pt x="388" y="1755"/>
                    <a:pt x="873" y="1755"/>
                  </a:cubicBezTo>
                  <a:lnTo>
                    <a:pt x="1777" y="1755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8220955" y="4542796"/>
              <a:ext cx="204109" cy="175632"/>
            </a:xfrm>
            <a:custGeom>
              <a:avLst/>
              <a:gdLst/>
              <a:ahLst/>
              <a:cxnLst/>
              <a:rect l="l" t="t" r="r" b="b"/>
              <a:pathLst>
                <a:path w="2609" h="2245" extrusionOk="0">
                  <a:moveTo>
                    <a:pt x="1251" y="0"/>
                  </a:moveTo>
                  <a:cubicBezTo>
                    <a:pt x="575" y="0"/>
                    <a:pt x="0" y="874"/>
                    <a:pt x="627" y="1502"/>
                  </a:cubicBezTo>
                  <a:lnTo>
                    <a:pt x="1370" y="2245"/>
                  </a:lnTo>
                  <a:lnTo>
                    <a:pt x="2608" y="1007"/>
                  </a:lnTo>
                  <a:lnTo>
                    <a:pt x="1866" y="275"/>
                  </a:lnTo>
                  <a:cubicBezTo>
                    <a:pt x="1672" y="81"/>
                    <a:pt x="1457" y="0"/>
                    <a:pt x="1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8328135" y="4621499"/>
              <a:ext cx="172737" cy="166244"/>
            </a:xfrm>
            <a:custGeom>
              <a:avLst/>
              <a:gdLst/>
              <a:ahLst/>
              <a:cxnLst/>
              <a:rect l="l" t="t" r="r" b="b"/>
              <a:pathLst>
                <a:path w="2208" h="2125" extrusionOk="0">
                  <a:moveTo>
                    <a:pt x="1238" y="1"/>
                  </a:moveTo>
                  <a:lnTo>
                    <a:pt x="0" y="1239"/>
                  </a:lnTo>
                  <a:lnTo>
                    <a:pt x="636" y="1874"/>
                  </a:lnTo>
                  <a:cubicBezTo>
                    <a:pt x="802" y="2041"/>
                    <a:pt x="1026" y="2124"/>
                    <a:pt x="1249" y="2124"/>
                  </a:cubicBezTo>
                  <a:cubicBezTo>
                    <a:pt x="1473" y="2124"/>
                    <a:pt x="1696" y="2041"/>
                    <a:pt x="1863" y="1874"/>
                  </a:cubicBezTo>
                  <a:cubicBezTo>
                    <a:pt x="2207" y="1529"/>
                    <a:pt x="2207" y="980"/>
                    <a:pt x="1863" y="636"/>
                  </a:cubicBezTo>
                  <a:lnTo>
                    <a:pt x="12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9"/>
          <p:cNvSpPr txBox="1">
            <a:spLocks noGrp="1"/>
          </p:cNvSpPr>
          <p:nvPr>
            <p:ph type="title"/>
          </p:nvPr>
        </p:nvSpPr>
        <p:spPr>
          <a:xfrm>
            <a:off x="2921075" y="1553700"/>
            <a:ext cx="5042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dirty="0"/>
              <a:t>Team Project Beat</a:t>
            </a:r>
            <a:endParaRPr sz="3600" dirty="0"/>
          </a:p>
        </p:txBody>
      </p:sp>
      <p:sp>
        <p:nvSpPr>
          <p:cNvPr id="876" name="Google Shape;876;p39"/>
          <p:cNvSpPr txBox="1">
            <a:spLocks noGrp="1"/>
          </p:cNvSpPr>
          <p:nvPr>
            <p:ph type="subTitle" idx="1"/>
          </p:nvPr>
        </p:nvSpPr>
        <p:spPr>
          <a:xfrm>
            <a:off x="2921183" y="2395496"/>
            <a:ext cx="5042700" cy="2373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Tanner Hunter</a:t>
            </a:r>
          </a:p>
          <a:p>
            <a:pPr marL="0" indent="0">
              <a:spcAft>
                <a:spcPts val="1600"/>
              </a:spcAft>
            </a:pPr>
            <a:r>
              <a:rPr lang="en-US" dirty="0" err="1"/>
              <a:t>Lusane</a:t>
            </a:r>
            <a:r>
              <a:rPr lang="en-US" dirty="0"/>
              <a:t> Madison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Jordon Moses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Corine </a:t>
            </a:r>
            <a:r>
              <a:rPr lang="en-US" dirty="0" err="1"/>
              <a:t>Alida</a:t>
            </a:r>
            <a:r>
              <a:rPr lang="en-US" dirty="0"/>
              <a:t> </a:t>
            </a:r>
            <a:r>
              <a:rPr lang="en-US" dirty="0" err="1"/>
              <a:t>Daboiko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Bose babu Ravula</a:t>
            </a:r>
            <a:endParaRPr dirty="0"/>
          </a:p>
        </p:txBody>
      </p:sp>
      <p:sp>
        <p:nvSpPr>
          <p:cNvPr id="877" name="Google Shape;877;p39"/>
          <p:cNvSpPr/>
          <p:nvPr/>
        </p:nvSpPr>
        <p:spPr>
          <a:xfrm rot="900022" flipH="1">
            <a:off x="-1907445" y="812885"/>
            <a:ext cx="4623127" cy="3043561"/>
          </a:xfrm>
          <a:custGeom>
            <a:avLst/>
            <a:gdLst/>
            <a:ahLst/>
            <a:cxnLst/>
            <a:rect l="l" t="t" r="r" b="b"/>
            <a:pathLst>
              <a:path w="41372" h="27236" extrusionOk="0">
                <a:moveTo>
                  <a:pt x="11847" y="1"/>
                </a:moveTo>
                <a:cubicBezTo>
                  <a:pt x="8022" y="1"/>
                  <a:pt x="4376" y="2561"/>
                  <a:pt x="2402" y="6153"/>
                </a:cubicBezTo>
                <a:cubicBezTo>
                  <a:pt x="386" y="9830"/>
                  <a:pt x="0" y="14415"/>
                  <a:pt x="860" y="18616"/>
                </a:cubicBezTo>
                <a:cubicBezTo>
                  <a:pt x="1394" y="21245"/>
                  <a:pt x="2471" y="23873"/>
                  <a:pt x="4458" y="25474"/>
                </a:cubicBezTo>
                <a:cubicBezTo>
                  <a:pt x="6070" y="26774"/>
                  <a:pt x="8076" y="27235"/>
                  <a:pt x="10104" y="27235"/>
                </a:cubicBezTo>
                <a:cubicBezTo>
                  <a:pt x="11023" y="27235"/>
                  <a:pt x="11945" y="27141"/>
                  <a:pt x="12839" y="26987"/>
                </a:cubicBezTo>
                <a:cubicBezTo>
                  <a:pt x="16295" y="26382"/>
                  <a:pt x="19526" y="25257"/>
                  <a:pt x="22886" y="25257"/>
                </a:cubicBezTo>
                <a:cubicBezTo>
                  <a:pt x="24138" y="25257"/>
                  <a:pt x="25408" y="25413"/>
                  <a:pt x="26714" y="25810"/>
                </a:cubicBezTo>
                <a:cubicBezTo>
                  <a:pt x="28687" y="26406"/>
                  <a:pt x="30660" y="27224"/>
                  <a:pt x="32710" y="27224"/>
                </a:cubicBezTo>
                <a:cubicBezTo>
                  <a:pt x="32734" y="27224"/>
                  <a:pt x="32758" y="27224"/>
                  <a:pt x="32783" y="27224"/>
                </a:cubicBezTo>
                <a:cubicBezTo>
                  <a:pt x="35916" y="27184"/>
                  <a:pt x="38940" y="24970"/>
                  <a:pt x="40155" y="21818"/>
                </a:cubicBezTo>
                <a:cubicBezTo>
                  <a:pt x="41371" y="18665"/>
                  <a:pt x="40719" y="14741"/>
                  <a:pt x="38564" y="12251"/>
                </a:cubicBezTo>
                <a:cubicBezTo>
                  <a:pt x="37013" y="10452"/>
                  <a:pt x="34858" y="9434"/>
                  <a:pt x="32694" y="8733"/>
                </a:cubicBezTo>
                <a:cubicBezTo>
                  <a:pt x="30529" y="8031"/>
                  <a:pt x="28286" y="7576"/>
                  <a:pt x="26191" y="6677"/>
                </a:cubicBezTo>
                <a:cubicBezTo>
                  <a:pt x="23789" y="5639"/>
                  <a:pt x="21644" y="4048"/>
                  <a:pt x="19391" y="2664"/>
                </a:cubicBezTo>
                <a:cubicBezTo>
                  <a:pt x="17148" y="1291"/>
                  <a:pt x="14716" y="95"/>
                  <a:pt x="12147" y="6"/>
                </a:cubicBezTo>
                <a:cubicBezTo>
                  <a:pt x="12047" y="2"/>
                  <a:pt x="11947" y="1"/>
                  <a:pt x="11847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8" name="Google Shape;878;p39"/>
          <p:cNvGrpSpPr/>
          <p:nvPr/>
        </p:nvGrpSpPr>
        <p:grpSpPr>
          <a:xfrm>
            <a:off x="822550" y="2020396"/>
            <a:ext cx="1464836" cy="1102702"/>
            <a:chOff x="3205750" y="3798846"/>
            <a:chExt cx="1464836" cy="1102702"/>
          </a:xfrm>
        </p:grpSpPr>
        <p:sp>
          <p:nvSpPr>
            <p:cNvPr id="879" name="Google Shape;879;p39"/>
            <p:cNvSpPr/>
            <p:nvPr/>
          </p:nvSpPr>
          <p:spPr>
            <a:xfrm>
              <a:off x="3439841" y="3798846"/>
              <a:ext cx="781951" cy="728222"/>
            </a:xfrm>
            <a:custGeom>
              <a:avLst/>
              <a:gdLst/>
              <a:ahLst/>
              <a:cxnLst/>
              <a:rect l="l" t="t" r="r" b="b"/>
              <a:pathLst>
                <a:path w="14277" h="13296" extrusionOk="0">
                  <a:moveTo>
                    <a:pt x="5401" y="0"/>
                  </a:moveTo>
                  <a:cubicBezTo>
                    <a:pt x="4009" y="0"/>
                    <a:pt x="2630" y="602"/>
                    <a:pt x="1680" y="1765"/>
                  </a:cubicBezTo>
                  <a:cubicBezTo>
                    <a:pt x="0" y="3810"/>
                    <a:pt x="302" y="6836"/>
                    <a:pt x="2358" y="8515"/>
                  </a:cubicBezTo>
                  <a:lnTo>
                    <a:pt x="8194" y="13296"/>
                  </a:lnTo>
                  <a:lnTo>
                    <a:pt x="14277" y="5856"/>
                  </a:lnTo>
                  <a:lnTo>
                    <a:pt x="8441" y="1086"/>
                  </a:lnTo>
                  <a:cubicBezTo>
                    <a:pt x="7548" y="356"/>
                    <a:pt x="6471" y="0"/>
                    <a:pt x="5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3888580" y="4119530"/>
              <a:ext cx="782006" cy="728277"/>
            </a:xfrm>
            <a:custGeom>
              <a:avLst/>
              <a:gdLst/>
              <a:ahLst/>
              <a:cxnLst/>
              <a:rect l="l" t="t" r="r" b="b"/>
              <a:pathLst>
                <a:path w="14278" h="13297" extrusionOk="0">
                  <a:moveTo>
                    <a:pt x="6084" y="1"/>
                  </a:moveTo>
                  <a:lnTo>
                    <a:pt x="1" y="7441"/>
                  </a:lnTo>
                  <a:lnTo>
                    <a:pt x="5836" y="12210"/>
                  </a:lnTo>
                  <a:cubicBezTo>
                    <a:pt x="6730" y="12940"/>
                    <a:pt x="7807" y="13296"/>
                    <a:pt x="8877" y="13296"/>
                  </a:cubicBezTo>
                  <a:cubicBezTo>
                    <a:pt x="10269" y="13296"/>
                    <a:pt x="11648" y="12694"/>
                    <a:pt x="12598" y="11532"/>
                  </a:cubicBezTo>
                  <a:cubicBezTo>
                    <a:pt x="14277" y="9486"/>
                    <a:pt x="13976" y="6461"/>
                    <a:pt x="11919" y="4781"/>
                  </a:cubicBezTo>
                  <a:lnTo>
                    <a:pt x="6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3438636" y="3855369"/>
              <a:ext cx="517796" cy="671097"/>
            </a:xfrm>
            <a:custGeom>
              <a:avLst/>
              <a:gdLst/>
              <a:ahLst/>
              <a:cxnLst/>
              <a:rect l="l" t="t" r="r" b="b"/>
              <a:pathLst>
                <a:path w="9454" h="12253" extrusionOk="0">
                  <a:moveTo>
                    <a:pt x="2445" y="0"/>
                  </a:moveTo>
                  <a:lnTo>
                    <a:pt x="2445" y="0"/>
                  </a:lnTo>
                  <a:cubicBezTo>
                    <a:pt x="22" y="1906"/>
                    <a:pt x="1" y="5545"/>
                    <a:pt x="2380" y="7483"/>
                  </a:cubicBezTo>
                  <a:lnTo>
                    <a:pt x="8216" y="12253"/>
                  </a:lnTo>
                  <a:lnTo>
                    <a:pt x="9454" y="10746"/>
                  </a:lnTo>
                  <a:lnTo>
                    <a:pt x="3629" y="6084"/>
                  </a:lnTo>
                  <a:cubicBezTo>
                    <a:pt x="1799" y="4619"/>
                    <a:pt x="1304" y="2046"/>
                    <a:pt x="2445" y="0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3888580" y="4120132"/>
              <a:ext cx="718911" cy="727729"/>
            </a:xfrm>
            <a:custGeom>
              <a:avLst/>
              <a:gdLst/>
              <a:ahLst/>
              <a:cxnLst/>
              <a:rect l="l" t="t" r="r" b="b"/>
              <a:pathLst>
                <a:path w="13126" h="13287" extrusionOk="0">
                  <a:moveTo>
                    <a:pt x="6084" y="1"/>
                  </a:moveTo>
                  <a:lnTo>
                    <a:pt x="1" y="7430"/>
                  </a:lnTo>
                  <a:lnTo>
                    <a:pt x="5836" y="12199"/>
                  </a:lnTo>
                  <a:cubicBezTo>
                    <a:pt x="6739" y="12937"/>
                    <a:pt x="7812" y="13287"/>
                    <a:pt x="8872" y="13287"/>
                  </a:cubicBezTo>
                  <a:cubicBezTo>
                    <a:pt x="10581" y="13287"/>
                    <a:pt x="12255" y="12379"/>
                    <a:pt x="13125" y="10724"/>
                  </a:cubicBezTo>
                  <a:lnTo>
                    <a:pt x="13125" y="10724"/>
                  </a:lnTo>
                  <a:cubicBezTo>
                    <a:pt x="12258" y="11394"/>
                    <a:pt x="11220" y="11728"/>
                    <a:pt x="10183" y="11728"/>
                  </a:cubicBezTo>
                  <a:cubicBezTo>
                    <a:pt x="9121" y="11728"/>
                    <a:pt x="8059" y="11378"/>
                    <a:pt x="7182" y="10681"/>
                  </a:cubicBezTo>
                  <a:lnTo>
                    <a:pt x="1304" y="5965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3205750" y="4794747"/>
              <a:ext cx="1376973" cy="106801"/>
            </a:xfrm>
            <a:custGeom>
              <a:avLst/>
              <a:gdLst/>
              <a:ahLst/>
              <a:cxnLst/>
              <a:rect l="l" t="t" r="r" b="b"/>
              <a:pathLst>
                <a:path w="25141" h="1950" extrusionOk="0">
                  <a:moveTo>
                    <a:pt x="12565" y="1"/>
                  </a:moveTo>
                  <a:cubicBezTo>
                    <a:pt x="5620" y="1"/>
                    <a:pt x="0" y="431"/>
                    <a:pt x="0" y="970"/>
                  </a:cubicBezTo>
                  <a:cubicBezTo>
                    <a:pt x="0" y="1508"/>
                    <a:pt x="5620" y="1949"/>
                    <a:pt x="12565" y="1949"/>
                  </a:cubicBezTo>
                  <a:cubicBezTo>
                    <a:pt x="19509" y="1949"/>
                    <a:pt x="25140" y="1508"/>
                    <a:pt x="25140" y="970"/>
                  </a:cubicBezTo>
                  <a:cubicBezTo>
                    <a:pt x="25140" y="431"/>
                    <a:pt x="19509" y="1"/>
                    <a:pt x="12565" y="1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3235819" y="4310462"/>
              <a:ext cx="593871" cy="540525"/>
            </a:xfrm>
            <a:custGeom>
              <a:avLst/>
              <a:gdLst/>
              <a:ahLst/>
              <a:cxnLst/>
              <a:rect l="l" t="t" r="r" b="b"/>
              <a:pathLst>
                <a:path w="10843" h="9869" extrusionOk="0">
                  <a:moveTo>
                    <a:pt x="5416" y="1"/>
                  </a:moveTo>
                  <a:cubicBezTo>
                    <a:pt x="4153" y="1"/>
                    <a:pt x="2891" y="482"/>
                    <a:pt x="1927" y="1446"/>
                  </a:cubicBezTo>
                  <a:cubicBezTo>
                    <a:pt x="0" y="3373"/>
                    <a:pt x="0" y="6496"/>
                    <a:pt x="1927" y="8423"/>
                  </a:cubicBezTo>
                  <a:cubicBezTo>
                    <a:pt x="2891" y="9386"/>
                    <a:pt x="4153" y="9868"/>
                    <a:pt x="5416" y="9868"/>
                  </a:cubicBezTo>
                  <a:cubicBezTo>
                    <a:pt x="6678" y="9868"/>
                    <a:pt x="7941" y="9386"/>
                    <a:pt x="8904" y="8423"/>
                  </a:cubicBezTo>
                  <a:cubicBezTo>
                    <a:pt x="10842" y="6496"/>
                    <a:pt x="10842" y="3373"/>
                    <a:pt x="8904" y="1446"/>
                  </a:cubicBezTo>
                  <a:cubicBezTo>
                    <a:pt x="7941" y="482"/>
                    <a:pt x="6678" y="1"/>
                    <a:pt x="54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3235272" y="4310626"/>
              <a:ext cx="360277" cy="539594"/>
            </a:xfrm>
            <a:custGeom>
              <a:avLst/>
              <a:gdLst/>
              <a:ahLst/>
              <a:cxnLst/>
              <a:rect l="l" t="t" r="r" b="b"/>
              <a:pathLst>
                <a:path w="6578" h="9852" extrusionOk="0">
                  <a:moveTo>
                    <a:pt x="5426" y="0"/>
                  </a:moveTo>
                  <a:cubicBezTo>
                    <a:pt x="2799" y="11"/>
                    <a:pt x="624" y="2078"/>
                    <a:pt x="505" y="4716"/>
                  </a:cubicBezTo>
                  <a:cubicBezTo>
                    <a:pt x="387" y="7343"/>
                    <a:pt x="2357" y="9604"/>
                    <a:pt x="4974" y="9852"/>
                  </a:cubicBezTo>
                  <a:cubicBezTo>
                    <a:pt x="3585" y="9518"/>
                    <a:pt x="2400" y="8603"/>
                    <a:pt x="1744" y="7332"/>
                  </a:cubicBezTo>
                  <a:cubicBezTo>
                    <a:pt x="1" y="4011"/>
                    <a:pt x="2457" y="117"/>
                    <a:pt x="6092" y="117"/>
                  </a:cubicBezTo>
                  <a:cubicBezTo>
                    <a:pt x="6252" y="117"/>
                    <a:pt x="6414" y="125"/>
                    <a:pt x="6578" y="140"/>
                  </a:cubicBezTo>
                  <a:cubicBezTo>
                    <a:pt x="6201" y="43"/>
                    <a:pt x="5813" y="0"/>
                    <a:pt x="5426" y="0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3511208" y="4310023"/>
              <a:ext cx="68463" cy="540799"/>
            </a:xfrm>
            <a:custGeom>
              <a:avLst/>
              <a:gdLst/>
              <a:ahLst/>
              <a:cxnLst/>
              <a:rect l="l" t="t" r="r" b="b"/>
              <a:pathLst>
                <a:path w="1250" h="9874" extrusionOk="0">
                  <a:moveTo>
                    <a:pt x="399" y="0"/>
                  </a:moveTo>
                  <a:cubicBezTo>
                    <a:pt x="259" y="11"/>
                    <a:pt x="129" y="22"/>
                    <a:pt x="0" y="33"/>
                  </a:cubicBezTo>
                  <a:lnTo>
                    <a:pt x="0" y="9852"/>
                  </a:lnTo>
                  <a:cubicBezTo>
                    <a:pt x="140" y="9863"/>
                    <a:pt x="259" y="9873"/>
                    <a:pt x="399" y="9873"/>
                  </a:cubicBezTo>
                  <a:cubicBezTo>
                    <a:pt x="679" y="9873"/>
                    <a:pt x="969" y="9841"/>
                    <a:pt x="1249" y="9798"/>
                  </a:cubicBezTo>
                  <a:lnTo>
                    <a:pt x="1249" y="87"/>
                  </a:lnTo>
                  <a:cubicBezTo>
                    <a:pt x="969" y="33"/>
                    <a:pt x="679" y="0"/>
                    <a:pt x="399" y="0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0"/>
          <p:cNvSpPr/>
          <p:nvPr/>
        </p:nvSpPr>
        <p:spPr>
          <a:xfrm>
            <a:off x="3908850" y="1136075"/>
            <a:ext cx="1326300" cy="132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0"/>
          <p:cNvSpPr txBox="1">
            <a:spLocks noGrp="1"/>
          </p:cNvSpPr>
          <p:nvPr>
            <p:ph type="title" idx="2"/>
          </p:nvPr>
        </p:nvSpPr>
        <p:spPr>
          <a:xfrm>
            <a:off x="2996550" y="13783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02</a:t>
            </a:r>
            <a:endParaRPr dirty="0"/>
          </a:p>
        </p:txBody>
      </p:sp>
      <p:sp>
        <p:nvSpPr>
          <p:cNvPr id="895" name="Google Shape;895;p40"/>
          <p:cNvSpPr txBox="1">
            <a:spLocks noGrp="1"/>
          </p:cNvSpPr>
          <p:nvPr>
            <p:ph type="title"/>
          </p:nvPr>
        </p:nvSpPr>
        <p:spPr>
          <a:xfrm>
            <a:off x="1400900" y="2527950"/>
            <a:ext cx="6342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 dirty="0"/>
              <a:t>Project Introduction</a:t>
            </a:r>
            <a:endParaRPr sz="4400" dirty="0"/>
          </a:p>
        </p:txBody>
      </p:sp>
      <p:grpSp>
        <p:nvGrpSpPr>
          <p:cNvPr id="896" name="Google Shape;896;p40"/>
          <p:cNvGrpSpPr/>
          <p:nvPr/>
        </p:nvGrpSpPr>
        <p:grpSpPr>
          <a:xfrm>
            <a:off x="7021898" y="493678"/>
            <a:ext cx="1464841" cy="1306153"/>
            <a:chOff x="9294422" y="870750"/>
            <a:chExt cx="697277" cy="621711"/>
          </a:xfrm>
        </p:grpSpPr>
        <p:sp>
          <p:nvSpPr>
            <p:cNvPr id="897" name="Google Shape;897;p40"/>
            <p:cNvSpPr/>
            <p:nvPr/>
          </p:nvSpPr>
          <p:spPr>
            <a:xfrm>
              <a:off x="9294422" y="870750"/>
              <a:ext cx="697277" cy="621711"/>
            </a:xfrm>
            <a:custGeom>
              <a:avLst/>
              <a:gdLst/>
              <a:ahLst/>
              <a:cxnLst/>
              <a:rect l="l" t="t" r="r" b="b"/>
              <a:pathLst>
                <a:path w="11931" h="10638" extrusionOk="0">
                  <a:moveTo>
                    <a:pt x="6443" y="1"/>
                  </a:moveTo>
                  <a:cubicBezTo>
                    <a:pt x="6309" y="1"/>
                    <a:pt x="6181" y="8"/>
                    <a:pt x="6062" y="22"/>
                  </a:cubicBezTo>
                  <a:cubicBezTo>
                    <a:pt x="6062" y="22"/>
                    <a:pt x="2509" y="22"/>
                    <a:pt x="1152" y="2423"/>
                  </a:cubicBezTo>
                  <a:cubicBezTo>
                    <a:pt x="0" y="4458"/>
                    <a:pt x="484" y="7655"/>
                    <a:pt x="3295" y="8883"/>
                  </a:cubicBezTo>
                  <a:cubicBezTo>
                    <a:pt x="3241" y="9561"/>
                    <a:pt x="3176" y="10519"/>
                    <a:pt x="3295" y="10627"/>
                  </a:cubicBezTo>
                  <a:cubicBezTo>
                    <a:pt x="3301" y="10634"/>
                    <a:pt x="3311" y="10638"/>
                    <a:pt x="3324" y="10638"/>
                  </a:cubicBezTo>
                  <a:cubicBezTo>
                    <a:pt x="3515" y="10638"/>
                    <a:pt x="4340" y="9847"/>
                    <a:pt x="4834" y="9303"/>
                  </a:cubicBezTo>
                  <a:lnTo>
                    <a:pt x="4942" y="9313"/>
                  </a:lnTo>
                  <a:cubicBezTo>
                    <a:pt x="5394" y="9370"/>
                    <a:pt x="5829" y="9398"/>
                    <a:pt x="6245" y="9398"/>
                  </a:cubicBezTo>
                  <a:cubicBezTo>
                    <a:pt x="9758" y="9398"/>
                    <a:pt x="11931" y="7422"/>
                    <a:pt x="11488" y="4361"/>
                  </a:cubicBezTo>
                  <a:cubicBezTo>
                    <a:pt x="11038" y="1185"/>
                    <a:pt x="8171" y="1"/>
                    <a:pt x="6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9725432" y="993420"/>
              <a:ext cx="135294" cy="135353"/>
            </a:xfrm>
            <a:custGeom>
              <a:avLst/>
              <a:gdLst/>
              <a:ahLst/>
              <a:cxnLst/>
              <a:rect l="l" t="t" r="r" b="b"/>
              <a:pathLst>
                <a:path w="2315" h="2316" extrusionOk="0">
                  <a:moveTo>
                    <a:pt x="1152" y="1"/>
                  </a:moveTo>
                  <a:cubicBezTo>
                    <a:pt x="517" y="1"/>
                    <a:pt x="0" y="518"/>
                    <a:pt x="0" y="1164"/>
                  </a:cubicBezTo>
                  <a:cubicBezTo>
                    <a:pt x="0" y="1799"/>
                    <a:pt x="517" y="2316"/>
                    <a:pt x="1152" y="2316"/>
                  </a:cubicBezTo>
                  <a:cubicBezTo>
                    <a:pt x="1798" y="2316"/>
                    <a:pt x="2315" y="1799"/>
                    <a:pt x="2315" y="1164"/>
                  </a:cubicBezTo>
                  <a:cubicBezTo>
                    <a:pt x="2315" y="518"/>
                    <a:pt x="1798" y="1"/>
                    <a:pt x="11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9768211" y="993420"/>
              <a:ext cx="51663" cy="134710"/>
            </a:xfrm>
            <a:custGeom>
              <a:avLst/>
              <a:gdLst/>
              <a:ahLst/>
              <a:cxnLst/>
              <a:rect l="l" t="t" r="r" b="b"/>
              <a:pathLst>
                <a:path w="884" h="2305" extrusionOk="0">
                  <a:moveTo>
                    <a:pt x="345" y="1"/>
                  </a:moveTo>
                  <a:cubicBezTo>
                    <a:pt x="226" y="1"/>
                    <a:pt x="108" y="33"/>
                    <a:pt x="0" y="76"/>
                  </a:cubicBezTo>
                  <a:cubicBezTo>
                    <a:pt x="0" y="76"/>
                    <a:pt x="568" y="2305"/>
                    <a:pt x="592" y="2305"/>
                  </a:cubicBezTo>
                  <a:cubicBezTo>
                    <a:pt x="592" y="2305"/>
                    <a:pt x="592" y="2305"/>
                    <a:pt x="592" y="2305"/>
                  </a:cubicBezTo>
                  <a:cubicBezTo>
                    <a:pt x="689" y="2283"/>
                    <a:pt x="786" y="2262"/>
                    <a:pt x="883" y="2229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9420248" y="1075881"/>
              <a:ext cx="135937" cy="135937"/>
            </a:xfrm>
            <a:custGeom>
              <a:avLst/>
              <a:gdLst/>
              <a:ahLst/>
              <a:cxnLst/>
              <a:rect l="l" t="t" r="r" b="b"/>
              <a:pathLst>
                <a:path w="2326" h="2326" extrusionOk="0">
                  <a:moveTo>
                    <a:pt x="1163" y="0"/>
                  </a:moveTo>
                  <a:cubicBezTo>
                    <a:pt x="528" y="0"/>
                    <a:pt x="0" y="528"/>
                    <a:pt x="0" y="1163"/>
                  </a:cubicBezTo>
                  <a:cubicBezTo>
                    <a:pt x="0" y="1809"/>
                    <a:pt x="528" y="2326"/>
                    <a:pt x="1163" y="2326"/>
                  </a:cubicBezTo>
                  <a:cubicBezTo>
                    <a:pt x="1809" y="2326"/>
                    <a:pt x="2326" y="1809"/>
                    <a:pt x="2326" y="1163"/>
                  </a:cubicBezTo>
                  <a:cubicBezTo>
                    <a:pt x="2326" y="528"/>
                    <a:pt x="1809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9464254" y="1076466"/>
              <a:ext cx="51079" cy="134768"/>
            </a:xfrm>
            <a:custGeom>
              <a:avLst/>
              <a:gdLst/>
              <a:ahLst/>
              <a:cxnLst/>
              <a:rect l="l" t="t" r="r" b="b"/>
              <a:pathLst>
                <a:path w="874" h="2306" extrusionOk="0">
                  <a:moveTo>
                    <a:pt x="335" y="1"/>
                  </a:moveTo>
                  <a:cubicBezTo>
                    <a:pt x="216" y="1"/>
                    <a:pt x="98" y="22"/>
                    <a:pt x="1" y="76"/>
                  </a:cubicBezTo>
                  <a:cubicBezTo>
                    <a:pt x="1" y="76"/>
                    <a:pt x="561" y="2305"/>
                    <a:pt x="593" y="2305"/>
                  </a:cubicBezTo>
                  <a:cubicBezTo>
                    <a:pt x="690" y="2283"/>
                    <a:pt x="776" y="2262"/>
                    <a:pt x="873" y="2219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9551742" y="951926"/>
              <a:ext cx="135996" cy="135294"/>
            </a:xfrm>
            <a:custGeom>
              <a:avLst/>
              <a:gdLst/>
              <a:ahLst/>
              <a:cxnLst/>
              <a:rect l="l" t="t" r="r" b="b"/>
              <a:pathLst>
                <a:path w="2327" h="2315" extrusionOk="0">
                  <a:moveTo>
                    <a:pt x="1163" y="0"/>
                  </a:moveTo>
                  <a:cubicBezTo>
                    <a:pt x="517" y="0"/>
                    <a:pt x="1" y="517"/>
                    <a:pt x="1" y="1152"/>
                  </a:cubicBezTo>
                  <a:cubicBezTo>
                    <a:pt x="1" y="1798"/>
                    <a:pt x="517" y="2315"/>
                    <a:pt x="1163" y="2315"/>
                  </a:cubicBezTo>
                  <a:cubicBezTo>
                    <a:pt x="1799" y="2315"/>
                    <a:pt x="2326" y="1798"/>
                    <a:pt x="2326" y="1152"/>
                  </a:cubicBezTo>
                  <a:cubicBezTo>
                    <a:pt x="2326" y="517"/>
                    <a:pt x="1799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9561794" y="968290"/>
              <a:ext cx="116476" cy="98826"/>
            </a:xfrm>
            <a:custGeom>
              <a:avLst/>
              <a:gdLst/>
              <a:ahLst/>
              <a:cxnLst/>
              <a:rect l="l" t="t" r="r" b="b"/>
              <a:pathLst>
                <a:path w="1993" h="1691" extrusionOk="0">
                  <a:moveTo>
                    <a:pt x="227" y="0"/>
                  </a:moveTo>
                  <a:cubicBezTo>
                    <a:pt x="130" y="75"/>
                    <a:pt x="55" y="162"/>
                    <a:pt x="1" y="269"/>
                  </a:cubicBezTo>
                  <a:cubicBezTo>
                    <a:pt x="1" y="269"/>
                    <a:pt x="1772" y="1691"/>
                    <a:pt x="1820" y="1691"/>
                  </a:cubicBezTo>
                  <a:cubicBezTo>
                    <a:pt x="1820" y="1691"/>
                    <a:pt x="1820" y="1691"/>
                    <a:pt x="1820" y="1690"/>
                  </a:cubicBezTo>
                  <a:cubicBezTo>
                    <a:pt x="1885" y="1615"/>
                    <a:pt x="1939" y="1540"/>
                    <a:pt x="1993" y="145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9552385" y="1186337"/>
              <a:ext cx="84508" cy="84625"/>
            </a:xfrm>
            <a:custGeom>
              <a:avLst/>
              <a:gdLst/>
              <a:ahLst/>
              <a:cxnLst/>
              <a:rect l="l" t="t" r="r" b="b"/>
              <a:pathLst>
                <a:path w="1446" h="1448" extrusionOk="0">
                  <a:moveTo>
                    <a:pt x="727" y="1"/>
                  </a:moveTo>
                  <a:cubicBezTo>
                    <a:pt x="473" y="1"/>
                    <a:pt x="224" y="149"/>
                    <a:pt x="162" y="490"/>
                  </a:cubicBezTo>
                  <a:lnTo>
                    <a:pt x="0" y="1179"/>
                  </a:lnTo>
                  <a:lnTo>
                    <a:pt x="1152" y="1448"/>
                  </a:lnTo>
                  <a:lnTo>
                    <a:pt x="1314" y="759"/>
                  </a:lnTo>
                  <a:cubicBezTo>
                    <a:pt x="1446" y="293"/>
                    <a:pt x="1082" y="1"/>
                    <a:pt x="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9537950" y="1255182"/>
              <a:ext cx="81820" cy="77086"/>
            </a:xfrm>
            <a:custGeom>
              <a:avLst/>
              <a:gdLst/>
              <a:ahLst/>
              <a:cxnLst/>
              <a:rect l="l" t="t" r="r" b="b"/>
              <a:pathLst>
                <a:path w="1400" h="1319" extrusionOk="0">
                  <a:moveTo>
                    <a:pt x="247" y="1"/>
                  </a:moveTo>
                  <a:lnTo>
                    <a:pt x="107" y="593"/>
                  </a:lnTo>
                  <a:cubicBezTo>
                    <a:pt x="0" y="1040"/>
                    <a:pt x="351" y="1318"/>
                    <a:pt x="696" y="1318"/>
                  </a:cubicBezTo>
                  <a:cubicBezTo>
                    <a:pt x="941" y="1318"/>
                    <a:pt x="1183" y="1179"/>
                    <a:pt x="1259" y="862"/>
                  </a:cubicBezTo>
                  <a:lnTo>
                    <a:pt x="1399" y="27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9739867" y="1229409"/>
              <a:ext cx="98242" cy="77845"/>
            </a:xfrm>
            <a:custGeom>
              <a:avLst/>
              <a:gdLst/>
              <a:ahLst/>
              <a:cxnLst/>
              <a:rect l="l" t="t" r="r" b="b"/>
              <a:pathLst>
                <a:path w="1681" h="1332" extrusionOk="0">
                  <a:moveTo>
                    <a:pt x="270" y="0"/>
                  </a:moveTo>
                  <a:lnTo>
                    <a:pt x="1" y="1152"/>
                  </a:lnTo>
                  <a:lnTo>
                    <a:pt x="690" y="1314"/>
                  </a:lnTo>
                  <a:cubicBezTo>
                    <a:pt x="743" y="1326"/>
                    <a:pt x="795" y="1331"/>
                    <a:pt x="843" y="1331"/>
                  </a:cubicBezTo>
                  <a:cubicBezTo>
                    <a:pt x="1497" y="1331"/>
                    <a:pt x="1680" y="322"/>
                    <a:pt x="959" y="162"/>
                  </a:cubicBezTo>
                  <a:lnTo>
                    <a:pt x="2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9665646" y="1220467"/>
              <a:ext cx="90001" cy="76326"/>
            </a:xfrm>
            <a:custGeom>
              <a:avLst/>
              <a:gdLst/>
              <a:ahLst/>
              <a:cxnLst/>
              <a:rect l="l" t="t" r="r" b="b"/>
              <a:pathLst>
                <a:path w="1540" h="1306" extrusionOk="0">
                  <a:moveTo>
                    <a:pt x="821" y="1"/>
                  </a:moveTo>
                  <a:cubicBezTo>
                    <a:pt x="188" y="1"/>
                    <a:pt x="1" y="973"/>
                    <a:pt x="679" y="1165"/>
                  </a:cubicBezTo>
                  <a:lnTo>
                    <a:pt x="1271" y="1305"/>
                  </a:lnTo>
                  <a:lnTo>
                    <a:pt x="1540" y="153"/>
                  </a:lnTo>
                  <a:lnTo>
                    <a:pt x="948" y="13"/>
                  </a:lnTo>
                  <a:cubicBezTo>
                    <a:pt x="904" y="5"/>
                    <a:pt x="861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9668802" y="1129356"/>
              <a:ext cx="95028" cy="76910"/>
            </a:xfrm>
            <a:custGeom>
              <a:avLst/>
              <a:gdLst/>
              <a:ahLst/>
              <a:cxnLst/>
              <a:rect l="l" t="t" r="r" b="b"/>
              <a:pathLst>
                <a:path w="1626" h="1316" extrusionOk="0">
                  <a:moveTo>
                    <a:pt x="269" y="0"/>
                  </a:moveTo>
                  <a:lnTo>
                    <a:pt x="0" y="1152"/>
                  </a:lnTo>
                  <a:lnTo>
                    <a:pt x="678" y="1303"/>
                  </a:lnTo>
                  <a:cubicBezTo>
                    <a:pt x="723" y="1312"/>
                    <a:pt x="766" y="1315"/>
                    <a:pt x="807" y="1315"/>
                  </a:cubicBezTo>
                  <a:cubicBezTo>
                    <a:pt x="1448" y="1315"/>
                    <a:pt x="1626" y="343"/>
                    <a:pt x="948" y="151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9593937" y="1120414"/>
              <a:ext cx="90644" cy="76326"/>
            </a:xfrm>
            <a:custGeom>
              <a:avLst/>
              <a:gdLst/>
              <a:ahLst/>
              <a:cxnLst/>
              <a:rect l="l" t="t" r="r" b="b"/>
              <a:pathLst>
                <a:path w="1551" h="1306" extrusionOk="0">
                  <a:moveTo>
                    <a:pt x="829" y="1"/>
                  </a:moveTo>
                  <a:cubicBezTo>
                    <a:pt x="188" y="1"/>
                    <a:pt x="1" y="973"/>
                    <a:pt x="689" y="1165"/>
                  </a:cubicBezTo>
                  <a:lnTo>
                    <a:pt x="1281" y="1305"/>
                  </a:lnTo>
                  <a:lnTo>
                    <a:pt x="1550" y="153"/>
                  </a:lnTo>
                  <a:lnTo>
                    <a:pt x="958" y="13"/>
                  </a:lnTo>
                  <a:cubicBezTo>
                    <a:pt x="913" y="5"/>
                    <a:pt x="871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1"/>
          <p:cNvSpPr txBox="1">
            <a:spLocks noGrp="1"/>
          </p:cNvSpPr>
          <p:nvPr>
            <p:ph type="title"/>
          </p:nvPr>
        </p:nvSpPr>
        <p:spPr>
          <a:xfrm>
            <a:off x="900789" y="3548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Risk Factors for Heart Disease</a:t>
            </a:r>
            <a:endParaRPr dirty="0"/>
          </a:p>
        </p:txBody>
      </p:sp>
      <p:sp>
        <p:nvSpPr>
          <p:cNvPr id="921" name="Google Shape;921;p41"/>
          <p:cNvSpPr/>
          <p:nvPr/>
        </p:nvSpPr>
        <p:spPr>
          <a:xfrm>
            <a:off x="1619100" y="1670450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41"/>
          <p:cNvSpPr/>
          <p:nvPr/>
        </p:nvSpPr>
        <p:spPr>
          <a:xfrm>
            <a:off x="4150500" y="1670450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1"/>
          <p:cNvSpPr/>
          <p:nvPr/>
        </p:nvSpPr>
        <p:spPr>
          <a:xfrm>
            <a:off x="6681900" y="1670350"/>
            <a:ext cx="843000" cy="843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41"/>
          <p:cNvSpPr/>
          <p:nvPr/>
        </p:nvSpPr>
        <p:spPr>
          <a:xfrm>
            <a:off x="6943751" y="1903514"/>
            <a:ext cx="319276" cy="376869"/>
          </a:xfrm>
          <a:custGeom>
            <a:avLst/>
            <a:gdLst/>
            <a:ahLst/>
            <a:cxnLst/>
            <a:rect l="l" t="t" r="r" b="b"/>
            <a:pathLst>
              <a:path w="9585" h="11314" extrusionOk="0">
                <a:moveTo>
                  <a:pt x="4979" y="332"/>
                </a:moveTo>
                <a:cubicBezTo>
                  <a:pt x="5009" y="332"/>
                  <a:pt x="5038" y="339"/>
                  <a:pt x="5065" y="354"/>
                </a:cubicBezTo>
                <a:lnTo>
                  <a:pt x="7081" y="1519"/>
                </a:lnTo>
                <a:cubicBezTo>
                  <a:pt x="7131" y="1555"/>
                  <a:pt x="7159" y="1569"/>
                  <a:pt x="7177" y="1635"/>
                </a:cubicBezTo>
                <a:cubicBezTo>
                  <a:pt x="7203" y="1728"/>
                  <a:pt x="7147" y="1824"/>
                  <a:pt x="7052" y="1849"/>
                </a:cubicBezTo>
                <a:cubicBezTo>
                  <a:pt x="7037" y="1854"/>
                  <a:pt x="7021" y="1856"/>
                  <a:pt x="7006" y="1856"/>
                </a:cubicBezTo>
                <a:cubicBezTo>
                  <a:pt x="6976" y="1856"/>
                  <a:pt x="6946" y="1847"/>
                  <a:pt x="6919" y="1832"/>
                </a:cubicBezTo>
                <a:cubicBezTo>
                  <a:pt x="6242" y="1441"/>
                  <a:pt x="5568" y="1047"/>
                  <a:pt x="4889" y="660"/>
                </a:cubicBezTo>
                <a:cubicBezTo>
                  <a:pt x="4849" y="636"/>
                  <a:pt x="4819" y="597"/>
                  <a:pt x="4808" y="552"/>
                </a:cubicBezTo>
                <a:lnTo>
                  <a:pt x="4809" y="552"/>
                </a:lnTo>
                <a:cubicBezTo>
                  <a:pt x="4782" y="460"/>
                  <a:pt x="4838" y="362"/>
                  <a:pt x="4933" y="338"/>
                </a:cubicBezTo>
                <a:cubicBezTo>
                  <a:pt x="4948" y="334"/>
                  <a:pt x="4964" y="332"/>
                  <a:pt x="4979" y="332"/>
                </a:cubicBezTo>
                <a:close/>
                <a:moveTo>
                  <a:pt x="5586" y="1444"/>
                </a:moveTo>
                <a:lnTo>
                  <a:pt x="5892" y="1620"/>
                </a:lnTo>
                <a:lnTo>
                  <a:pt x="5602" y="2123"/>
                </a:lnTo>
                <a:lnTo>
                  <a:pt x="5296" y="1945"/>
                </a:lnTo>
                <a:lnTo>
                  <a:pt x="5586" y="1444"/>
                </a:lnTo>
                <a:close/>
                <a:moveTo>
                  <a:pt x="8709" y="6120"/>
                </a:moveTo>
                <a:cubicBezTo>
                  <a:pt x="8751" y="6120"/>
                  <a:pt x="8789" y="6138"/>
                  <a:pt x="8818" y="6167"/>
                </a:cubicBezTo>
                <a:cubicBezTo>
                  <a:pt x="8848" y="6196"/>
                  <a:pt x="8864" y="6236"/>
                  <a:pt x="8864" y="6277"/>
                </a:cubicBezTo>
                <a:lnTo>
                  <a:pt x="8864" y="6921"/>
                </a:lnTo>
                <a:cubicBezTo>
                  <a:pt x="8864" y="7006"/>
                  <a:pt x="8794" y="7075"/>
                  <a:pt x="8709" y="7076"/>
                </a:cubicBezTo>
                <a:lnTo>
                  <a:pt x="7433" y="7076"/>
                </a:lnTo>
                <a:cubicBezTo>
                  <a:pt x="7340" y="7076"/>
                  <a:pt x="7267" y="7150"/>
                  <a:pt x="7267" y="7243"/>
                </a:cubicBezTo>
                <a:cubicBezTo>
                  <a:pt x="7267" y="7334"/>
                  <a:pt x="7340" y="7408"/>
                  <a:pt x="7433" y="7408"/>
                </a:cubicBezTo>
                <a:lnTo>
                  <a:pt x="8110" y="7408"/>
                </a:lnTo>
                <a:lnTo>
                  <a:pt x="8110" y="7934"/>
                </a:lnTo>
                <a:lnTo>
                  <a:pt x="6004" y="7934"/>
                </a:lnTo>
                <a:lnTo>
                  <a:pt x="6004" y="7409"/>
                </a:lnTo>
                <a:lnTo>
                  <a:pt x="6682" y="7409"/>
                </a:lnTo>
                <a:cubicBezTo>
                  <a:pt x="6774" y="7409"/>
                  <a:pt x="6847" y="7334"/>
                  <a:pt x="6847" y="7243"/>
                </a:cubicBezTo>
                <a:cubicBezTo>
                  <a:pt x="6847" y="7151"/>
                  <a:pt x="6774" y="7078"/>
                  <a:pt x="6682" y="7078"/>
                </a:cubicBezTo>
                <a:lnTo>
                  <a:pt x="5406" y="7076"/>
                </a:lnTo>
                <a:cubicBezTo>
                  <a:pt x="5320" y="7076"/>
                  <a:pt x="5250" y="7006"/>
                  <a:pt x="5250" y="6921"/>
                </a:cubicBezTo>
                <a:lnTo>
                  <a:pt x="5250" y="6277"/>
                </a:lnTo>
                <a:cubicBezTo>
                  <a:pt x="5250" y="6236"/>
                  <a:pt x="5267" y="6196"/>
                  <a:pt x="5296" y="6167"/>
                </a:cubicBezTo>
                <a:cubicBezTo>
                  <a:pt x="5325" y="6138"/>
                  <a:pt x="5365" y="6120"/>
                  <a:pt x="5406" y="6120"/>
                </a:cubicBezTo>
                <a:close/>
                <a:moveTo>
                  <a:pt x="946" y="9276"/>
                </a:moveTo>
                <a:lnTo>
                  <a:pt x="1428" y="9556"/>
                </a:lnTo>
                <a:lnTo>
                  <a:pt x="1247" y="9870"/>
                </a:lnTo>
                <a:lnTo>
                  <a:pt x="764" y="9591"/>
                </a:lnTo>
                <a:lnTo>
                  <a:pt x="946" y="9276"/>
                </a:lnTo>
                <a:close/>
                <a:moveTo>
                  <a:pt x="7955" y="9016"/>
                </a:moveTo>
                <a:cubicBezTo>
                  <a:pt x="7997" y="9018"/>
                  <a:pt x="8037" y="9034"/>
                  <a:pt x="8066" y="9063"/>
                </a:cubicBezTo>
                <a:cubicBezTo>
                  <a:pt x="8094" y="9092"/>
                  <a:pt x="8110" y="9132"/>
                  <a:pt x="8110" y="9173"/>
                </a:cubicBezTo>
                <a:lnTo>
                  <a:pt x="8110" y="10076"/>
                </a:lnTo>
                <a:cubicBezTo>
                  <a:pt x="8110" y="10163"/>
                  <a:pt x="8042" y="10232"/>
                  <a:pt x="7955" y="10232"/>
                </a:cubicBezTo>
                <a:lnTo>
                  <a:pt x="4861" y="10232"/>
                </a:lnTo>
                <a:lnTo>
                  <a:pt x="4861" y="9016"/>
                </a:lnTo>
                <a:close/>
                <a:moveTo>
                  <a:pt x="8776" y="8266"/>
                </a:moveTo>
                <a:cubicBezTo>
                  <a:pt x="9040" y="8266"/>
                  <a:pt x="9253" y="8479"/>
                  <a:pt x="9253" y="8743"/>
                </a:cubicBezTo>
                <a:lnTo>
                  <a:pt x="9253" y="10504"/>
                </a:lnTo>
                <a:cubicBezTo>
                  <a:pt x="9253" y="10768"/>
                  <a:pt x="9039" y="10981"/>
                  <a:pt x="8776" y="10982"/>
                </a:cubicBezTo>
                <a:lnTo>
                  <a:pt x="5339" y="10982"/>
                </a:lnTo>
                <a:cubicBezTo>
                  <a:pt x="5097" y="10981"/>
                  <a:pt x="4896" y="10801"/>
                  <a:pt x="4865" y="10563"/>
                </a:cubicBezTo>
                <a:lnTo>
                  <a:pt x="7955" y="10563"/>
                </a:lnTo>
                <a:cubicBezTo>
                  <a:pt x="8224" y="10563"/>
                  <a:pt x="8442" y="10345"/>
                  <a:pt x="8442" y="10076"/>
                </a:cubicBezTo>
                <a:lnTo>
                  <a:pt x="8442" y="9172"/>
                </a:lnTo>
                <a:cubicBezTo>
                  <a:pt x="8442" y="8903"/>
                  <a:pt x="8224" y="8685"/>
                  <a:pt x="7955" y="8683"/>
                </a:cubicBezTo>
                <a:lnTo>
                  <a:pt x="4864" y="8683"/>
                </a:lnTo>
                <a:cubicBezTo>
                  <a:pt x="4894" y="8445"/>
                  <a:pt x="5097" y="8266"/>
                  <a:pt x="5338" y="8266"/>
                </a:cubicBezTo>
                <a:close/>
                <a:moveTo>
                  <a:pt x="4978" y="0"/>
                </a:moveTo>
                <a:cubicBezTo>
                  <a:pt x="4668" y="0"/>
                  <a:pt x="4397" y="296"/>
                  <a:pt x="4488" y="639"/>
                </a:cubicBezTo>
                <a:cubicBezTo>
                  <a:pt x="4521" y="764"/>
                  <a:pt x="4616" y="893"/>
                  <a:pt x="4734" y="951"/>
                </a:cubicBezTo>
                <a:lnTo>
                  <a:pt x="5299" y="1279"/>
                </a:lnTo>
                <a:lnTo>
                  <a:pt x="5011" y="1780"/>
                </a:lnTo>
                <a:lnTo>
                  <a:pt x="4601" y="1547"/>
                </a:lnTo>
                <a:cubicBezTo>
                  <a:pt x="4575" y="1532"/>
                  <a:pt x="4547" y="1525"/>
                  <a:pt x="4519" y="1525"/>
                </a:cubicBezTo>
                <a:cubicBezTo>
                  <a:pt x="4462" y="1525"/>
                  <a:pt x="4407" y="1554"/>
                  <a:pt x="4375" y="1607"/>
                </a:cubicBezTo>
                <a:lnTo>
                  <a:pt x="2515" y="4828"/>
                </a:lnTo>
                <a:cubicBezTo>
                  <a:pt x="2470" y="4907"/>
                  <a:pt x="2498" y="5008"/>
                  <a:pt x="2576" y="5054"/>
                </a:cubicBezTo>
                <a:cubicBezTo>
                  <a:pt x="2602" y="5069"/>
                  <a:pt x="2631" y="5076"/>
                  <a:pt x="2658" y="5076"/>
                </a:cubicBezTo>
                <a:cubicBezTo>
                  <a:pt x="2716" y="5076"/>
                  <a:pt x="2772" y="5046"/>
                  <a:pt x="2802" y="4993"/>
                </a:cubicBezTo>
                <a:lnTo>
                  <a:pt x="4579" y="1913"/>
                </a:lnTo>
                <a:lnTo>
                  <a:pt x="5988" y="2726"/>
                </a:lnTo>
                <a:lnTo>
                  <a:pt x="5811" y="3031"/>
                </a:lnTo>
                <a:lnTo>
                  <a:pt x="5483" y="2840"/>
                </a:lnTo>
                <a:cubicBezTo>
                  <a:pt x="5458" y="2827"/>
                  <a:pt x="5431" y="2821"/>
                  <a:pt x="5404" y="2821"/>
                </a:cubicBezTo>
                <a:cubicBezTo>
                  <a:pt x="5347" y="2821"/>
                  <a:pt x="5291" y="2850"/>
                  <a:pt x="5261" y="2903"/>
                </a:cubicBezTo>
                <a:cubicBezTo>
                  <a:pt x="5214" y="2981"/>
                  <a:pt x="5240" y="3080"/>
                  <a:pt x="5317" y="3127"/>
                </a:cubicBezTo>
                <a:lnTo>
                  <a:pt x="5647" y="3317"/>
                </a:lnTo>
                <a:lnTo>
                  <a:pt x="5472" y="3623"/>
                </a:lnTo>
                <a:lnTo>
                  <a:pt x="5141" y="3432"/>
                </a:lnTo>
                <a:cubicBezTo>
                  <a:pt x="5115" y="3417"/>
                  <a:pt x="5086" y="3410"/>
                  <a:pt x="5058" y="3410"/>
                </a:cubicBezTo>
                <a:cubicBezTo>
                  <a:pt x="5001" y="3410"/>
                  <a:pt x="4946" y="3439"/>
                  <a:pt x="4915" y="3492"/>
                </a:cubicBezTo>
                <a:cubicBezTo>
                  <a:pt x="4869" y="3572"/>
                  <a:pt x="4896" y="3673"/>
                  <a:pt x="4976" y="3717"/>
                </a:cubicBezTo>
                <a:lnTo>
                  <a:pt x="5306" y="3910"/>
                </a:lnTo>
                <a:lnTo>
                  <a:pt x="5129" y="4214"/>
                </a:lnTo>
                <a:lnTo>
                  <a:pt x="4465" y="3830"/>
                </a:lnTo>
                <a:cubicBezTo>
                  <a:pt x="4439" y="3815"/>
                  <a:pt x="4410" y="3808"/>
                  <a:pt x="4382" y="3808"/>
                </a:cubicBezTo>
                <a:cubicBezTo>
                  <a:pt x="4324" y="3808"/>
                  <a:pt x="4269" y="3837"/>
                  <a:pt x="4239" y="3890"/>
                </a:cubicBezTo>
                <a:cubicBezTo>
                  <a:pt x="4193" y="3969"/>
                  <a:pt x="4220" y="4070"/>
                  <a:pt x="4299" y="4116"/>
                </a:cubicBezTo>
                <a:lnTo>
                  <a:pt x="4965" y="4500"/>
                </a:lnTo>
                <a:lnTo>
                  <a:pt x="4788" y="4804"/>
                </a:lnTo>
                <a:lnTo>
                  <a:pt x="4459" y="4614"/>
                </a:lnTo>
                <a:cubicBezTo>
                  <a:pt x="4433" y="4599"/>
                  <a:pt x="4404" y="4592"/>
                  <a:pt x="4376" y="4592"/>
                </a:cubicBezTo>
                <a:cubicBezTo>
                  <a:pt x="4319" y="4592"/>
                  <a:pt x="4263" y="4621"/>
                  <a:pt x="4233" y="4675"/>
                </a:cubicBezTo>
                <a:cubicBezTo>
                  <a:pt x="4187" y="4753"/>
                  <a:pt x="4214" y="4854"/>
                  <a:pt x="4292" y="4901"/>
                </a:cubicBezTo>
                <a:lnTo>
                  <a:pt x="4624" y="5091"/>
                </a:lnTo>
                <a:lnTo>
                  <a:pt x="4447" y="5397"/>
                </a:lnTo>
                <a:lnTo>
                  <a:pt x="4118" y="5206"/>
                </a:lnTo>
                <a:cubicBezTo>
                  <a:pt x="4092" y="5192"/>
                  <a:pt x="4063" y="5185"/>
                  <a:pt x="4036" y="5185"/>
                </a:cubicBezTo>
                <a:cubicBezTo>
                  <a:pt x="3979" y="5185"/>
                  <a:pt x="3924" y="5214"/>
                  <a:pt x="3894" y="5267"/>
                </a:cubicBezTo>
                <a:cubicBezTo>
                  <a:pt x="3849" y="5346"/>
                  <a:pt x="3874" y="5445"/>
                  <a:pt x="3951" y="5491"/>
                </a:cubicBezTo>
                <a:lnTo>
                  <a:pt x="4283" y="5682"/>
                </a:lnTo>
                <a:lnTo>
                  <a:pt x="4105" y="5988"/>
                </a:lnTo>
                <a:lnTo>
                  <a:pt x="3441" y="5603"/>
                </a:lnTo>
                <a:cubicBezTo>
                  <a:pt x="3414" y="5589"/>
                  <a:pt x="3386" y="5582"/>
                  <a:pt x="3358" y="5582"/>
                </a:cubicBezTo>
                <a:cubicBezTo>
                  <a:pt x="3301" y="5582"/>
                  <a:pt x="3245" y="5611"/>
                  <a:pt x="3215" y="5664"/>
                </a:cubicBezTo>
                <a:cubicBezTo>
                  <a:pt x="3170" y="5743"/>
                  <a:pt x="3197" y="5843"/>
                  <a:pt x="3276" y="5890"/>
                </a:cubicBezTo>
                <a:lnTo>
                  <a:pt x="3940" y="6274"/>
                </a:lnTo>
                <a:lnTo>
                  <a:pt x="3764" y="6578"/>
                </a:lnTo>
                <a:lnTo>
                  <a:pt x="3434" y="6388"/>
                </a:lnTo>
                <a:cubicBezTo>
                  <a:pt x="3408" y="6372"/>
                  <a:pt x="3379" y="6365"/>
                  <a:pt x="3351" y="6365"/>
                </a:cubicBezTo>
                <a:cubicBezTo>
                  <a:pt x="3293" y="6365"/>
                  <a:pt x="3238" y="6395"/>
                  <a:pt x="3207" y="6449"/>
                </a:cubicBezTo>
                <a:cubicBezTo>
                  <a:pt x="3162" y="6527"/>
                  <a:pt x="3189" y="6630"/>
                  <a:pt x="3269" y="6674"/>
                </a:cubicBezTo>
                <a:lnTo>
                  <a:pt x="3599" y="6865"/>
                </a:lnTo>
                <a:lnTo>
                  <a:pt x="3423" y="7169"/>
                </a:lnTo>
                <a:lnTo>
                  <a:pt x="3093" y="6980"/>
                </a:lnTo>
                <a:cubicBezTo>
                  <a:pt x="3067" y="6965"/>
                  <a:pt x="3038" y="6957"/>
                  <a:pt x="3010" y="6957"/>
                </a:cubicBezTo>
                <a:cubicBezTo>
                  <a:pt x="2952" y="6957"/>
                  <a:pt x="2897" y="6987"/>
                  <a:pt x="2867" y="7041"/>
                </a:cubicBezTo>
                <a:cubicBezTo>
                  <a:pt x="2821" y="7119"/>
                  <a:pt x="2848" y="7220"/>
                  <a:pt x="2928" y="7265"/>
                </a:cubicBezTo>
                <a:lnTo>
                  <a:pt x="3258" y="7456"/>
                </a:lnTo>
                <a:lnTo>
                  <a:pt x="3082" y="7761"/>
                </a:lnTo>
                <a:lnTo>
                  <a:pt x="2418" y="7377"/>
                </a:lnTo>
                <a:cubicBezTo>
                  <a:pt x="2391" y="7362"/>
                  <a:pt x="2363" y="7356"/>
                  <a:pt x="2335" y="7356"/>
                </a:cubicBezTo>
                <a:cubicBezTo>
                  <a:pt x="2278" y="7356"/>
                  <a:pt x="2223" y="7385"/>
                  <a:pt x="2192" y="7438"/>
                </a:cubicBezTo>
                <a:cubicBezTo>
                  <a:pt x="2147" y="7516"/>
                  <a:pt x="2173" y="7617"/>
                  <a:pt x="2251" y="7664"/>
                </a:cubicBezTo>
                <a:lnTo>
                  <a:pt x="2917" y="8048"/>
                </a:lnTo>
                <a:lnTo>
                  <a:pt x="2741" y="8352"/>
                </a:lnTo>
                <a:lnTo>
                  <a:pt x="2410" y="8162"/>
                </a:lnTo>
                <a:cubicBezTo>
                  <a:pt x="2383" y="8146"/>
                  <a:pt x="2355" y="8139"/>
                  <a:pt x="2326" y="8139"/>
                </a:cubicBezTo>
                <a:cubicBezTo>
                  <a:pt x="2269" y="8139"/>
                  <a:pt x="2213" y="8168"/>
                  <a:pt x="2182" y="8221"/>
                </a:cubicBezTo>
                <a:cubicBezTo>
                  <a:pt x="2137" y="8301"/>
                  <a:pt x="2165" y="8403"/>
                  <a:pt x="2246" y="8448"/>
                </a:cubicBezTo>
                <a:lnTo>
                  <a:pt x="2574" y="8639"/>
                </a:lnTo>
                <a:lnTo>
                  <a:pt x="2400" y="8943"/>
                </a:lnTo>
                <a:lnTo>
                  <a:pt x="2069" y="8754"/>
                </a:lnTo>
                <a:cubicBezTo>
                  <a:pt x="2042" y="8738"/>
                  <a:pt x="2013" y="8730"/>
                  <a:pt x="1984" y="8730"/>
                </a:cubicBezTo>
                <a:cubicBezTo>
                  <a:pt x="1928" y="8730"/>
                  <a:pt x="1872" y="8760"/>
                  <a:pt x="1841" y="8813"/>
                </a:cubicBezTo>
                <a:cubicBezTo>
                  <a:pt x="1796" y="8892"/>
                  <a:pt x="1824" y="8994"/>
                  <a:pt x="1904" y="9039"/>
                </a:cubicBezTo>
                <a:lnTo>
                  <a:pt x="2233" y="9229"/>
                </a:lnTo>
                <a:lnTo>
                  <a:pt x="2057" y="9534"/>
                </a:lnTo>
                <a:lnTo>
                  <a:pt x="649" y="8722"/>
                </a:lnTo>
                <a:lnTo>
                  <a:pt x="2427" y="5642"/>
                </a:lnTo>
                <a:cubicBezTo>
                  <a:pt x="2472" y="5563"/>
                  <a:pt x="2445" y="5462"/>
                  <a:pt x="2366" y="5416"/>
                </a:cubicBezTo>
                <a:cubicBezTo>
                  <a:pt x="2340" y="5401"/>
                  <a:pt x="2312" y="5394"/>
                  <a:pt x="2284" y="5394"/>
                </a:cubicBezTo>
                <a:cubicBezTo>
                  <a:pt x="2226" y="5394"/>
                  <a:pt x="2171" y="5424"/>
                  <a:pt x="2141" y="5477"/>
                </a:cubicBezTo>
                <a:lnTo>
                  <a:pt x="285" y="8690"/>
                </a:lnTo>
                <a:cubicBezTo>
                  <a:pt x="232" y="8770"/>
                  <a:pt x="258" y="8877"/>
                  <a:pt x="341" y="8925"/>
                </a:cubicBezTo>
                <a:lnTo>
                  <a:pt x="661" y="9109"/>
                </a:lnTo>
                <a:lnTo>
                  <a:pt x="397" y="9569"/>
                </a:lnTo>
                <a:cubicBezTo>
                  <a:pt x="351" y="9647"/>
                  <a:pt x="378" y="9748"/>
                  <a:pt x="456" y="9793"/>
                </a:cubicBezTo>
                <a:lnTo>
                  <a:pt x="698" y="9932"/>
                </a:lnTo>
                <a:lnTo>
                  <a:pt x="43" y="11066"/>
                </a:lnTo>
                <a:cubicBezTo>
                  <a:pt x="0" y="11144"/>
                  <a:pt x="27" y="11243"/>
                  <a:pt x="106" y="11288"/>
                </a:cubicBezTo>
                <a:cubicBezTo>
                  <a:pt x="132" y="11304"/>
                  <a:pt x="160" y="11311"/>
                  <a:pt x="188" y="11311"/>
                </a:cubicBezTo>
                <a:cubicBezTo>
                  <a:pt x="244" y="11311"/>
                  <a:pt x="299" y="11281"/>
                  <a:pt x="330" y="11229"/>
                </a:cubicBezTo>
                <a:lnTo>
                  <a:pt x="983" y="10097"/>
                </a:lnTo>
                <a:lnTo>
                  <a:pt x="1217" y="10232"/>
                </a:lnTo>
                <a:cubicBezTo>
                  <a:pt x="1245" y="10250"/>
                  <a:pt x="1276" y="10259"/>
                  <a:pt x="1307" y="10259"/>
                </a:cubicBezTo>
                <a:cubicBezTo>
                  <a:pt x="1364" y="10259"/>
                  <a:pt x="1420" y="10230"/>
                  <a:pt x="1451" y="10177"/>
                </a:cubicBezTo>
                <a:lnTo>
                  <a:pt x="1715" y="9718"/>
                </a:lnTo>
                <a:lnTo>
                  <a:pt x="2035" y="9903"/>
                </a:lnTo>
                <a:cubicBezTo>
                  <a:pt x="2061" y="9918"/>
                  <a:pt x="2089" y="9925"/>
                  <a:pt x="2117" y="9925"/>
                </a:cubicBezTo>
                <a:cubicBezTo>
                  <a:pt x="2174" y="9925"/>
                  <a:pt x="2230" y="9896"/>
                  <a:pt x="2261" y="9843"/>
                </a:cubicBezTo>
                <a:cubicBezTo>
                  <a:pt x="3625" y="7481"/>
                  <a:pt x="4989" y="5120"/>
                  <a:pt x="6351" y="2758"/>
                </a:cubicBezTo>
                <a:cubicBezTo>
                  <a:pt x="6399" y="2675"/>
                  <a:pt x="6378" y="2571"/>
                  <a:pt x="6297" y="2523"/>
                </a:cubicBezTo>
                <a:lnTo>
                  <a:pt x="5888" y="2288"/>
                </a:lnTo>
                <a:lnTo>
                  <a:pt x="6176" y="1785"/>
                </a:lnTo>
                <a:lnTo>
                  <a:pt x="6753" y="2118"/>
                </a:lnTo>
                <a:cubicBezTo>
                  <a:pt x="6836" y="2166"/>
                  <a:pt x="6922" y="2188"/>
                  <a:pt x="7006" y="2188"/>
                </a:cubicBezTo>
                <a:cubicBezTo>
                  <a:pt x="7316" y="2188"/>
                  <a:pt x="7588" y="1891"/>
                  <a:pt x="7496" y="1548"/>
                </a:cubicBezTo>
                <a:cubicBezTo>
                  <a:pt x="7457" y="1417"/>
                  <a:pt x="7369" y="1305"/>
                  <a:pt x="7251" y="1236"/>
                </a:cubicBezTo>
                <a:lnTo>
                  <a:pt x="5230" y="69"/>
                </a:lnTo>
                <a:cubicBezTo>
                  <a:pt x="5148" y="22"/>
                  <a:pt x="5061" y="0"/>
                  <a:pt x="4978" y="0"/>
                </a:cubicBezTo>
                <a:close/>
                <a:moveTo>
                  <a:pt x="5406" y="5791"/>
                </a:moveTo>
                <a:cubicBezTo>
                  <a:pt x="5137" y="5791"/>
                  <a:pt x="4920" y="6008"/>
                  <a:pt x="4918" y="6277"/>
                </a:cubicBezTo>
                <a:lnTo>
                  <a:pt x="4918" y="6921"/>
                </a:lnTo>
                <a:cubicBezTo>
                  <a:pt x="4918" y="7190"/>
                  <a:pt x="5137" y="7409"/>
                  <a:pt x="5406" y="7409"/>
                </a:cubicBezTo>
                <a:lnTo>
                  <a:pt x="5672" y="7409"/>
                </a:lnTo>
                <a:lnTo>
                  <a:pt x="5672" y="7934"/>
                </a:lnTo>
                <a:lnTo>
                  <a:pt x="5338" y="7934"/>
                </a:lnTo>
                <a:cubicBezTo>
                  <a:pt x="4893" y="7936"/>
                  <a:pt x="4531" y="8298"/>
                  <a:pt x="4529" y="8744"/>
                </a:cubicBezTo>
                <a:lnTo>
                  <a:pt x="4529" y="10505"/>
                </a:lnTo>
                <a:cubicBezTo>
                  <a:pt x="4531" y="10950"/>
                  <a:pt x="4893" y="11312"/>
                  <a:pt x="5338" y="11314"/>
                </a:cubicBezTo>
                <a:lnTo>
                  <a:pt x="8776" y="11314"/>
                </a:lnTo>
                <a:cubicBezTo>
                  <a:pt x="9223" y="11314"/>
                  <a:pt x="9585" y="10952"/>
                  <a:pt x="9585" y="10505"/>
                </a:cubicBezTo>
                <a:lnTo>
                  <a:pt x="9585" y="8744"/>
                </a:lnTo>
                <a:cubicBezTo>
                  <a:pt x="9585" y="8296"/>
                  <a:pt x="9223" y="7934"/>
                  <a:pt x="8776" y="7934"/>
                </a:cubicBezTo>
                <a:lnTo>
                  <a:pt x="8442" y="7934"/>
                </a:lnTo>
                <a:lnTo>
                  <a:pt x="8442" y="7409"/>
                </a:lnTo>
                <a:lnTo>
                  <a:pt x="8709" y="7409"/>
                </a:lnTo>
                <a:cubicBezTo>
                  <a:pt x="8978" y="7409"/>
                  <a:pt x="9196" y="7190"/>
                  <a:pt x="9196" y="6921"/>
                </a:cubicBezTo>
                <a:lnTo>
                  <a:pt x="9196" y="6277"/>
                </a:lnTo>
                <a:cubicBezTo>
                  <a:pt x="9196" y="6008"/>
                  <a:pt x="8978" y="5791"/>
                  <a:pt x="8709" y="57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1"/>
          <p:cNvSpPr/>
          <p:nvPr/>
        </p:nvSpPr>
        <p:spPr>
          <a:xfrm>
            <a:off x="4391209" y="1903531"/>
            <a:ext cx="361580" cy="376836"/>
          </a:xfrm>
          <a:custGeom>
            <a:avLst/>
            <a:gdLst/>
            <a:ahLst/>
            <a:cxnLst/>
            <a:rect l="l" t="t" r="r" b="b"/>
            <a:pathLst>
              <a:path w="10855" h="11313" extrusionOk="0">
                <a:moveTo>
                  <a:pt x="9876" y="1051"/>
                </a:moveTo>
                <a:cubicBezTo>
                  <a:pt x="10020" y="1051"/>
                  <a:pt x="10164" y="1106"/>
                  <a:pt x="10274" y="1216"/>
                </a:cubicBezTo>
                <a:cubicBezTo>
                  <a:pt x="10493" y="1437"/>
                  <a:pt x="10493" y="1794"/>
                  <a:pt x="10274" y="2015"/>
                </a:cubicBezTo>
                <a:lnTo>
                  <a:pt x="9651" y="2637"/>
                </a:lnTo>
                <a:lnTo>
                  <a:pt x="8854" y="1840"/>
                </a:lnTo>
                <a:lnTo>
                  <a:pt x="9476" y="1216"/>
                </a:lnTo>
                <a:cubicBezTo>
                  <a:pt x="9587" y="1106"/>
                  <a:pt x="9731" y="1051"/>
                  <a:pt x="9876" y="1051"/>
                </a:cubicBezTo>
                <a:close/>
                <a:moveTo>
                  <a:pt x="4823" y="2260"/>
                </a:moveTo>
                <a:lnTo>
                  <a:pt x="4823" y="2858"/>
                </a:lnTo>
                <a:lnTo>
                  <a:pt x="1830" y="2858"/>
                </a:lnTo>
                <a:lnTo>
                  <a:pt x="1830" y="2260"/>
                </a:lnTo>
                <a:close/>
                <a:moveTo>
                  <a:pt x="8618" y="2074"/>
                </a:moveTo>
                <a:lnTo>
                  <a:pt x="9417" y="2871"/>
                </a:lnTo>
                <a:lnTo>
                  <a:pt x="8794" y="3496"/>
                </a:lnTo>
                <a:cubicBezTo>
                  <a:pt x="8684" y="3610"/>
                  <a:pt x="8536" y="3667"/>
                  <a:pt x="8388" y="3667"/>
                </a:cubicBezTo>
                <a:cubicBezTo>
                  <a:pt x="8244" y="3667"/>
                  <a:pt x="8099" y="3612"/>
                  <a:pt x="7989" y="3502"/>
                </a:cubicBezTo>
                <a:cubicBezTo>
                  <a:pt x="7765" y="3279"/>
                  <a:pt x="7768" y="2916"/>
                  <a:pt x="7996" y="2697"/>
                </a:cubicBezTo>
                <a:lnTo>
                  <a:pt x="8618" y="2074"/>
                </a:lnTo>
                <a:close/>
                <a:moveTo>
                  <a:pt x="9867" y="729"/>
                </a:moveTo>
                <a:cubicBezTo>
                  <a:pt x="9642" y="729"/>
                  <a:pt x="9417" y="813"/>
                  <a:pt x="9243" y="982"/>
                </a:cubicBezTo>
                <a:lnTo>
                  <a:pt x="7762" y="2461"/>
                </a:lnTo>
                <a:lnTo>
                  <a:pt x="7762" y="2463"/>
                </a:lnTo>
                <a:cubicBezTo>
                  <a:pt x="7411" y="2812"/>
                  <a:pt x="7411" y="3379"/>
                  <a:pt x="7762" y="3729"/>
                </a:cubicBezTo>
                <a:cubicBezTo>
                  <a:pt x="7936" y="3905"/>
                  <a:pt x="8166" y="3992"/>
                  <a:pt x="8395" y="3992"/>
                </a:cubicBezTo>
                <a:cubicBezTo>
                  <a:pt x="8624" y="3992"/>
                  <a:pt x="8854" y="3905"/>
                  <a:pt x="9028" y="3729"/>
                </a:cubicBezTo>
                <a:lnTo>
                  <a:pt x="10509" y="2248"/>
                </a:lnTo>
                <a:cubicBezTo>
                  <a:pt x="10850" y="1898"/>
                  <a:pt x="10847" y="1337"/>
                  <a:pt x="10499" y="990"/>
                </a:cubicBezTo>
                <a:cubicBezTo>
                  <a:pt x="10325" y="816"/>
                  <a:pt x="10096" y="729"/>
                  <a:pt x="9867" y="729"/>
                </a:cubicBezTo>
                <a:close/>
                <a:moveTo>
                  <a:pt x="9875" y="4299"/>
                </a:moveTo>
                <a:cubicBezTo>
                  <a:pt x="10019" y="4299"/>
                  <a:pt x="10163" y="4354"/>
                  <a:pt x="10274" y="4462"/>
                </a:cubicBezTo>
                <a:cubicBezTo>
                  <a:pt x="10495" y="4683"/>
                  <a:pt x="10495" y="5040"/>
                  <a:pt x="10274" y="5261"/>
                </a:cubicBezTo>
                <a:lnTo>
                  <a:pt x="9651" y="5884"/>
                </a:lnTo>
                <a:lnTo>
                  <a:pt x="8854" y="5087"/>
                </a:lnTo>
                <a:lnTo>
                  <a:pt x="9476" y="4462"/>
                </a:lnTo>
                <a:cubicBezTo>
                  <a:pt x="9587" y="4354"/>
                  <a:pt x="9731" y="4299"/>
                  <a:pt x="9875" y="4299"/>
                </a:cubicBezTo>
                <a:close/>
                <a:moveTo>
                  <a:pt x="1818" y="6070"/>
                </a:moveTo>
                <a:cubicBezTo>
                  <a:pt x="2027" y="6070"/>
                  <a:pt x="2195" y="6238"/>
                  <a:pt x="2195" y="6448"/>
                </a:cubicBezTo>
                <a:cubicBezTo>
                  <a:pt x="2195" y="6657"/>
                  <a:pt x="2027" y="6827"/>
                  <a:pt x="1818" y="6827"/>
                </a:cubicBezTo>
                <a:lnTo>
                  <a:pt x="1297" y="6827"/>
                </a:lnTo>
                <a:lnTo>
                  <a:pt x="1297" y="6070"/>
                </a:lnTo>
                <a:close/>
                <a:moveTo>
                  <a:pt x="8618" y="5321"/>
                </a:moveTo>
                <a:lnTo>
                  <a:pt x="9417" y="6119"/>
                </a:lnTo>
                <a:lnTo>
                  <a:pt x="8794" y="6742"/>
                </a:lnTo>
                <a:cubicBezTo>
                  <a:pt x="8684" y="6852"/>
                  <a:pt x="8539" y="6907"/>
                  <a:pt x="8395" y="6907"/>
                </a:cubicBezTo>
                <a:cubicBezTo>
                  <a:pt x="8250" y="6907"/>
                  <a:pt x="8106" y="6852"/>
                  <a:pt x="7996" y="6742"/>
                </a:cubicBezTo>
                <a:cubicBezTo>
                  <a:pt x="7776" y="6521"/>
                  <a:pt x="7776" y="6164"/>
                  <a:pt x="7996" y="5943"/>
                </a:cubicBezTo>
                <a:lnTo>
                  <a:pt x="8618" y="5321"/>
                </a:lnTo>
                <a:close/>
                <a:moveTo>
                  <a:pt x="9875" y="3968"/>
                </a:moveTo>
                <a:cubicBezTo>
                  <a:pt x="9638" y="3968"/>
                  <a:pt x="9411" y="4061"/>
                  <a:pt x="9243" y="4229"/>
                </a:cubicBezTo>
                <a:lnTo>
                  <a:pt x="7762" y="5710"/>
                </a:lnTo>
                <a:cubicBezTo>
                  <a:pt x="7411" y="6060"/>
                  <a:pt x="7411" y="6627"/>
                  <a:pt x="7762" y="6976"/>
                </a:cubicBezTo>
                <a:cubicBezTo>
                  <a:pt x="7937" y="7151"/>
                  <a:pt x="8166" y="7239"/>
                  <a:pt x="8396" y="7239"/>
                </a:cubicBezTo>
                <a:cubicBezTo>
                  <a:pt x="8625" y="7239"/>
                  <a:pt x="8854" y="7152"/>
                  <a:pt x="9028" y="6977"/>
                </a:cubicBezTo>
                <a:lnTo>
                  <a:pt x="10509" y="5497"/>
                </a:lnTo>
                <a:cubicBezTo>
                  <a:pt x="10764" y="5239"/>
                  <a:pt x="10840" y="4855"/>
                  <a:pt x="10703" y="4520"/>
                </a:cubicBezTo>
                <a:cubicBezTo>
                  <a:pt x="10563" y="4186"/>
                  <a:pt x="10237" y="3968"/>
                  <a:pt x="9875" y="3968"/>
                </a:cubicBezTo>
                <a:close/>
                <a:moveTo>
                  <a:pt x="3631" y="6433"/>
                </a:moveTo>
                <a:cubicBezTo>
                  <a:pt x="3540" y="6433"/>
                  <a:pt x="3465" y="6507"/>
                  <a:pt x="3465" y="6598"/>
                </a:cubicBezTo>
                <a:lnTo>
                  <a:pt x="3465" y="6825"/>
                </a:lnTo>
                <a:lnTo>
                  <a:pt x="3239" y="6825"/>
                </a:lnTo>
                <a:cubicBezTo>
                  <a:pt x="3148" y="6825"/>
                  <a:pt x="3073" y="6899"/>
                  <a:pt x="3073" y="6992"/>
                </a:cubicBezTo>
                <a:cubicBezTo>
                  <a:pt x="3073" y="7083"/>
                  <a:pt x="3148" y="7157"/>
                  <a:pt x="3239" y="7157"/>
                </a:cubicBezTo>
                <a:lnTo>
                  <a:pt x="3465" y="7157"/>
                </a:lnTo>
                <a:lnTo>
                  <a:pt x="3465" y="7384"/>
                </a:lnTo>
                <a:cubicBezTo>
                  <a:pt x="3465" y="7475"/>
                  <a:pt x="3540" y="7549"/>
                  <a:pt x="3631" y="7549"/>
                </a:cubicBezTo>
                <a:cubicBezTo>
                  <a:pt x="3723" y="7549"/>
                  <a:pt x="3796" y="7475"/>
                  <a:pt x="3796" y="7384"/>
                </a:cubicBezTo>
                <a:lnTo>
                  <a:pt x="3796" y="7157"/>
                </a:lnTo>
                <a:lnTo>
                  <a:pt x="4024" y="7157"/>
                </a:lnTo>
                <a:cubicBezTo>
                  <a:pt x="4115" y="7157"/>
                  <a:pt x="4189" y="7083"/>
                  <a:pt x="4189" y="6992"/>
                </a:cubicBezTo>
                <a:cubicBezTo>
                  <a:pt x="4189" y="6899"/>
                  <a:pt x="4115" y="6825"/>
                  <a:pt x="4024" y="6825"/>
                </a:cubicBezTo>
                <a:lnTo>
                  <a:pt x="3796" y="6825"/>
                </a:lnTo>
                <a:lnTo>
                  <a:pt x="3796" y="6598"/>
                </a:lnTo>
                <a:cubicBezTo>
                  <a:pt x="3796" y="6507"/>
                  <a:pt x="3723" y="6433"/>
                  <a:pt x="3631" y="6433"/>
                </a:cubicBezTo>
                <a:close/>
                <a:moveTo>
                  <a:pt x="1938" y="7157"/>
                </a:moveTo>
                <a:cubicBezTo>
                  <a:pt x="2357" y="7158"/>
                  <a:pt x="2567" y="7664"/>
                  <a:pt x="2271" y="7962"/>
                </a:cubicBezTo>
                <a:lnTo>
                  <a:pt x="2271" y="7960"/>
                </a:lnTo>
                <a:cubicBezTo>
                  <a:pt x="2184" y="8049"/>
                  <a:pt x="2066" y="8098"/>
                  <a:pt x="1944" y="8098"/>
                </a:cubicBezTo>
                <a:cubicBezTo>
                  <a:pt x="1942" y="8098"/>
                  <a:pt x="1940" y="8098"/>
                  <a:pt x="1938" y="8098"/>
                </a:cubicBezTo>
                <a:cubicBezTo>
                  <a:pt x="1858" y="8098"/>
                  <a:pt x="1877" y="8100"/>
                  <a:pt x="1651" y="8100"/>
                </a:cubicBezTo>
                <a:lnTo>
                  <a:pt x="1297" y="8101"/>
                </a:lnTo>
                <a:lnTo>
                  <a:pt x="1297" y="7157"/>
                </a:lnTo>
                <a:close/>
                <a:moveTo>
                  <a:pt x="1129" y="5737"/>
                </a:moveTo>
                <a:cubicBezTo>
                  <a:pt x="1038" y="5737"/>
                  <a:pt x="964" y="5812"/>
                  <a:pt x="964" y="5903"/>
                </a:cubicBezTo>
                <a:lnTo>
                  <a:pt x="964" y="8268"/>
                </a:lnTo>
                <a:cubicBezTo>
                  <a:pt x="964" y="8359"/>
                  <a:pt x="1038" y="8433"/>
                  <a:pt x="1129" y="8433"/>
                </a:cubicBezTo>
                <a:lnTo>
                  <a:pt x="1650" y="8431"/>
                </a:lnTo>
                <a:lnTo>
                  <a:pt x="1938" y="8431"/>
                </a:lnTo>
                <a:cubicBezTo>
                  <a:pt x="2381" y="8431"/>
                  <a:pt x="2740" y="8071"/>
                  <a:pt x="2740" y="7629"/>
                </a:cubicBezTo>
                <a:cubicBezTo>
                  <a:pt x="2740" y="7416"/>
                  <a:pt x="2655" y="7211"/>
                  <a:pt x="2504" y="7061"/>
                </a:cubicBezTo>
                <a:cubicBezTo>
                  <a:pt x="2453" y="7011"/>
                  <a:pt x="2397" y="6968"/>
                  <a:pt x="2335" y="6933"/>
                </a:cubicBezTo>
                <a:cubicBezTo>
                  <a:pt x="2528" y="6726"/>
                  <a:pt x="2581" y="6424"/>
                  <a:pt x="2469" y="6164"/>
                </a:cubicBezTo>
                <a:cubicBezTo>
                  <a:pt x="2356" y="5905"/>
                  <a:pt x="2099" y="5737"/>
                  <a:pt x="1818" y="5737"/>
                </a:cubicBezTo>
                <a:close/>
                <a:moveTo>
                  <a:pt x="9875" y="7547"/>
                </a:moveTo>
                <a:cubicBezTo>
                  <a:pt x="10019" y="7547"/>
                  <a:pt x="10163" y="7602"/>
                  <a:pt x="10274" y="7711"/>
                </a:cubicBezTo>
                <a:cubicBezTo>
                  <a:pt x="10493" y="7932"/>
                  <a:pt x="10493" y="8287"/>
                  <a:pt x="10274" y="8508"/>
                </a:cubicBezTo>
                <a:lnTo>
                  <a:pt x="9651" y="9131"/>
                </a:lnTo>
                <a:lnTo>
                  <a:pt x="8854" y="8333"/>
                </a:lnTo>
                <a:lnTo>
                  <a:pt x="9476" y="7711"/>
                </a:lnTo>
                <a:cubicBezTo>
                  <a:pt x="9587" y="7602"/>
                  <a:pt x="9731" y="7547"/>
                  <a:pt x="9875" y="7547"/>
                </a:cubicBezTo>
                <a:close/>
                <a:moveTo>
                  <a:pt x="4174" y="4863"/>
                </a:moveTo>
                <a:cubicBezTo>
                  <a:pt x="4531" y="4863"/>
                  <a:pt x="4821" y="5152"/>
                  <a:pt x="4823" y="5509"/>
                </a:cubicBezTo>
                <a:lnTo>
                  <a:pt x="4823" y="8660"/>
                </a:lnTo>
                <a:cubicBezTo>
                  <a:pt x="4821" y="9017"/>
                  <a:pt x="4531" y="9307"/>
                  <a:pt x="4174" y="9308"/>
                </a:cubicBezTo>
                <a:lnTo>
                  <a:pt x="332" y="9308"/>
                </a:lnTo>
                <a:lnTo>
                  <a:pt x="332" y="4863"/>
                </a:lnTo>
                <a:close/>
                <a:moveTo>
                  <a:pt x="8618" y="8567"/>
                </a:moveTo>
                <a:lnTo>
                  <a:pt x="9417" y="9366"/>
                </a:lnTo>
                <a:lnTo>
                  <a:pt x="8794" y="9989"/>
                </a:lnTo>
                <a:cubicBezTo>
                  <a:pt x="8684" y="10099"/>
                  <a:pt x="8539" y="10155"/>
                  <a:pt x="8395" y="10155"/>
                </a:cubicBezTo>
                <a:cubicBezTo>
                  <a:pt x="8250" y="10155"/>
                  <a:pt x="8106" y="10099"/>
                  <a:pt x="7996" y="9989"/>
                </a:cubicBezTo>
                <a:cubicBezTo>
                  <a:pt x="7776" y="9769"/>
                  <a:pt x="7776" y="9411"/>
                  <a:pt x="7996" y="9192"/>
                </a:cubicBezTo>
                <a:lnTo>
                  <a:pt x="8618" y="8567"/>
                </a:lnTo>
                <a:close/>
                <a:moveTo>
                  <a:pt x="9872" y="7217"/>
                </a:moveTo>
                <a:cubicBezTo>
                  <a:pt x="9644" y="7217"/>
                  <a:pt x="9417" y="7303"/>
                  <a:pt x="9243" y="7475"/>
                </a:cubicBezTo>
                <a:lnTo>
                  <a:pt x="7762" y="8956"/>
                </a:lnTo>
                <a:lnTo>
                  <a:pt x="7762" y="8958"/>
                </a:lnTo>
                <a:cubicBezTo>
                  <a:pt x="7413" y="9307"/>
                  <a:pt x="7414" y="9874"/>
                  <a:pt x="7763" y="10223"/>
                </a:cubicBezTo>
                <a:cubicBezTo>
                  <a:pt x="7938" y="10397"/>
                  <a:pt x="8167" y="10484"/>
                  <a:pt x="8397" y="10484"/>
                </a:cubicBezTo>
                <a:cubicBezTo>
                  <a:pt x="8625" y="10484"/>
                  <a:pt x="8854" y="10398"/>
                  <a:pt x="9028" y="10224"/>
                </a:cubicBezTo>
                <a:lnTo>
                  <a:pt x="10509" y="8743"/>
                </a:lnTo>
                <a:cubicBezTo>
                  <a:pt x="10855" y="8393"/>
                  <a:pt x="10853" y="7828"/>
                  <a:pt x="10506" y="7480"/>
                </a:cubicBezTo>
                <a:cubicBezTo>
                  <a:pt x="10330" y="7305"/>
                  <a:pt x="10101" y="7217"/>
                  <a:pt x="9872" y="7217"/>
                </a:cubicBezTo>
                <a:close/>
                <a:moveTo>
                  <a:pt x="1862" y="1"/>
                </a:moveTo>
                <a:cubicBezTo>
                  <a:pt x="1451" y="1"/>
                  <a:pt x="1118" y="335"/>
                  <a:pt x="1116" y="747"/>
                </a:cubicBezTo>
                <a:lnTo>
                  <a:pt x="1116" y="1069"/>
                </a:lnTo>
                <a:lnTo>
                  <a:pt x="1014" y="1069"/>
                </a:lnTo>
                <a:cubicBezTo>
                  <a:pt x="691" y="1075"/>
                  <a:pt x="430" y="1339"/>
                  <a:pt x="430" y="1664"/>
                </a:cubicBezTo>
                <a:cubicBezTo>
                  <a:pt x="430" y="1989"/>
                  <a:pt x="691" y="2253"/>
                  <a:pt x="1014" y="2260"/>
                </a:cubicBezTo>
                <a:lnTo>
                  <a:pt x="1499" y="2260"/>
                </a:lnTo>
                <a:lnTo>
                  <a:pt x="1499" y="2858"/>
                </a:lnTo>
                <a:lnTo>
                  <a:pt x="863" y="2858"/>
                </a:lnTo>
                <a:cubicBezTo>
                  <a:pt x="388" y="2860"/>
                  <a:pt x="2" y="3244"/>
                  <a:pt x="1" y="3721"/>
                </a:cubicBezTo>
                <a:lnTo>
                  <a:pt x="1" y="10450"/>
                </a:lnTo>
                <a:cubicBezTo>
                  <a:pt x="2" y="10925"/>
                  <a:pt x="388" y="11311"/>
                  <a:pt x="863" y="11313"/>
                </a:cubicBezTo>
                <a:lnTo>
                  <a:pt x="5789" y="11313"/>
                </a:lnTo>
                <a:cubicBezTo>
                  <a:pt x="6265" y="11311"/>
                  <a:pt x="6651" y="10925"/>
                  <a:pt x="6652" y="10450"/>
                </a:cubicBezTo>
                <a:lnTo>
                  <a:pt x="6652" y="7461"/>
                </a:lnTo>
                <a:cubicBezTo>
                  <a:pt x="6656" y="7367"/>
                  <a:pt x="6580" y="7290"/>
                  <a:pt x="6486" y="7290"/>
                </a:cubicBezTo>
                <a:cubicBezTo>
                  <a:pt x="6393" y="7290"/>
                  <a:pt x="6318" y="7367"/>
                  <a:pt x="6321" y="7461"/>
                </a:cubicBezTo>
                <a:lnTo>
                  <a:pt x="6321" y="10450"/>
                </a:lnTo>
                <a:cubicBezTo>
                  <a:pt x="6319" y="10743"/>
                  <a:pt x="6082" y="10980"/>
                  <a:pt x="5789" y="10981"/>
                </a:cubicBezTo>
                <a:lnTo>
                  <a:pt x="863" y="10981"/>
                </a:lnTo>
                <a:cubicBezTo>
                  <a:pt x="571" y="10981"/>
                  <a:pt x="334" y="10743"/>
                  <a:pt x="332" y="10450"/>
                </a:cubicBezTo>
                <a:lnTo>
                  <a:pt x="332" y="9640"/>
                </a:lnTo>
                <a:lnTo>
                  <a:pt x="4174" y="9640"/>
                </a:lnTo>
                <a:cubicBezTo>
                  <a:pt x="4714" y="9638"/>
                  <a:pt x="5152" y="9201"/>
                  <a:pt x="5154" y="8662"/>
                </a:cubicBezTo>
                <a:lnTo>
                  <a:pt x="5154" y="5509"/>
                </a:lnTo>
                <a:cubicBezTo>
                  <a:pt x="5152" y="4970"/>
                  <a:pt x="4714" y="4533"/>
                  <a:pt x="4174" y="4531"/>
                </a:cubicBezTo>
                <a:lnTo>
                  <a:pt x="332" y="4531"/>
                </a:lnTo>
                <a:lnTo>
                  <a:pt x="332" y="3721"/>
                </a:lnTo>
                <a:cubicBezTo>
                  <a:pt x="334" y="3428"/>
                  <a:pt x="571" y="3191"/>
                  <a:pt x="863" y="3190"/>
                </a:cubicBezTo>
                <a:lnTo>
                  <a:pt x="5789" y="3190"/>
                </a:lnTo>
                <a:cubicBezTo>
                  <a:pt x="6082" y="3191"/>
                  <a:pt x="6319" y="3428"/>
                  <a:pt x="6323" y="3721"/>
                </a:cubicBezTo>
                <a:lnTo>
                  <a:pt x="6323" y="6710"/>
                </a:lnTo>
                <a:cubicBezTo>
                  <a:pt x="6318" y="6803"/>
                  <a:pt x="6393" y="6881"/>
                  <a:pt x="6487" y="6881"/>
                </a:cubicBezTo>
                <a:cubicBezTo>
                  <a:pt x="6582" y="6881"/>
                  <a:pt x="6656" y="6803"/>
                  <a:pt x="6652" y="6710"/>
                </a:cubicBezTo>
                <a:lnTo>
                  <a:pt x="6652" y="3721"/>
                </a:lnTo>
                <a:cubicBezTo>
                  <a:pt x="6651" y="3246"/>
                  <a:pt x="6267" y="2860"/>
                  <a:pt x="5789" y="2858"/>
                </a:cubicBezTo>
                <a:lnTo>
                  <a:pt x="5154" y="2858"/>
                </a:lnTo>
                <a:lnTo>
                  <a:pt x="5154" y="2260"/>
                </a:lnTo>
                <a:lnTo>
                  <a:pt x="5639" y="2260"/>
                </a:lnTo>
                <a:cubicBezTo>
                  <a:pt x="5967" y="2260"/>
                  <a:pt x="6235" y="1994"/>
                  <a:pt x="6235" y="1664"/>
                </a:cubicBezTo>
                <a:cubicBezTo>
                  <a:pt x="6235" y="1336"/>
                  <a:pt x="5967" y="1070"/>
                  <a:pt x="5639" y="1070"/>
                </a:cubicBezTo>
                <a:lnTo>
                  <a:pt x="5537" y="1070"/>
                </a:lnTo>
                <a:lnTo>
                  <a:pt x="5537" y="747"/>
                </a:lnTo>
                <a:cubicBezTo>
                  <a:pt x="5535" y="335"/>
                  <a:pt x="5202" y="1"/>
                  <a:pt x="4789" y="1"/>
                </a:cubicBezTo>
                <a:lnTo>
                  <a:pt x="4467" y="1"/>
                </a:lnTo>
                <a:cubicBezTo>
                  <a:pt x="4376" y="1"/>
                  <a:pt x="4302" y="74"/>
                  <a:pt x="4302" y="166"/>
                </a:cubicBezTo>
                <a:cubicBezTo>
                  <a:pt x="4302" y="257"/>
                  <a:pt x="4376" y="332"/>
                  <a:pt x="4467" y="332"/>
                </a:cubicBezTo>
                <a:lnTo>
                  <a:pt x="4789" y="332"/>
                </a:lnTo>
                <a:cubicBezTo>
                  <a:pt x="5018" y="332"/>
                  <a:pt x="5204" y="518"/>
                  <a:pt x="5205" y="747"/>
                </a:cubicBezTo>
                <a:lnTo>
                  <a:pt x="5205" y="1235"/>
                </a:lnTo>
                <a:cubicBezTo>
                  <a:pt x="5205" y="1326"/>
                  <a:pt x="5279" y="1400"/>
                  <a:pt x="5370" y="1400"/>
                </a:cubicBezTo>
                <a:lnTo>
                  <a:pt x="5637" y="1400"/>
                </a:lnTo>
                <a:cubicBezTo>
                  <a:pt x="5783" y="1400"/>
                  <a:pt x="5902" y="1518"/>
                  <a:pt x="5902" y="1664"/>
                </a:cubicBezTo>
                <a:cubicBezTo>
                  <a:pt x="5902" y="1810"/>
                  <a:pt x="5783" y="1928"/>
                  <a:pt x="5637" y="1928"/>
                </a:cubicBezTo>
                <a:lnTo>
                  <a:pt x="1016" y="1928"/>
                </a:lnTo>
                <a:cubicBezTo>
                  <a:pt x="868" y="1928"/>
                  <a:pt x="751" y="1810"/>
                  <a:pt x="751" y="1664"/>
                </a:cubicBezTo>
                <a:cubicBezTo>
                  <a:pt x="751" y="1518"/>
                  <a:pt x="868" y="1400"/>
                  <a:pt x="1016" y="1400"/>
                </a:cubicBezTo>
                <a:lnTo>
                  <a:pt x="1281" y="1400"/>
                </a:lnTo>
                <a:cubicBezTo>
                  <a:pt x="1373" y="1400"/>
                  <a:pt x="1448" y="1326"/>
                  <a:pt x="1448" y="1235"/>
                </a:cubicBezTo>
                <a:lnTo>
                  <a:pt x="1448" y="747"/>
                </a:lnTo>
                <a:cubicBezTo>
                  <a:pt x="1448" y="518"/>
                  <a:pt x="1634" y="332"/>
                  <a:pt x="1862" y="332"/>
                </a:cubicBezTo>
                <a:lnTo>
                  <a:pt x="3718" y="332"/>
                </a:lnTo>
                <a:cubicBezTo>
                  <a:pt x="3809" y="331"/>
                  <a:pt x="3883" y="257"/>
                  <a:pt x="3883" y="166"/>
                </a:cubicBezTo>
                <a:cubicBezTo>
                  <a:pt x="3883" y="74"/>
                  <a:pt x="3809" y="1"/>
                  <a:pt x="37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8E6B7-120B-277A-4149-FD3B2B575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Physical factors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2193AFC-AE5D-4EC6-6D3F-ED5EA55D9D05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3A1D06C-9A39-DA51-BF77-3E853F50DA6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6746463-24C7-93C5-EBE7-F6CC6CAE62BE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307975" y="2589550"/>
            <a:ext cx="2545977" cy="572700"/>
          </a:xfrm>
        </p:spPr>
        <p:txBody>
          <a:bodyPr/>
          <a:lstStyle/>
          <a:p>
            <a:r>
              <a:rPr lang="en-US" sz="2000" dirty="0"/>
              <a:t>Behavioral factors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89C6F12-8F18-DE27-714F-A0420D78E082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sz="2000" dirty="0"/>
              <a:t>Early detection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9C405476-DD5F-E63B-8CDD-7B0E5CBC62BF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884303-CF1F-9A7B-FCCA-856135E40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968" y="1864980"/>
            <a:ext cx="457264" cy="4763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2"/>
          <p:cNvSpPr/>
          <p:nvPr/>
        </p:nvSpPr>
        <p:spPr>
          <a:xfrm>
            <a:off x="0" y="0"/>
            <a:ext cx="2796616" cy="1633296"/>
          </a:xfrm>
          <a:custGeom>
            <a:avLst/>
            <a:gdLst/>
            <a:ahLst/>
            <a:cxnLst/>
            <a:rect l="l" t="t" r="r" b="b"/>
            <a:pathLst>
              <a:path w="51206" h="29907" extrusionOk="0">
                <a:moveTo>
                  <a:pt x="51205" y="1"/>
                </a:moveTo>
                <a:lnTo>
                  <a:pt x="1" y="10"/>
                </a:lnTo>
                <a:lnTo>
                  <a:pt x="1" y="29907"/>
                </a:lnTo>
                <a:cubicBezTo>
                  <a:pt x="1483" y="28365"/>
                  <a:pt x="3262" y="27130"/>
                  <a:pt x="5229" y="26290"/>
                </a:cubicBezTo>
                <a:cubicBezTo>
                  <a:pt x="8507" y="24902"/>
                  <a:pt x="12042" y="24583"/>
                  <a:pt x="15628" y="24583"/>
                </a:cubicBezTo>
                <a:cubicBezTo>
                  <a:pt x="18043" y="24583"/>
                  <a:pt x="20482" y="24728"/>
                  <a:pt x="22880" y="24787"/>
                </a:cubicBezTo>
                <a:cubicBezTo>
                  <a:pt x="23158" y="24794"/>
                  <a:pt x="23443" y="24798"/>
                  <a:pt x="23735" y="24798"/>
                </a:cubicBezTo>
                <a:cubicBezTo>
                  <a:pt x="29704" y="24798"/>
                  <a:pt x="38435" y="23326"/>
                  <a:pt x="42449" y="19302"/>
                </a:cubicBezTo>
                <a:cubicBezTo>
                  <a:pt x="44830" y="16911"/>
                  <a:pt x="49426" y="9113"/>
                  <a:pt x="51205" y="1"/>
                </a:cubicBezTo>
                <a:close/>
              </a:path>
            </a:pathLst>
          </a:custGeom>
          <a:solidFill>
            <a:srgbClr val="9BC3BD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2"/>
          <p:cNvSpPr txBox="1">
            <a:spLocks noGrp="1"/>
          </p:cNvSpPr>
          <p:nvPr>
            <p:ph type="title"/>
          </p:nvPr>
        </p:nvSpPr>
        <p:spPr>
          <a:xfrm>
            <a:off x="4329875" y="1892050"/>
            <a:ext cx="3388500" cy="15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03 Project Objectives</a:t>
            </a:r>
            <a:endParaRPr dirty="0"/>
          </a:p>
        </p:txBody>
      </p:sp>
      <p:sp>
        <p:nvSpPr>
          <p:cNvPr id="933" name="Google Shape;933;p42"/>
          <p:cNvSpPr txBox="1">
            <a:spLocks noGrp="1"/>
          </p:cNvSpPr>
          <p:nvPr>
            <p:ph type="subTitle" idx="1"/>
          </p:nvPr>
        </p:nvSpPr>
        <p:spPr>
          <a:xfrm>
            <a:off x="4329675" y="3452900"/>
            <a:ext cx="3705000" cy="1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Why and what are the objetives?</a:t>
            </a:r>
            <a:endParaRPr dirty="0"/>
          </a:p>
        </p:txBody>
      </p:sp>
      <p:grpSp>
        <p:nvGrpSpPr>
          <p:cNvPr id="934" name="Google Shape;934;p42"/>
          <p:cNvGrpSpPr/>
          <p:nvPr/>
        </p:nvGrpSpPr>
        <p:grpSpPr>
          <a:xfrm>
            <a:off x="1425613" y="535000"/>
            <a:ext cx="2372087" cy="4073501"/>
            <a:chOff x="5357375" y="535000"/>
            <a:chExt cx="2372087" cy="4073501"/>
          </a:xfrm>
        </p:grpSpPr>
        <p:sp>
          <p:nvSpPr>
            <p:cNvPr id="935" name="Google Shape;935;p42"/>
            <p:cNvSpPr/>
            <p:nvPr/>
          </p:nvSpPr>
          <p:spPr>
            <a:xfrm>
              <a:off x="5498432" y="535000"/>
              <a:ext cx="682904" cy="609704"/>
            </a:xfrm>
            <a:custGeom>
              <a:avLst/>
              <a:gdLst/>
              <a:ahLst/>
              <a:cxnLst/>
              <a:rect l="l" t="t" r="r" b="b"/>
              <a:pathLst>
                <a:path w="11503" h="10270" extrusionOk="0">
                  <a:moveTo>
                    <a:pt x="5603" y="1"/>
                  </a:moveTo>
                  <a:cubicBezTo>
                    <a:pt x="5225" y="1"/>
                    <a:pt x="4989" y="27"/>
                    <a:pt x="4989" y="27"/>
                  </a:cubicBezTo>
                  <a:cubicBezTo>
                    <a:pt x="3331" y="27"/>
                    <a:pt x="176" y="1502"/>
                    <a:pt x="79" y="4958"/>
                  </a:cubicBezTo>
                  <a:cubicBezTo>
                    <a:pt x="1" y="7754"/>
                    <a:pt x="1937" y="9422"/>
                    <a:pt x="4891" y="9422"/>
                  </a:cubicBezTo>
                  <a:cubicBezTo>
                    <a:pt x="5589" y="9422"/>
                    <a:pt x="6344" y="9329"/>
                    <a:pt x="7142" y="9135"/>
                  </a:cubicBezTo>
                  <a:lnTo>
                    <a:pt x="7250" y="9114"/>
                  </a:lnTo>
                  <a:cubicBezTo>
                    <a:pt x="7796" y="9591"/>
                    <a:pt x="8682" y="10270"/>
                    <a:pt x="8892" y="10270"/>
                  </a:cubicBezTo>
                  <a:cubicBezTo>
                    <a:pt x="8909" y="10270"/>
                    <a:pt x="8922" y="10265"/>
                    <a:pt x="8929" y="10255"/>
                  </a:cubicBezTo>
                  <a:cubicBezTo>
                    <a:pt x="9026" y="10137"/>
                    <a:pt x="8865" y="9189"/>
                    <a:pt x="8725" y="8522"/>
                  </a:cubicBezTo>
                  <a:cubicBezTo>
                    <a:pt x="11384" y="6982"/>
                    <a:pt x="11503" y="3752"/>
                    <a:pt x="10124" y="1857"/>
                  </a:cubicBezTo>
                  <a:cubicBezTo>
                    <a:pt x="8928" y="214"/>
                    <a:pt x="6685" y="1"/>
                    <a:pt x="5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5838014" y="737265"/>
              <a:ext cx="182911" cy="183505"/>
            </a:xfrm>
            <a:custGeom>
              <a:avLst/>
              <a:gdLst/>
              <a:ahLst/>
              <a:cxnLst/>
              <a:rect l="l" t="t" r="r" b="b"/>
              <a:pathLst>
                <a:path w="3081" h="3091" extrusionOk="0">
                  <a:moveTo>
                    <a:pt x="1540" y="1"/>
                  </a:moveTo>
                  <a:cubicBezTo>
                    <a:pt x="690" y="1"/>
                    <a:pt x="1" y="690"/>
                    <a:pt x="1" y="1540"/>
                  </a:cubicBezTo>
                  <a:cubicBezTo>
                    <a:pt x="1" y="2391"/>
                    <a:pt x="690" y="3091"/>
                    <a:pt x="1540" y="3091"/>
                  </a:cubicBezTo>
                  <a:cubicBezTo>
                    <a:pt x="2391" y="3091"/>
                    <a:pt x="3080" y="2391"/>
                    <a:pt x="3080" y="1540"/>
                  </a:cubicBezTo>
                  <a:cubicBezTo>
                    <a:pt x="3080" y="690"/>
                    <a:pt x="2391" y="1"/>
                    <a:pt x="15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5896194" y="737265"/>
              <a:ext cx="69104" cy="182258"/>
            </a:xfrm>
            <a:custGeom>
              <a:avLst/>
              <a:gdLst/>
              <a:ahLst/>
              <a:cxnLst/>
              <a:rect l="l" t="t" r="r" b="b"/>
              <a:pathLst>
                <a:path w="1164" h="3070" extrusionOk="0">
                  <a:moveTo>
                    <a:pt x="453" y="1"/>
                  </a:moveTo>
                  <a:cubicBezTo>
                    <a:pt x="302" y="1"/>
                    <a:pt x="141" y="44"/>
                    <a:pt x="1" y="108"/>
                  </a:cubicBezTo>
                  <a:cubicBezTo>
                    <a:pt x="1" y="108"/>
                    <a:pt x="754" y="3069"/>
                    <a:pt x="787" y="3069"/>
                  </a:cubicBezTo>
                  <a:cubicBezTo>
                    <a:pt x="916" y="3037"/>
                    <a:pt x="1045" y="3005"/>
                    <a:pt x="1163" y="2961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5676950" y="591518"/>
              <a:ext cx="183505" cy="182911"/>
            </a:xfrm>
            <a:custGeom>
              <a:avLst/>
              <a:gdLst/>
              <a:ahLst/>
              <a:cxnLst/>
              <a:rect l="l" t="t" r="r" b="b"/>
              <a:pathLst>
                <a:path w="3091" h="3081" extrusionOk="0">
                  <a:moveTo>
                    <a:pt x="1551" y="1"/>
                  </a:moveTo>
                  <a:cubicBezTo>
                    <a:pt x="690" y="1"/>
                    <a:pt x="1" y="690"/>
                    <a:pt x="1" y="1540"/>
                  </a:cubicBezTo>
                  <a:cubicBezTo>
                    <a:pt x="1" y="2391"/>
                    <a:pt x="690" y="3080"/>
                    <a:pt x="1551" y="3080"/>
                  </a:cubicBezTo>
                  <a:cubicBezTo>
                    <a:pt x="2402" y="3080"/>
                    <a:pt x="3091" y="2391"/>
                    <a:pt x="3091" y="1540"/>
                  </a:cubicBezTo>
                  <a:cubicBezTo>
                    <a:pt x="3091" y="690"/>
                    <a:pt x="2402" y="1"/>
                    <a:pt x="1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5691020" y="613899"/>
              <a:ext cx="157918" cy="133043"/>
            </a:xfrm>
            <a:custGeom>
              <a:avLst/>
              <a:gdLst/>
              <a:ahLst/>
              <a:cxnLst/>
              <a:rect l="l" t="t" r="r" b="b"/>
              <a:pathLst>
                <a:path w="2660" h="2241" extrusionOk="0">
                  <a:moveTo>
                    <a:pt x="302" y="1"/>
                  </a:moveTo>
                  <a:cubicBezTo>
                    <a:pt x="184" y="98"/>
                    <a:pt x="76" y="216"/>
                    <a:pt x="1" y="356"/>
                  </a:cubicBezTo>
                  <a:cubicBezTo>
                    <a:pt x="1" y="356"/>
                    <a:pt x="2351" y="2241"/>
                    <a:pt x="2422" y="2241"/>
                  </a:cubicBezTo>
                  <a:cubicBezTo>
                    <a:pt x="2422" y="2241"/>
                    <a:pt x="2423" y="2240"/>
                    <a:pt x="2423" y="2240"/>
                  </a:cubicBezTo>
                  <a:cubicBezTo>
                    <a:pt x="2509" y="2143"/>
                    <a:pt x="2585" y="2036"/>
                    <a:pt x="2660" y="192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5629041" y="831897"/>
              <a:ext cx="183505" cy="183505"/>
            </a:xfrm>
            <a:custGeom>
              <a:avLst/>
              <a:gdLst/>
              <a:ahLst/>
              <a:cxnLst/>
              <a:rect l="l" t="t" r="r" b="b"/>
              <a:pathLst>
                <a:path w="3091" h="3091" extrusionOk="0">
                  <a:moveTo>
                    <a:pt x="1540" y="0"/>
                  </a:moveTo>
                  <a:cubicBezTo>
                    <a:pt x="689" y="0"/>
                    <a:pt x="0" y="689"/>
                    <a:pt x="0" y="1540"/>
                  </a:cubicBezTo>
                  <a:cubicBezTo>
                    <a:pt x="0" y="2401"/>
                    <a:pt x="689" y="3090"/>
                    <a:pt x="1540" y="3090"/>
                  </a:cubicBezTo>
                  <a:cubicBezTo>
                    <a:pt x="2390" y="3090"/>
                    <a:pt x="3090" y="2401"/>
                    <a:pt x="3090" y="1540"/>
                  </a:cubicBezTo>
                  <a:cubicBezTo>
                    <a:pt x="3090" y="689"/>
                    <a:pt x="2390" y="0"/>
                    <a:pt x="15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5629041" y="894530"/>
              <a:ext cx="183505" cy="51353"/>
            </a:xfrm>
            <a:custGeom>
              <a:avLst/>
              <a:gdLst/>
              <a:ahLst/>
              <a:cxnLst/>
              <a:rect l="l" t="t" r="r" b="b"/>
              <a:pathLst>
                <a:path w="3091" h="865" extrusionOk="0">
                  <a:moveTo>
                    <a:pt x="86" y="0"/>
                  </a:moveTo>
                  <a:cubicBezTo>
                    <a:pt x="22" y="140"/>
                    <a:pt x="0" y="291"/>
                    <a:pt x="0" y="452"/>
                  </a:cubicBezTo>
                  <a:cubicBezTo>
                    <a:pt x="0" y="452"/>
                    <a:pt x="2757" y="864"/>
                    <a:pt x="3017" y="864"/>
                  </a:cubicBezTo>
                  <a:cubicBezTo>
                    <a:pt x="3029" y="864"/>
                    <a:pt x="3036" y="863"/>
                    <a:pt x="3036" y="862"/>
                  </a:cubicBezTo>
                  <a:cubicBezTo>
                    <a:pt x="3069" y="732"/>
                    <a:pt x="3079" y="603"/>
                    <a:pt x="3090" y="474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6775070" y="562131"/>
              <a:ext cx="707779" cy="631611"/>
            </a:xfrm>
            <a:custGeom>
              <a:avLst/>
              <a:gdLst/>
              <a:ahLst/>
              <a:cxnLst/>
              <a:rect l="l" t="t" r="r" b="b"/>
              <a:pathLst>
                <a:path w="11922" h="10639" extrusionOk="0">
                  <a:moveTo>
                    <a:pt x="6444" y="1"/>
                  </a:moveTo>
                  <a:cubicBezTo>
                    <a:pt x="6309" y="1"/>
                    <a:pt x="6181" y="8"/>
                    <a:pt x="6062" y="22"/>
                  </a:cubicBezTo>
                  <a:cubicBezTo>
                    <a:pt x="6062" y="22"/>
                    <a:pt x="2509" y="22"/>
                    <a:pt x="1153" y="2423"/>
                  </a:cubicBezTo>
                  <a:cubicBezTo>
                    <a:pt x="1" y="4458"/>
                    <a:pt x="485" y="7656"/>
                    <a:pt x="3295" y="8883"/>
                  </a:cubicBezTo>
                  <a:cubicBezTo>
                    <a:pt x="3241" y="9561"/>
                    <a:pt x="3177" y="10520"/>
                    <a:pt x="3295" y="10627"/>
                  </a:cubicBezTo>
                  <a:cubicBezTo>
                    <a:pt x="3303" y="10635"/>
                    <a:pt x="3313" y="10638"/>
                    <a:pt x="3327" y="10638"/>
                  </a:cubicBezTo>
                  <a:cubicBezTo>
                    <a:pt x="3525" y="10638"/>
                    <a:pt x="4340" y="9848"/>
                    <a:pt x="4835" y="9303"/>
                  </a:cubicBezTo>
                  <a:lnTo>
                    <a:pt x="4953" y="9314"/>
                  </a:lnTo>
                  <a:cubicBezTo>
                    <a:pt x="5404" y="9371"/>
                    <a:pt x="5838" y="9399"/>
                    <a:pt x="6253" y="9399"/>
                  </a:cubicBezTo>
                  <a:cubicBezTo>
                    <a:pt x="9756" y="9399"/>
                    <a:pt x="11922" y="7422"/>
                    <a:pt x="11489" y="4361"/>
                  </a:cubicBezTo>
                  <a:cubicBezTo>
                    <a:pt x="11039" y="1185"/>
                    <a:pt x="8171" y="1"/>
                    <a:pt x="6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7012837" y="625239"/>
              <a:ext cx="150319" cy="130609"/>
            </a:xfrm>
            <a:custGeom>
              <a:avLst/>
              <a:gdLst/>
              <a:ahLst/>
              <a:cxnLst/>
              <a:rect l="l" t="t" r="r" b="b"/>
              <a:pathLst>
                <a:path w="2532" h="2200" extrusionOk="0">
                  <a:moveTo>
                    <a:pt x="1313" y="1"/>
                  </a:moveTo>
                  <a:cubicBezTo>
                    <a:pt x="1124" y="1"/>
                    <a:pt x="926" y="69"/>
                    <a:pt x="744" y="230"/>
                  </a:cubicBezTo>
                  <a:lnTo>
                    <a:pt x="1" y="972"/>
                  </a:lnTo>
                  <a:lnTo>
                    <a:pt x="1239" y="2200"/>
                  </a:lnTo>
                  <a:lnTo>
                    <a:pt x="1971" y="1468"/>
                  </a:lnTo>
                  <a:cubicBezTo>
                    <a:pt x="2532" y="832"/>
                    <a:pt x="1974" y="1"/>
                    <a:pt x="1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6954716" y="682944"/>
              <a:ext cx="131083" cy="125978"/>
            </a:xfrm>
            <a:custGeom>
              <a:avLst/>
              <a:gdLst/>
              <a:ahLst/>
              <a:cxnLst/>
              <a:rect l="l" t="t" r="r" b="b"/>
              <a:pathLst>
                <a:path w="2208" h="2122" extrusionOk="0">
                  <a:moveTo>
                    <a:pt x="980" y="0"/>
                  </a:moveTo>
                  <a:lnTo>
                    <a:pt x="345" y="636"/>
                  </a:lnTo>
                  <a:cubicBezTo>
                    <a:pt x="0" y="969"/>
                    <a:pt x="0" y="1529"/>
                    <a:pt x="345" y="1863"/>
                  </a:cubicBezTo>
                  <a:cubicBezTo>
                    <a:pt x="511" y="2035"/>
                    <a:pt x="735" y="2121"/>
                    <a:pt x="958" y="2121"/>
                  </a:cubicBezTo>
                  <a:cubicBezTo>
                    <a:pt x="1182" y="2121"/>
                    <a:pt x="1405" y="2035"/>
                    <a:pt x="1572" y="1863"/>
                  </a:cubicBezTo>
                  <a:lnTo>
                    <a:pt x="2207" y="122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2"/>
            <p:cNvSpPr/>
            <p:nvPr/>
          </p:nvSpPr>
          <p:spPr>
            <a:xfrm>
              <a:off x="7235940" y="776923"/>
              <a:ext cx="113807" cy="103596"/>
            </a:xfrm>
            <a:custGeom>
              <a:avLst/>
              <a:gdLst/>
              <a:ahLst/>
              <a:cxnLst/>
              <a:rect l="l" t="t" r="r" b="b"/>
              <a:pathLst>
                <a:path w="1917" h="1745" extrusionOk="0">
                  <a:moveTo>
                    <a:pt x="0" y="0"/>
                  </a:moveTo>
                  <a:lnTo>
                    <a:pt x="0" y="1744"/>
                  </a:lnTo>
                  <a:lnTo>
                    <a:pt x="1045" y="1744"/>
                  </a:lnTo>
                  <a:cubicBezTo>
                    <a:pt x="1518" y="1744"/>
                    <a:pt x="1917" y="1357"/>
                    <a:pt x="1917" y="872"/>
                  </a:cubicBezTo>
                  <a:cubicBezTo>
                    <a:pt x="1917" y="388"/>
                    <a:pt x="1518" y="0"/>
                    <a:pt x="1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7130444" y="776923"/>
              <a:ext cx="105555" cy="104249"/>
            </a:xfrm>
            <a:custGeom>
              <a:avLst/>
              <a:gdLst/>
              <a:ahLst/>
              <a:cxnLst/>
              <a:rect l="l" t="t" r="r" b="b"/>
              <a:pathLst>
                <a:path w="1778" h="1756" extrusionOk="0">
                  <a:moveTo>
                    <a:pt x="873" y="0"/>
                  </a:moveTo>
                  <a:cubicBezTo>
                    <a:pt x="388" y="0"/>
                    <a:pt x="1" y="399"/>
                    <a:pt x="1" y="872"/>
                  </a:cubicBezTo>
                  <a:cubicBezTo>
                    <a:pt x="1" y="1357"/>
                    <a:pt x="388" y="1755"/>
                    <a:pt x="873" y="1755"/>
                  </a:cubicBezTo>
                  <a:lnTo>
                    <a:pt x="1777" y="1755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6971161" y="880163"/>
              <a:ext cx="154890" cy="133280"/>
            </a:xfrm>
            <a:custGeom>
              <a:avLst/>
              <a:gdLst/>
              <a:ahLst/>
              <a:cxnLst/>
              <a:rect l="l" t="t" r="r" b="b"/>
              <a:pathLst>
                <a:path w="2609" h="2245" extrusionOk="0">
                  <a:moveTo>
                    <a:pt x="1251" y="0"/>
                  </a:moveTo>
                  <a:cubicBezTo>
                    <a:pt x="575" y="0"/>
                    <a:pt x="0" y="874"/>
                    <a:pt x="627" y="1502"/>
                  </a:cubicBezTo>
                  <a:lnTo>
                    <a:pt x="1370" y="2245"/>
                  </a:lnTo>
                  <a:lnTo>
                    <a:pt x="2608" y="1007"/>
                  </a:lnTo>
                  <a:lnTo>
                    <a:pt x="1866" y="275"/>
                  </a:lnTo>
                  <a:cubicBezTo>
                    <a:pt x="1672" y="81"/>
                    <a:pt x="1457" y="0"/>
                    <a:pt x="1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7052495" y="939886"/>
              <a:ext cx="131083" cy="126156"/>
            </a:xfrm>
            <a:custGeom>
              <a:avLst/>
              <a:gdLst/>
              <a:ahLst/>
              <a:cxnLst/>
              <a:rect l="l" t="t" r="r" b="b"/>
              <a:pathLst>
                <a:path w="2208" h="2125" extrusionOk="0">
                  <a:moveTo>
                    <a:pt x="1238" y="1"/>
                  </a:moveTo>
                  <a:lnTo>
                    <a:pt x="0" y="1239"/>
                  </a:lnTo>
                  <a:lnTo>
                    <a:pt x="636" y="1874"/>
                  </a:lnTo>
                  <a:cubicBezTo>
                    <a:pt x="802" y="2041"/>
                    <a:pt x="1026" y="2124"/>
                    <a:pt x="1249" y="2124"/>
                  </a:cubicBezTo>
                  <a:cubicBezTo>
                    <a:pt x="1473" y="2124"/>
                    <a:pt x="1696" y="2041"/>
                    <a:pt x="1863" y="1874"/>
                  </a:cubicBezTo>
                  <a:cubicBezTo>
                    <a:pt x="2207" y="1529"/>
                    <a:pt x="2207" y="980"/>
                    <a:pt x="1863" y="636"/>
                  </a:cubicBezTo>
                  <a:lnTo>
                    <a:pt x="12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5993972" y="989755"/>
              <a:ext cx="1094380" cy="1503423"/>
            </a:xfrm>
            <a:custGeom>
              <a:avLst/>
              <a:gdLst/>
              <a:ahLst/>
              <a:cxnLst/>
              <a:rect l="l" t="t" r="r" b="b"/>
              <a:pathLst>
                <a:path w="18434" h="25324" extrusionOk="0">
                  <a:moveTo>
                    <a:pt x="10240" y="0"/>
                  </a:moveTo>
                  <a:lnTo>
                    <a:pt x="7721" y="991"/>
                  </a:lnTo>
                  <a:cubicBezTo>
                    <a:pt x="7721" y="991"/>
                    <a:pt x="7957" y="5448"/>
                    <a:pt x="7419" y="5911"/>
                  </a:cubicBezTo>
                  <a:cubicBezTo>
                    <a:pt x="6870" y="6374"/>
                    <a:pt x="1185" y="7042"/>
                    <a:pt x="593" y="7946"/>
                  </a:cubicBezTo>
                  <a:cubicBezTo>
                    <a:pt x="1" y="8840"/>
                    <a:pt x="1239" y="25323"/>
                    <a:pt x="1239" y="25323"/>
                  </a:cubicBezTo>
                  <a:lnTo>
                    <a:pt x="15925" y="24914"/>
                  </a:lnTo>
                  <a:cubicBezTo>
                    <a:pt x="15925" y="24914"/>
                    <a:pt x="18433" y="8614"/>
                    <a:pt x="15817" y="7149"/>
                  </a:cubicBezTo>
                  <a:cubicBezTo>
                    <a:pt x="15300" y="6859"/>
                    <a:pt x="10132" y="6590"/>
                    <a:pt x="10046" y="5255"/>
                  </a:cubicBezTo>
                  <a:cubicBezTo>
                    <a:pt x="9992" y="4609"/>
                    <a:pt x="10240" y="1"/>
                    <a:pt x="10240" y="0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6345547" y="791290"/>
              <a:ext cx="367604" cy="323137"/>
            </a:xfrm>
            <a:custGeom>
              <a:avLst/>
              <a:gdLst/>
              <a:ahLst/>
              <a:cxnLst/>
              <a:rect l="l" t="t" r="r" b="b"/>
              <a:pathLst>
                <a:path w="6192" h="5443" extrusionOk="0">
                  <a:moveTo>
                    <a:pt x="3198" y="1"/>
                  </a:moveTo>
                  <a:cubicBezTo>
                    <a:pt x="3016" y="1"/>
                    <a:pt x="2822" y="20"/>
                    <a:pt x="2617" y="60"/>
                  </a:cubicBezTo>
                  <a:cubicBezTo>
                    <a:pt x="1002" y="361"/>
                    <a:pt x="227" y="1772"/>
                    <a:pt x="108" y="2913"/>
                  </a:cubicBezTo>
                  <a:cubicBezTo>
                    <a:pt x="1" y="4054"/>
                    <a:pt x="743" y="5443"/>
                    <a:pt x="743" y="5443"/>
                  </a:cubicBezTo>
                  <a:cubicBezTo>
                    <a:pt x="743" y="5443"/>
                    <a:pt x="4727" y="5335"/>
                    <a:pt x="5093" y="5292"/>
                  </a:cubicBezTo>
                  <a:cubicBezTo>
                    <a:pt x="5459" y="5238"/>
                    <a:pt x="6191" y="3430"/>
                    <a:pt x="5728" y="2256"/>
                  </a:cubicBezTo>
                  <a:cubicBezTo>
                    <a:pt x="5193" y="903"/>
                    <a:pt x="4452" y="1"/>
                    <a:pt x="31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6358311" y="866449"/>
              <a:ext cx="323968" cy="382267"/>
            </a:xfrm>
            <a:custGeom>
              <a:avLst/>
              <a:gdLst/>
              <a:ahLst/>
              <a:cxnLst/>
              <a:rect l="l" t="t" r="r" b="b"/>
              <a:pathLst>
                <a:path w="5457" h="6439" extrusionOk="0">
                  <a:moveTo>
                    <a:pt x="2746" y="0"/>
                  </a:moveTo>
                  <a:cubicBezTo>
                    <a:pt x="1699" y="0"/>
                    <a:pt x="655" y="461"/>
                    <a:pt x="593" y="1453"/>
                  </a:cubicBezTo>
                  <a:cubicBezTo>
                    <a:pt x="593" y="1453"/>
                    <a:pt x="1" y="6395"/>
                    <a:pt x="2725" y="6438"/>
                  </a:cubicBezTo>
                  <a:cubicBezTo>
                    <a:pt x="2734" y="6438"/>
                    <a:pt x="2744" y="6438"/>
                    <a:pt x="2753" y="6438"/>
                  </a:cubicBezTo>
                  <a:cubicBezTo>
                    <a:pt x="4607" y="6438"/>
                    <a:pt x="5457" y="3262"/>
                    <a:pt x="4878" y="1119"/>
                  </a:cubicBezTo>
                  <a:cubicBezTo>
                    <a:pt x="4677" y="391"/>
                    <a:pt x="3711" y="0"/>
                    <a:pt x="2746" y="0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6592278" y="1064499"/>
              <a:ext cx="19888" cy="25053"/>
            </a:xfrm>
            <a:custGeom>
              <a:avLst/>
              <a:gdLst/>
              <a:ahLst/>
              <a:cxnLst/>
              <a:rect l="l" t="t" r="r" b="b"/>
              <a:pathLst>
                <a:path w="335" h="422" extrusionOk="0">
                  <a:moveTo>
                    <a:pt x="158" y="0"/>
                  </a:moveTo>
                  <a:cubicBezTo>
                    <a:pt x="68" y="0"/>
                    <a:pt x="0" y="93"/>
                    <a:pt x="0" y="206"/>
                  </a:cubicBezTo>
                  <a:cubicBezTo>
                    <a:pt x="0" y="324"/>
                    <a:pt x="65" y="421"/>
                    <a:pt x="162" y="421"/>
                  </a:cubicBezTo>
                  <a:cubicBezTo>
                    <a:pt x="248" y="421"/>
                    <a:pt x="323" y="324"/>
                    <a:pt x="334" y="216"/>
                  </a:cubicBezTo>
                  <a:cubicBezTo>
                    <a:pt x="334" y="98"/>
                    <a:pt x="259" y="1"/>
                    <a:pt x="173" y="1"/>
                  </a:cubicBezTo>
                  <a:cubicBezTo>
                    <a:pt x="168" y="1"/>
                    <a:pt x="163" y="0"/>
                    <a:pt x="158" y="0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6451636" y="1061352"/>
              <a:ext cx="19888" cy="25587"/>
            </a:xfrm>
            <a:custGeom>
              <a:avLst/>
              <a:gdLst/>
              <a:ahLst/>
              <a:cxnLst/>
              <a:rect l="l" t="t" r="r" b="b"/>
              <a:pathLst>
                <a:path w="335" h="431" extrusionOk="0">
                  <a:moveTo>
                    <a:pt x="173" y="0"/>
                  </a:moveTo>
                  <a:cubicBezTo>
                    <a:pt x="76" y="0"/>
                    <a:pt x="1" y="97"/>
                    <a:pt x="1" y="216"/>
                  </a:cubicBezTo>
                  <a:cubicBezTo>
                    <a:pt x="1" y="334"/>
                    <a:pt x="76" y="431"/>
                    <a:pt x="162" y="431"/>
                  </a:cubicBezTo>
                  <a:cubicBezTo>
                    <a:pt x="259" y="431"/>
                    <a:pt x="335" y="334"/>
                    <a:pt x="335" y="216"/>
                  </a:cubicBezTo>
                  <a:cubicBezTo>
                    <a:pt x="335" y="108"/>
                    <a:pt x="259" y="11"/>
                    <a:pt x="173" y="0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6628077" y="1054703"/>
              <a:ext cx="77296" cy="92970"/>
            </a:xfrm>
            <a:custGeom>
              <a:avLst/>
              <a:gdLst/>
              <a:ahLst/>
              <a:cxnLst/>
              <a:rect l="l" t="t" r="r" b="b"/>
              <a:pathLst>
                <a:path w="1302" h="1566" extrusionOk="0">
                  <a:moveTo>
                    <a:pt x="698" y="0"/>
                  </a:moveTo>
                  <a:cubicBezTo>
                    <a:pt x="400" y="0"/>
                    <a:pt x="183" y="608"/>
                    <a:pt x="183" y="608"/>
                  </a:cubicBezTo>
                  <a:cubicBezTo>
                    <a:pt x="0" y="974"/>
                    <a:pt x="65" y="1555"/>
                    <a:pt x="453" y="1566"/>
                  </a:cubicBezTo>
                  <a:cubicBezTo>
                    <a:pt x="454" y="1566"/>
                    <a:pt x="456" y="1566"/>
                    <a:pt x="458" y="1566"/>
                  </a:cubicBezTo>
                  <a:cubicBezTo>
                    <a:pt x="845" y="1566"/>
                    <a:pt x="1301" y="498"/>
                    <a:pt x="905" y="102"/>
                  </a:cubicBezTo>
                  <a:cubicBezTo>
                    <a:pt x="833" y="30"/>
                    <a:pt x="763" y="0"/>
                    <a:pt x="698" y="0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6347446" y="1051972"/>
              <a:ext cx="78721" cy="91248"/>
            </a:xfrm>
            <a:custGeom>
              <a:avLst/>
              <a:gdLst/>
              <a:ahLst/>
              <a:cxnLst/>
              <a:rect l="l" t="t" r="r" b="b"/>
              <a:pathLst>
                <a:path w="1326" h="1537" extrusionOk="0">
                  <a:moveTo>
                    <a:pt x="613" y="0"/>
                  </a:moveTo>
                  <a:cubicBezTo>
                    <a:pt x="556" y="0"/>
                    <a:pt x="488" y="30"/>
                    <a:pt x="410" y="104"/>
                  </a:cubicBezTo>
                  <a:cubicBezTo>
                    <a:pt x="1" y="492"/>
                    <a:pt x="539" y="1536"/>
                    <a:pt x="927" y="1536"/>
                  </a:cubicBezTo>
                  <a:cubicBezTo>
                    <a:pt x="1325" y="1536"/>
                    <a:pt x="1110" y="912"/>
                    <a:pt x="927" y="535"/>
                  </a:cubicBezTo>
                  <a:cubicBezTo>
                    <a:pt x="927" y="535"/>
                    <a:pt x="856" y="0"/>
                    <a:pt x="613" y="0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6424862" y="1029591"/>
              <a:ext cx="59961" cy="18582"/>
            </a:xfrm>
            <a:custGeom>
              <a:avLst/>
              <a:gdLst/>
              <a:ahLst/>
              <a:cxnLst/>
              <a:rect l="l" t="t" r="r" b="b"/>
              <a:pathLst>
                <a:path w="1010" h="313" extrusionOk="0">
                  <a:moveTo>
                    <a:pt x="514" y="1"/>
                  </a:moveTo>
                  <a:cubicBezTo>
                    <a:pt x="396" y="1"/>
                    <a:pt x="252" y="42"/>
                    <a:pt x="96" y="180"/>
                  </a:cubicBezTo>
                  <a:cubicBezTo>
                    <a:pt x="0" y="267"/>
                    <a:pt x="205" y="312"/>
                    <a:pt x="429" y="312"/>
                  </a:cubicBezTo>
                  <a:cubicBezTo>
                    <a:pt x="705" y="312"/>
                    <a:pt x="1009" y="243"/>
                    <a:pt x="807" y="94"/>
                  </a:cubicBezTo>
                  <a:cubicBezTo>
                    <a:pt x="807" y="94"/>
                    <a:pt x="691" y="1"/>
                    <a:pt x="514" y="1"/>
                  </a:cubicBezTo>
                  <a:close/>
                </a:path>
              </a:pathLst>
            </a:custGeom>
            <a:solidFill>
              <a:srgbClr val="F4D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6558260" y="1026919"/>
              <a:ext cx="60139" cy="18523"/>
            </a:xfrm>
            <a:custGeom>
              <a:avLst/>
              <a:gdLst/>
              <a:ahLst/>
              <a:cxnLst/>
              <a:rect l="l" t="t" r="r" b="b"/>
              <a:pathLst>
                <a:path w="1013" h="312" extrusionOk="0">
                  <a:moveTo>
                    <a:pt x="492" y="0"/>
                  </a:moveTo>
                  <a:cubicBezTo>
                    <a:pt x="312" y="0"/>
                    <a:pt x="197" y="96"/>
                    <a:pt x="197" y="96"/>
                  </a:cubicBezTo>
                  <a:cubicBezTo>
                    <a:pt x="1" y="245"/>
                    <a:pt x="282" y="312"/>
                    <a:pt x="551" y="312"/>
                  </a:cubicBezTo>
                  <a:cubicBezTo>
                    <a:pt x="786" y="312"/>
                    <a:pt x="1012" y="261"/>
                    <a:pt x="907" y="171"/>
                  </a:cubicBezTo>
                  <a:cubicBezTo>
                    <a:pt x="751" y="40"/>
                    <a:pt x="608" y="0"/>
                    <a:pt x="492" y="0"/>
                  </a:cubicBezTo>
                  <a:close/>
                </a:path>
              </a:pathLst>
            </a:custGeom>
            <a:solidFill>
              <a:srgbClr val="F4D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6504058" y="1076016"/>
              <a:ext cx="34552" cy="50581"/>
            </a:xfrm>
            <a:custGeom>
              <a:avLst/>
              <a:gdLst/>
              <a:ahLst/>
              <a:cxnLst/>
              <a:rect l="l" t="t" r="r" b="b"/>
              <a:pathLst>
                <a:path w="582" h="852" extrusionOk="0">
                  <a:moveTo>
                    <a:pt x="464" y="1"/>
                  </a:moveTo>
                  <a:cubicBezTo>
                    <a:pt x="474" y="249"/>
                    <a:pt x="474" y="496"/>
                    <a:pt x="464" y="744"/>
                  </a:cubicBezTo>
                  <a:cubicBezTo>
                    <a:pt x="313" y="744"/>
                    <a:pt x="162" y="701"/>
                    <a:pt x="33" y="647"/>
                  </a:cubicBezTo>
                  <a:lnTo>
                    <a:pt x="1" y="733"/>
                  </a:lnTo>
                  <a:cubicBezTo>
                    <a:pt x="130" y="798"/>
                    <a:pt x="281" y="841"/>
                    <a:pt x="431" y="851"/>
                  </a:cubicBezTo>
                  <a:cubicBezTo>
                    <a:pt x="496" y="851"/>
                    <a:pt x="528" y="830"/>
                    <a:pt x="539" y="808"/>
                  </a:cubicBezTo>
                  <a:cubicBezTo>
                    <a:pt x="582" y="722"/>
                    <a:pt x="560" y="162"/>
                    <a:pt x="560" y="1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6383245" y="1074769"/>
              <a:ext cx="18582" cy="49928"/>
            </a:xfrm>
            <a:custGeom>
              <a:avLst/>
              <a:gdLst/>
              <a:ahLst/>
              <a:cxnLst/>
              <a:rect l="l" t="t" r="r" b="b"/>
              <a:pathLst>
                <a:path w="313" h="841" extrusionOk="0">
                  <a:moveTo>
                    <a:pt x="44" y="0"/>
                  </a:moveTo>
                  <a:lnTo>
                    <a:pt x="1" y="87"/>
                  </a:lnTo>
                  <a:cubicBezTo>
                    <a:pt x="1" y="87"/>
                    <a:pt x="195" y="183"/>
                    <a:pt x="141" y="829"/>
                  </a:cubicBezTo>
                  <a:lnTo>
                    <a:pt x="248" y="840"/>
                  </a:lnTo>
                  <a:cubicBezTo>
                    <a:pt x="313" y="108"/>
                    <a:pt x="65" y="0"/>
                    <a:pt x="44" y="0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6645946" y="1075422"/>
              <a:ext cx="30752" cy="47969"/>
            </a:xfrm>
            <a:custGeom>
              <a:avLst/>
              <a:gdLst/>
              <a:ahLst/>
              <a:cxnLst/>
              <a:rect l="l" t="t" r="r" b="b"/>
              <a:pathLst>
                <a:path w="518" h="808" extrusionOk="0">
                  <a:moveTo>
                    <a:pt x="485" y="0"/>
                  </a:moveTo>
                  <a:cubicBezTo>
                    <a:pt x="485" y="0"/>
                    <a:pt x="1" y="162"/>
                    <a:pt x="65" y="808"/>
                  </a:cubicBezTo>
                  <a:lnTo>
                    <a:pt x="162" y="797"/>
                  </a:lnTo>
                  <a:cubicBezTo>
                    <a:pt x="108" y="237"/>
                    <a:pt x="496" y="97"/>
                    <a:pt x="518" y="97"/>
                  </a:cubicBezTo>
                  <a:lnTo>
                    <a:pt x="485" y="0"/>
                  </a:ln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6463154" y="1210899"/>
              <a:ext cx="130430" cy="40964"/>
            </a:xfrm>
            <a:custGeom>
              <a:avLst/>
              <a:gdLst/>
              <a:ahLst/>
              <a:cxnLst/>
              <a:rect l="l" t="t" r="r" b="b"/>
              <a:pathLst>
                <a:path w="2197" h="690" extrusionOk="0">
                  <a:moveTo>
                    <a:pt x="2122" y="1"/>
                  </a:moveTo>
                  <a:cubicBezTo>
                    <a:pt x="1745" y="388"/>
                    <a:pt x="1346" y="582"/>
                    <a:pt x="948" y="582"/>
                  </a:cubicBezTo>
                  <a:cubicBezTo>
                    <a:pt x="625" y="582"/>
                    <a:pt x="313" y="453"/>
                    <a:pt x="76" y="238"/>
                  </a:cubicBezTo>
                  <a:lnTo>
                    <a:pt x="1" y="313"/>
                  </a:lnTo>
                  <a:cubicBezTo>
                    <a:pt x="259" y="550"/>
                    <a:pt x="593" y="679"/>
                    <a:pt x="937" y="690"/>
                  </a:cubicBezTo>
                  <a:lnTo>
                    <a:pt x="948" y="690"/>
                  </a:lnTo>
                  <a:cubicBezTo>
                    <a:pt x="1379" y="690"/>
                    <a:pt x="1788" y="474"/>
                    <a:pt x="2197" y="65"/>
                  </a:cubicBezTo>
                  <a:lnTo>
                    <a:pt x="2122" y="1"/>
                  </a:ln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6559032" y="1239692"/>
              <a:ext cx="135595" cy="129837"/>
            </a:xfrm>
            <a:custGeom>
              <a:avLst/>
              <a:gdLst/>
              <a:ahLst/>
              <a:cxnLst/>
              <a:rect l="l" t="t" r="r" b="b"/>
              <a:pathLst>
                <a:path w="2284" h="2187" extrusionOk="0">
                  <a:moveTo>
                    <a:pt x="539" y="0"/>
                  </a:moveTo>
                  <a:lnTo>
                    <a:pt x="539" y="0"/>
                  </a:lnTo>
                  <a:cubicBezTo>
                    <a:pt x="539" y="0"/>
                    <a:pt x="1" y="1185"/>
                    <a:pt x="356" y="1701"/>
                  </a:cubicBezTo>
                  <a:cubicBezTo>
                    <a:pt x="681" y="2161"/>
                    <a:pt x="1951" y="2186"/>
                    <a:pt x="2229" y="2186"/>
                  </a:cubicBezTo>
                  <a:cubicBezTo>
                    <a:pt x="2264" y="2186"/>
                    <a:pt x="2283" y="2186"/>
                    <a:pt x="2283" y="2186"/>
                  </a:cubicBezTo>
                  <a:cubicBezTo>
                    <a:pt x="2283" y="2186"/>
                    <a:pt x="690" y="1529"/>
                    <a:pt x="603" y="1281"/>
                  </a:cubicBezTo>
                  <a:cubicBezTo>
                    <a:pt x="528" y="1034"/>
                    <a:pt x="539" y="0"/>
                    <a:pt x="539" y="0"/>
                  </a:cubicBezTo>
                  <a:close/>
                </a:path>
              </a:pathLst>
            </a:custGeom>
            <a:solidFill>
              <a:srgbClr val="EF9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6351958" y="866389"/>
              <a:ext cx="322187" cy="430592"/>
            </a:xfrm>
            <a:custGeom>
              <a:avLst/>
              <a:gdLst/>
              <a:ahLst/>
              <a:cxnLst/>
              <a:rect l="l" t="t" r="r" b="b"/>
              <a:pathLst>
                <a:path w="5427" h="7253" extrusionOk="0">
                  <a:moveTo>
                    <a:pt x="732" y="0"/>
                  </a:moveTo>
                  <a:cubicBezTo>
                    <a:pt x="0" y="1045"/>
                    <a:pt x="485" y="2261"/>
                    <a:pt x="549" y="2703"/>
                  </a:cubicBezTo>
                  <a:cubicBezTo>
                    <a:pt x="625" y="3155"/>
                    <a:pt x="958" y="3920"/>
                    <a:pt x="926" y="4479"/>
                  </a:cubicBezTo>
                  <a:cubicBezTo>
                    <a:pt x="883" y="5050"/>
                    <a:pt x="818" y="5125"/>
                    <a:pt x="1303" y="5696"/>
                  </a:cubicBezTo>
                  <a:cubicBezTo>
                    <a:pt x="1798" y="6267"/>
                    <a:pt x="1421" y="6740"/>
                    <a:pt x="2024" y="7074"/>
                  </a:cubicBezTo>
                  <a:cubicBezTo>
                    <a:pt x="2245" y="7194"/>
                    <a:pt x="2545" y="7253"/>
                    <a:pt x="2847" y="7253"/>
                  </a:cubicBezTo>
                  <a:cubicBezTo>
                    <a:pt x="3386" y="7253"/>
                    <a:pt x="3931" y="7067"/>
                    <a:pt x="4048" y="6708"/>
                  </a:cubicBezTo>
                  <a:cubicBezTo>
                    <a:pt x="4231" y="6137"/>
                    <a:pt x="4727" y="5771"/>
                    <a:pt x="4737" y="5276"/>
                  </a:cubicBezTo>
                  <a:cubicBezTo>
                    <a:pt x="4748" y="4792"/>
                    <a:pt x="5039" y="3844"/>
                    <a:pt x="5157" y="3327"/>
                  </a:cubicBezTo>
                  <a:cubicBezTo>
                    <a:pt x="5276" y="2821"/>
                    <a:pt x="5427" y="1486"/>
                    <a:pt x="5254" y="1260"/>
                  </a:cubicBezTo>
                  <a:cubicBezTo>
                    <a:pt x="5147" y="1126"/>
                    <a:pt x="5064" y="1100"/>
                    <a:pt x="5017" y="1100"/>
                  </a:cubicBezTo>
                  <a:cubicBezTo>
                    <a:pt x="4989" y="1100"/>
                    <a:pt x="4974" y="1109"/>
                    <a:pt x="4974" y="1109"/>
                  </a:cubicBezTo>
                  <a:cubicBezTo>
                    <a:pt x="5265" y="1562"/>
                    <a:pt x="5050" y="2832"/>
                    <a:pt x="4834" y="3769"/>
                  </a:cubicBezTo>
                  <a:cubicBezTo>
                    <a:pt x="4630" y="4716"/>
                    <a:pt x="4554" y="5491"/>
                    <a:pt x="4048" y="5653"/>
                  </a:cubicBezTo>
                  <a:cubicBezTo>
                    <a:pt x="4008" y="5666"/>
                    <a:pt x="3974" y="5673"/>
                    <a:pt x="3947" y="5673"/>
                  </a:cubicBezTo>
                  <a:cubicBezTo>
                    <a:pt x="3624" y="5673"/>
                    <a:pt x="4134" y="4803"/>
                    <a:pt x="3876" y="4555"/>
                  </a:cubicBezTo>
                  <a:cubicBezTo>
                    <a:pt x="3736" y="4426"/>
                    <a:pt x="3478" y="4374"/>
                    <a:pt x="3178" y="4374"/>
                  </a:cubicBezTo>
                  <a:cubicBezTo>
                    <a:pt x="2878" y="4374"/>
                    <a:pt x="2536" y="4426"/>
                    <a:pt x="2229" y="4501"/>
                  </a:cubicBezTo>
                  <a:cubicBezTo>
                    <a:pt x="1604" y="4662"/>
                    <a:pt x="2035" y="5524"/>
                    <a:pt x="2024" y="5578"/>
                  </a:cubicBezTo>
                  <a:cubicBezTo>
                    <a:pt x="2002" y="5673"/>
                    <a:pt x="1960" y="5715"/>
                    <a:pt x="1908" y="5715"/>
                  </a:cubicBezTo>
                  <a:cubicBezTo>
                    <a:pt x="1736" y="5715"/>
                    <a:pt x="1443" y="5258"/>
                    <a:pt x="1303" y="4738"/>
                  </a:cubicBezTo>
                  <a:cubicBezTo>
                    <a:pt x="1120" y="4059"/>
                    <a:pt x="1045" y="3284"/>
                    <a:pt x="732" y="2272"/>
                  </a:cubicBezTo>
                  <a:cubicBezTo>
                    <a:pt x="431" y="1271"/>
                    <a:pt x="1238" y="496"/>
                    <a:pt x="1238" y="496"/>
                  </a:cubicBezTo>
                  <a:lnTo>
                    <a:pt x="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6494500" y="1140311"/>
              <a:ext cx="60733" cy="39657"/>
            </a:xfrm>
            <a:custGeom>
              <a:avLst/>
              <a:gdLst/>
              <a:ahLst/>
              <a:cxnLst/>
              <a:rect l="l" t="t" r="r" b="b"/>
              <a:pathLst>
                <a:path w="1023" h="668" extrusionOk="0">
                  <a:moveTo>
                    <a:pt x="868" y="0"/>
                  </a:moveTo>
                  <a:cubicBezTo>
                    <a:pt x="580" y="0"/>
                    <a:pt x="0" y="91"/>
                    <a:pt x="0" y="91"/>
                  </a:cubicBezTo>
                  <a:cubicBezTo>
                    <a:pt x="0" y="91"/>
                    <a:pt x="108" y="598"/>
                    <a:pt x="506" y="662"/>
                  </a:cubicBezTo>
                  <a:cubicBezTo>
                    <a:pt x="526" y="666"/>
                    <a:pt x="545" y="668"/>
                    <a:pt x="563" y="668"/>
                  </a:cubicBezTo>
                  <a:cubicBezTo>
                    <a:pt x="906" y="668"/>
                    <a:pt x="1023" y="27"/>
                    <a:pt x="1023" y="27"/>
                  </a:cubicBezTo>
                  <a:cubicBezTo>
                    <a:pt x="1009" y="8"/>
                    <a:pt x="950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6481676" y="1230728"/>
              <a:ext cx="24994" cy="67145"/>
            </a:xfrm>
            <a:custGeom>
              <a:avLst/>
              <a:gdLst/>
              <a:ahLst/>
              <a:cxnLst/>
              <a:rect l="l" t="t" r="r" b="b"/>
              <a:pathLst>
                <a:path w="421" h="1131" extrusionOk="0">
                  <a:moveTo>
                    <a:pt x="1" y="0"/>
                  </a:moveTo>
                  <a:cubicBezTo>
                    <a:pt x="12" y="33"/>
                    <a:pt x="76" y="711"/>
                    <a:pt x="335" y="1131"/>
                  </a:cubicBezTo>
                  <a:lnTo>
                    <a:pt x="421" y="1077"/>
                  </a:lnTo>
                  <a:cubicBezTo>
                    <a:pt x="173" y="679"/>
                    <a:pt x="108" y="0"/>
                    <a:pt x="108" y="0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6547515" y="1220517"/>
              <a:ext cx="28200" cy="76109"/>
            </a:xfrm>
            <a:custGeom>
              <a:avLst/>
              <a:gdLst/>
              <a:ahLst/>
              <a:cxnLst/>
              <a:rect l="l" t="t" r="r" b="b"/>
              <a:pathLst>
                <a:path w="475" h="1282" extrusionOk="0">
                  <a:moveTo>
                    <a:pt x="367" y="0"/>
                  </a:moveTo>
                  <a:cubicBezTo>
                    <a:pt x="367" y="11"/>
                    <a:pt x="291" y="980"/>
                    <a:pt x="1" y="1206"/>
                  </a:cubicBezTo>
                  <a:lnTo>
                    <a:pt x="65" y="1281"/>
                  </a:lnTo>
                  <a:cubicBezTo>
                    <a:pt x="388" y="1023"/>
                    <a:pt x="464" y="54"/>
                    <a:pt x="474" y="11"/>
                  </a:cubicBezTo>
                  <a:lnTo>
                    <a:pt x="367" y="0"/>
                  </a:ln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2"/>
            <p:cNvSpPr/>
            <p:nvPr/>
          </p:nvSpPr>
          <p:spPr>
            <a:xfrm>
              <a:off x="6520028" y="1238386"/>
              <a:ext cx="16029" cy="60792"/>
            </a:xfrm>
            <a:custGeom>
              <a:avLst/>
              <a:gdLst/>
              <a:ahLst/>
              <a:cxnLst/>
              <a:rect l="l" t="t" r="r" b="b"/>
              <a:pathLst>
                <a:path w="270" h="1024" extrusionOk="0">
                  <a:moveTo>
                    <a:pt x="108" y="1"/>
                  </a:moveTo>
                  <a:lnTo>
                    <a:pt x="1" y="22"/>
                  </a:lnTo>
                  <a:cubicBezTo>
                    <a:pt x="55" y="216"/>
                    <a:pt x="141" y="754"/>
                    <a:pt x="22" y="970"/>
                  </a:cubicBezTo>
                  <a:lnTo>
                    <a:pt x="108" y="1023"/>
                  </a:lnTo>
                  <a:cubicBezTo>
                    <a:pt x="270" y="733"/>
                    <a:pt x="108" y="33"/>
                    <a:pt x="108" y="1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5974797" y="4364026"/>
              <a:ext cx="306277" cy="244475"/>
            </a:xfrm>
            <a:custGeom>
              <a:avLst/>
              <a:gdLst/>
              <a:ahLst/>
              <a:cxnLst/>
              <a:rect l="l" t="t" r="r" b="b"/>
              <a:pathLst>
                <a:path w="5159" h="4118" extrusionOk="0">
                  <a:moveTo>
                    <a:pt x="4652" y="0"/>
                  </a:moveTo>
                  <a:lnTo>
                    <a:pt x="2531" y="269"/>
                  </a:lnTo>
                  <a:lnTo>
                    <a:pt x="2553" y="1486"/>
                  </a:lnTo>
                  <a:cubicBezTo>
                    <a:pt x="2574" y="2692"/>
                    <a:pt x="1" y="3607"/>
                    <a:pt x="227" y="4005"/>
                  </a:cubicBezTo>
                  <a:cubicBezTo>
                    <a:pt x="270" y="4083"/>
                    <a:pt x="440" y="4117"/>
                    <a:pt x="689" y="4117"/>
                  </a:cubicBezTo>
                  <a:cubicBezTo>
                    <a:pt x="1747" y="4117"/>
                    <a:pt x="4243" y="3510"/>
                    <a:pt x="4652" y="3101"/>
                  </a:cubicBezTo>
                  <a:cubicBezTo>
                    <a:pt x="5158" y="2595"/>
                    <a:pt x="4652" y="0"/>
                    <a:pt x="4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6084092" y="4502708"/>
              <a:ext cx="61445" cy="28853"/>
            </a:xfrm>
            <a:custGeom>
              <a:avLst/>
              <a:gdLst/>
              <a:ahLst/>
              <a:cxnLst/>
              <a:rect l="l" t="t" r="r" b="b"/>
              <a:pathLst>
                <a:path w="1035" h="486" extrusionOk="0">
                  <a:moveTo>
                    <a:pt x="12" y="1"/>
                  </a:moveTo>
                  <a:lnTo>
                    <a:pt x="1" y="151"/>
                  </a:lnTo>
                  <a:cubicBezTo>
                    <a:pt x="195" y="162"/>
                    <a:pt x="755" y="248"/>
                    <a:pt x="916" y="485"/>
                  </a:cubicBezTo>
                  <a:lnTo>
                    <a:pt x="1035" y="399"/>
                  </a:lnTo>
                  <a:cubicBezTo>
                    <a:pt x="808" y="54"/>
                    <a:pt x="44" y="1"/>
                    <a:pt x="12" y="1"/>
                  </a:cubicBezTo>
                  <a:close/>
                </a:path>
              </a:pathLst>
            </a:custGeom>
            <a:solidFill>
              <a:srgbClr val="F3D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6047700" y="4532095"/>
              <a:ext cx="61386" cy="28853"/>
            </a:xfrm>
            <a:custGeom>
              <a:avLst/>
              <a:gdLst/>
              <a:ahLst/>
              <a:cxnLst/>
              <a:rect l="l" t="t" r="r" b="b"/>
              <a:pathLst>
                <a:path w="1034" h="486" extrusionOk="0">
                  <a:moveTo>
                    <a:pt x="11" y="1"/>
                  </a:moveTo>
                  <a:lnTo>
                    <a:pt x="0" y="152"/>
                  </a:lnTo>
                  <a:cubicBezTo>
                    <a:pt x="194" y="173"/>
                    <a:pt x="754" y="259"/>
                    <a:pt x="915" y="485"/>
                  </a:cubicBezTo>
                  <a:lnTo>
                    <a:pt x="1034" y="410"/>
                  </a:lnTo>
                  <a:cubicBezTo>
                    <a:pt x="808" y="65"/>
                    <a:pt x="43" y="1"/>
                    <a:pt x="11" y="1"/>
                  </a:cubicBezTo>
                  <a:close/>
                </a:path>
              </a:pathLst>
            </a:custGeom>
            <a:solidFill>
              <a:srgbClr val="F3D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6749483" y="4364026"/>
              <a:ext cx="305624" cy="244475"/>
            </a:xfrm>
            <a:custGeom>
              <a:avLst/>
              <a:gdLst/>
              <a:ahLst/>
              <a:cxnLst/>
              <a:rect l="l" t="t" r="r" b="b"/>
              <a:pathLst>
                <a:path w="5148" h="4118" extrusionOk="0">
                  <a:moveTo>
                    <a:pt x="507" y="0"/>
                  </a:moveTo>
                  <a:cubicBezTo>
                    <a:pt x="507" y="0"/>
                    <a:pt x="1" y="2595"/>
                    <a:pt x="507" y="3101"/>
                  </a:cubicBezTo>
                  <a:cubicBezTo>
                    <a:pt x="916" y="3510"/>
                    <a:pt x="3412" y="4117"/>
                    <a:pt x="4470" y="4117"/>
                  </a:cubicBezTo>
                  <a:cubicBezTo>
                    <a:pt x="4719" y="4117"/>
                    <a:pt x="4889" y="4083"/>
                    <a:pt x="4932" y="4005"/>
                  </a:cubicBezTo>
                  <a:cubicBezTo>
                    <a:pt x="5147" y="3607"/>
                    <a:pt x="2585" y="2692"/>
                    <a:pt x="2606" y="1486"/>
                  </a:cubicBezTo>
                  <a:lnTo>
                    <a:pt x="2628" y="269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6885019" y="4502055"/>
              <a:ext cx="61445" cy="29506"/>
            </a:xfrm>
            <a:custGeom>
              <a:avLst/>
              <a:gdLst/>
              <a:ahLst/>
              <a:cxnLst/>
              <a:rect l="l" t="t" r="r" b="b"/>
              <a:pathLst>
                <a:path w="1035" h="497" extrusionOk="0">
                  <a:moveTo>
                    <a:pt x="1023" y="1"/>
                  </a:moveTo>
                  <a:cubicBezTo>
                    <a:pt x="991" y="12"/>
                    <a:pt x="227" y="65"/>
                    <a:pt x="0" y="410"/>
                  </a:cubicBezTo>
                  <a:lnTo>
                    <a:pt x="119" y="496"/>
                  </a:lnTo>
                  <a:cubicBezTo>
                    <a:pt x="280" y="259"/>
                    <a:pt x="840" y="173"/>
                    <a:pt x="1034" y="152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rgbClr val="F3D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6921471" y="4532095"/>
              <a:ext cx="61386" cy="28853"/>
            </a:xfrm>
            <a:custGeom>
              <a:avLst/>
              <a:gdLst/>
              <a:ahLst/>
              <a:cxnLst/>
              <a:rect l="l" t="t" r="r" b="b"/>
              <a:pathLst>
                <a:path w="1034" h="486" extrusionOk="0">
                  <a:moveTo>
                    <a:pt x="1023" y="1"/>
                  </a:moveTo>
                  <a:cubicBezTo>
                    <a:pt x="991" y="12"/>
                    <a:pt x="237" y="65"/>
                    <a:pt x="0" y="399"/>
                  </a:cubicBezTo>
                  <a:lnTo>
                    <a:pt x="129" y="485"/>
                  </a:lnTo>
                  <a:cubicBezTo>
                    <a:pt x="280" y="259"/>
                    <a:pt x="840" y="173"/>
                    <a:pt x="1034" y="152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rgbClr val="F3D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5989520" y="2450314"/>
              <a:ext cx="572125" cy="2013746"/>
            </a:xfrm>
            <a:custGeom>
              <a:avLst/>
              <a:gdLst/>
              <a:ahLst/>
              <a:cxnLst/>
              <a:rect l="l" t="t" r="r" b="b"/>
              <a:pathLst>
                <a:path w="9637" h="33920" extrusionOk="0">
                  <a:moveTo>
                    <a:pt x="9637" y="0"/>
                  </a:moveTo>
                  <a:lnTo>
                    <a:pt x="302" y="1486"/>
                  </a:lnTo>
                  <a:cubicBezTo>
                    <a:pt x="302" y="1486"/>
                    <a:pt x="1" y="33420"/>
                    <a:pt x="431" y="33764"/>
                  </a:cubicBezTo>
                  <a:cubicBezTo>
                    <a:pt x="582" y="33881"/>
                    <a:pt x="1361" y="33920"/>
                    <a:pt x="2329" y="33920"/>
                  </a:cubicBezTo>
                  <a:cubicBezTo>
                    <a:pt x="4128" y="33920"/>
                    <a:pt x="6579" y="33785"/>
                    <a:pt x="6859" y="33764"/>
                  </a:cubicBezTo>
                  <a:cubicBezTo>
                    <a:pt x="7289" y="33732"/>
                    <a:pt x="9637" y="0"/>
                    <a:pt x="9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6502158" y="2412557"/>
              <a:ext cx="506939" cy="2045982"/>
            </a:xfrm>
            <a:custGeom>
              <a:avLst/>
              <a:gdLst/>
              <a:ahLst/>
              <a:cxnLst/>
              <a:rect l="l" t="t" r="r" b="b"/>
              <a:pathLst>
                <a:path w="8539" h="3446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18" y="34260"/>
                    <a:pt x="1949" y="34314"/>
                  </a:cubicBezTo>
                  <a:cubicBezTo>
                    <a:pt x="2226" y="34342"/>
                    <a:pt x="4506" y="34463"/>
                    <a:pt x="6216" y="34463"/>
                  </a:cubicBezTo>
                  <a:cubicBezTo>
                    <a:pt x="7165" y="34463"/>
                    <a:pt x="7939" y="34425"/>
                    <a:pt x="8097" y="34314"/>
                  </a:cubicBezTo>
                  <a:cubicBezTo>
                    <a:pt x="8538" y="33991"/>
                    <a:pt x="8441" y="528"/>
                    <a:pt x="8441" y="52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5976103" y="1352787"/>
              <a:ext cx="1081557" cy="1196018"/>
            </a:xfrm>
            <a:custGeom>
              <a:avLst/>
              <a:gdLst/>
              <a:ahLst/>
              <a:cxnLst/>
              <a:rect l="l" t="t" r="r" b="b"/>
              <a:pathLst>
                <a:path w="18218" h="20146" extrusionOk="0">
                  <a:moveTo>
                    <a:pt x="7311" y="1"/>
                  </a:moveTo>
                  <a:cubicBezTo>
                    <a:pt x="7311" y="1"/>
                    <a:pt x="2014" y="87"/>
                    <a:pt x="474" y="1799"/>
                  </a:cubicBezTo>
                  <a:cubicBezTo>
                    <a:pt x="0" y="2348"/>
                    <a:pt x="668" y="20113"/>
                    <a:pt x="668" y="20113"/>
                  </a:cubicBezTo>
                  <a:lnTo>
                    <a:pt x="17356" y="20145"/>
                  </a:lnTo>
                  <a:cubicBezTo>
                    <a:pt x="17356" y="20145"/>
                    <a:pt x="18217" y="3005"/>
                    <a:pt x="17055" y="1142"/>
                  </a:cubicBezTo>
                  <a:cubicBezTo>
                    <a:pt x="16592" y="410"/>
                    <a:pt x="11359" y="12"/>
                    <a:pt x="11359" y="12"/>
                  </a:cubicBezTo>
                  <a:cubicBezTo>
                    <a:pt x="10573" y="2692"/>
                    <a:pt x="9303" y="3532"/>
                    <a:pt x="9303" y="3532"/>
                  </a:cubicBezTo>
                  <a:cubicBezTo>
                    <a:pt x="7925" y="2779"/>
                    <a:pt x="7311" y="1"/>
                    <a:pt x="7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6354511" y="2884944"/>
              <a:ext cx="171988" cy="1447142"/>
            </a:xfrm>
            <a:custGeom>
              <a:avLst/>
              <a:gdLst/>
              <a:ahLst/>
              <a:cxnLst/>
              <a:rect l="l" t="t" r="r" b="b"/>
              <a:pathLst>
                <a:path w="2897" h="24376" extrusionOk="0">
                  <a:moveTo>
                    <a:pt x="2896" y="0"/>
                  </a:moveTo>
                  <a:cubicBezTo>
                    <a:pt x="2896" y="0"/>
                    <a:pt x="2326" y="248"/>
                    <a:pt x="1411" y="3618"/>
                  </a:cubicBezTo>
                  <a:cubicBezTo>
                    <a:pt x="485" y="6988"/>
                    <a:pt x="1357" y="12199"/>
                    <a:pt x="937" y="13911"/>
                  </a:cubicBezTo>
                  <a:cubicBezTo>
                    <a:pt x="0" y="17841"/>
                    <a:pt x="399" y="23568"/>
                    <a:pt x="1066" y="24376"/>
                  </a:cubicBezTo>
                  <a:cubicBezTo>
                    <a:pt x="1066" y="24376"/>
                    <a:pt x="2746" y="8571"/>
                    <a:pt x="2896" y="0"/>
                  </a:cubicBezTo>
                  <a:close/>
                </a:path>
              </a:pathLst>
            </a:custGeom>
            <a:solidFill>
              <a:srgbClr val="9BC3BD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6413938" y="2858466"/>
              <a:ext cx="227437" cy="30990"/>
            </a:xfrm>
            <a:custGeom>
              <a:avLst/>
              <a:gdLst/>
              <a:ahLst/>
              <a:cxnLst/>
              <a:rect l="l" t="t" r="r" b="b"/>
              <a:pathLst>
                <a:path w="3831" h="522" extrusionOk="0">
                  <a:moveTo>
                    <a:pt x="1998" y="1"/>
                  </a:moveTo>
                  <a:cubicBezTo>
                    <a:pt x="1447" y="1"/>
                    <a:pt x="778" y="103"/>
                    <a:pt x="1" y="403"/>
                  </a:cubicBezTo>
                  <a:cubicBezTo>
                    <a:pt x="1" y="403"/>
                    <a:pt x="1997" y="521"/>
                    <a:pt x="3116" y="521"/>
                  </a:cubicBezTo>
                  <a:cubicBezTo>
                    <a:pt x="3469" y="521"/>
                    <a:pt x="3735" y="510"/>
                    <a:pt x="3823" y="479"/>
                  </a:cubicBezTo>
                  <a:cubicBezTo>
                    <a:pt x="3830" y="479"/>
                    <a:pt x="3189" y="1"/>
                    <a:pt x="1998" y="1"/>
                  </a:cubicBezTo>
                  <a:close/>
                </a:path>
              </a:pathLst>
            </a:custGeom>
            <a:solidFill>
              <a:srgbClr val="2F1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2"/>
            <p:cNvSpPr/>
            <p:nvPr/>
          </p:nvSpPr>
          <p:spPr>
            <a:xfrm>
              <a:off x="6931682" y="2852351"/>
              <a:ext cx="91485" cy="1537262"/>
            </a:xfrm>
            <a:custGeom>
              <a:avLst/>
              <a:gdLst/>
              <a:ahLst/>
              <a:cxnLst/>
              <a:rect l="l" t="t" r="r" b="b"/>
              <a:pathLst>
                <a:path w="1541" h="25894" extrusionOk="0">
                  <a:moveTo>
                    <a:pt x="1217" y="0"/>
                  </a:moveTo>
                  <a:cubicBezTo>
                    <a:pt x="1217" y="1"/>
                    <a:pt x="399" y="5007"/>
                    <a:pt x="248" y="8484"/>
                  </a:cubicBezTo>
                  <a:cubicBezTo>
                    <a:pt x="97" y="11962"/>
                    <a:pt x="0" y="23547"/>
                    <a:pt x="980" y="25894"/>
                  </a:cubicBezTo>
                  <a:cubicBezTo>
                    <a:pt x="980" y="25894"/>
                    <a:pt x="1540" y="10401"/>
                    <a:pt x="1217" y="0"/>
                  </a:cubicBezTo>
                  <a:close/>
                </a:path>
              </a:pathLst>
            </a:custGeom>
            <a:solidFill>
              <a:srgbClr val="9BC3BD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2"/>
            <p:cNvSpPr/>
            <p:nvPr/>
          </p:nvSpPr>
          <p:spPr>
            <a:xfrm>
              <a:off x="6630629" y="4388960"/>
              <a:ext cx="347122" cy="7718"/>
            </a:xfrm>
            <a:custGeom>
              <a:avLst/>
              <a:gdLst/>
              <a:ahLst/>
              <a:cxnLst/>
              <a:rect l="l" t="t" r="r" b="b"/>
              <a:pathLst>
                <a:path w="5847" h="130" extrusionOk="0">
                  <a:moveTo>
                    <a:pt x="0" y="0"/>
                  </a:moveTo>
                  <a:lnTo>
                    <a:pt x="0" y="108"/>
                  </a:lnTo>
                  <a:cubicBezTo>
                    <a:pt x="140" y="108"/>
                    <a:pt x="2380" y="129"/>
                    <a:pt x="4059" y="129"/>
                  </a:cubicBezTo>
                  <a:cubicBezTo>
                    <a:pt x="4921" y="129"/>
                    <a:pt x="5642" y="119"/>
                    <a:pt x="5847" y="108"/>
                  </a:cubicBezTo>
                  <a:lnTo>
                    <a:pt x="5847" y="0"/>
                  </a:lnTo>
                  <a:cubicBezTo>
                    <a:pt x="5646" y="18"/>
                    <a:pt x="4935" y="24"/>
                    <a:pt x="4075" y="24"/>
                  </a:cubicBezTo>
                  <a:cubicBezTo>
                    <a:pt x="2355" y="24"/>
                    <a:pt x="36" y="0"/>
                    <a:pt x="0" y="0"/>
                  </a:cubicBezTo>
                  <a:close/>
                </a:path>
              </a:pathLst>
            </a:custGeom>
            <a:solidFill>
              <a:srgbClr val="312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6047700" y="4367232"/>
              <a:ext cx="329846" cy="10924"/>
            </a:xfrm>
            <a:custGeom>
              <a:avLst/>
              <a:gdLst/>
              <a:ahLst/>
              <a:cxnLst/>
              <a:rect l="l" t="t" r="r" b="b"/>
              <a:pathLst>
                <a:path w="5556" h="184" extrusionOk="0">
                  <a:moveTo>
                    <a:pt x="11" y="0"/>
                  </a:moveTo>
                  <a:lnTo>
                    <a:pt x="0" y="108"/>
                  </a:lnTo>
                  <a:cubicBezTo>
                    <a:pt x="646" y="162"/>
                    <a:pt x="1475" y="183"/>
                    <a:pt x="2294" y="183"/>
                  </a:cubicBezTo>
                  <a:cubicBezTo>
                    <a:pt x="3930" y="183"/>
                    <a:pt x="5534" y="108"/>
                    <a:pt x="5556" y="108"/>
                  </a:cubicBezTo>
                  <a:lnTo>
                    <a:pt x="5556" y="0"/>
                  </a:lnTo>
                  <a:cubicBezTo>
                    <a:pt x="5527" y="0"/>
                    <a:pt x="3919" y="86"/>
                    <a:pt x="2286" y="86"/>
                  </a:cubicBezTo>
                  <a:cubicBezTo>
                    <a:pt x="1469" y="86"/>
                    <a:pt x="646" y="65"/>
                    <a:pt x="11" y="0"/>
                  </a:cubicBezTo>
                  <a:close/>
                </a:path>
              </a:pathLst>
            </a:custGeom>
            <a:solidFill>
              <a:srgbClr val="312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6431808" y="2547440"/>
              <a:ext cx="185464" cy="103596"/>
            </a:xfrm>
            <a:custGeom>
              <a:avLst/>
              <a:gdLst/>
              <a:ahLst/>
              <a:cxnLst/>
              <a:rect l="l" t="t" r="r" b="b"/>
              <a:pathLst>
                <a:path w="3124" h="1745" extrusionOk="0">
                  <a:moveTo>
                    <a:pt x="1" y="1"/>
                  </a:moveTo>
                  <a:lnTo>
                    <a:pt x="76" y="1745"/>
                  </a:lnTo>
                  <a:lnTo>
                    <a:pt x="3123" y="1745"/>
                  </a:lnTo>
                  <a:lnTo>
                    <a:pt x="3123" y="44"/>
                  </a:lnTo>
                  <a:cubicBezTo>
                    <a:pt x="293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5886636" y="1372616"/>
              <a:ext cx="1299495" cy="2356830"/>
            </a:xfrm>
            <a:custGeom>
              <a:avLst/>
              <a:gdLst/>
              <a:ahLst/>
              <a:cxnLst/>
              <a:rect l="l" t="t" r="r" b="b"/>
              <a:pathLst>
                <a:path w="21889" h="39699" extrusionOk="0">
                  <a:moveTo>
                    <a:pt x="5566" y="1"/>
                  </a:moveTo>
                  <a:cubicBezTo>
                    <a:pt x="5566" y="1"/>
                    <a:pt x="2468" y="1465"/>
                    <a:pt x="1996" y="1465"/>
                  </a:cubicBezTo>
                  <a:cubicBezTo>
                    <a:pt x="1990" y="1465"/>
                    <a:pt x="1986" y="1465"/>
                    <a:pt x="1981" y="1465"/>
                  </a:cubicBezTo>
                  <a:cubicBezTo>
                    <a:pt x="1981" y="1465"/>
                    <a:pt x="1981" y="1465"/>
                    <a:pt x="1981" y="1465"/>
                  </a:cubicBezTo>
                  <a:cubicBezTo>
                    <a:pt x="1571" y="1465"/>
                    <a:pt x="0" y="37630"/>
                    <a:pt x="614" y="38319"/>
                  </a:cubicBezTo>
                  <a:cubicBezTo>
                    <a:pt x="1221" y="38978"/>
                    <a:pt x="9094" y="39699"/>
                    <a:pt x="10164" y="39699"/>
                  </a:cubicBezTo>
                  <a:cubicBezTo>
                    <a:pt x="10195" y="39699"/>
                    <a:pt x="10220" y="39698"/>
                    <a:pt x="10239" y="39697"/>
                  </a:cubicBezTo>
                  <a:cubicBezTo>
                    <a:pt x="10917" y="39654"/>
                    <a:pt x="10670" y="37663"/>
                    <a:pt x="10670" y="37662"/>
                  </a:cubicBezTo>
                  <a:lnTo>
                    <a:pt x="10670" y="37662"/>
                  </a:lnTo>
                  <a:cubicBezTo>
                    <a:pt x="10670" y="37663"/>
                    <a:pt x="11445" y="39600"/>
                    <a:pt x="11445" y="39643"/>
                  </a:cubicBezTo>
                  <a:cubicBezTo>
                    <a:pt x="11445" y="39661"/>
                    <a:pt x="12174" y="39693"/>
                    <a:pt x="13204" y="39693"/>
                  </a:cubicBezTo>
                  <a:cubicBezTo>
                    <a:pt x="15204" y="39693"/>
                    <a:pt x="18340" y="39573"/>
                    <a:pt x="19477" y="38997"/>
                  </a:cubicBezTo>
                  <a:cubicBezTo>
                    <a:pt x="21199" y="38125"/>
                    <a:pt x="21889" y="3306"/>
                    <a:pt x="20769" y="1756"/>
                  </a:cubicBezTo>
                  <a:cubicBezTo>
                    <a:pt x="19638" y="216"/>
                    <a:pt x="17248" y="173"/>
                    <a:pt x="16419" y="108"/>
                  </a:cubicBezTo>
                  <a:cubicBezTo>
                    <a:pt x="16414" y="108"/>
                    <a:pt x="16409" y="108"/>
                    <a:pt x="16404" y="108"/>
                  </a:cubicBezTo>
                  <a:cubicBezTo>
                    <a:pt x="15081" y="108"/>
                    <a:pt x="12539" y="13509"/>
                    <a:pt x="11216" y="13509"/>
                  </a:cubicBezTo>
                  <a:cubicBezTo>
                    <a:pt x="11199" y="13509"/>
                    <a:pt x="11182" y="13506"/>
                    <a:pt x="11165" y="13502"/>
                  </a:cubicBezTo>
                  <a:cubicBezTo>
                    <a:pt x="9852" y="13147"/>
                    <a:pt x="5566" y="1"/>
                    <a:pt x="5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6312301" y="750742"/>
              <a:ext cx="399543" cy="207786"/>
            </a:xfrm>
            <a:custGeom>
              <a:avLst/>
              <a:gdLst/>
              <a:ahLst/>
              <a:cxnLst/>
              <a:rect l="l" t="t" r="r" b="b"/>
              <a:pathLst>
                <a:path w="6730" h="3500" extrusionOk="0">
                  <a:moveTo>
                    <a:pt x="4164" y="1"/>
                  </a:moveTo>
                  <a:cubicBezTo>
                    <a:pt x="3364" y="1"/>
                    <a:pt x="2643" y="323"/>
                    <a:pt x="2088" y="323"/>
                  </a:cubicBezTo>
                  <a:cubicBezTo>
                    <a:pt x="1978" y="323"/>
                    <a:pt x="1874" y="310"/>
                    <a:pt x="1777" y="280"/>
                  </a:cubicBezTo>
                  <a:cubicBezTo>
                    <a:pt x="1642" y="239"/>
                    <a:pt x="1545" y="221"/>
                    <a:pt x="1475" y="221"/>
                  </a:cubicBezTo>
                  <a:cubicBezTo>
                    <a:pt x="1147" y="221"/>
                    <a:pt x="1471" y="608"/>
                    <a:pt x="1605" y="635"/>
                  </a:cubicBezTo>
                  <a:cubicBezTo>
                    <a:pt x="1766" y="667"/>
                    <a:pt x="324" y="1087"/>
                    <a:pt x="162" y="2153"/>
                  </a:cubicBezTo>
                  <a:cubicBezTo>
                    <a:pt x="1" y="3219"/>
                    <a:pt x="98" y="3488"/>
                    <a:pt x="162" y="3499"/>
                  </a:cubicBezTo>
                  <a:cubicBezTo>
                    <a:pt x="164" y="3499"/>
                    <a:pt x="165" y="3499"/>
                    <a:pt x="167" y="3499"/>
                  </a:cubicBezTo>
                  <a:cubicBezTo>
                    <a:pt x="238" y="3499"/>
                    <a:pt x="526" y="3323"/>
                    <a:pt x="937" y="3323"/>
                  </a:cubicBezTo>
                  <a:cubicBezTo>
                    <a:pt x="969" y="3323"/>
                    <a:pt x="1001" y="3324"/>
                    <a:pt x="1034" y="3327"/>
                  </a:cubicBezTo>
                  <a:cubicBezTo>
                    <a:pt x="1034" y="3327"/>
                    <a:pt x="1157" y="3363"/>
                    <a:pt x="1375" y="3363"/>
                  </a:cubicBezTo>
                  <a:cubicBezTo>
                    <a:pt x="1644" y="3363"/>
                    <a:pt x="2057" y="3307"/>
                    <a:pt x="2563" y="3057"/>
                  </a:cubicBezTo>
                  <a:cubicBezTo>
                    <a:pt x="3456" y="2616"/>
                    <a:pt x="3673" y="1980"/>
                    <a:pt x="3973" y="1980"/>
                  </a:cubicBezTo>
                  <a:cubicBezTo>
                    <a:pt x="3980" y="1980"/>
                    <a:pt x="3988" y="1980"/>
                    <a:pt x="3995" y="1981"/>
                  </a:cubicBezTo>
                  <a:cubicBezTo>
                    <a:pt x="4297" y="2024"/>
                    <a:pt x="4598" y="1938"/>
                    <a:pt x="4899" y="2132"/>
                  </a:cubicBezTo>
                  <a:cubicBezTo>
                    <a:pt x="5190" y="2325"/>
                    <a:pt x="5190" y="3047"/>
                    <a:pt x="5858" y="3359"/>
                  </a:cubicBezTo>
                  <a:cubicBezTo>
                    <a:pt x="5858" y="3359"/>
                    <a:pt x="5859" y="3359"/>
                    <a:pt x="5861" y="3359"/>
                  </a:cubicBezTo>
                  <a:cubicBezTo>
                    <a:pt x="5901" y="3359"/>
                    <a:pt x="6239" y="3340"/>
                    <a:pt x="6471" y="2702"/>
                  </a:cubicBezTo>
                  <a:cubicBezTo>
                    <a:pt x="6730" y="2024"/>
                    <a:pt x="6579" y="829"/>
                    <a:pt x="5201" y="215"/>
                  </a:cubicBezTo>
                  <a:cubicBezTo>
                    <a:pt x="4845" y="57"/>
                    <a:pt x="4498" y="1"/>
                    <a:pt x="41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6505958" y="2124327"/>
              <a:ext cx="46722" cy="1371092"/>
            </a:xfrm>
            <a:custGeom>
              <a:avLst/>
              <a:gdLst/>
              <a:ahLst/>
              <a:cxnLst/>
              <a:rect l="l" t="t" r="r" b="b"/>
              <a:pathLst>
                <a:path w="787" h="23095" extrusionOk="0">
                  <a:moveTo>
                    <a:pt x="679" y="0"/>
                  </a:moveTo>
                  <a:cubicBezTo>
                    <a:pt x="647" y="872"/>
                    <a:pt x="1" y="21286"/>
                    <a:pt x="335" y="23094"/>
                  </a:cubicBezTo>
                  <a:lnTo>
                    <a:pt x="432" y="23073"/>
                  </a:lnTo>
                  <a:cubicBezTo>
                    <a:pt x="109" y="21275"/>
                    <a:pt x="776" y="215"/>
                    <a:pt x="787" y="0"/>
                  </a:cubicBez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6650458" y="1352847"/>
              <a:ext cx="202028" cy="46663"/>
            </a:xfrm>
            <a:custGeom>
              <a:avLst/>
              <a:gdLst/>
              <a:ahLst/>
              <a:cxnLst/>
              <a:rect l="l" t="t" r="r" b="b"/>
              <a:pathLst>
                <a:path w="3403" h="786" extrusionOk="0">
                  <a:moveTo>
                    <a:pt x="305" y="1"/>
                  </a:moveTo>
                  <a:cubicBezTo>
                    <a:pt x="198" y="1"/>
                    <a:pt x="96" y="4"/>
                    <a:pt x="0" y="11"/>
                  </a:cubicBezTo>
                  <a:cubicBezTo>
                    <a:pt x="431" y="258"/>
                    <a:pt x="872" y="484"/>
                    <a:pt x="1335" y="689"/>
                  </a:cubicBezTo>
                  <a:cubicBezTo>
                    <a:pt x="1497" y="758"/>
                    <a:pt x="1684" y="785"/>
                    <a:pt x="1878" y="785"/>
                  </a:cubicBezTo>
                  <a:cubicBezTo>
                    <a:pt x="2591" y="785"/>
                    <a:pt x="3402" y="420"/>
                    <a:pt x="3402" y="420"/>
                  </a:cubicBezTo>
                  <a:cubicBezTo>
                    <a:pt x="3402" y="420"/>
                    <a:pt x="1534" y="1"/>
                    <a:pt x="305" y="1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6217075" y="1352787"/>
              <a:ext cx="186058" cy="36570"/>
            </a:xfrm>
            <a:custGeom>
              <a:avLst/>
              <a:gdLst/>
              <a:ahLst/>
              <a:cxnLst/>
              <a:rect l="l" t="t" r="r" b="b"/>
              <a:pathLst>
                <a:path w="3134" h="616" extrusionOk="0">
                  <a:moveTo>
                    <a:pt x="3077" y="1"/>
                  </a:moveTo>
                  <a:cubicBezTo>
                    <a:pt x="1898" y="1"/>
                    <a:pt x="0" y="324"/>
                    <a:pt x="0" y="324"/>
                  </a:cubicBezTo>
                  <a:cubicBezTo>
                    <a:pt x="0" y="324"/>
                    <a:pt x="568" y="616"/>
                    <a:pt x="1034" y="616"/>
                  </a:cubicBezTo>
                  <a:cubicBezTo>
                    <a:pt x="1105" y="616"/>
                    <a:pt x="1174" y="609"/>
                    <a:pt x="1239" y="593"/>
                  </a:cubicBezTo>
                  <a:cubicBezTo>
                    <a:pt x="1712" y="464"/>
                    <a:pt x="3134" y="1"/>
                    <a:pt x="3134" y="1"/>
                  </a:cubicBezTo>
                  <a:cubicBezTo>
                    <a:pt x="3115" y="1"/>
                    <a:pt x="3096" y="1"/>
                    <a:pt x="3077" y="1"/>
                  </a:cubicBezTo>
                  <a:close/>
                </a:path>
              </a:pathLst>
            </a:custGeom>
            <a:solidFill>
              <a:srgbClr val="3B4D4E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7028807" y="2893908"/>
              <a:ext cx="117666" cy="767028"/>
            </a:xfrm>
            <a:custGeom>
              <a:avLst/>
              <a:gdLst/>
              <a:ahLst/>
              <a:cxnLst/>
              <a:rect l="l" t="t" r="r" b="b"/>
              <a:pathLst>
                <a:path w="1982" h="12920" extrusionOk="0">
                  <a:moveTo>
                    <a:pt x="1767" y="0"/>
                  </a:moveTo>
                  <a:lnTo>
                    <a:pt x="1767" y="0"/>
                  </a:lnTo>
                  <a:cubicBezTo>
                    <a:pt x="1766" y="1"/>
                    <a:pt x="507" y="5201"/>
                    <a:pt x="259" y="8484"/>
                  </a:cubicBezTo>
                  <a:cubicBezTo>
                    <a:pt x="1" y="11768"/>
                    <a:pt x="518" y="12920"/>
                    <a:pt x="518" y="12920"/>
                  </a:cubicBezTo>
                  <a:cubicBezTo>
                    <a:pt x="1982" y="7666"/>
                    <a:pt x="1767" y="1"/>
                    <a:pt x="1767" y="0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6383898" y="834687"/>
              <a:ext cx="232068" cy="87389"/>
            </a:xfrm>
            <a:custGeom>
              <a:avLst/>
              <a:gdLst/>
              <a:ahLst/>
              <a:cxnLst/>
              <a:rect l="l" t="t" r="r" b="b"/>
              <a:pathLst>
                <a:path w="3909" h="1472" extrusionOk="0">
                  <a:moveTo>
                    <a:pt x="2687" y="1"/>
                  </a:moveTo>
                  <a:cubicBezTo>
                    <a:pt x="2639" y="1"/>
                    <a:pt x="2590" y="3"/>
                    <a:pt x="2541" y="7"/>
                  </a:cubicBezTo>
                  <a:cubicBezTo>
                    <a:pt x="2154" y="39"/>
                    <a:pt x="1766" y="341"/>
                    <a:pt x="1346" y="653"/>
                  </a:cubicBezTo>
                  <a:cubicBezTo>
                    <a:pt x="916" y="987"/>
                    <a:pt x="474" y="1331"/>
                    <a:pt x="1" y="1364"/>
                  </a:cubicBezTo>
                  <a:lnTo>
                    <a:pt x="11" y="1471"/>
                  </a:lnTo>
                  <a:cubicBezTo>
                    <a:pt x="507" y="1428"/>
                    <a:pt x="969" y="1073"/>
                    <a:pt x="1411" y="739"/>
                  </a:cubicBezTo>
                  <a:cubicBezTo>
                    <a:pt x="1809" y="427"/>
                    <a:pt x="2186" y="136"/>
                    <a:pt x="2552" y="104"/>
                  </a:cubicBezTo>
                  <a:cubicBezTo>
                    <a:pt x="2590" y="101"/>
                    <a:pt x="2628" y="100"/>
                    <a:pt x="2665" y="100"/>
                  </a:cubicBezTo>
                  <a:cubicBezTo>
                    <a:pt x="3099" y="100"/>
                    <a:pt x="3516" y="270"/>
                    <a:pt x="3833" y="567"/>
                  </a:cubicBezTo>
                  <a:lnTo>
                    <a:pt x="3909" y="502"/>
                  </a:lnTo>
                  <a:cubicBezTo>
                    <a:pt x="3578" y="181"/>
                    <a:pt x="3142" y="1"/>
                    <a:pt x="2687" y="1"/>
                  </a:cubicBez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6371134" y="779475"/>
              <a:ext cx="265313" cy="99144"/>
            </a:xfrm>
            <a:custGeom>
              <a:avLst/>
              <a:gdLst/>
              <a:ahLst/>
              <a:cxnLst/>
              <a:rect l="l" t="t" r="r" b="b"/>
              <a:pathLst>
                <a:path w="4469" h="1670" extrusionOk="0">
                  <a:moveTo>
                    <a:pt x="2477" y="0"/>
                  </a:moveTo>
                  <a:cubicBezTo>
                    <a:pt x="1903" y="0"/>
                    <a:pt x="1351" y="436"/>
                    <a:pt x="862" y="818"/>
                  </a:cubicBezTo>
                  <a:cubicBezTo>
                    <a:pt x="535" y="1082"/>
                    <a:pt x="218" y="1325"/>
                    <a:pt x="13" y="1325"/>
                  </a:cubicBezTo>
                  <a:cubicBezTo>
                    <a:pt x="9" y="1325"/>
                    <a:pt x="4" y="1325"/>
                    <a:pt x="0" y="1325"/>
                  </a:cubicBezTo>
                  <a:lnTo>
                    <a:pt x="0" y="1421"/>
                  </a:lnTo>
                  <a:cubicBezTo>
                    <a:pt x="6" y="1422"/>
                    <a:pt x="11" y="1422"/>
                    <a:pt x="17" y="1422"/>
                  </a:cubicBezTo>
                  <a:cubicBezTo>
                    <a:pt x="262" y="1422"/>
                    <a:pt x="579" y="1189"/>
                    <a:pt x="937" y="894"/>
                  </a:cubicBezTo>
                  <a:cubicBezTo>
                    <a:pt x="1410" y="526"/>
                    <a:pt x="1944" y="107"/>
                    <a:pt x="2470" y="107"/>
                  </a:cubicBezTo>
                  <a:cubicBezTo>
                    <a:pt x="2483" y="107"/>
                    <a:pt x="2496" y="107"/>
                    <a:pt x="2509" y="108"/>
                  </a:cubicBezTo>
                  <a:cubicBezTo>
                    <a:pt x="3306" y="140"/>
                    <a:pt x="3865" y="409"/>
                    <a:pt x="4156" y="915"/>
                  </a:cubicBezTo>
                  <a:cubicBezTo>
                    <a:pt x="4296" y="1141"/>
                    <a:pt x="4371" y="1400"/>
                    <a:pt x="4371" y="1669"/>
                  </a:cubicBezTo>
                  <a:lnTo>
                    <a:pt x="4468" y="1669"/>
                  </a:lnTo>
                  <a:cubicBezTo>
                    <a:pt x="4468" y="1271"/>
                    <a:pt x="4307" y="883"/>
                    <a:pt x="4038" y="603"/>
                  </a:cubicBezTo>
                  <a:cubicBezTo>
                    <a:pt x="3704" y="226"/>
                    <a:pt x="3176" y="33"/>
                    <a:pt x="2498" y="0"/>
                  </a:cubicBezTo>
                  <a:cubicBezTo>
                    <a:pt x="2491" y="0"/>
                    <a:pt x="2484" y="0"/>
                    <a:pt x="2477" y="0"/>
                  </a:cubicBez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6631282" y="780069"/>
              <a:ext cx="72250" cy="118319"/>
            </a:xfrm>
            <a:custGeom>
              <a:avLst/>
              <a:gdLst/>
              <a:ahLst/>
              <a:cxnLst/>
              <a:rect l="l" t="t" r="r" b="b"/>
              <a:pathLst>
                <a:path w="1217" h="1993" extrusionOk="0">
                  <a:moveTo>
                    <a:pt x="65" y="1"/>
                  </a:moveTo>
                  <a:lnTo>
                    <a:pt x="0" y="76"/>
                  </a:lnTo>
                  <a:cubicBezTo>
                    <a:pt x="1066" y="1088"/>
                    <a:pt x="355" y="1885"/>
                    <a:pt x="323" y="1928"/>
                  </a:cubicBezTo>
                  <a:lnTo>
                    <a:pt x="399" y="1993"/>
                  </a:lnTo>
                  <a:cubicBezTo>
                    <a:pt x="399" y="1982"/>
                    <a:pt x="1217" y="1099"/>
                    <a:pt x="65" y="1"/>
                  </a:cubicBez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6011248" y="1596966"/>
              <a:ext cx="27547" cy="406608"/>
            </a:xfrm>
            <a:custGeom>
              <a:avLst/>
              <a:gdLst/>
              <a:ahLst/>
              <a:cxnLst/>
              <a:rect l="l" t="t" r="r" b="b"/>
              <a:pathLst>
                <a:path w="464" h="6849" extrusionOk="0">
                  <a:moveTo>
                    <a:pt x="356" y="1"/>
                  </a:moveTo>
                  <a:cubicBezTo>
                    <a:pt x="334" y="216"/>
                    <a:pt x="1" y="5309"/>
                    <a:pt x="356" y="6848"/>
                  </a:cubicBezTo>
                  <a:lnTo>
                    <a:pt x="464" y="6827"/>
                  </a:lnTo>
                  <a:cubicBezTo>
                    <a:pt x="108" y="5298"/>
                    <a:pt x="453" y="65"/>
                    <a:pt x="453" y="11"/>
                  </a:cubicBezTo>
                  <a:lnTo>
                    <a:pt x="356" y="1"/>
                  </a:ln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5449395" y="1440651"/>
              <a:ext cx="228921" cy="210102"/>
            </a:xfrm>
            <a:custGeom>
              <a:avLst/>
              <a:gdLst/>
              <a:ahLst/>
              <a:cxnLst/>
              <a:rect l="l" t="t" r="r" b="b"/>
              <a:pathLst>
                <a:path w="3856" h="3539" extrusionOk="0">
                  <a:moveTo>
                    <a:pt x="755" y="0"/>
                  </a:moveTo>
                  <a:cubicBezTo>
                    <a:pt x="308" y="0"/>
                    <a:pt x="0" y="47"/>
                    <a:pt x="22" y="179"/>
                  </a:cubicBezTo>
                  <a:cubicBezTo>
                    <a:pt x="87" y="631"/>
                    <a:pt x="475" y="3226"/>
                    <a:pt x="604" y="3463"/>
                  </a:cubicBezTo>
                  <a:cubicBezTo>
                    <a:pt x="632" y="3517"/>
                    <a:pt x="807" y="3538"/>
                    <a:pt x="1061" y="3538"/>
                  </a:cubicBezTo>
                  <a:cubicBezTo>
                    <a:pt x="1873" y="3538"/>
                    <a:pt x="3484" y="3319"/>
                    <a:pt x="3640" y="3237"/>
                  </a:cubicBezTo>
                  <a:cubicBezTo>
                    <a:pt x="3855" y="3129"/>
                    <a:pt x="3468" y="2429"/>
                    <a:pt x="3478" y="1815"/>
                  </a:cubicBezTo>
                  <a:cubicBezTo>
                    <a:pt x="3489" y="1202"/>
                    <a:pt x="3748" y="276"/>
                    <a:pt x="3748" y="276"/>
                  </a:cubicBezTo>
                  <a:cubicBezTo>
                    <a:pt x="3748" y="276"/>
                    <a:pt x="1841" y="0"/>
                    <a:pt x="755" y="0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5430872" y="1129744"/>
              <a:ext cx="189264" cy="106149"/>
            </a:xfrm>
            <a:custGeom>
              <a:avLst/>
              <a:gdLst/>
              <a:ahLst/>
              <a:cxnLst/>
              <a:rect l="l" t="t" r="r" b="b"/>
              <a:pathLst>
                <a:path w="3188" h="1788" extrusionOk="0">
                  <a:moveTo>
                    <a:pt x="2897" y="0"/>
                  </a:moveTo>
                  <a:lnTo>
                    <a:pt x="1" y="1142"/>
                  </a:lnTo>
                  <a:lnTo>
                    <a:pt x="205" y="1788"/>
                  </a:lnTo>
                  <a:lnTo>
                    <a:pt x="3187" y="603"/>
                  </a:lnTo>
                  <a:lnTo>
                    <a:pt x="28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5421907" y="1154678"/>
              <a:ext cx="333705" cy="379061"/>
            </a:xfrm>
            <a:custGeom>
              <a:avLst/>
              <a:gdLst/>
              <a:ahLst/>
              <a:cxnLst/>
              <a:rect l="l" t="t" r="r" b="b"/>
              <a:pathLst>
                <a:path w="5621" h="6385" extrusionOk="0">
                  <a:moveTo>
                    <a:pt x="3672" y="0"/>
                  </a:moveTo>
                  <a:lnTo>
                    <a:pt x="1" y="1454"/>
                  </a:lnTo>
                  <a:lnTo>
                    <a:pt x="1950" y="6385"/>
                  </a:lnTo>
                  <a:lnTo>
                    <a:pt x="5621" y="4931"/>
                  </a:lnTo>
                  <a:cubicBezTo>
                    <a:pt x="5621" y="4931"/>
                    <a:pt x="3705" y="237"/>
                    <a:pt x="3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5483946" y="1240939"/>
              <a:ext cx="197575" cy="169494"/>
            </a:xfrm>
            <a:custGeom>
              <a:avLst/>
              <a:gdLst/>
              <a:ahLst/>
              <a:cxnLst/>
              <a:rect l="l" t="t" r="r" b="b"/>
              <a:pathLst>
                <a:path w="3328" h="2855" extrusionOk="0">
                  <a:moveTo>
                    <a:pt x="2616" y="1"/>
                  </a:moveTo>
                  <a:lnTo>
                    <a:pt x="0" y="1034"/>
                  </a:lnTo>
                  <a:cubicBezTo>
                    <a:pt x="0" y="1034"/>
                    <a:pt x="600" y="2855"/>
                    <a:pt x="718" y="2855"/>
                  </a:cubicBezTo>
                  <a:cubicBezTo>
                    <a:pt x="719" y="2855"/>
                    <a:pt x="720" y="2854"/>
                    <a:pt x="722" y="2854"/>
                  </a:cubicBezTo>
                  <a:cubicBezTo>
                    <a:pt x="829" y="2811"/>
                    <a:pt x="3241" y="1917"/>
                    <a:pt x="3327" y="1820"/>
                  </a:cubicBezTo>
                  <a:lnTo>
                    <a:pt x="26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5548479" y="1279290"/>
              <a:ext cx="66551" cy="94038"/>
            </a:xfrm>
            <a:custGeom>
              <a:avLst/>
              <a:gdLst/>
              <a:ahLst/>
              <a:cxnLst/>
              <a:rect l="l" t="t" r="r" b="b"/>
              <a:pathLst>
                <a:path w="1121" h="1584" extrusionOk="0">
                  <a:moveTo>
                    <a:pt x="582" y="1"/>
                  </a:moveTo>
                  <a:lnTo>
                    <a:pt x="1" y="227"/>
                  </a:lnTo>
                  <a:cubicBezTo>
                    <a:pt x="1" y="227"/>
                    <a:pt x="513" y="1583"/>
                    <a:pt x="539" y="1583"/>
                  </a:cubicBezTo>
                  <a:cubicBezTo>
                    <a:pt x="539" y="1583"/>
                    <a:pt x="539" y="1583"/>
                    <a:pt x="539" y="1583"/>
                  </a:cubicBezTo>
                  <a:cubicBezTo>
                    <a:pt x="560" y="1573"/>
                    <a:pt x="1120" y="1411"/>
                    <a:pt x="1120" y="1357"/>
                  </a:cubicBezTo>
                  <a:lnTo>
                    <a:pt x="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5534409" y="1293360"/>
              <a:ext cx="95285" cy="67204"/>
            </a:xfrm>
            <a:custGeom>
              <a:avLst/>
              <a:gdLst/>
              <a:ahLst/>
              <a:cxnLst/>
              <a:rect l="l" t="t" r="r" b="b"/>
              <a:pathLst>
                <a:path w="1605" h="1132" extrusionOk="0">
                  <a:moveTo>
                    <a:pt x="1379" y="1"/>
                  </a:moveTo>
                  <a:cubicBezTo>
                    <a:pt x="1379" y="1"/>
                    <a:pt x="1" y="517"/>
                    <a:pt x="12" y="539"/>
                  </a:cubicBezTo>
                  <a:cubicBezTo>
                    <a:pt x="22" y="571"/>
                    <a:pt x="195" y="1120"/>
                    <a:pt x="248" y="1131"/>
                  </a:cubicBezTo>
                  <a:lnTo>
                    <a:pt x="1605" y="593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5446189" y="1323519"/>
              <a:ext cx="118319" cy="240498"/>
            </a:xfrm>
            <a:custGeom>
              <a:avLst/>
              <a:gdLst/>
              <a:ahLst/>
              <a:cxnLst/>
              <a:rect l="l" t="t" r="r" b="b"/>
              <a:pathLst>
                <a:path w="1993" h="4051" extrusionOk="0">
                  <a:moveTo>
                    <a:pt x="953" y="1"/>
                  </a:moveTo>
                  <a:cubicBezTo>
                    <a:pt x="547" y="1"/>
                    <a:pt x="1" y="1700"/>
                    <a:pt x="1" y="1700"/>
                  </a:cubicBezTo>
                  <a:cubicBezTo>
                    <a:pt x="224" y="3401"/>
                    <a:pt x="841" y="4051"/>
                    <a:pt x="1310" y="4051"/>
                  </a:cubicBezTo>
                  <a:cubicBezTo>
                    <a:pt x="1384" y="4051"/>
                    <a:pt x="1454" y="4035"/>
                    <a:pt x="1519" y="4004"/>
                  </a:cubicBezTo>
                  <a:cubicBezTo>
                    <a:pt x="1993" y="3778"/>
                    <a:pt x="1713" y="2755"/>
                    <a:pt x="1347" y="2141"/>
                  </a:cubicBezTo>
                  <a:cubicBezTo>
                    <a:pt x="970" y="1538"/>
                    <a:pt x="1401" y="171"/>
                    <a:pt x="1002" y="9"/>
                  </a:cubicBezTo>
                  <a:cubicBezTo>
                    <a:pt x="986" y="3"/>
                    <a:pt x="970" y="1"/>
                    <a:pt x="953" y="1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5357375" y="1583193"/>
              <a:ext cx="648827" cy="1007941"/>
            </a:xfrm>
            <a:custGeom>
              <a:avLst/>
              <a:gdLst/>
              <a:ahLst/>
              <a:cxnLst/>
              <a:rect l="l" t="t" r="r" b="b"/>
              <a:pathLst>
                <a:path w="10929" h="16978" extrusionOk="0">
                  <a:moveTo>
                    <a:pt x="5272" y="0"/>
                  </a:moveTo>
                  <a:cubicBezTo>
                    <a:pt x="3852" y="0"/>
                    <a:pt x="1292" y="642"/>
                    <a:pt x="1292" y="642"/>
                  </a:cubicBezTo>
                  <a:cubicBezTo>
                    <a:pt x="0" y="922"/>
                    <a:pt x="2121" y="14940"/>
                    <a:pt x="3435" y="16156"/>
                  </a:cubicBezTo>
                  <a:cubicBezTo>
                    <a:pt x="4055" y="16734"/>
                    <a:pt x="4777" y="16977"/>
                    <a:pt x="5519" y="16977"/>
                  </a:cubicBezTo>
                  <a:cubicBezTo>
                    <a:pt x="7821" y="16977"/>
                    <a:pt x="10323" y="14646"/>
                    <a:pt x="10616" y="12733"/>
                  </a:cubicBezTo>
                  <a:cubicBezTo>
                    <a:pt x="10928" y="10816"/>
                    <a:pt x="6945" y="437"/>
                    <a:pt x="5944" y="82"/>
                  </a:cubicBezTo>
                  <a:cubicBezTo>
                    <a:pt x="5781" y="24"/>
                    <a:pt x="5548" y="0"/>
                    <a:pt x="52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7409174" y="1465289"/>
              <a:ext cx="235808" cy="209627"/>
            </a:xfrm>
            <a:custGeom>
              <a:avLst/>
              <a:gdLst/>
              <a:ahLst/>
              <a:cxnLst/>
              <a:rect l="l" t="t" r="r" b="b"/>
              <a:pathLst>
                <a:path w="3972" h="3531" extrusionOk="0">
                  <a:moveTo>
                    <a:pt x="2870" y="0"/>
                  </a:moveTo>
                  <a:cubicBezTo>
                    <a:pt x="1773" y="0"/>
                    <a:pt x="226" y="162"/>
                    <a:pt x="226" y="162"/>
                  </a:cubicBezTo>
                  <a:cubicBezTo>
                    <a:pt x="226" y="162"/>
                    <a:pt x="441" y="1099"/>
                    <a:pt x="431" y="1713"/>
                  </a:cubicBezTo>
                  <a:cubicBezTo>
                    <a:pt x="409" y="2326"/>
                    <a:pt x="0" y="3015"/>
                    <a:pt x="205" y="3134"/>
                  </a:cubicBezTo>
                  <a:cubicBezTo>
                    <a:pt x="369" y="3220"/>
                    <a:pt x="2144" y="3530"/>
                    <a:pt x="2904" y="3530"/>
                  </a:cubicBezTo>
                  <a:cubicBezTo>
                    <a:pt x="3089" y="3530"/>
                    <a:pt x="3213" y="3512"/>
                    <a:pt x="3241" y="3468"/>
                  </a:cubicBezTo>
                  <a:cubicBezTo>
                    <a:pt x="3370" y="3242"/>
                    <a:pt x="3854" y="668"/>
                    <a:pt x="3941" y="216"/>
                  </a:cubicBezTo>
                  <a:cubicBezTo>
                    <a:pt x="3972" y="52"/>
                    <a:pt x="3493" y="0"/>
                    <a:pt x="2870" y="0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7484571" y="1150819"/>
              <a:ext cx="187958" cy="111908"/>
            </a:xfrm>
            <a:custGeom>
              <a:avLst/>
              <a:gdLst/>
              <a:ahLst/>
              <a:cxnLst/>
              <a:rect l="l" t="t" r="r" b="b"/>
              <a:pathLst>
                <a:path w="3166" h="1885" extrusionOk="0">
                  <a:moveTo>
                    <a:pt x="313" y="1"/>
                  </a:moveTo>
                  <a:lnTo>
                    <a:pt x="1" y="593"/>
                  </a:lnTo>
                  <a:lnTo>
                    <a:pt x="2929" y="1885"/>
                  </a:lnTo>
                  <a:lnTo>
                    <a:pt x="3166" y="1250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7338171" y="1173854"/>
              <a:ext cx="342076" cy="382920"/>
            </a:xfrm>
            <a:custGeom>
              <a:avLst/>
              <a:gdLst/>
              <a:ahLst/>
              <a:cxnLst/>
              <a:rect l="l" t="t" r="r" b="b"/>
              <a:pathLst>
                <a:path w="5762" h="6450" extrusionOk="0">
                  <a:moveTo>
                    <a:pt x="2144" y="0"/>
                  </a:moveTo>
                  <a:cubicBezTo>
                    <a:pt x="2090" y="237"/>
                    <a:pt x="1" y="4856"/>
                    <a:pt x="1" y="4856"/>
                  </a:cubicBezTo>
                  <a:lnTo>
                    <a:pt x="3619" y="6449"/>
                  </a:lnTo>
                  <a:lnTo>
                    <a:pt x="5761" y="1594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7416180" y="1260768"/>
              <a:ext cx="199475" cy="173294"/>
            </a:xfrm>
            <a:custGeom>
              <a:avLst/>
              <a:gdLst/>
              <a:ahLst/>
              <a:cxnLst/>
              <a:rect l="l" t="t" r="r" b="b"/>
              <a:pathLst>
                <a:path w="3360" h="2919" extrusionOk="0">
                  <a:moveTo>
                    <a:pt x="786" y="0"/>
                  </a:moveTo>
                  <a:lnTo>
                    <a:pt x="1" y="1788"/>
                  </a:lnTo>
                  <a:cubicBezTo>
                    <a:pt x="87" y="1885"/>
                    <a:pt x="2466" y="2864"/>
                    <a:pt x="2574" y="2918"/>
                  </a:cubicBezTo>
                  <a:cubicBezTo>
                    <a:pt x="2575" y="2919"/>
                    <a:pt x="2576" y="2919"/>
                    <a:pt x="2577" y="2919"/>
                  </a:cubicBezTo>
                  <a:cubicBezTo>
                    <a:pt x="2687" y="2919"/>
                    <a:pt x="3360" y="1131"/>
                    <a:pt x="3360" y="1131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7482018" y="1300366"/>
              <a:ext cx="69697" cy="95344"/>
            </a:xfrm>
            <a:custGeom>
              <a:avLst/>
              <a:gdLst/>
              <a:ahLst/>
              <a:cxnLst/>
              <a:rect l="l" t="t" r="r" b="b"/>
              <a:pathLst>
                <a:path w="1174" h="1606" extrusionOk="0">
                  <a:moveTo>
                    <a:pt x="593" y="1"/>
                  </a:moveTo>
                  <a:lnTo>
                    <a:pt x="0" y="1347"/>
                  </a:lnTo>
                  <a:cubicBezTo>
                    <a:pt x="11" y="1401"/>
                    <a:pt x="560" y="1605"/>
                    <a:pt x="582" y="1605"/>
                  </a:cubicBezTo>
                  <a:cubicBezTo>
                    <a:pt x="603" y="1605"/>
                    <a:pt x="1174" y="259"/>
                    <a:pt x="1174" y="259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7469254" y="1314436"/>
              <a:ext cx="94632" cy="69104"/>
            </a:xfrm>
            <a:custGeom>
              <a:avLst/>
              <a:gdLst/>
              <a:ahLst/>
              <a:cxnLst/>
              <a:rect l="l" t="t" r="r" b="b"/>
              <a:pathLst>
                <a:path w="1594" h="1164" extrusionOk="0">
                  <a:moveTo>
                    <a:pt x="248" y="1"/>
                  </a:moveTo>
                  <a:lnTo>
                    <a:pt x="0" y="571"/>
                  </a:lnTo>
                  <a:lnTo>
                    <a:pt x="1346" y="1164"/>
                  </a:lnTo>
                  <a:cubicBezTo>
                    <a:pt x="1389" y="1153"/>
                    <a:pt x="1594" y="615"/>
                    <a:pt x="1594" y="582"/>
                  </a:cubicBezTo>
                  <a:cubicBezTo>
                    <a:pt x="1594" y="561"/>
                    <a:pt x="248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7525475" y="1348513"/>
              <a:ext cx="122772" cy="238895"/>
            </a:xfrm>
            <a:custGeom>
              <a:avLst/>
              <a:gdLst/>
              <a:ahLst/>
              <a:cxnLst/>
              <a:rect l="l" t="t" r="r" b="b"/>
              <a:pathLst>
                <a:path w="2068" h="4024" extrusionOk="0">
                  <a:moveTo>
                    <a:pt x="1187" y="1"/>
                  </a:moveTo>
                  <a:cubicBezTo>
                    <a:pt x="1172" y="1"/>
                    <a:pt x="1157" y="3"/>
                    <a:pt x="1142" y="8"/>
                  </a:cubicBezTo>
                  <a:cubicBezTo>
                    <a:pt x="722" y="148"/>
                    <a:pt x="1110" y="1526"/>
                    <a:pt x="722" y="2119"/>
                  </a:cubicBezTo>
                  <a:cubicBezTo>
                    <a:pt x="324" y="2721"/>
                    <a:pt x="1" y="3733"/>
                    <a:pt x="474" y="3970"/>
                  </a:cubicBezTo>
                  <a:cubicBezTo>
                    <a:pt x="542" y="4005"/>
                    <a:pt x="618" y="4024"/>
                    <a:pt x="699" y="4024"/>
                  </a:cubicBezTo>
                  <a:cubicBezTo>
                    <a:pt x="1165" y="4024"/>
                    <a:pt x="1792" y="3402"/>
                    <a:pt x="2068" y="1731"/>
                  </a:cubicBezTo>
                  <a:cubicBezTo>
                    <a:pt x="2068" y="1731"/>
                    <a:pt x="1588" y="1"/>
                    <a:pt x="1187" y="1"/>
                  </a:cubicBezTo>
                  <a:close/>
                </a:path>
              </a:pathLst>
            </a:custGeom>
            <a:solidFill>
              <a:srgbClr val="EB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7035219" y="1601003"/>
              <a:ext cx="694244" cy="1021893"/>
            </a:xfrm>
            <a:custGeom>
              <a:avLst/>
              <a:gdLst/>
              <a:ahLst/>
              <a:cxnLst/>
              <a:rect l="l" t="t" r="r" b="b"/>
              <a:pathLst>
                <a:path w="11694" h="17213" extrusionOk="0">
                  <a:moveTo>
                    <a:pt x="6309" y="0"/>
                  </a:moveTo>
                  <a:cubicBezTo>
                    <a:pt x="6097" y="0"/>
                    <a:pt x="5917" y="19"/>
                    <a:pt x="5782" y="62"/>
                  </a:cubicBezTo>
                  <a:cubicBezTo>
                    <a:pt x="4781" y="385"/>
                    <a:pt x="1" y="14726"/>
                    <a:pt x="1454" y="15986"/>
                  </a:cubicBezTo>
                  <a:cubicBezTo>
                    <a:pt x="2459" y="16850"/>
                    <a:pt x="4289" y="17212"/>
                    <a:pt x="5895" y="17212"/>
                  </a:cubicBezTo>
                  <a:cubicBezTo>
                    <a:pt x="6631" y="17212"/>
                    <a:pt x="7319" y="17136"/>
                    <a:pt x="7860" y="16998"/>
                  </a:cubicBezTo>
                  <a:cubicBezTo>
                    <a:pt x="9594" y="16546"/>
                    <a:pt x="11693" y="1128"/>
                    <a:pt x="10423" y="794"/>
                  </a:cubicBezTo>
                  <a:cubicBezTo>
                    <a:pt x="10423" y="794"/>
                    <a:pt x="7694" y="0"/>
                    <a:pt x="6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5693217" y="1368817"/>
              <a:ext cx="611485" cy="1081735"/>
            </a:xfrm>
            <a:custGeom>
              <a:avLst/>
              <a:gdLst/>
              <a:ahLst/>
              <a:cxnLst/>
              <a:rect l="l" t="t" r="r" b="b"/>
              <a:pathLst>
                <a:path w="10300" h="18221" extrusionOk="0">
                  <a:moveTo>
                    <a:pt x="8265" y="1"/>
                  </a:moveTo>
                  <a:cubicBezTo>
                    <a:pt x="6033" y="1"/>
                    <a:pt x="0" y="1942"/>
                    <a:pt x="459" y="14169"/>
                  </a:cubicBezTo>
                  <a:cubicBezTo>
                    <a:pt x="459" y="14169"/>
                    <a:pt x="6667" y="18221"/>
                    <a:pt x="7670" y="18221"/>
                  </a:cubicBezTo>
                  <a:cubicBezTo>
                    <a:pt x="7686" y="18221"/>
                    <a:pt x="7702" y="18219"/>
                    <a:pt x="7715" y="18217"/>
                  </a:cubicBezTo>
                  <a:cubicBezTo>
                    <a:pt x="8566" y="18077"/>
                    <a:pt x="10299" y="398"/>
                    <a:pt x="8824" y="54"/>
                  </a:cubicBezTo>
                  <a:cubicBezTo>
                    <a:pt x="8686" y="22"/>
                    <a:pt x="8496" y="1"/>
                    <a:pt x="8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6815322" y="1379325"/>
              <a:ext cx="600918" cy="1071227"/>
            </a:xfrm>
            <a:custGeom>
              <a:avLst/>
              <a:gdLst/>
              <a:ahLst/>
              <a:cxnLst/>
              <a:rect l="l" t="t" r="r" b="b"/>
              <a:pathLst>
                <a:path w="10122" h="18044" extrusionOk="0">
                  <a:moveTo>
                    <a:pt x="1976" y="1"/>
                  </a:moveTo>
                  <a:cubicBezTo>
                    <a:pt x="1773" y="1"/>
                    <a:pt x="1604" y="19"/>
                    <a:pt x="1476" y="49"/>
                  </a:cubicBezTo>
                  <a:cubicBezTo>
                    <a:pt x="1" y="394"/>
                    <a:pt x="2025" y="17900"/>
                    <a:pt x="2865" y="18040"/>
                  </a:cubicBezTo>
                  <a:cubicBezTo>
                    <a:pt x="2879" y="18042"/>
                    <a:pt x="2894" y="18044"/>
                    <a:pt x="2911" y="18044"/>
                  </a:cubicBezTo>
                  <a:cubicBezTo>
                    <a:pt x="3924" y="18044"/>
                    <a:pt x="10122" y="13992"/>
                    <a:pt x="10122" y="13992"/>
                  </a:cubicBezTo>
                  <a:cubicBezTo>
                    <a:pt x="9964" y="2034"/>
                    <a:pt x="4112" y="1"/>
                    <a:pt x="1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5999731" y="1698603"/>
              <a:ext cx="66551" cy="538879"/>
            </a:xfrm>
            <a:custGeom>
              <a:avLst/>
              <a:gdLst/>
              <a:ahLst/>
              <a:cxnLst/>
              <a:rect l="l" t="t" r="r" b="b"/>
              <a:pathLst>
                <a:path w="1121" h="9077" extrusionOk="0">
                  <a:moveTo>
                    <a:pt x="1024" y="1"/>
                  </a:moveTo>
                  <a:cubicBezTo>
                    <a:pt x="981" y="302"/>
                    <a:pt x="1" y="7440"/>
                    <a:pt x="313" y="9077"/>
                  </a:cubicBezTo>
                  <a:lnTo>
                    <a:pt x="410" y="9055"/>
                  </a:lnTo>
                  <a:cubicBezTo>
                    <a:pt x="98" y="7440"/>
                    <a:pt x="1110" y="87"/>
                    <a:pt x="1121" y="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6150584" y="1396897"/>
              <a:ext cx="336258" cy="775399"/>
            </a:xfrm>
            <a:custGeom>
              <a:avLst/>
              <a:gdLst/>
              <a:ahLst/>
              <a:cxnLst/>
              <a:rect l="l" t="t" r="r" b="b"/>
              <a:pathLst>
                <a:path w="5664" h="13061" extrusionOk="0">
                  <a:moveTo>
                    <a:pt x="151" y="1"/>
                  </a:moveTo>
                  <a:cubicBezTo>
                    <a:pt x="141" y="108"/>
                    <a:pt x="1" y="2639"/>
                    <a:pt x="162" y="3446"/>
                  </a:cubicBezTo>
                  <a:cubicBezTo>
                    <a:pt x="313" y="4189"/>
                    <a:pt x="2359" y="6159"/>
                    <a:pt x="2628" y="6407"/>
                  </a:cubicBezTo>
                  <a:cubicBezTo>
                    <a:pt x="2509" y="6676"/>
                    <a:pt x="1799" y="8442"/>
                    <a:pt x="2757" y="9518"/>
                  </a:cubicBezTo>
                  <a:cubicBezTo>
                    <a:pt x="3209" y="10024"/>
                    <a:pt x="3694" y="10681"/>
                    <a:pt x="4157" y="11306"/>
                  </a:cubicBezTo>
                  <a:cubicBezTo>
                    <a:pt x="4760" y="12124"/>
                    <a:pt x="5276" y="12835"/>
                    <a:pt x="5599" y="13061"/>
                  </a:cubicBezTo>
                  <a:lnTo>
                    <a:pt x="5664" y="12964"/>
                  </a:lnTo>
                  <a:cubicBezTo>
                    <a:pt x="5341" y="12748"/>
                    <a:pt x="4803" y="12016"/>
                    <a:pt x="4243" y="11241"/>
                  </a:cubicBezTo>
                  <a:cubicBezTo>
                    <a:pt x="3780" y="10606"/>
                    <a:pt x="3285" y="9949"/>
                    <a:pt x="2832" y="9443"/>
                  </a:cubicBezTo>
                  <a:cubicBezTo>
                    <a:pt x="1853" y="8323"/>
                    <a:pt x="2725" y="6428"/>
                    <a:pt x="2735" y="6407"/>
                  </a:cubicBezTo>
                  <a:lnTo>
                    <a:pt x="2746" y="6375"/>
                  </a:lnTo>
                  <a:lnTo>
                    <a:pt x="2725" y="6353"/>
                  </a:lnTo>
                  <a:cubicBezTo>
                    <a:pt x="2692" y="6331"/>
                    <a:pt x="410" y="4157"/>
                    <a:pt x="259" y="3425"/>
                  </a:cubicBezTo>
                  <a:cubicBezTo>
                    <a:pt x="98" y="2628"/>
                    <a:pt x="248" y="22"/>
                    <a:pt x="248" y="1"/>
                  </a:cubicBez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6603795" y="1415420"/>
              <a:ext cx="339463" cy="756876"/>
            </a:xfrm>
            <a:custGeom>
              <a:avLst/>
              <a:gdLst/>
              <a:ahLst/>
              <a:cxnLst/>
              <a:rect l="l" t="t" r="r" b="b"/>
              <a:pathLst>
                <a:path w="5718" h="12749" extrusionOk="0">
                  <a:moveTo>
                    <a:pt x="5340" y="1"/>
                  </a:moveTo>
                  <a:lnTo>
                    <a:pt x="5244" y="23"/>
                  </a:lnTo>
                  <a:cubicBezTo>
                    <a:pt x="5244" y="44"/>
                    <a:pt x="5620" y="1874"/>
                    <a:pt x="5394" y="3134"/>
                  </a:cubicBezTo>
                  <a:cubicBezTo>
                    <a:pt x="5265" y="3866"/>
                    <a:pt x="2487" y="6084"/>
                    <a:pt x="2455" y="6116"/>
                  </a:cubicBezTo>
                  <a:lnTo>
                    <a:pt x="2423" y="6138"/>
                  </a:lnTo>
                  <a:lnTo>
                    <a:pt x="2455" y="6181"/>
                  </a:lnTo>
                  <a:cubicBezTo>
                    <a:pt x="2466" y="6192"/>
                    <a:pt x="3801" y="8033"/>
                    <a:pt x="2821" y="9142"/>
                  </a:cubicBezTo>
                  <a:cubicBezTo>
                    <a:pt x="2369" y="9648"/>
                    <a:pt x="1884" y="10305"/>
                    <a:pt x="1421" y="10940"/>
                  </a:cubicBezTo>
                  <a:cubicBezTo>
                    <a:pt x="851" y="11715"/>
                    <a:pt x="312" y="12447"/>
                    <a:pt x="0" y="12662"/>
                  </a:cubicBezTo>
                  <a:lnTo>
                    <a:pt x="54" y="12749"/>
                  </a:lnTo>
                  <a:cubicBezTo>
                    <a:pt x="377" y="12523"/>
                    <a:pt x="905" y="11812"/>
                    <a:pt x="1497" y="11004"/>
                  </a:cubicBezTo>
                  <a:cubicBezTo>
                    <a:pt x="1970" y="10369"/>
                    <a:pt x="2455" y="9712"/>
                    <a:pt x="2896" y="9217"/>
                  </a:cubicBezTo>
                  <a:cubicBezTo>
                    <a:pt x="3844" y="8141"/>
                    <a:pt x="2756" y="6439"/>
                    <a:pt x="2563" y="6159"/>
                  </a:cubicBezTo>
                  <a:cubicBezTo>
                    <a:pt x="2907" y="5880"/>
                    <a:pt x="5362" y="3888"/>
                    <a:pt x="5491" y="3156"/>
                  </a:cubicBezTo>
                  <a:cubicBezTo>
                    <a:pt x="5717" y="1874"/>
                    <a:pt x="5340" y="23"/>
                    <a:pt x="5340" y="1"/>
                  </a:cubicBez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7112575" y="1812411"/>
              <a:ext cx="37758" cy="571472"/>
            </a:xfrm>
            <a:custGeom>
              <a:avLst/>
              <a:gdLst/>
              <a:ahLst/>
              <a:cxnLst/>
              <a:rect l="l" t="t" r="r" b="b"/>
              <a:pathLst>
                <a:path w="636" h="9626" extrusionOk="0">
                  <a:moveTo>
                    <a:pt x="97" y="0"/>
                  </a:moveTo>
                  <a:lnTo>
                    <a:pt x="0" y="11"/>
                  </a:lnTo>
                  <a:cubicBezTo>
                    <a:pt x="0" y="75"/>
                    <a:pt x="539" y="6848"/>
                    <a:pt x="323" y="9615"/>
                  </a:cubicBezTo>
                  <a:lnTo>
                    <a:pt x="420" y="9625"/>
                  </a:lnTo>
                  <a:cubicBezTo>
                    <a:pt x="636" y="6848"/>
                    <a:pt x="108" y="75"/>
                    <a:pt x="97" y="0"/>
                  </a:cubicBez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5999137" y="2705298"/>
              <a:ext cx="214139" cy="307524"/>
            </a:xfrm>
            <a:custGeom>
              <a:avLst/>
              <a:gdLst/>
              <a:ahLst/>
              <a:cxnLst/>
              <a:rect l="l" t="t" r="r" b="b"/>
              <a:pathLst>
                <a:path w="3607" h="5180" extrusionOk="0">
                  <a:moveTo>
                    <a:pt x="3521" y="1"/>
                  </a:moveTo>
                  <a:cubicBezTo>
                    <a:pt x="2692" y="1358"/>
                    <a:pt x="452" y="4921"/>
                    <a:pt x="0" y="5083"/>
                  </a:cubicBezTo>
                  <a:lnTo>
                    <a:pt x="32" y="5180"/>
                  </a:lnTo>
                  <a:cubicBezTo>
                    <a:pt x="614" y="4975"/>
                    <a:pt x="3488" y="259"/>
                    <a:pt x="3607" y="55"/>
                  </a:cubicBezTo>
                  <a:lnTo>
                    <a:pt x="3521" y="1"/>
                  </a:ln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6881813" y="2705951"/>
              <a:ext cx="214198" cy="306871"/>
            </a:xfrm>
            <a:custGeom>
              <a:avLst/>
              <a:gdLst/>
              <a:ahLst/>
              <a:cxnLst/>
              <a:rect l="l" t="t" r="r" b="b"/>
              <a:pathLst>
                <a:path w="3608" h="5169" extrusionOk="0">
                  <a:moveTo>
                    <a:pt x="87" y="1"/>
                  </a:moveTo>
                  <a:lnTo>
                    <a:pt x="1" y="55"/>
                  </a:lnTo>
                  <a:cubicBezTo>
                    <a:pt x="119" y="248"/>
                    <a:pt x="2994" y="4964"/>
                    <a:pt x="3575" y="5169"/>
                  </a:cubicBezTo>
                  <a:lnTo>
                    <a:pt x="3607" y="5072"/>
                  </a:lnTo>
                  <a:cubicBezTo>
                    <a:pt x="3155" y="4910"/>
                    <a:pt x="905" y="1357"/>
                    <a:pt x="87" y="1"/>
                  </a:cubicBez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5797110" y="1370241"/>
              <a:ext cx="420025" cy="304793"/>
            </a:xfrm>
            <a:custGeom>
              <a:avLst/>
              <a:gdLst/>
              <a:ahLst/>
              <a:cxnLst/>
              <a:rect l="l" t="t" r="r" b="b"/>
              <a:pathLst>
                <a:path w="7075" h="5134" extrusionOk="0">
                  <a:moveTo>
                    <a:pt x="6525" y="0"/>
                  </a:moveTo>
                  <a:cubicBezTo>
                    <a:pt x="5153" y="0"/>
                    <a:pt x="1576" y="468"/>
                    <a:pt x="1" y="5133"/>
                  </a:cubicBezTo>
                  <a:cubicBezTo>
                    <a:pt x="1" y="5133"/>
                    <a:pt x="2359" y="3066"/>
                    <a:pt x="3166" y="2086"/>
                  </a:cubicBezTo>
                  <a:cubicBezTo>
                    <a:pt x="3984" y="1107"/>
                    <a:pt x="7074" y="30"/>
                    <a:pt x="7074" y="30"/>
                  </a:cubicBezTo>
                  <a:cubicBezTo>
                    <a:pt x="7074" y="30"/>
                    <a:pt x="6869" y="0"/>
                    <a:pt x="6525" y="0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6902889" y="1381937"/>
              <a:ext cx="419372" cy="317379"/>
            </a:xfrm>
            <a:custGeom>
              <a:avLst/>
              <a:gdLst/>
              <a:ahLst/>
              <a:cxnLst/>
              <a:rect l="l" t="t" r="r" b="b"/>
              <a:pathLst>
                <a:path w="7064" h="5346" extrusionOk="0">
                  <a:moveTo>
                    <a:pt x="309" y="0"/>
                  </a:moveTo>
                  <a:cubicBezTo>
                    <a:pt x="208" y="0"/>
                    <a:pt x="105" y="2"/>
                    <a:pt x="1" y="5"/>
                  </a:cubicBezTo>
                  <a:cubicBezTo>
                    <a:pt x="1" y="5"/>
                    <a:pt x="2660" y="253"/>
                    <a:pt x="3651" y="1599"/>
                  </a:cubicBezTo>
                  <a:cubicBezTo>
                    <a:pt x="4641" y="2955"/>
                    <a:pt x="7064" y="5345"/>
                    <a:pt x="7064" y="5345"/>
                  </a:cubicBezTo>
                  <a:cubicBezTo>
                    <a:pt x="7064" y="5345"/>
                    <a:pt x="6097" y="0"/>
                    <a:pt x="309" y="0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7230181" y="1731196"/>
              <a:ext cx="80621" cy="244238"/>
            </a:xfrm>
            <a:custGeom>
              <a:avLst/>
              <a:gdLst/>
              <a:ahLst/>
              <a:cxnLst/>
              <a:rect l="l" t="t" r="r" b="b"/>
              <a:pathLst>
                <a:path w="1358" h="4114" extrusionOk="0">
                  <a:moveTo>
                    <a:pt x="1260" y="1"/>
                  </a:moveTo>
                  <a:cubicBezTo>
                    <a:pt x="1217" y="141"/>
                    <a:pt x="0" y="3500"/>
                    <a:pt x="43" y="4114"/>
                  </a:cubicBezTo>
                  <a:lnTo>
                    <a:pt x="140" y="4103"/>
                  </a:lnTo>
                  <a:cubicBezTo>
                    <a:pt x="108" y="3521"/>
                    <a:pt x="1346" y="65"/>
                    <a:pt x="1357" y="33"/>
                  </a:cubicBezTo>
                  <a:lnTo>
                    <a:pt x="1260" y="1"/>
                  </a:lnTo>
                  <a:close/>
                </a:path>
              </a:pathLst>
            </a:custGeom>
            <a:solidFill>
              <a:srgbClr val="192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7532540" y="1699256"/>
              <a:ext cx="185405" cy="815650"/>
            </a:xfrm>
            <a:custGeom>
              <a:avLst/>
              <a:gdLst/>
              <a:ahLst/>
              <a:cxnLst/>
              <a:rect l="l" t="t" r="r" b="b"/>
              <a:pathLst>
                <a:path w="3123" h="13739" extrusionOk="0">
                  <a:moveTo>
                    <a:pt x="2358" y="0"/>
                  </a:moveTo>
                  <a:cubicBezTo>
                    <a:pt x="2358" y="1"/>
                    <a:pt x="2067" y="2218"/>
                    <a:pt x="1034" y="4242"/>
                  </a:cubicBezTo>
                  <a:cubicBezTo>
                    <a:pt x="0" y="6266"/>
                    <a:pt x="463" y="13738"/>
                    <a:pt x="463" y="13738"/>
                  </a:cubicBezTo>
                  <a:cubicBezTo>
                    <a:pt x="463" y="13738"/>
                    <a:pt x="3122" y="5211"/>
                    <a:pt x="2358" y="0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5728125" y="1605277"/>
              <a:ext cx="203927" cy="586848"/>
            </a:xfrm>
            <a:custGeom>
              <a:avLst/>
              <a:gdLst/>
              <a:ahLst/>
              <a:cxnLst/>
              <a:rect l="l" t="t" r="r" b="b"/>
              <a:pathLst>
                <a:path w="3435" h="9885" extrusionOk="0">
                  <a:moveTo>
                    <a:pt x="0" y="1"/>
                  </a:moveTo>
                  <a:lnTo>
                    <a:pt x="409" y="3500"/>
                  </a:lnTo>
                  <a:cubicBezTo>
                    <a:pt x="808" y="6999"/>
                    <a:pt x="3435" y="9884"/>
                    <a:pt x="3435" y="9884"/>
                  </a:cubicBezTo>
                  <a:cubicBezTo>
                    <a:pt x="3435" y="9884"/>
                    <a:pt x="3252" y="5039"/>
                    <a:pt x="0" y="1"/>
                  </a:cubicBezTo>
                  <a:close/>
                </a:path>
              </a:pathLst>
            </a:custGeom>
            <a:solidFill>
              <a:srgbClr val="F4E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3"/>
          <p:cNvSpPr/>
          <p:nvPr/>
        </p:nvSpPr>
        <p:spPr>
          <a:xfrm rot="-8642308">
            <a:off x="-1139015" y="-1368631"/>
            <a:ext cx="3779472" cy="3371121"/>
          </a:xfrm>
          <a:custGeom>
            <a:avLst/>
            <a:gdLst/>
            <a:ahLst/>
            <a:cxnLst/>
            <a:rect l="l" t="t" r="r" b="b"/>
            <a:pathLst>
              <a:path w="47934" h="42755" extrusionOk="0">
                <a:moveTo>
                  <a:pt x="24036" y="1"/>
                </a:moveTo>
                <a:cubicBezTo>
                  <a:pt x="18371" y="1"/>
                  <a:pt x="13360" y="2574"/>
                  <a:pt x="11949" y="8695"/>
                </a:cubicBezTo>
                <a:cubicBezTo>
                  <a:pt x="11316" y="11433"/>
                  <a:pt x="12651" y="14862"/>
                  <a:pt x="12097" y="17857"/>
                </a:cubicBezTo>
                <a:cubicBezTo>
                  <a:pt x="11060" y="23421"/>
                  <a:pt x="0" y="26277"/>
                  <a:pt x="3252" y="33235"/>
                </a:cubicBezTo>
                <a:cubicBezTo>
                  <a:pt x="6622" y="40459"/>
                  <a:pt x="14825" y="41704"/>
                  <a:pt x="22227" y="42545"/>
                </a:cubicBezTo>
                <a:cubicBezTo>
                  <a:pt x="23460" y="42685"/>
                  <a:pt x="24614" y="42754"/>
                  <a:pt x="25697" y="42754"/>
                </a:cubicBezTo>
                <a:cubicBezTo>
                  <a:pt x="32523" y="42754"/>
                  <a:pt x="36543" y="40012"/>
                  <a:pt x="39938" y="35201"/>
                </a:cubicBezTo>
                <a:cubicBezTo>
                  <a:pt x="45384" y="27512"/>
                  <a:pt x="47933" y="16611"/>
                  <a:pt x="41193" y="8053"/>
                </a:cubicBezTo>
                <a:cubicBezTo>
                  <a:pt x="37299" y="3118"/>
                  <a:pt x="30271" y="1"/>
                  <a:pt x="24036" y="1"/>
                </a:cubicBezTo>
                <a:close/>
              </a:path>
            </a:pathLst>
          </a:custGeom>
          <a:solidFill>
            <a:srgbClr val="B5DAD4">
              <a:alpha val="35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9" name="Google Shape;1029;p43"/>
          <p:cNvGrpSpPr/>
          <p:nvPr/>
        </p:nvGrpSpPr>
        <p:grpSpPr>
          <a:xfrm>
            <a:off x="6554520" y="2790978"/>
            <a:ext cx="1198817" cy="1069805"/>
            <a:chOff x="6554520" y="2790978"/>
            <a:chExt cx="1198817" cy="1069805"/>
          </a:xfrm>
        </p:grpSpPr>
        <p:sp>
          <p:nvSpPr>
            <p:cNvPr id="1030" name="Google Shape;1030;p43"/>
            <p:cNvSpPr/>
            <p:nvPr/>
          </p:nvSpPr>
          <p:spPr>
            <a:xfrm>
              <a:off x="6554520" y="2790978"/>
              <a:ext cx="1198817" cy="1069805"/>
            </a:xfrm>
            <a:custGeom>
              <a:avLst/>
              <a:gdLst/>
              <a:ahLst/>
              <a:cxnLst/>
              <a:rect l="l" t="t" r="r" b="b"/>
              <a:pathLst>
                <a:path w="11922" h="10639" extrusionOk="0">
                  <a:moveTo>
                    <a:pt x="6433" y="1"/>
                  </a:moveTo>
                  <a:cubicBezTo>
                    <a:pt x="6298" y="1"/>
                    <a:pt x="6171" y="8"/>
                    <a:pt x="6051" y="22"/>
                  </a:cubicBezTo>
                  <a:cubicBezTo>
                    <a:pt x="6051" y="22"/>
                    <a:pt x="2509" y="22"/>
                    <a:pt x="1153" y="2423"/>
                  </a:cubicBezTo>
                  <a:cubicBezTo>
                    <a:pt x="1" y="4458"/>
                    <a:pt x="485" y="7656"/>
                    <a:pt x="3295" y="8883"/>
                  </a:cubicBezTo>
                  <a:cubicBezTo>
                    <a:pt x="3231" y="9561"/>
                    <a:pt x="3177" y="10520"/>
                    <a:pt x="3295" y="10627"/>
                  </a:cubicBezTo>
                  <a:cubicBezTo>
                    <a:pt x="3303" y="10635"/>
                    <a:pt x="3313" y="10638"/>
                    <a:pt x="3327" y="10638"/>
                  </a:cubicBezTo>
                  <a:cubicBezTo>
                    <a:pt x="3525" y="10638"/>
                    <a:pt x="4340" y="9848"/>
                    <a:pt x="4835" y="9303"/>
                  </a:cubicBezTo>
                  <a:cubicBezTo>
                    <a:pt x="4878" y="9303"/>
                    <a:pt x="4910" y="9314"/>
                    <a:pt x="4953" y="9314"/>
                  </a:cubicBezTo>
                  <a:cubicBezTo>
                    <a:pt x="5403" y="9371"/>
                    <a:pt x="5836" y="9399"/>
                    <a:pt x="6251" y="9399"/>
                  </a:cubicBezTo>
                  <a:cubicBezTo>
                    <a:pt x="9748" y="9399"/>
                    <a:pt x="11922" y="7422"/>
                    <a:pt x="11489" y="4361"/>
                  </a:cubicBezTo>
                  <a:cubicBezTo>
                    <a:pt x="11039" y="1185"/>
                    <a:pt x="8162" y="1"/>
                    <a:pt x="6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3"/>
            <p:cNvSpPr/>
            <p:nvPr/>
          </p:nvSpPr>
          <p:spPr>
            <a:xfrm>
              <a:off x="6767796" y="2992286"/>
              <a:ext cx="680053" cy="575074"/>
            </a:xfrm>
            <a:custGeom>
              <a:avLst/>
              <a:gdLst/>
              <a:ahLst/>
              <a:cxnLst/>
              <a:rect l="l" t="t" r="r" b="b"/>
              <a:pathLst>
                <a:path w="6763" h="5719" extrusionOk="0">
                  <a:moveTo>
                    <a:pt x="5185" y="0"/>
                  </a:moveTo>
                  <a:cubicBezTo>
                    <a:pt x="5165" y="0"/>
                    <a:pt x="5145" y="1"/>
                    <a:pt x="5126" y="1"/>
                  </a:cubicBezTo>
                  <a:cubicBezTo>
                    <a:pt x="3984" y="23"/>
                    <a:pt x="3661" y="1476"/>
                    <a:pt x="3661" y="1476"/>
                  </a:cubicBezTo>
                  <a:cubicBezTo>
                    <a:pt x="3586" y="1046"/>
                    <a:pt x="3328" y="658"/>
                    <a:pt x="2951" y="421"/>
                  </a:cubicBezTo>
                  <a:cubicBezTo>
                    <a:pt x="2746" y="280"/>
                    <a:pt x="2351" y="136"/>
                    <a:pt x="1928" y="136"/>
                  </a:cubicBezTo>
                  <a:cubicBezTo>
                    <a:pt x="1285" y="136"/>
                    <a:pt x="575" y="470"/>
                    <a:pt x="367" y="1659"/>
                  </a:cubicBezTo>
                  <a:cubicBezTo>
                    <a:pt x="1" y="3759"/>
                    <a:pt x="3823" y="5718"/>
                    <a:pt x="3823" y="5718"/>
                  </a:cubicBezTo>
                  <a:cubicBezTo>
                    <a:pt x="3823" y="5718"/>
                    <a:pt x="6762" y="3350"/>
                    <a:pt x="6762" y="1907"/>
                  </a:cubicBezTo>
                  <a:cubicBezTo>
                    <a:pt x="6762" y="686"/>
                    <a:pt x="6042" y="0"/>
                    <a:pt x="51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3"/>
            <p:cNvSpPr/>
            <p:nvPr/>
          </p:nvSpPr>
          <p:spPr>
            <a:xfrm>
              <a:off x="6781874" y="3172780"/>
              <a:ext cx="639932" cy="250985"/>
            </a:xfrm>
            <a:custGeom>
              <a:avLst/>
              <a:gdLst/>
              <a:ahLst/>
              <a:cxnLst/>
              <a:rect l="l" t="t" r="r" b="b"/>
              <a:pathLst>
                <a:path w="6364" h="2496" extrusionOk="0">
                  <a:moveTo>
                    <a:pt x="3559" y="0"/>
                  </a:moveTo>
                  <a:cubicBezTo>
                    <a:pt x="3547" y="0"/>
                    <a:pt x="3534" y="2"/>
                    <a:pt x="3521" y="4"/>
                  </a:cubicBezTo>
                  <a:cubicBezTo>
                    <a:pt x="3263" y="58"/>
                    <a:pt x="3198" y="543"/>
                    <a:pt x="3134" y="1339"/>
                  </a:cubicBezTo>
                  <a:cubicBezTo>
                    <a:pt x="3101" y="1695"/>
                    <a:pt x="3048" y="2244"/>
                    <a:pt x="2983" y="2308"/>
                  </a:cubicBezTo>
                  <a:cubicBezTo>
                    <a:pt x="2886" y="2244"/>
                    <a:pt x="2746" y="1652"/>
                    <a:pt x="2671" y="1361"/>
                  </a:cubicBezTo>
                  <a:cubicBezTo>
                    <a:pt x="2552" y="855"/>
                    <a:pt x="2520" y="736"/>
                    <a:pt x="2434" y="693"/>
                  </a:cubicBezTo>
                  <a:cubicBezTo>
                    <a:pt x="2418" y="688"/>
                    <a:pt x="2399" y="685"/>
                    <a:pt x="2380" y="685"/>
                  </a:cubicBezTo>
                  <a:cubicBezTo>
                    <a:pt x="2361" y="685"/>
                    <a:pt x="2342" y="688"/>
                    <a:pt x="2326" y="693"/>
                  </a:cubicBezTo>
                  <a:cubicBezTo>
                    <a:pt x="2229" y="747"/>
                    <a:pt x="2186" y="887"/>
                    <a:pt x="2100" y="1167"/>
                  </a:cubicBezTo>
                  <a:cubicBezTo>
                    <a:pt x="2068" y="1296"/>
                    <a:pt x="2035" y="1425"/>
                    <a:pt x="1982" y="1555"/>
                  </a:cubicBezTo>
                  <a:cubicBezTo>
                    <a:pt x="1967" y="1558"/>
                    <a:pt x="1933" y="1559"/>
                    <a:pt x="1884" y="1559"/>
                  </a:cubicBezTo>
                  <a:cubicBezTo>
                    <a:pt x="1568" y="1559"/>
                    <a:pt x="617" y="1504"/>
                    <a:pt x="11" y="1458"/>
                  </a:cubicBezTo>
                  <a:lnTo>
                    <a:pt x="1" y="1652"/>
                  </a:lnTo>
                  <a:cubicBezTo>
                    <a:pt x="355" y="1678"/>
                    <a:pt x="1403" y="1749"/>
                    <a:pt x="1846" y="1749"/>
                  </a:cubicBezTo>
                  <a:cubicBezTo>
                    <a:pt x="1942" y="1749"/>
                    <a:pt x="2009" y="1745"/>
                    <a:pt x="2035" y="1738"/>
                  </a:cubicBezTo>
                  <a:cubicBezTo>
                    <a:pt x="2165" y="1705"/>
                    <a:pt x="2208" y="1533"/>
                    <a:pt x="2294" y="1221"/>
                  </a:cubicBezTo>
                  <a:cubicBezTo>
                    <a:pt x="2315" y="1146"/>
                    <a:pt x="2348" y="1038"/>
                    <a:pt x="2369" y="962"/>
                  </a:cubicBezTo>
                  <a:cubicBezTo>
                    <a:pt x="2402" y="1070"/>
                    <a:pt x="2445" y="1253"/>
                    <a:pt x="2488" y="1404"/>
                  </a:cubicBezTo>
                  <a:cubicBezTo>
                    <a:pt x="2628" y="2028"/>
                    <a:pt x="2725" y="2405"/>
                    <a:pt x="2908" y="2481"/>
                  </a:cubicBezTo>
                  <a:cubicBezTo>
                    <a:pt x="2929" y="2491"/>
                    <a:pt x="2940" y="2491"/>
                    <a:pt x="2961" y="2491"/>
                  </a:cubicBezTo>
                  <a:cubicBezTo>
                    <a:pt x="2973" y="2494"/>
                    <a:pt x="2984" y="2496"/>
                    <a:pt x="2994" y="2496"/>
                  </a:cubicBezTo>
                  <a:cubicBezTo>
                    <a:pt x="3022" y="2496"/>
                    <a:pt x="3045" y="2486"/>
                    <a:pt x="3069" y="2470"/>
                  </a:cubicBezTo>
                  <a:cubicBezTo>
                    <a:pt x="3231" y="2373"/>
                    <a:pt x="3274" y="1996"/>
                    <a:pt x="3327" y="1361"/>
                  </a:cubicBezTo>
                  <a:cubicBezTo>
                    <a:pt x="3371" y="962"/>
                    <a:pt x="3424" y="230"/>
                    <a:pt x="3564" y="198"/>
                  </a:cubicBezTo>
                  <a:cubicBezTo>
                    <a:pt x="3683" y="252"/>
                    <a:pt x="3758" y="1006"/>
                    <a:pt x="3801" y="1415"/>
                  </a:cubicBezTo>
                  <a:cubicBezTo>
                    <a:pt x="3866" y="2082"/>
                    <a:pt x="3898" y="2330"/>
                    <a:pt x="4017" y="2394"/>
                  </a:cubicBezTo>
                  <a:cubicBezTo>
                    <a:pt x="4037" y="2408"/>
                    <a:pt x="4061" y="2417"/>
                    <a:pt x="4086" y="2417"/>
                  </a:cubicBezTo>
                  <a:cubicBezTo>
                    <a:pt x="4102" y="2417"/>
                    <a:pt x="4119" y="2413"/>
                    <a:pt x="4135" y="2405"/>
                  </a:cubicBezTo>
                  <a:cubicBezTo>
                    <a:pt x="4296" y="2351"/>
                    <a:pt x="4361" y="2061"/>
                    <a:pt x="4490" y="1404"/>
                  </a:cubicBezTo>
                  <a:cubicBezTo>
                    <a:pt x="4523" y="1167"/>
                    <a:pt x="4576" y="919"/>
                    <a:pt x="4641" y="693"/>
                  </a:cubicBezTo>
                  <a:cubicBezTo>
                    <a:pt x="4695" y="844"/>
                    <a:pt x="4727" y="1006"/>
                    <a:pt x="4727" y="1167"/>
                  </a:cubicBezTo>
                  <a:cubicBezTo>
                    <a:pt x="4759" y="1436"/>
                    <a:pt x="4781" y="1630"/>
                    <a:pt x="4899" y="1695"/>
                  </a:cubicBezTo>
                  <a:cubicBezTo>
                    <a:pt x="5037" y="1764"/>
                    <a:pt x="5699" y="1770"/>
                    <a:pt x="6112" y="1770"/>
                  </a:cubicBezTo>
                  <a:cubicBezTo>
                    <a:pt x="6216" y="1770"/>
                    <a:pt x="6303" y="1770"/>
                    <a:pt x="6364" y="1770"/>
                  </a:cubicBezTo>
                  <a:lnTo>
                    <a:pt x="6364" y="1565"/>
                  </a:lnTo>
                  <a:cubicBezTo>
                    <a:pt x="6221" y="1568"/>
                    <a:pt x="6075" y="1569"/>
                    <a:pt x="5933" y="1569"/>
                  </a:cubicBezTo>
                  <a:cubicBezTo>
                    <a:pt x="5473" y="1569"/>
                    <a:pt x="5062" y="1555"/>
                    <a:pt x="4996" y="1522"/>
                  </a:cubicBezTo>
                  <a:cubicBezTo>
                    <a:pt x="4953" y="1404"/>
                    <a:pt x="4932" y="1275"/>
                    <a:pt x="4932" y="1146"/>
                  </a:cubicBezTo>
                  <a:cubicBezTo>
                    <a:pt x="4899" y="855"/>
                    <a:pt x="4878" y="575"/>
                    <a:pt x="4716" y="478"/>
                  </a:cubicBezTo>
                  <a:cubicBezTo>
                    <a:pt x="4690" y="465"/>
                    <a:pt x="4659" y="455"/>
                    <a:pt x="4629" y="455"/>
                  </a:cubicBezTo>
                  <a:cubicBezTo>
                    <a:pt x="4611" y="455"/>
                    <a:pt x="4593" y="459"/>
                    <a:pt x="4576" y="467"/>
                  </a:cubicBezTo>
                  <a:cubicBezTo>
                    <a:pt x="4458" y="532"/>
                    <a:pt x="4404" y="758"/>
                    <a:pt x="4286" y="1361"/>
                  </a:cubicBezTo>
                  <a:cubicBezTo>
                    <a:pt x="4243" y="1630"/>
                    <a:pt x="4178" y="1899"/>
                    <a:pt x="4092" y="2168"/>
                  </a:cubicBezTo>
                  <a:cubicBezTo>
                    <a:pt x="4049" y="1910"/>
                    <a:pt x="4006" y="1652"/>
                    <a:pt x="3995" y="1393"/>
                  </a:cubicBezTo>
                  <a:cubicBezTo>
                    <a:pt x="3920" y="661"/>
                    <a:pt x="3855" y="177"/>
                    <a:pt x="3672" y="47"/>
                  </a:cubicBezTo>
                  <a:cubicBezTo>
                    <a:pt x="3639" y="14"/>
                    <a:pt x="3600" y="0"/>
                    <a:pt x="3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54B9631-DDE9-A46B-C81A-CF8A74512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608" y="2358960"/>
            <a:ext cx="6227700" cy="1740300"/>
          </a:xfrm>
        </p:spPr>
        <p:txBody>
          <a:bodyPr/>
          <a:lstStyle/>
          <a:p>
            <a:pPr marL="482600" indent="-342900">
              <a:buFont typeface="Wingdings" panose="05000000000000000000" pitchFamily="2" charset="2"/>
              <a:buChar char="q"/>
            </a:pPr>
            <a:r>
              <a:rPr lang="en-US" dirty="0"/>
              <a:t>Develop a model to predict the cause</a:t>
            </a:r>
          </a:p>
          <a:p>
            <a:pPr marL="482600" indent="-342900">
              <a:buFont typeface="Wingdings" panose="05000000000000000000" pitchFamily="2" charset="2"/>
              <a:buChar char="q"/>
            </a:pPr>
            <a:r>
              <a:rPr lang="en-US" dirty="0"/>
              <a:t>Improve the chances of preventive care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73B60-9157-FF8A-7479-2EC0D7BD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878" y="1044240"/>
            <a:ext cx="5534346" cy="531900"/>
          </a:xfrm>
        </p:spPr>
        <p:txBody>
          <a:bodyPr/>
          <a:lstStyle/>
          <a:p>
            <a:r>
              <a:rPr lang="en-US" dirty="0"/>
              <a:t>Prevention of Heart disease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4"/>
          <p:cNvSpPr txBox="1">
            <a:spLocks noGrp="1"/>
          </p:cNvSpPr>
          <p:nvPr>
            <p:ph type="title"/>
          </p:nvPr>
        </p:nvSpPr>
        <p:spPr>
          <a:xfrm>
            <a:off x="4302150" y="1826425"/>
            <a:ext cx="3971400" cy="7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 dirty="0"/>
              <a:t>04 Analytics</a:t>
            </a:r>
            <a:endParaRPr dirty="0"/>
          </a:p>
        </p:txBody>
      </p:sp>
      <p:grpSp>
        <p:nvGrpSpPr>
          <p:cNvPr id="1039" name="Google Shape;1039;p44"/>
          <p:cNvGrpSpPr/>
          <p:nvPr/>
        </p:nvGrpSpPr>
        <p:grpSpPr>
          <a:xfrm>
            <a:off x="1480775" y="1826423"/>
            <a:ext cx="1851940" cy="2085612"/>
            <a:chOff x="7292025" y="1613462"/>
            <a:chExt cx="783128" cy="881903"/>
          </a:xfrm>
        </p:grpSpPr>
        <p:sp>
          <p:nvSpPr>
            <p:cNvPr id="1040" name="Google Shape;1040;p44"/>
            <p:cNvSpPr/>
            <p:nvPr/>
          </p:nvSpPr>
          <p:spPr>
            <a:xfrm>
              <a:off x="7292025" y="1724566"/>
              <a:ext cx="593988" cy="711985"/>
            </a:xfrm>
            <a:custGeom>
              <a:avLst/>
              <a:gdLst/>
              <a:ahLst/>
              <a:cxnLst/>
              <a:rect l="l" t="t" r="r" b="b"/>
              <a:pathLst>
                <a:path w="17669" h="21179" extrusionOk="0">
                  <a:moveTo>
                    <a:pt x="1594" y="0"/>
                  </a:moveTo>
                  <a:cubicBezTo>
                    <a:pt x="1594" y="0"/>
                    <a:pt x="1" y="1863"/>
                    <a:pt x="1" y="3144"/>
                  </a:cubicBezTo>
                  <a:lnTo>
                    <a:pt x="1" y="19316"/>
                  </a:lnTo>
                  <a:cubicBezTo>
                    <a:pt x="1" y="20339"/>
                    <a:pt x="830" y="21178"/>
                    <a:pt x="1864" y="21178"/>
                  </a:cubicBezTo>
                  <a:lnTo>
                    <a:pt x="15806" y="21178"/>
                  </a:lnTo>
                  <a:cubicBezTo>
                    <a:pt x="16840" y="21178"/>
                    <a:pt x="17669" y="20339"/>
                    <a:pt x="17669" y="19316"/>
                  </a:cubicBezTo>
                  <a:lnTo>
                    <a:pt x="17669" y="3144"/>
                  </a:lnTo>
                  <a:cubicBezTo>
                    <a:pt x="17669" y="1863"/>
                    <a:pt x="16065" y="0"/>
                    <a:pt x="16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7341610" y="1917125"/>
              <a:ext cx="494480" cy="360514"/>
            </a:xfrm>
            <a:custGeom>
              <a:avLst/>
              <a:gdLst/>
              <a:ahLst/>
              <a:cxnLst/>
              <a:rect l="l" t="t" r="r" b="b"/>
              <a:pathLst>
                <a:path w="14709" h="10724" extrusionOk="0">
                  <a:moveTo>
                    <a:pt x="550" y="0"/>
                  </a:moveTo>
                  <a:cubicBezTo>
                    <a:pt x="249" y="0"/>
                    <a:pt x="1" y="237"/>
                    <a:pt x="1" y="539"/>
                  </a:cubicBezTo>
                  <a:lnTo>
                    <a:pt x="1" y="10175"/>
                  </a:lnTo>
                  <a:cubicBezTo>
                    <a:pt x="1" y="10487"/>
                    <a:pt x="249" y="10724"/>
                    <a:pt x="550" y="10724"/>
                  </a:cubicBezTo>
                  <a:lnTo>
                    <a:pt x="14170" y="10724"/>
                  </a:lnTo>
                  <a:cubicBezTo>
                    <a:pt x="14471" y="10724"/>
                    <a:pt x="14708" y="10487"/>
                    <a:pt x="14708" y="10175"/>
                  </a:cubicBezTo>
                  <a:lnTo>
                    <a:pt x="14708" y="539"/>
                  </a:lnTo>
                  <a:cubicBezTo>
                    <a:pt x="14708" y="237"/>
                    <a:pt x="14471" y="0"/>
                    <a:pt x="14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7310145" y="1613462"/>
              <a:ext cx="557412" cy="142975"/>
            </a:xfrm>
            <a:custGeom>
              <a:avLst/>
              <a:gdLst/>
              <a:ahLst/>
              <a:cxnLst/>
              <a:rect l="l" t="t" r="r" b="b"/>
              <a:pathLst>
                <a:path w="16581" h="4253" extrusionOk="0">
                  <a:moveTo>
                    <a:pt x="302" y="0"/>
                  </a:moveTo>
                  <a:cubicBezTo>
                    <a:pt x="140" y="0"/>
                    <a:pt x="0" y="140"/>
                    <a:pt x="0" y="302"/>
                  </a:cubicBezTo>
                  <a:lnTo>
                    <a:pt x="0" y="3962"/>
                  </a:lnTo>
                  <a:cubicBezTo>
                    <a:pt x="0" y="4124"/>
                    <a:pt x="140" y="4253"/>
                    <a:pt x="302" y="4253"/>
                  </a:cubicBezTo>
                  <a:lnTo>
                    <a:pt x="16279" y="4253"/>
                  </a:lnTo>
                  <a:cubicBezTo>
                    <a:pt x="16441" y="4253"/>
                    <a:pt x="16581" y="4124"/>
                    <a:pt x="16581" y="3962"/>
                  </a:cubicBezTo>
                  <a:lnTo>
                    <a:pt x="16581" y="302"/>
                  </a:lnTo>
                  <a:cubicBezTo>
                    <a:pt x="16581" y="140"/>
                    <a:pt x="16441" y="0"/>
                    <a:pt x="16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7389414" y="2007958"/>
              <a:ext cx="185703" cy="185703"/>
            </a:xfrm>
            <a:custGeom>
              <a:avLst/>
              <a:gdLst/>
              <a:ahLst/>
              <a:cxnLst/>
              <a:rect l="l" t="t" r="r" b="b"/>
              <a:pathLst>
                <a:path w="5524" h="5524" extrusionOk="0">
                  <a:moveTo>
                    <a:pt x="1669" y="1"/>
                  </a:moveTo>
                  <a:lnTo>
                    <a:pt x="1669" y="1669"/>
                  </a:lnTo>
                  <a:lnTo>
                    <a:pt x="0" y="1669"/>
                  </a:lnTo>
                  <a:lnTo>
                    <a:pt x="0" y="3855"/>
                  </a:lnTo>
                  <a:lnTo>
                    <a:pt x="1669" y="3855"/>
                  </a:lnTo>
                  <a:lnTo>
                    <a:pt x="1669" y="5524"/>
                  </a:lnTo>
                  <a:lnTo>
                    <a:pt x="3855" y="5524"/>
                  </a:lnTo>
                  <a:lnTo>
                    <a:pt x="3855" y="3855"/>
                  </a:lnTo>
                  <a:lnTo>
                    <a:pt x="5523" y="3855"/>
                  </a:lnTo>
                  <a:lnTo>
                    <a:pt x="5523" y="1669"/>
                  </a:lnTo>
                  <a:lnTo>
                    <a:pt x="3855" y="1669"/>
                  </a:lnTo>
                  <a:lnTo>
                    <a:pt x="3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7606916" y="2133551"/>
              <a:ext cx="203083" cy="35500"/>
            </a:xfrm>
            <a:custGeom>
              <a:avLst/>
              <a:gdLst/>
              <a:ahLst/>
              <a:cxnLst/>
              <a:rect l="l" t="t" r="r" b="b"/>
              <a:pathLst>
                <a:path w="6041" h="1056" extrusionOk="0">
                  <a:moveTo>
                    <a:pt x="1" y="1"/>
                  </a:moveTo>
                  <a:lnTo>
                    <a:pt x="1" y="1056"/>
                  </a:lnTo>
                  <a:lnTo>
                    <a:pt x="6041" y="1056"/>
                  </a:lnTo>
                  <a:lnTo>
                    <a:pt x="6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7606916" y="2081445"/>
              <a:ext cx="203083" cy="35500"/>
            </a:xfrm>
            <a:custGeom>
              <a:avLst/>
              <a:gdLst/>
              <a:ahLst/>
              <a:cxnLst/>
              <a:rect l="l" t="t" r="r" b="b"/>
              <a:pathLst>
                <a:path w="6041" h="1056" extrusionOk="0">
                  <a:moveTo>
                    <a:pt x="1" y="0"/>
                  </a:moveTo>
                  <a:lnTo>
                    <a:pt x="1" y="1055"/>
                  </a:lnTo>
                  <a:lnTo>
                    <a:pt x="6041" y="1055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7606916" y="2028969"/>
              <a:ext cx="203083" cy="35500"/>
            </a:xfrm>
            <a:custGeom>
              <a:avLst/>
              <a:gdLst/>
              <a:ahLst/>
              <a:cxnLst/>
              <a:rect l="l" t="t" r="r" b="b"/>
              <a:pathLst>
                <a:path w="6041" h="1056" extrusionOk="0">
                  <a:moveTo>
                    <a:pt x="1" y="0"/>
                  </a:moveTo>
                  <a:lnTo>
                    <a:pt x="1" y="1055"/>
                  </a:lnTo>
                  <a:lnTo>
                    <a:pt x="6041" y="1055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7606916" y="1976459"/>
              <a:ext cx="203083" cy="35534"/>
            </a:xfrm>
            <a:custGeom>
              <a:avLst/>
              <a:gdLst/>
              <a:ahLst/>
              <a:cxnLst/>
              <a:rect l="l" t="t" r="r" b="b"/>
              <a:pathLst>
                <a:path w="6041" h="1057" extrusionOk="0">
                  <a:moveTo>
                    <a:pt x="1" y="1"/>
                  </a:moveTo>
                  <a:lnTo>
                    <a:pt x="1" y="1056"/>
                  </a:lnTo>
                  <a:lnTo>
                    <a:pt x="6041" y="1056"/>
                  </a:lnTo>
                  <a:lnTo>
                    <a:pt x="6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7606916" y="2184212"/>
              <a:ext cx="203083" cy="35534"/>
            </a:xfrm>
            <a:custGeom>
              <a:avLst/>
              <a:gdLst/>
              <a:ahLst/>
              <a:cxnLst/>
              <a:rect l="l" t="t" r="r" b="b"/>
              <a:pathLst>
                <a:path w="6041" h="1057" extrusionOk="0">
                  <a:moveTo>
                    <a:pt x="1" y="1"/>
                  </a:moveTo>
                  <a:lnTo>
                    <a:pt x="1" y="1056"/>
                  </a:lnTo>
                  <a:lnTo>
                    <a:pt x="6041" y="1056"/>
                  </a:lnTo>
                  <a:lnTo>
                    <a:pt x="6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7348132" y="2363761"/>
              <a:ext cx="481436" cy="72782"/>
            </a:xfrm>
            <a:custGeom>
              <a:avLst/>
              <a:gdLst/>
              <a:ahLst/>
              <a:cxnLst/>
              <a:rect l="l" t="t" r="r" b="b"/>
              <a:pathLst>
                <a:path w="14321" h="2165" extrusionOk="0">
                  <a:moveTo>
                    <a:pt x="7160" y="0"/>
                  </a:moveTo>
                  <a:cubicBezTo>
                    <a:pt x="4006" y="0"/>
                    <a:pt x="1282" y="883"/>
                    <a:pt x="1" y="2154"/>
                  </a:cubicBezTo>
                  <a:cubicBezTo>
                    <a:pt x="65" y="2164"/>
                    <a:pt x="130" y="2164"/>
                    <a:pt x="195" y="2164"/>
                  </a:cubicBezTo>
                  <a:lnTo>
                    <a:pt x="14126" y="2164"/>
                  </a:lnTo>
                  <a:cubicBezTo>
                    <a:pt x="14191" y="2164"/>
                    <a:pt x="14256" y="2164"/>
                    <a:pt x="14320" y="2154"/>
                  </a:cubicBezTo>
                  <a:cubicBezTo>
                    <a:pt x="13039" y="883"/>
                    <a:pt x="10315" y="0"/>
                    <a:pt x="7160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7310145" y="1613462"/>
              <a:ext cx="133932" cy="143715"/>
            </a:xfrm>
            <a:custGeom>
              <a:avLst/>
              <a:gdLst/>
              <a:ahLst/>
              <a:cxnLst/>
              <a:rect l="l" t="t" r="r" b="b"/>
              <a:pathLst>
                <a:path w="3984" h="4275" extrusionOk="0">
                  <a:moveTo>
                    <a:pt x="668" y="0"/>
                  </a:moveTo>
                  <a:cubicBezTo>
                    <a:pt x="291" y="0"/>
                    <a:pt x="0" y="302"/>
                    <a:pt x="0" y="678"/>
                  </a:cubicBezTo>
                  <a:lnTo>
                    <a:pt x="0" y="3596"/>
                  </a:lnTo>
                  <a:cubicBezTo>
                    <a:pt x="0" y="3973"/>
                    <a:pt x="291" y="4274"/>
                    <a:pt x="668" y="4274"/>
                  </a:cubicBezTo>
                  <a:lnTo>
                    <a:pt x="3553" y="4274"/>
                  </a:lnTo>
                  <a:cubicBezTo>
                    <a:pt x="3166" y="3725"/>
                    <a:pt x="2961" y="3069"/>
                    <a:pt x="2961" y="2401"/>
                  </a:cubicBezTo>
                  <a:cubicBezTo>
                    <a:pt x="2961" y="1529"/>
                    <a:pt x="3327" y="711"/>
                    <a:pt x="3984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7687512" y="2347279"/>
              <a:ext cx="190040" cy="148085"/>
            </a:xfrm>
            <a:custGeom>
              <a:avLst/>
              <a:gdLst/>
              <a:ahLst/>
              <a:cxnLst/>
              <a:rect l="l" t="t" r="r" b="b"/>
              <a:pathLst>
                <a:path w="5653" h="4405" extrusionOk="0">
                  <a:moveTo>
                    <a:pt x="5642" y="1"/>
                  </a:moveTo>
                  <a:lnTo>
                    <a:pt x="2197" y="11"/>
                  </a:lnTo>
                  <a:cubicBezTo>
                    <a:pt x="980" y="11"/>
                    <a:pt x="0" y="1002"/>
                    <a:pt x="0" y="2208"/>
                  </a:cubicBezTo>
                  <a:cubicBezTo>
                    <a:pt x="11" y="3424"/>
                    <a:pt x="991" y="4404"/>
                    <a:pt x="2207" y="4404"/>
                  </a:cubicBezTo>
                  <a:lnTo>
                    <a:pt x="5653" y="4404"/>
                  </a:lnTo>
                  <a:lnTo>
                    <a:pt x="5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4"/>
            <p:cNvSpPr/>
            <p:nvPr/>
          </p:nvSpPr>
          <p:spPr>
            <a:xfrm>
              <a:off x="7877146" y="2347649"/>
              <a:ext cx="190073" cy="147715"/>
            </a:xfrm>
            <a:custGeom>
              <a:avLst/>
              <a:gdLst/>
              <a:ahLst/>
              <a:cxnLst/>
              <a:rect l="l" t="t" r="r" b="b"/>
              <a:pathLst>
                <a:path w="5654" h="4394" extrusionOk="0">
                  <a:moveTo>
                    <a:pt x="1" y="0"/>
                  </a:moveTo>
                  <a:lnTo>
                    <a:pt x="12" y="4393"/>
                  </a:lnTo>
                  <a:lnTo>
                    <a:pt x="3457" y="4393"/>
                  </a:lnTo>
                  <a:cubicBezTo>
                    <a:pt x="4663" y="4382"/>
                    <a:pt x="5653" y="3403"/>
                    <a:pt x="5643" y="2186"/>
                  </a:cubicBezTo>
                  <a:cubicBezTo>
                    <a:pt x="5643" y="980"/>
                    <a:pt x="4663" y="0"/>
                    <a:pt x="3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4"/>
            <p:cNvSpPr/>
            <p:nvPr/>
          </p:nvSpPr>
          <p:spPr>
            <a:xfrm>
              <a:off x="7687512" y="2405907"/>
              <a:ext cx="190040" cy="89456"/>
            </a:xfrm>
            <a:custGeom>
              <a:avLst/>
              <a:gdLst/>
              <a:ahLst/>
              <a:cxnLst/>
              <a:rect l="l" t="t" r="r" b="b"/>
              <a:pathLst>
                <a:path w="5653" h="2661" extrusionOk="0">
                  <a:moveTo>
                    <a:pt x="54" y="1"/>
                  </a:moveTo>
                  <a:cubicBezTo>
                    <a:pt x="22" y="152"/>
                    <a:pt x="0" y="313"/>
                    <a:pt x="0" y="475"/>
                  </a:cubicBezTo>
                  <a:cubicBezTo>
                    <a:pt x="11" y="1680"/>
                    <a:pt x="991" y="2660"/>
                    <a:pt x="2207" y="2660"/>
                  </a:cubicBezTo>
                  <a:lnTo>
                    <a:pt x="5653" y="2660"/>
                  </a:lnTo>
                  <a:lnTo>
                    <a:pt x="5653" y="1767"/>
                  </a:lnTo>
                  <a:lnTo>
                    <a:pt x="2240" y="1810"/>
                  </a:lnTo>
                  <a:cubicBezTo>
                    <a:pt x="2232" y="1810"/>
                    <a:pt x="2225" y="1810"/>
                    <a:pt x="2217" y="1810"/>
                  </a:cubicBezTo>
                  <a:cubicBezTo>
                    <a:pt x="1161" y="1810"/>
                    <a:pt x="247" y="1049"/>
                    <a:pt x="54" y="1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7877146" y="2347649"/>
              <a:ext cx="198007" cy="147346"/>
            </a:xfrm>
            <a:custGeom>
              <a:avLst/>
              <a:gdLst/>
              <a:ahLst/>
              <a:cxnLst/>
              <a:rect l="l" t="t" r="r" b="b"/>
              <a:pathLst>
                <a:path w="5890" h="4383" extrusionOk="0">
                  <a:moveTo>
                    <a:pt x="1" y="0"/>
                  </a:moveTo>
                  <a:lnTo>
                    <a:pt x="12" y="4382"/>
                  </a:lnTo>
                  <a:lnTo>
                    <a:pt x="3457" y="4382"/>
                  </a:lnTo>
                  <a:cubicBezTo>
                    <a:pt x="3463" y="4382"/>
                    <a:pt x="3469" y="4382"/>
                    <a:pt x="3474" y="4382"/>
                  </a:cubicBezTo>
                  <a:cubicBezTo>
                    <a:pt x="4855" y="4382"/>
                    <a:pt x="5889" y="3106"/>
                    <a:pt x="5610" y="1755"/>
                  </a:cubicBezTo>
                  <a:lnTo>
                    <a:pt x="5610" y="1755"/>
                  </a:lnTo>
                  <a:cubicBezTo>
                    <a:pt x="5384" y="2746"/>
                    <a:pt x="4501" y="3446"/>
                    <a:pt x="3489" y="3456"/>
                  </a:cubicBezTo>
                  <a:lnTo>
                    <a:pt x="44" y="35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CE05B2A-4C90-8E0B-2E3A-B32AEC56A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45"/>
          <p:cNvGrpSpPr/>
          <p:nvPr/>
        </p:nvGrpSpPr>
        <p:grpSpPr>
          <a:xfrm>
            <a:off x="5374287" y="1614880"/>
            <a:ext cx="1457879" cy="2297148"/>
            <a:chOff x="6114925" y="3130550"/>
            <a:chExt cx="671957" cy="1058789"/>
          </a:xfrm>
        </p:grpSpPr>
        <p:sp>
          <p:nvSpPr>
            <p:cNvPr id="1062" name="Google Shape;1062;p45"/>
            <p:cNvSpPr/>
            <p:nvPr/>
          </p:nvSpPr>
          <p:spPr>
            <a:xfrm>
              <a:off x="6239659" y="3130550"/>
              <a:ext cx="425958" cy="132163"/>
            </a:xfrm>
            <a:custGeom>
              <a:avLst/>
              <a:gdLst/>
              <a:ahLst/>
              <a:cxnLst/>
              <a:rect l="l" t="t" r="r" b="b"/>
              <a:pathLst>
                <a:path w="10552" h="3274" extrusionOk="0">
                  <a:moveTo>
                    <a:pt x="4630" y="1"/>
                  </a:moveTo>
                  <a:cubicBezTo>
                    <a:pt x="2068" y="1"/>
                    <a:pt x="0" y="604"/>
                    <a:pt x="0" y="873"/>
                  </a:cubicBezTo>
                  <a:lnTo>
                    <a:pt x="0" y="2789"/>
                  </a:lnTo>
                  <a:cubicBezTo>
                    <a:pt x="0" y="3058"/>
                    <a:pt x="2068" y="3274"/>
                    <a:pt x="4630" y="3274"/>
                  </a:cubicBezTo>
                  <a:lnTo>
                    <a:pt x="5922" y="3274"/>
                  </a:lnTo>
                  <a:cubicBezTo>
                    <a:pt x="8474" y="3274"/>
                    <a:pt x="10552" y="3058"/>
                    <a:pt x="10552" y="2789"/>
                  </a:cubicBezTo>
                  <a:lnTo>
                    <a:pt x="10552" y="873"/>
                  </a:lnTo>
                  <a:cubicBezTo>
                    <a:pt x="10552" y="614"/>
                    <a:pt x="8474" y="1"/>
                    <a:pt x="5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6175314" y="4090640"/>
              <a:ext cx="553761" cy="98699"/>
            </a:xfrm>
            <a:custGeom>
              <a:avLst/>
              <a:gdLst/>
              <a:ahLst/>
              <a:cxnLst/>
              <a:rect l="l" t="t" r="r" b="b"/>
              <a:pathLst>
                <a:path w="13718" h="2445" extrusionOk="0">
                  <a:moveTo>
                    <a:pt x="1" y="0"/>
                  </a:moveTo>
                  <a:lnTo>
                    <a:pt x="1" y="980"/>
                  </a:lnTo>
                  <a:cubicBezTo>
                    <a:pt x="1" y="1787"/>
                    <a:pt x="862" y="2444"/>
                    <a:pt x="1917" y="2444"/>
                  </a:cubicBezTo>
                  <a:lnTo>
                    <a:pt x="11801" y="2444"/>
                  </a:lnTo>
                  <a:cubicBezTo>
                    <a:pt x="12867" y="2444"/>
                    <a:pt x="13718" y="1787"/>
                    <a:pt x="13718" y="980"/>
                  </a:cubicBezTo>
                  <a:lnTo>
                    <a:pt x="1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6116217" y="3328308"/>
              <a:ext cx="670666" cy="821479"/>
            </a:xfrm>
            <a:custGeom>
              <a:avLst/>
              <a:gdLst/>
              <a:ahLst/>
              <a:cxnLst/>
              <a:rect l="l" t="t" r="r" b="b"/>
              <a:pathLst>
                <a:path w="16614" h="20350" extrusionOk="0">
                  <a:moveTo>
                    <a:pt x="3651" y="1"/>
                  </a:moveTo>
                  <a:cubicBezTo>
                    <a:pt x="3651" y="1"/>
                    <a:pt x="3747" y="1336"/>
                    <a:pt x="3166" y="1831"/>
                  </a:cubicBezTo>
                  <a:cubicBezTo>
                    <a:pt x="2585" y="2315"/>
                    <a:pt x="1433" y="2681"/>
                    <a:pt x="1433" y="2681"/>
                  </a:cubicBezTo>
                  <a:lnTo>
                    <a:pt x="1454" y="2681"/>
                  </a:lnTo>
                  <a:cubicBezTo>
                    <a:pt x="604" y="2972"/>
                    <a:pt x="1" y="3629"/>
                    <a:pt x="1" y="4393"/>
                  </a:cubicBezTo>
                  <a:lnTo>
                    <a:pt x="1" y="18465"/>
                  </a:lnTo>
                  <a:cubicBezTo>
                    <a:pt x="1" y="19499"/>
                    <a:pt x="1099" y="20349"/>
                    <a:pt x="2466" y="20349"/>
                  </a:cubicBezTo>
                  <a:lnTo>
                    <a:pt x="14148" y="20349"/>
                  </a:lnTo>
                  <a:cubicBezTo>
                    <a:pt x="15505" y="20349"/>
                    <a:pt x="16613" y="19510"/>
                    <a:pt x="16613" y="18465"/>
                  </a:cubicBezTo>
                  <a:lnTo>
                    <a:pt x="16613" y="4393"/>
                  </a:lnTo>
                  <a:cubicBezTo>
                    <a:pt x="16613" y="3629"/>
                    <a:pt x="16011" y="2972"/>
                    <a:pt x="15160" y="2681"/>
                  </a:cubicBezTo>
                  <a:lnTo>
                    <a:pt x="15171" y="2681"/>
                  </a:lnTo>
                  <a:cubicBezTo>
                    <a:pt x="15171" y="2681"/>
                    <a:pt x="14029" y="2315"/>
                    <a:pt x="13448" y="1831"/>
                  </a:cubicBezTo>
                  <a:cubicBezTo>
                    <a:pt x="12867" y="1336"/>
                    <a:pt x="12964" y="1"/>
                    <a:pt x="129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6265292" y="3288748"/>
              <a:ext cx="373399" cy="95025"/>
            </a:xfrm>
            <a:custGeom>
              <a:avLst/>
              <a:gdLst/>
              <a:ahLst/>
              <a:cxnLst/>
              <a:rect l="l" t="t" r="r" b="b"/>
              <a:pathLst>
                <a:path w="9250" h="2354" extrusionOk="0">
                  <a:moveTo>
                    <a:pt x="1" y="1"/>
                  </a:moveTo>
                  <a:lnTo>
                    <a:pt x="1" y="1831"/>
                  </a:lnTo>
                  <a:cubicBezTo>
                    <a:pt x="1652" y="2156"/>
                    <a:pt x="3294" y="2354"/>
                    <a:pt x="4923" y="2354"/>
                  </a:cubicBezTo>
                  <a:cubicBezTo>
                    <a:pt x="6376" y="2354"/>
                    <a:pt x="7818" y="2196"/>
                    <a:pt x="9249" y="1831"/>
                  </a:cubicBezTo>
                  <a:lnTo>
                    <a:pt x="9249" y="1"/>
                  </a:ln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6223149" y="3153156"/>
              <a:ext cx="463338" cy="159976"/>
            </a:xfrm>
            <a:custGeom>
              <a:avLst/>
              <a:gdLst/>
              <a:ahLst/>
              <a:cxnLst/>
              <a:rect l="l" t="t" r="r" b="b"/>
              <a:pathLst>
                <a:path w="11478" h="3963" extrusionOk="0">
                  <a:moveTo>
                    <a:pt x="915" y="1"/>
                  </a:moveTo>
                  <a:cubicBezTo>
                    <a:pt x="409" y="1"/>
                    <a:pt x="0" y="313"/>
                    <a:pt x="0" y="700"/>
                  </a:cubicBezTo>
                  <a:lnTo>
                    <a:pt x="0" y="3263"/>
                  </a:lnTo>
                  <a:cubicBezTo>
                    <a:pt x="0" y="3650"/>
                    <a:pt x="409" y="3963"/>
                    <a:pt x="915" y="3963"/>
                  </a:cubicBezTo>
                  <a:lnTo>
                    <a:pt x="10562" y="3963"/>
                  </a:lnTo>
                  <a:cubicBezTo>
                    <a:pt x="11068" y="3963"/>
                    <a:pt x="11477" y="3650"/>
                    <a:pt x="11467" y="3263"/>
                  </a:cubicBezTo>
                  <a:lnTo>
                    <a:pt x="11467" y="700"/>
                  </a:lnTo>
                  <a:cubicBezTo>
                    <a:pt x="11467" y="313"/>
                    <a:pt x="11057" y="1"/>
                    <a:pt x="10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6244019" y="3175761"/>
              <a:ext cx="31325" cy="121748"/>
            </a:xfrm>
            <a:custGeom>
              <a:avLst/>
              <a:gdLst/>
              <a:ahLst/>
              <a:cxnLst/>
              <a:rect l="l" t="t" r="r" b="b"/>
              <a:pathLst>
                <a:path w="776" h="3016" extrusionOk="0">
                  <a:moveTo>
                    <a:pt x="388" y="0"/>
                  </a:moveTo>
                  <a:cubicBezTo>
                    <a:pt x="172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72" y="3015"/>
                    <a:pt x="388" y="3015"/>
                  </a:cubicBezTo>
                  <a:cubicBezTo>
                    <a:pt x="603" y="3015"/>
                    <a:pt x="775" y="2918"/>
                    <a:pt x="775" y="2811"/>
                  </a:cubicBezTo>
                  <a:lnTo>
                    <a:pt x="775" y="216"/>
                  </a:lnTo>
                  <a:cubicBezTo>
                    <a:pt x="775" y="97"/>
                    <a:pt x="592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6308324" y="3175761"/>
              <a:ext cx="31325" cy="121748"/>
            </a:xfrm>
            <a:custGeom>
              <a:avLst/>
              <a:gdLst/>
              <a:ahLst/>
              <a:cxnLst/>
              <a:rect l="l" t="t" r="r" b="b"/>
              <a:pathLst>
                <a:path w="776" h="3016" extrusionOk="0">
                  <a:moveTo>
                    <a:pt x="388" y="0"/>
                  </a:moveTo>
                  <a:cubicBezTo>
                    <a:pt x="173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73" y="3015"/>
                    <a:pt x="388" y="3015"/>
                  </a:cubicBezTo>
                  <a:cubicBezTo>
                    <a:pt x="603" y="3015"/>
                    <a:pt x="776" y="2918"/>
                    <a:pt x="776" y="2811"/>
                  </a:cubicBezTo>
                  <a:lnTo>
                    <a:pt x="776" y="216"/>
                  </a:lnTo>
                  <a:cubicBezTo>
                    <a:pt x="776" y="97"/>
                    <a:pt x="603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6373072" y="3175761"/>
              <a:ext cx="30922" cy="121748"/>
            </a:xfrm>
            <a:custGeom>
              <a:avLst/>
              <a:gdLst/>
              <a:ahLst/>
              <a:cxnLst/>
              <a:rect l="l" t="t" r="r" b="b"/>
              <a:pathLst>
                <a:path w="766" h="3016" extrusionOk="0">
                  <a:moveTo>
                    <a:pt x="378" y="0"/>
                  </a:moveTo>
                  <a:cubicBezTo>
                    <a:pt x="173" y="0"/>
                    <a:pt x="1" y="97"/>
                    <a:pt x="1" y="216"/>
                  </a:cubicBezTo>
                  <a:lnTo>
                    <a:pt x="1" y="2800"/>
                  </a:lnTo>
                  <a:cubicBezTo>
                    <a:pt x="1" y="2918"/>
                    <a:pt x="173" y="3015"/>
                    <a:pt x="378" y="3015"/>
                  </a:cubicBezTo>
                  <a:cubicBezTo>
                    <a:pt x="593" y="3015"/>
                    <a:pt x="765" y="2918"/>
                    <a:pt x="765" y="2811"/>
                  </a:cubicBezTo>
                  <a:lnTo>
                    <a:pt x="765" y="216"/>
                  </a:lnTo>
                  <a:cubicBezTo>
                    <a:pt x="765" y="97"/>
                    <a:pt x="593" y="0"/>
                    <a:pt x="37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6437417" y="3175761"/>
              <a:ext cx="30881" cy="121748"/>
            </a:xfrm>
            <a:custGeom>
              <a:avLst/>
              <a:gdLst/>
              <a:ahLst/>
              <a:cxnLst/>
              <a:rect l="l" t="t" r="r" b="b"/>
              <a:pathLst>
                <a:path w="765" h="3016" extrusionOk="0">
                  <a:moveTo>
                    <a:pt x="388" y="0"/>
                  </a:moveTo>
                  <a:cubicBezTo>
                    <a:pt x="172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72" y="3015"/>
                    <a:pt x="388" y="3015"/>
                  </a:cubicBezTo>
                  <a:cubicBezTo>
                    <a:pt x="592" y="3015"/>
                    <a:pt x="765" y="2918"/>
                    <a:pt x="765" y="2811"/>
                  </a:cubicBezTo>
                  <a:lnTo>
                    <a:pt x="765" y="216"/>
                  </a:lnTo>
                  <a:cubicBezTo>
                    <a:pt x="765" y="97"/>
                    <a:pt x="592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6501722" y="3175761"/>
              <a:ext cx="31325" cy="121748"/>
            </a:xfrm>
            <a:custGeom>
              <a:avLst/>
              <a:gdLst/>
              <a:ahLst/>
              <a:cxnLst/>
              <a:rect l="l" t="t" r="r" b="b"/>
              <a:pathLst>
                <a:path w="776" h="3016" extrusionOk="0">
                  <a:moveTo>
                    <a:pt x="388" y="0"/>
                  </a:moveTo>
                  <a:cubicBezTo>
                    <a:pt x="173" y="0"/>
                    <a:pt x="1" y="97"/>
                    <a:pt x="1" y="216"/>
                  </a:cubicBezTo>
                  <a:lnTo>
                    <a:pt x="1" y="2800"/>
                  </a:lnTo>
                  <a:cubicBezTo>
                    <a:pt x="1" y="2918"/>
                    <a:pt x="173" y="3015"/>
                    <a:pt x="388" y="3015"/>
                  </a:cubicBezTo>
                  <a:cubicBezTo>
                    <a:pt x="604" y="3015"/>
                    <a:pt x="776" y="2918"/>
                    <a:pt x="776" y="2811"/>
                  </a:cubicBezTo>
                  <a:lnTo>
                    <a:pt x="776" y="216"/>
                  </a:lnTo>
                  <a:cubicBezTo>
                    <a:pt x="776" y="97"/>
                    <a:pt x="593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6566067" y="3175761"/>
              <a:ext cx="31325" cy="121748"/>
            </a:xfrm>
            <a:custGeom>
              <a:avLst/>
              <a:gdLst/>
              <a:ahLst/>
              <a:cxnLst/>
              <a:rect l="l" t="t" r="r" b="b"/>
              <a:pathLst>
                <a:path w="776" h="3016" extrusionOk="0">
                  <a:moveTo>
                    <a:pt x="388" y="0"/>
                  </a:moveTo>
                  <a:cubicBezTo>
                    <a:pt x="172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72" y="3015"/>
                    <a:pt x="388" y="3015"/>
                  </a:cubicBezTo>
                  <a:cubicBezTo>
                    <a:pt x="603" y="3015"/>
                    <a:pt x="775" y="2918"/>
                    <a:pt x="775" y="2811"/>
                  </a:cubicBezTo>
                  <a:lnTo>
                    <a:pt x="775" y="216"/>
                  </a:lnTo>
                  <a:cubicBezTo>
                    <a:pt x="775" y="97"/>
                    <a:pt x="603" y="0"/>
                    <a:pt x="388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6630816" y="3175761"/>
              <a:ext cx="30881" cy="121748"/>
            </a:xfrm>
            <a:custGeom>
              <a:avLst/>
              <a:gdLst/>
              <a:ahLst/>
              <a:cxnLst/>
              <a:rect l="l" t="t" r="r" b="b"/>
              <a:pathLst>
                <a:path w="765" h="3016" extrusionOk="0">
                  <a:moveTo>
                    <a:pt x="377" y="0"/>
                  </a:moveTo>
                  <a:cubicBezTo>
                    <a:pt x="162" y="0"/>
                    <a:pt x="0" y="97"/>
                    <a:pt x="0" y="216"/>
                  </a:cubicBezTo>
                  <a:lnTo>
                    <a:pt x="0" y="2800"/>
                  </a:lnTo>
                  <a:cubicBezTo>
                    <a:pt x="0" y="2918"/>
                    <a:pt x="162" y="3015"/>
                    <a:pt x="377" y="3015"/>
                  </a:cubicBezTo>
                  <a:cubicBezTo>
                    <a:pt x="592" y="3015"/>
                    <a:pt x="765" y="2918"/>
                    <a:pt x="765" y="2811"/>
                  </a:cubicBezTo>
                  <a:lnTo>
                    <a:pt x="765" y="216"/>
                  </a:lnTo>
                  <a:cubicBezTo>
                    <a:pt x="765" y="97"/>
                    <a:pt x="592" y="0"/>
                    <a:pt x="377" y="0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6114925" y="3576929"/>
              <a:ext cx="669778" cy="489819"/>
            </a:xfrm>
            <a:custGeom>
              <a:avLst/>
              <a:gdLst/>
              <a:ahLst/>
              <a:cxnLst/>
              <a:rect l="l" t="t" r="r" b="b"/>
              <a:pathLst>
                <a:path w="16592" h="12134" extrusionOk="0">
                  <a:moveTo>
                    <a:pt x="0" y="0"/>
                  </a:moveTo>
                  <a:lnTo>
                    <a:pt x="0" y="12134"/>
                  </a:lnTo>
                  <a:lnTo>
                    <a:pt x="16592" y="12134"/>
                  </a:lnTo>
                  <a:lnTo>
                    <a:pt x="165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6494779" y="3619920"/>
              <a:ext cx="292099" cy="412515"/>
            </a:xfrm>
            <a:custGeom>
              <a:avLst/>
              <a:gdLst/>
              <a:ahLst/>
              <a:cxnLst/>
              <a:rect l="l" t="t" r="r" b="b"/>
              <a:pathLst>
                <a:path w="7236" h="10219" extrusionOk="0">
                  <a:moveTo>
                    <a:pt x="0" y="1"/>
                  </a:moveTo>
                  <a:lnTo>
                    <a:pt x="0" y="10218"/>
                  </a:lnTo>
                  <a:lnTo>
                    <a:pt x="7235" y="10218"/>
                  </a:lnTo>
                  <a:lnTo>
                    <a:pt x="7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45"/>
          <p:cNvGrpSpPr/>
          <p:nvPr/>
        </p:nvGrpSpPr>
        <p:grpSpPr>
          <a:xfrm rot="-2008180">
            <a:off x="6537179" y="1958331"/>
            <a:ext cx="916710" cy="350198"/>
            <a:chOff x="7687512" y="2347279"/>
            <a:chExt cx="387641" cy="148085"/>
          </a:xfrm>
        </p:grpSpPr>
        <p:sp>
          <p:nvSpPr>
            <p:cNvPr id="1077" name="Google Shape;1077;p45"/>
            <p:cNvSpPr/>
            <p:nvPr/>
          </p:nvSpPr>
          <p:spPr>
            <a:xfrm>
              <a:off x="7687512" y="2347279"/>
              <a:ext cx="190040" cy="148085"/>
            </a:xfrm>
            <a:custGeom>
              <a:avLst/>
              <a:gdLst/>
              <a:ahLst/>
              <a:cxnLst/>
              <a:rect l="l" t="t" r="r" b="b"/>
              <a:pathLst>
                <a:path w="5653" h="4405" extrusionOk="0">
                  <a:moveTo>
                    <a:pt x="5642" y="1"/>
                  </a:moveTo>
                  <a:lnTo>
                    <a:pt x="2197" y="11"/>
                  </a:lnTo>
                  <a:cubicBezTo>
                    <a:pt x="980" y="11"/>
                    <a:pt x="0" y="1002"/>
                    <a:pt x="0" y="2208"/>
                  </a:cubicBezTo>
                  <a:cubicBezTo>
                    <a:pt x="11" y="3424"/>
                    <a:pt x="991" y="4404"/>
                    <a:pt x="2207" y="4404"/>
                  </a:cubicBezTo>
                  <a:lnTo>
                    <a:pt x="5653" y="4404"/>
                  </a:lnTo>
                  <a:lnTo>
                    <a:pt x="5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7877146" y="2347649"/>
              <a:ext cx="190073" cy="147715"/>
            </a:xfrm>
            <a:custGeom>
              <a:avLst/>
              <a:gdLst/>
              <a:ahLst/>
              <a:cxnLst/>
              <a:rect l="l" t="t" r="r" b="b"/>
              <a:pathLst>
                <a:path w="5654" h="4394" extrusionOk="0">
                  <a:moveTo>
                    <a:pt x="1" y="0"/>
                  </a:moveTo>
                  <a:lnTo>
                    <a:pt x="12" y="4393"/>
                  </a:lnTo>
                  <a:lnTo>
                    <a:pt x="3457" y="4393"/>
                  </a:lnTo>
                  <a:cubicBezTo>
                    <a:pt x="4663" y="4382"/>
                    <a:pt x="5653" y="3403"/>
                    <a:pt x="5643" y="2186"/>
                  </a:cubicBezTo>
                  <a:cubicBezTo>
                    <a:pt x="5643" y="980"/>
                    <a:pt x="4663" y="0"/>
                    <a:pt x="3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7687512" y="2405907"/>
              <a:ext cx="190040" cy="89456"/>
            </a:xfrm>
            <a:custGeom>
              <a:avLst/>
              <a:gdLst/>
              <a:ahLst/>
              <a:cxnLst/>
              <a:rect l="l" t="t" r="r" b="b"/>
              <a:pathLst>
                <a:path w="5653" h="2661" extrusionOk="0">
                  <a:moveTo>
                    <a:pt x="54" y="1"/>
                  </a:moveTo>
                  <a:cubicBezTo>
                    <a:pt x="22" y="152"/>
                    <a:pt x="0" y="313"/>
                    <a:pt x="0" y="475"/>
                  </a:cubicBezTo>
                  <a:cubicBezTo>
                    <a:pt x="11" y="1680"/>
                    <a:pt x="991" y="2660"/>
                    <a:pt x="2207" y="2660"/>
                  </a:cubicBezTo>
                  <a:lnTo>
                    <a:pt x="5653" y="2660"/>
                  </a:lnTo>
                  <a:lnTo>
                    <a:pt x="5653" y="1767"/>
                  </a:lnTo>
                  <a:lnTo>
                    <a:pt x="2240" y="1810"/>
                  </a:lnTo>
                  <a:cubicBezTo>
                    <a:pt x="2232" y="1810"/>
                    <a:pt x="2225" y="1810"/>
                    <a:pt x="2217" y="1810"/>
                  </a:cubicBezTo>
                  <a:cubicBezTo>
                    <a:pt x="1161" y="1810"/>
                    <a:pt x="247" y="1049"/>
                    <a:pt x="54" y="1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7877146" y="2347649"/>
              <a:ext cx="198007" cy="147346"/>
            </a:xfrm>
            <a:custGeom>
              <a:avLst/>
              <a:gdLst/>
              <a:ahLst/>
              <a:cxnLst/>
              <a:rect l="l" t="t" r="r" b="b"/>
              <a:pathLst>
                <a:path w="5890" h="4383" extrusionOk="0">
                  <a:moveTo>
                    <a:pt x="1" y="0"/>
                  </a:moveTo>
                  <a:lnTo>
                    <a:pt x="12" y="4382"/>
                  </a:lnTo>
                  <a:lnTo>
                    <a:pt x="3457" y="4382"/>
                  </a:lnTo>
                  <a:cubicBezTo>
                    <a:pt x="3463" y="4382"/>
                    <a:pt x="3469" y="4382"/>
                    <a:pt x="3474" y="4382"/>
                  </a:cubicBezTo>
                  <a:cubicBezTo>
                    <a:pt x="4855" y="4382"/>
                    <a:pt x="5889" y="3106"/>
                    <a:pt x="5610" y="1755"/>
                  </a:cubicBezTo>
                  <a:lnTo>
                    <a:pt x="5610" y="1755"/>
                  </a:lnTo>
                  <a:cubicBezTo>
                    <a:pt x="5384" y="2746"/>
                    <a:pt x="4501" y="3446"/>
                    <a:pt x="3489" y="3456"/>
                  </a:cubicBezTo>
                  <a:lnTo>
                    <a:pt x="44" y="35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45"/>
          <p:cNvGrpSpPr/>
          <p:nvPr/>
        </p:nvGrpSpPr>
        <p:grpSpPr>
          <a:xfrm rot="7856701">
            <a:off x="6610193" y="2625903"/>
            <a:ext cx="916732" cy="350206"/>
            <a:chOff x="7687512" y="2347279"/>
            <a:chExt cx="387641" cy="148085"/>
          </a:xfrm>
        </p:grpSpPr>
        <p:sp>
          <p:nvSpPr>
            <p:cNvPr id="1082" name="Google Shape;1082;p45"/>
            <p:cNvSpPr/>
            <p:nvPr/>
          </p:nvSpPr>
          <p:spPr>
            <a:xfrm>
              <a:off x="7687512" y="2347279"/>
              <a:ext cx="190040" cy="148085"/>
            </a:xfrm>
            <a:custGeom>
              <a:avLst/>
              <a:gdLst/>
              <a:ahLst/>
              <a:cxnLst/>
              <a:rect l="l" t="t" r="r" b="b"/>
              <a:pathLst>
                <a:path w="5653" h="4405" extrusionOk="0">
                  <a:moveTo>
                    <a:pt x="5642" y="1"/>
                  </a:moveTo>
                  <a:lnTo>
                    <a:pt x="2197" y="11"/>
                  </a:lnTo>
                  <a:cubicBezTo>
                    <a:pt x="980" y="11"/>
                    <a:pt x="0" y="1002"/>
                    <a:pt x="0" y="2208"/>
                  </a:cubicBezTo>
                  <a:cubicBezTo>
                    <a:pt x="11" y="3424"/>
                    <a:pt x="991" y="4404"/>
                    <a:pt x="2207" y="4404"/>
                  </a:cubicBezTo>
                  <a:lnTo>
                    <a:pt x="5653" y="4404"/>
                  </a:lnTo>
                  <a:lnTo>
                    <a:pt x="5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7877146" y="2347649"/>
              <a:ext cx="190073" cy="147715"/>
            </a:xfrm>
            <a:custGeom>
              <a:avLst/>
              <a:gdLst/>
              <a:ahLst/>
              <a:cxnLst/>
              <a:rect l="l" t="t" r="r" b="b"/>
              <a:pathLst>
                <a:path w="5654" h="4394" extrusionOk="0">
                  <a:moveTo>
                    <a:pt x="1" y="0"/>
                  </a:moveTo>
                  <a:lnTo>
                    <a:pt x="12" y="4393"/>
                  </a:lnTo>
                  <a:lnTo>
                    <a:pt x="3457" y="4393"/>
                  </a:lnTo>
                  <a:cubicBezTo>
                    <a:pt x="4663" y="4382"/>
                    <a:pt x="5653" y="3403"/>
                    <a:pt x="5643" y="2186"/>
                  </a:cubicBezTo>
                  <a:cubicBezTo>
                    <a:pt x="5643" y="980"/>
                    <a:pt x="4663" y="0"/>
                    <a:pt x="3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7687512" y="2405907"/>
              <a:ext cx="190040" cy="89456"/>
            </a:xfrm>
            <a:custGeom>
              <a:avLst/>
              <a:gdLst/>
              <a:ahLst/>
              <a:cxnLst/>
              <a:rect l="l" t="t" r="r" b="b"/>
              <a:pathLst>
                <a:path w="5653" h="2661" extrusionOk="0">
                  <a:moveTo>
                    <a:pt x="54" y="1"/>
                  </a:moveTo>
                  <a:cubicBezTo>
                    <a:pt x="22" y="152"/>
                    <a:pt x="0" y="313"/>
                    <a:pt x="0" y="475"/>
                  </a:cubicBezTo>
                  <a:cubicBezTo>
                    <a:pt x="11" y="1680"/>
                    <a:pt x="991" y="2660"/>
                    <a:pt x="2207" y="2660"/>
                  </a:cubicBezTo>
                  <a:lnTo>
                    <a:pt x="5653" y="2660"/>
                  </a:lnTo>
                  <a:lnTo>
                    <a:pt x="5653" y="1767"/>
                  </a:lnTo>
                  <a:lnTo>
                    <a:pt x="2240" y="1810"/>
                  </a:lnTo>
                  <a:cubicBezTo>
                    <a:pt x="2232" y="1810"/>
                    <a:pt x="2225" y="1810"/>
                    <a:pt x="2217" y="1810"/>
                  </a:cubicBezTo>
                  <a:cubicBezTo>
                    <a:pt x="1161" y="1810"/>
                    <a:pt x="247" y="1049"/>
                    <a:pt x="54" y="1"/>
                  </a:cubicBez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7877146" y="2347649"/>
              <a:ext cx="198007" cy="147346"/>
            </a:xfrm>
            <a:custGeom>
              <a:avLst/>
              <a:gdLst/>
              <a:ahLst/>
              <a:cxnLst/>
              <a:rect l="l" t="t" r="r" b="b"/>
              <a:pathLst>
                <a:path w="5890" h="4383" extrusionOk="0">
                  <a:moveTo>
                    <a:pt x="1" y="0"/>
                  </a:moveTo>
                  <a:lnTo>
                    <a:pt x="12" y="4382"/>
                  </a:lnTo>
                  <a:lnTo>
                    <a:pt x="3457" y="4382"/>
                  </a:lnTo>
                  <a:cubicBezTo>
                    <a:pt x="3463" y="4382"/>
                    <a:pt x="3469" y="4382"/>
                    <a:pt x="3474" y="4382"/>
                  </a:cubicBezTo>
                  <a:cubicBezTo>
                    <a:pt x="4855" y="4382"/>
                    <a:pt x="5889" y="3106"/>
                    <a:pt x="5610" y="1755"/>
                  </a:cubicBezTo>
                  <a:lnTo>
                    <a:pt x="5610" y="1755"/>
                  </a:lnTo>
                  <a:cubicBezTo>
                    <a:pt x="5384" y="2746"/>
                    <a:pt x="4501" y="3446"/>
                    <a:pt x="3489" y="3456"/>
                  </a:cubicBezTo>
                  <a:lnTo>
                    <a:pt x="44" y="35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4D4E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433B9D8-1646-798F-79D2-7E4080149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DFA1CA-A5B8-F3FF-E42B-1816777A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harmacy Project Proposal by Slidesgo">
  <a:themeElements>
    <a:clrScheme name="Simple Light">
      <a:dk1>
        <a:srgbClr val="3B4D4E"/>
      </a:dk1>
      <a:lt1>
        <a:srgbClr val="FFFFFF"/>
      </a:lt1>
      <a:dk2>
        <a:srgbClr val="B5DAD4"/>
      </a:dk2>
      <a:lt2>
        <a:srgbClr val="DCEBE8"/>
      </a:lt2>
      <a:accent1>
        <a:srgbClr val="8CA5A7"/>
      </a:accent1>
      <a:accent2>
        <a:srgbClr val="68A29B"/>
      </a:accent2>
      <a:accent3>
        <a:srgbClr val="E86473"/>
      </a:accent3>
      <a:accent4>
        <a:srgbClr val="8A84E2"/>
      </a:accent4>
      <a:accent5>
        <a:srgbClr val="FFEEE2"/>
      </a:accent5>
      <a:accent6>
        <a:srgbClr val="F7B260"/>
      </a:accent6>
      <a:hlink>
        <a:srgbClr val="3B4D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3702</TotalTime>
  <Words>312</Words>
  <Application>Microsoft Office PowerPoint</Application>
  <PresentationFormat>On-screen Show (16:9)</PresentationFormat>
  <Paragraphs>94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Archivo</vt:lpstr>
      <vt:lpstr>Arial</vt:lpstr>
      <vt:lpstr>Bebas Neue</vt:lpstr>
      <vt:lpstr>Wingdings</vt:lpstr>
      <vt:lpstr>Anaheim</vt:lpstr>
      <vt:lpstr>Mukta</vt:lpstr>
      <vt:lpstr>Pharmacy Project Proposal by Slidesgo</vt:lpstr>
      <vt:lpstr>Move your Feet Keep the Beat</vt:lpstr>
      <vt:lpstr>01</vt:lpstr>
      <vt:lpstr>Team Project Beat</vt:lpstr>
      <vt:lpstr>02</vt:lpstr>
      <vt:lpstr>Risk Factors for Heart Disease</vt:lpstr>
      <vt:lpstr>03 Project Objectives</vt:lpstr>
      <vt:lpstr>Prevention of Heart disease</vt:lpstr>
      <vt:lpstr>04 Analytics</vt:lpstr>
      <vt:lpstr>PowerPoint Presentation</vt:lpstr>
      <vt:lpstr>PowerPoint Presentation</vt:lpstr>
      <vt:lpstr> </vt:lpstr>
      <vt:lpstr>Budget</vt:lpstr>
      <vt:lpstr>05 Visualization</vt:lpstr>
      <vt:lpstr>75 %</vt:lpstr>
      <vt:lpstr>06 Summary &amp; Recommendations</vt:lpstr>
      <vt:lpstr>Frise chronologique</vt:lpstr>
      <vt:lpstr>PowerPoint Presentation</vt:lpstr>
      <vt:lpstr>Nos partenaires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 your feet Keep the Beat</dc:title>
  <dc:creator>Trishal Ravula</dc:creator>
  <cp:lastModifiedBy>Trishal Chowdary Ravula</cp:lastModifiedBy>
  <cp:revision>16</cp:revision>
  <dcterms:modified xsi:type="dcterms:W3CDTF">2023-03-05T16:01:44Z</dcterms:modified>
</cp:coreProperties>
</file>