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webextensions/webextension1.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webextensions/webextension2.xml" ContentType="application/vnd.ms-office.webextension+xml"/>
  <Override PartName="/ppt/notesSlides/notesSlide12.xml" ContentType="application/vnd.openxmlformats-officedocument.presentationml.notesSlide+xml"/>
  <Override PartName="/ppt/webextensions/webextension3.xml" ContentType="application/vnd.ms-office.webextension+xml"/>
  <Override PartName="/ppt/notesSlides/notesSlide13.xml" ContentType="application/vnd.openxmlformats-officedocument.presentationml.notesSlide+xml"/>
  <Override PartName="/ppt/webextensions/webextension4.xml" ContentType="application/vnd.ms-office.webextension+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258" r:id="rId3"/>
    <p:sldId id="259" r:id="rId4"/>
    <p:sldId id="260" r:id="rId5"/>
    <p:sldId id="261" r:id="rId6"/>
    <p:sldId id="262" r:id="rId7"/>
    <p:sldId id="263" r:id="rId8"/>
    <p:sldId id="264" r:id="rId9"/>
    <p:sldId id="266" r:id="rId10"/>
    <p:sldId id="280" r:id="rId11"/>
    <p:sldId id="276" r:id="rId12"/>
    <p:sldId id="277" r:id="rId13"/>
    <p:sldId id="282" r:id="rId14"/>
    <p:sldId id="278" r:id="rId15"/>
    <p:sldId id="285" r:id="rId16"/>
    <p:sldId id="279" r:id="rId17"/>
    <p:sldId id="284" r:id="rId18"/>
    <p:sldId id="269" r:id="rId19"/>
    <p:sldId id="271" r:id="rId20"/>
    <p:sldId id="275" r:id="rId21"/>
  </p:sldIdLst>
  <p:sldSz cx="9144000" cy="5143500" type="screen16x9"/>
  <p:notesSz cx="6858000" cy="9144000"/>
  <p:embeddedFontLst>
    <p:embeddedFont>
      <p:font typeface="Archivo" panose="020B0604020202020204" charset="0"/>
      <p:regular r:id="rId23"/>
      <p:bold r:id="rId24"/>
      <p:italic r:id="rId25"/>
      <p:boldItalic r:id="rId26"/>
    </p:embeddedFont>
    <p:embeddedFont>
      <p:font typeface="Bebas Neue" panose="020B0606020202050201" pitchFamily="34" charset="0"/>
      <p:regular r:id="rId27"/>
    </p:embeddedFont>
    <p:embeddedFont>
      <p:font typeface="Mukta"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C3D1D-1903-44A8-8ABF-4E70CB809DBC}" v="2" dt="2023-03-07T14:55:07.566"/>
  </p1510:revLst>
</p1510:revInfo>
</file>

<file path=ppt/tableStyles.xml><?xml version="1.0" encoding="utf-8"?>
<a:tblStyleLst xmlns:a="http://schemas.openxmlformats.org/drawingml/2006/main" def="{BB1D9E9D-170A-4467-BFDF-4681BFD6F88F}">
  <a:tblStyle styleId="{BB1D9E9D-170A-4467-BFDF-4681BFD6F8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4" d="100"/>
          <a:sy n="74" d="100"/>
        </p:scale>
        <p:origin x="98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1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098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4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03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16a442182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16a442182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1621753f2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1621753f2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11621753f2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11621753f2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1629f8e37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1629f8e37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1621753f2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1621753f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67d28269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67d28269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818025"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15100" y="535000"/>
            <a:ext cx="822300" cy="335750"/>
            <a:chOff x="715100" y="535000"/>
            <a:chExt cx="822300" cy="335750"/>
          </a:xfrm>
        </p:grpSpPr>
        <p:sp>
          <p:nvSpPr>
            <p:cNvPr id="13" name="Google Shape;13;p2"/>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8295674" y="401775"/>
            <a:ext cx="266457" cy="266457"/>
            <a:chOff x="-339325" y="770500"/>
            <a:chExt cx="1587000" cy="1587000"/>
          </a:xfrm>
        </p:grpSpPr>
        <p:sp>
          <p:nvSpPr>
            <p:cNvPr id="32" name="Google Shape;32;p2"/>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73"/>
        <p:cNvGrpSpPr/>
        <p:nvPr/>
      </p:nvGrpSpPr>
      <p:grpSpPr>
        <a:xfrm>
          <a:off x="0" y="0"/>
          <a:ext cx="0" cy="0"/>
          <a:chOff x="0" y="0"/>
          <a:chExt cx="0" cy="0"/>
        </a:xfrm>
      </p:grpSpPr>
      <p:sp>
        <p:nvSpPr>
          <p:cNvPr id="274" name="Google Shape;274;p14"/>
          <p:cNvSpPr txBox="1">
            <a:spLocks noGrp="1"/>
          </p:cNvSpPr>
          <p:nvPr>
            <p:ph type="title"/>
          </p:nvPr>
        </p:nvSpPr>
        <p:spPr>
          <a:xfrm>
            <a:off x="1458125" y="3241713"/>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5" name="Google Shape;275;p14"/>
          <p:cNvSpPr txBox="1">
            <a:spLocks noGrp="1"/>
          </p:cNvSpPr>
          <p:nvPr>
            <p:ph type="subTitle" idx="1"/>
          </p:nvPr>
        </p:nvSpPr>
        <p:spPr>
          <a:xfrm>
            <a:off x="1458125" y="1369888"/>
            <a:ext cx="62277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76" name="Google Shape;276;p14"/>
          <p:cNvSpPr/>
          <p:nvPr/>
        </p:nvSpPr>
        <p:spPr>
          <a:xfrm rot="-1405624" flipH="1">
            <a:off x="2185844" y="1198063"/>
            <a:ext cx="8857327" cy="4921173"/>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4"/>
          <p:cNvGrpSpPr/>
          <p:nvPr/>
        </p:nvGrpSpPr>
        <p:grpSpPr>
          <a:xfrm>
            <a:off x="303950" y="4440625"/>
            <a:ext cx="822300" cy="335750"/>
            <a:chOff x="715100" y="535000"/>
            <a:chExt cx="822300" cy="335750"/>
          </a:xfrm>
        </p:grpSpPr>
        <p:sp>
          <p:nvSpPr>
            <p:cNvPr id="278" name="Google Shape;278;p14"/>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4"/>
          <p:cNvGrpSpPr/>
          <p:nvPr/>
        </p:nvGrpSpPr>
        <p:grpSpPr>
          <a:xfrm>
            <a:off x="8295674" y="401775"/>
            <a:ext cx="266457" cy="266457"/>
            <a:chOff x="-339325" y="770500"/>
            <a:chExt cx="1587000" cy="1587000"/>
          </a:xfrm>
        </p:grpSpPr>
        <p:sp>
          <p:nvSpPr>
            <p:cNvPr id="297" name="Google Shape;297;p14"/>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_1_1_1_1_1">
    <p:spTree>
      <p:nvGrpSpPr>
        <p:cNvPr id="1" name="Shape 383"/>
        <p:cNvGrpSpPr/>
        <p:nvPr/>
      </p:nvGrpSpPr>
      <p:grpSpPr>
        <a:xfrm>
          <a:off x="0" y="0"/>
          <a:ext cx="0" cy="0"/>
          <a:chOff x="0" y="0"/>
          <a:chExt cx="0" cy="0"/>
        </a:xfrm>
      </p:grpSpPr>
      <p:sp>
        <p:nvSpPr>
          <p:cNvPr id="384" name="Google Shape;384;p19"/>
          <p:cNvSpPr/>
          <p:nvPr/>
        </p:nvSpPr>
        <p:spPr>
          <a:xfrm rot="-5400000" flipH="1">
            <a:off x="2740419" y="-1260095"/>
            <a:ext cx="3656680" cy="9150517"/>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6" name="Google Shape;386;p19"/>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87" name="Google Shape;387;p19"/>
          <p:cNvGrpSpPr/>
          <p:nvPr/>
        </p:nvGrpSpPr>
        <p:grpSpPr>
          <a:xfrm rot="5400000">
            <a:off x="8260175" y="548075"/>
            <a:ext cx="822300" cy="335750"/>
            <a:chOff x="715100" y="535000"/>
            <a:chExt cx="822300" cy="335750"/>
          </a:xfrm>
        </p:grpSpPr>
        <p:sp>
          <p:nvSpPr>
            <p:cNvPr id="388" name="Google Shape;388;p1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1_1_1_1_1_1_1">
    <p:spTree>
      <p:nvGrpSpPr>
        <p:cNvPr id="1" name="Shape 406"/>
        <p:cNvGrpSpPr/>
        <p:nvPr/>
      </p:nvGrpSpPr>
      <p:grpSpPr>
        <a:xfrm>
          <a:off x="0" y="0"/>
          <a:ext cx="0" cy="0"/>
          <a:chOff x="0" y="0"/>
          <a:chExt cx="0" cy="0"/>
        </a:xfrm>
      </p:grpSpPr>
      <p:sp>
        <p:nvSpPr>
          <p:cNvPr id="407" name="Google Shape;407;p20"/>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8" name="Google Shape;408;p20"/>
          <p:cNvSpPr txBox="1">
            <a:spLocks noGrp="1"/>
          </p:cNvSpPr>
          <p:nvPr>
            <p:ph type="subTitle" idx="1"/>
          </p:nvPr>
        </p:nvSpPr>
        <p:spPr>
          <a:xfrm>
            <a:off x="4302150" y="2590750"/>
            <a:ext cx="3971400" cy="14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9" name="Google Shape;409;p20"/>
          <p:cNvSpPr/>
          <p:nvPr/>
        </p:nvSpPr>
        <p:spPr>
          <a:xfrm rot="10800000">
            <a:off x="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0"/>
          <p:cNvGrpSpPr/>
          <p:nvPr/>
        </p:nvGrpSpPr>
        <p:grpSpPr>
          <a:xfrm>
            <a:off x="715100" y="535000"/>
            <a:ext cx="822300" cy="335750"/>
            <a:chOff x="715100" y="535000"/>
            <a:chExt cx="822300" cy="335750"/>
          </a:xfrm>
        </p:grpSpPr>
        <p:sp>
          <p:nvSpPr>
            <p:cNvPr id="411" name="Google Shape;411;p2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0"/>
          <p:cNvGrpSpPr/>
          <p:nvPr/>
        </p:nvGrpSpPr>
        <p:grpSpPr>
          <a:xfrm>
            <a:off x="8295674" y="4475275"/>
            <a:ext cx="266457" cy="266457"/>
            <a:chOff x="-339325" y="770500"/>
            <a:chExt cx="1587000" cy="1587000"/>
          </a:xfrm>
        </p:grpSpPr>
        <p:sp>
          <p:nvSpPr>
            <p:cNvPr id="430" name="Google Shape;430;p20"/>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22"/>
        <p:cNvGrpSpPr/>
        <p:nvPr/>
      </p:nvGrpSpPr>
      <p:grpSpPr>
        <a:xfrm>
          <a:off x="0" y="0"/>
          <a:ext cx="0" cy="0"/>
          <a:chOff x="0" y="0"/>
          <a:chExt cx="0" cy="0"/>
        </a:xfrm>
      </p:grpSpPr>
      <p:sp>
        <p:nvSpPr>
          <p:cNvPr id="523" name="Google Shape;523;p25"/>
          <p:cNvSpPr txBox="1">
            <a:spLocks noGrp="1"/>
          </p:cNvSpPr>
          <p:nvPr>
            <p:ph type="subTitle" idx="1"/>
          </p:nvPr>
        </p:nvSpPr>
        <p:spPr>
          <a:xfrm>
            <a:off x="8724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4" name="Google Shape;524;p25"/>
          <p:cNvSpPr txBox="1">
            <a:spLocks noGrp="1"/>
          </p:cNvSpPr>
          <p:nvPr>
            <p:ph type="subTitle" idx="2"/>
          </p:nvPr>
        </p:nvSpPr>
        <p:spPr>
          <a:xfrm>
            <a:off x="8724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25"/>
          <p:cNvSpPr txBox="1">
            <a:spLocks noGrp="1"/>
          </p:cNvSpPr>
          <p:nvPr>
            <p:ph type="subTitle" idx="3"/>
          </p:nvPr>
        </p:nvSpPr>
        <p:spPr>
          <a:xfrm>
            <a:off x="34038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25"/>
          <p:cNvSpPr txBox="1">
            <a:spLocks noGrp="1"/>
          </p:cNvSpPr>
          <p:nvPr>
            <p:ph type="subTitle" idx="4"/>
          </p:nvPr>
        </p:nvSpPr>
        <p:spPr>
          <a:xfrm>
            <a:off x="59352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25"/>
          <p:cNvSpPr txBox="1">
            <a:spLocks noGrp="1"/>
          </p:cNvSpPr>
          <p:nvPr>
            <p:ph type="title"/>
          </p:nvPr>
        </p:nvSpPr>
        <p:spPr>
          <a:xfrm>
            <a:off x="872400" y="4487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8" name="Google Shape;528;p25"/>
          <p:cNvSpPr txBox="1">
            <a:spLocks noGrp="1"/>
          </p:cNvSpPr>
          <p:nvPr>
            <p:ph type="subTitle" idx="5"/>
          </p:nvPr>
        </p:nvSpPr>
        <p:spPr>
          <a:xfrm>
            <a:off x="34038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9" name="Google Shape;529;p25"/>
          <p:cNvSpPr txBox="1">
            <a:spLocks noGrp="1"/>
          </p:cNvSpPr>
          <p:nvPr>
            <p:ph type="subTitle" idx="6"/>
          </p:nvPr>
        </p:nvSpPr>
        <p:spPr>
          <a:xfrm>
            <a:off x="59352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0" name="Google Shape;530;p25"/>
          <p:cNvSpPr/>
          <p:nvPr/>
        </p:nvSpPr>
        <p:spPr>
          <a:xfrm rot="3590999">
            <a:off x="7483576" y="-468838"/>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rot="10800000" flipH="1">
            <a:off x="0" y="3956934"/>
            <a:ext cx="2031598" cy="118656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25"/>
          <p:cNvGrpSpPr/>
          <p:nvPr/>
        </p:nvGrpSpPr>
        <p:grpSpPr>
          <a:xfrm rot="5400000">
            <a:off x="-14675" y="548075"/>
            <a:ext cx="822300" cy="335750"/>
            <a:chOff x="715100" y="535000"/>
            <a:chExt cx="822300" cy="335750"/>
          </a:xfrm>
        </p:grpSpPr>
        <p:sp>
          <p:nvSpPr>
            <p:cNvPr id="533" name="Google Shape;533;p25"/>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5"/>
          <p:cNvGrpSpPr/>
          <p:nvPr/>
        </p:nvGrpSpPr>
        <p:grpSpPr>
          <a:xfrm>
            <a:off x="8295674" y="4475275"/>
            <a:ext cx="266457" cy="266457"/>
            <a:chOff x="-339325" y="770500"/>
            <a:chExt cx="1587000" cy="1587000"/>
          </a:xfrm>
        </p:grpSpPr>
        <p:sp>
          <p:nvSpPr>
            <p:cNvPr id="552" name="Google Shape;552;p25"/>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74"/>
        <p:cNvGrpSpPr/>
        <p:nvPr/>
      </p:nvGrpSpPr>
      <p:grpSpPr>
        <a:xfrm>
          <a:off x="0" y="0"/>
          <a:ext cx="0" cy="0"/>
          <a:chOff x="0" y="0"/>
          <a:chExt cx="0" cy="0"/>
        </a:xfrm>
      </p:grpSpPr>
      <p:sp>
        <p:nvSpPr>
          <p:cNvPr id="675" name="Google Shape;675;p31"/>
          <p:cNvSpPr/>
          <p:nvPr/>
        </p:nvSpPr>
        <p:spPr>
          <a:xfrm>
            <a:off x="0" y="0"/>
            <a:ext cx="4314362" cy="251974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rot="-5801308">
            <a:off x="7416837" y="3019330"/>
            <a:ext cx="3158737" cy="207945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1"/>
          <p:cNvGrpSpPr/>
          <p:nvPr/>
        </p:nvGrpSpPr>
        <p:grpSpPr>
          <a:xfrm>
            <a:off x="152399" y="4724650"/>
            <a:ext cx="266457" cy="266457"/>
            <a:chOff x="-339325" y="770500"/>
            <a:chExt cx="1587000" cy="1587000"/>
          </a:xfrm>
        </p:grpSpPr>
        <p:sp>
          <p:nvSpPr>
            <p:cNvPr id="678" name="Google Shape;678;p3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1"/>
          <p:cNvGrpSpPr/>
          <p:nvPr/>
        </p:nvGrpSpPr>
        <p:grpSpPr>
          <a:xfrm rot="5400000">
            <a:off x="8260175" y="548075"/>
            <a:ext cx="822300" cy="335750"/>
            <a:chOff x="715100" y="535000"/>
            <a:chExt cx="822300" cy="335750"/>
          </a:xfrm>
        </p:grpSpPr>
        <p:sp>
          <p:nvSpPr>
            <p:cNvPr id="681" name="Google Shape;681;p3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99"/>
        <p:cNvGrpSpPr/>
        <p:nvPr/>
      </p:nvGrpSpPr>
      <p:grpSpPr>
        <a:xfrm>
          <a:off x="0" y="0"/>
          <a:ext cx="0" cy="0"/>
          <a:chOff x="0" y="0"/>
          <a:chExt cx="0" cy="0"/>
        </a:xfrm>
      </p:grpSpPr>
      <p:sp>
        <p:nvSpPr>
          <p:cNvPr id="700" name="Google Shape;700;p32"/>
          <p:cNvSpPr/>
          <p:nvPr/>
        </p:nvSpPr>
        <p:spPr>
          <a:xfrm rot="5400000">
            <a:off x="-1433709" y="1041220"/>
            <a:ext cx="5535990" cy="2668572"/>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rot="10800000" flipH="1">
            <a:off x="6832353" y="0"/>
            <a:ext cx="3732200"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2996550" y="13783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1400800" y="3488575"/>
            <a:ext cx="63423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3"/>
          <p:cNvSpPr/>
          <p:nvPr/>
        </p:nvSpPr>
        <p:spPr>
          <a:xfrm rot="1523901">
            <a:off x="6846242" y="3206477"/>
            <a:ext cx="3229524" cy="2880592"/>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0" y="0"/>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a:off x="8295674" y="4475275"/>
            <a:ext cx="266457" cy="266457"/>
            <a:chOff x="-339325" y="770500"/>
            <a:chExt cx="1587000" cy="1587000"/>
          </a:xfrm>
        </p:grpSpPr>
        <p:sp>
          <p:nvSpPr>
            <p:cNvPr id="41" name="Google Shape;41;p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303950" y="4440625"/>
            <a:ext cx="822300" cy="335750"/>
            <a:chOff x="715100" y="535000"/>
            <a:chExt cx="822300" cy="335750"/>
          </a:xfrm>
        </p:grpSpPr>
        <p:sp>
          <p:nvSpPr>
            <p:cNvPr id="44" name="Google Shape;44;p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6"/>
          <p:cNvSpPr/>
          <p:nvPr/>
        </p:nvSpPr>
        <p:spPr>
          <a:xfrm>
            <a:off x="6320450" y="2682824"/>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1996331" flipH="1">
            <a:off x="-1342575" y="-986845"/>
            <a:ext cx="3264561" cy="2149219"/>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6"/>
          <p:cNvGrpSpPr/>
          <p:nvPr/>
        </p:nvGrpSpPr>
        <p:grpSpPr>
          <a:xfrm>
            <a:off x="8295674" y="4481525"/>
            <a:ext cx="266457" cy="266457"/>
            <a:chOff x="-339325" y="770500"/>
            <a:chExt cx="1587000" cy="1587000"/>
          </a:xfrm>
        </p:grpSpPr>
        <p:sp>
          <p:nvSpPr>
            <p:cNvPr id="124" name="Google Shape;124;p6"/>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7"/>
          <p:cNvSpPr txBox="1">
            <a:spLocks noGrp="1"/>
          </p:cNvSpPr>
          <p:nvPr>
            <p:ph type="body" idx="1"/>
          </p:nvPr>
        </p:nvSpPr>
        <p:spPr>
          <a:xfrm>
            <a:off x="4380400" y="1152475"/>
            <a:ext cx="4048500" cy="34164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595959"/>
              </a:buClr>
              <a:buSzPts val="1000"/>
              <a:buFont typeface="Anaheim"/>
              <a:buChar char="●"/>
              <a:defRPr sz="1400">
                <a:solidFill>
                  <a:srgbClr val="434343"/>
                </a:solidFill>
              </a:defRPr>
            </a:lvl1pPr>
            <a:lvl2pPr marL="914400" lvl="1" indent="-317500" rtl="0">
              <a:lnSpc>
                <a:spcPct val="115000"/>
              </a:lnSpc>
              <a:spcBef>
                <a:spcPts val="160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sp>
        <p:nvSpPr>
          <p:cNvPr id="129" name="Google Shape;129;p7"/>
          <p:cNvSpPr/>
          <p:nvPr/>
        </p:nvSpPr>
        <p:spPr>
          <a:xfrm flipH="1">
            <a:off x="-24495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7"/>
          <p:cNvGrpSpPr/>
          <p:nvPr/>
        </p:nvGrpSpPr>
        <p:grpSpPr>
          <a:xfrm>
            <a:off x="8017750" y="4440625"/>
            <a:ext cx="822300" cy="335750"/>
            <a:chOff x="715100" y="535000"/>
            <a:chExt cx="822300" cy="335750"/>
          </a:xfrm>
        </p:grpSpPr>
        <p:sp>
          <p:nvSpPr>
            <p:cNvPr id="131" name="Google Shape;131;p7"/>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7"/>
          <p:cNvGrpSpPr/>
          <p:nvPr/>
        </p:nvGrpSpPr>
        <p:grpSpPr>
          <a:xfrm>
            <a:off x="8295674" y="401775"/>
            <a:ext cx="266457" cy="266457"/>
            <a:chOff x="-339325" y="770500"/>
            <a:chExt cx="1587000" cy="1587000"/>
          </a:xfrm>
        </p:grpSpPr>
        <p:sp>
          <p:nvSpPr>
            <p:cNvPr id="150" name="Google Shape;150;p7"/>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3611800" y="1307100"/>
            <a:ext cx="4119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54" name="Google Shape;154;p8"/>
          <p:cNvSpPr/>
          <p:nvPr/>
        </p:nvSpPr>
        <p:spPr>
          <a:xfrm rot="-5400000" flipH="1">
            <a:off x="2314067" y="-1677117"/>
            <a:ext cx="4506535" cy="9134718"/>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7" name="Google Shape;157;p9"/>
          <p:cNvSpPr txBox="1">
            <a:spLocks noGrp="1"/>
          </p:cNvSpPr>
          <p:nvPr>
            <p:ph type="subTitle" idx="1"/>
          </p:nvPr>
        </p:nvSpPr>
        <p:spPr>
          <a:xfrm>
            <a:off x="2921183" y="2395496"/>
            <a:ext cx="50427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8" name="Google Shape;158;p9"/>
          <p:cNvSpPr/>
          <p:nvPr/>
        </p:nvSpPr>
        <p:spPr>
          <a:xfrm>
            <a:off x="6033425" y="1990899"/>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9"/>
          <p:cNvGrpSpPr/>
          <p:nvPr/>
        </p:nvGrpSpPr>
        <p:grpSpPr>
          <a:xfrm>
            <a:off x="581874" y="401775"/>
            <a:ext cx="266457" cy="266457"/>
            <a:chOff x="-339325" y="770500"/>
            <a:chExt cx="1587000" cy="1587000"/>
          </a:xfrm>
        </p:grpSpPr>
        <p:sp>
          <p:nvSpPr>
            <p:cNvPr id="160" name="Google Shape;160;p9"/>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9"/>
          <p:cNvGrpSpPr/>
          <p:nvPr/>
        </p:nvGrpSpPr>
        <p:grpSpPr>
          <a:xfrm rot="5400000">
            <a:off x="8260175" y="548075"/>
            <a:ext cx="822300" cy="335750"/>
            <a:chOff x="715100" y="535000"/>
            <a:chExt cx="822300" cy="335750"/>
          </a:xfrm>
        </p:grpSpPr>
        <p:sp>
          <p:nvSpPr>
            <p:cNvPr id="163" name="Google Shape;163;p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181"/>
        <p:cNvGrpSpPr/>
        <p:nvPr/>
      </p:nvGrpSpPr>
      <p:grpSpPr>
        <a:xfrm>
          <a:off x="0" y="0"/>
          <a:ext cx="0" cy="0"/>
          <a:chOff x="0" y="0"/>
          <a:chExt cx="0" cy="0"/>
        </a:xfrm>
      </p:grpSpPr>
      <p:sp>
        <p:nvSpPr>
          <p:cNvPr id="182" name="Google Shape;182;p10"/>
          <p:cNvSpPr/>
          <p:nvPr/>
        </p:nvSpPr>
        <p:spPr>
          <a:xfrm flipH="1">
            <a:off x="4580850" y="2943875"/>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txBox="1">
            <a:spLocks noGrp="1"/>
          </p:cNvSpPr>
          <p:nvPr>
            <p:ph type="title"/>
          </p:nvPr>
        </p:nvSpPr>
        <p:spPr>
          <a:xfrm>
            <a:off x="4101400" y="535000"/>
            <a:ext cx="4327500" cy="11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84" name="Google Shape;184;p10"/>
          <p:cNvGrpSpPr/>
          <p:nvPr/>
        </p:nvGrpSpPr>
        <p:grpSpPr>
          <a:xfrm>
            <a:off x="303950" y="367125"/>
            <a:ext cx="822300" cy="335750"/>
            <a:chOff x="715100" y="535000"/>
            <a:chExt cx="822300" cy="335750"/>
          </a:xfrm>
        </p:grpSpPr>
        <p:sp>
          <p:nvSpPr>
            <p:cNvPr id="185" name="Google Shape;185;p1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9"/>
        <p:cNvGrpSpPr/>
        <p:nvPr/>
      </p:nvGrpSpPr>
      <p:grpSpPr>
        <a:xfrm>
          <a:off x="0" y="0"/>
          <a:ext cx="0" cy="0"/>
          <a:chOff x="0" y="0"/>
          <a:chExt cx="0" cy="0"/>
        </a:xfrm>
      </p:grpSpPr>
      <p:sp>
        <p:nvSpPr>
          <p:cNvPr id="230" name="Google Shape;230;p13"/>
          <p:cNvSpPr/>
          <p:nvPr/>
        </p:nvSpPr>
        <p:spPr>
          <a:xfrm rot="9449785">
            <a:off x="-724303" y="-957989"/>
            <a:ext cx="2705050" cy="178078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3590999">
            <a:off x="7312601" y="-177563"/>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txBox="1">
            <a:spLocks noGrp="1"/>
          </p:cNvSpPr>
          <p:nvPr>
            <p:ph type="title" hasCustomPrompt="1"/>
          </p:nvPr>
        </p:nvSpPr>
        <p:spPr>
          <a:xfrm>
            <a:off x="720000" y="1217425"/>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subTitle" idx="1"/>
          </p:nvPr>
        </p:nvSpPr>
        <p:spPr>
          <a:xfrm>
            <a:off x="1504548" y="1636275"/>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title" idx="2" hasCustomPrompt="1"/>
          </p:nvPr>
        </p:nvSpPr>
        <p:spPr>
          <a:xfrm>
            <a:off x="715100" y="2428263"/>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 name="Google Shape;235;p13"/>
          <p:cNvSpPr txBox="1">
            <a:spLocks noGrp="1"/>
          </p:cNvSpPr>
          <p:nvPr>
            <p:ph type="subTitle" idx="3"/>
          </p:nvPr>
        </p:nvSpPr>
        <p:spPr>
          <a:xfrm>
            <a:off x="1504551" y="2841888"/>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6" name="Google Shape;236;p13"/>
          <p:cNvSpPr txBox="1">
            <a:spLocks noGrp="1"/>
          </p:cNvSpPr>
          <p:nvPr>
            <p:ph type="title" idx="4" hasCustomPrompt="1"/>
          </p:nvPr>
        </p:nvSpPr>
        <p:spPr>
          <a:xfrm>
            <a:off x="4730700" y="1217425"/>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subTitle" idx="5"/>
          </p:nvPr>
        </p:nvSpPr>
        <p:spPr>
          <a:xfrm>
            <a:off x="5510700" y="1642125"/>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13"/>
          <p:cNvSpPr txBox="1">
            <a:spLocks noGrp="1"/>
          </p:cNvSpPr>
          <p:nvPr>
            <p:ph type="title" idx="6" hasCustomPrompt="1"/>
          </p:nvPr>
        </p:nvSpPr>
        <p:spPr>
          <a:xfrm>
            <a:off x="720000" y="3628700"/>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a:spLocks noGrp="1"/>
          </p:cNvSpPr>
          <p:nvPr>
            <p:ph type="subTitle" idx="7"/>
          </p:nvPr>
        </p:nvSpPr>
        <p:spPr>
          <a:xfrm>
            <a:off x="1500000" y="4047500"/>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 name="Google Shape;240;p13"/>
          <p:cNvSpPr txBox="1">
            <a:spLocks noGrp="1"/>
          </p:cNvSpPr>
          <p:nvPr>
            <p:ph type="title" idx="8" hasCustomPrompt="1"/>
          </p:nvPr>
        </p:nvSpPr>
        <p:spPr>
          <a:xfrm>
            <a:off x="4730700" y="2428263"/>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a:spLocks noGrp="1"/>
          </p:cNvSpPr>
          <p:nvPr>
            <p:ph type="subTitle" idx="9"/>
          </p:nvPr>
        </p:nvSpPr>
        <p:spPr>
          <a:xfrm>
            <a:off x="5510700" y="2844813"/>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2" name="Google Shape;242;p13"/>
          <p:cNvSpPr txBox="1">
            <a:spLocks noGrp="1"/>
          </p:cNvSpPr>
          <p:nvPr>
            <p:ph type="title" idx="13" hasCustomPrompt="1"/>
          </p:nvPr>
        </p:nvSpPr>
        <p:spPr>
          <a:xfrm>
            <a:off x="4730700" y="3628700"/>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subTitle" idx="14"/>
          </p:nvPr>
        </p:nvSpPr>
        <p:spPr>
          <a:xfrm>
            <a:off x="5510700" y="4047500"/>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5" name="Google Shape;245;p13"/>
          <p:cNvSpPr txBox="1">
            <a:spLocks noGrp="1"/>
          </p:cNvSpPr>
          <p:nvPr>
            <p:ph type="subTitle" idx="16"/>
          </p:nvPr>
        </p:nvSpPr>
        <p:spPr>
          <a:xfrm>
            <a:off x="1500000" y="1139775"/>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13"/>
          <p:cNvSpPr txBox="1">
            <a:spLocks noGrp="1"/>
          </p:cNvSpPr>
          <p:nvPr>
            <p:ph type="subTitle" idx="17"/>
          </p:nvPr>
        </p:nvSpPr>
        <p:spPr>
          <a:xfrm>
            <a:off x="1506112"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7" name="Google Shape;247;p13"/>
          <p:cNvSpPr txBox="1">
            <a:spLocks noGrp="1"/>
          </p:cNvSpPr>
          <p:nvPr>
            <p:ph type="subTitle" idx="18"/>
          </p:nvPr>
        </p:nvSpPr>
        <p:spPr>
          <a:xfrm>
            <a:off x="5510700" y="1139775"/>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8" name="Google Shape;248;p13"/>
          <p:cNvSpPr txBox="1">
            <a:spLocks noGrp="1"/>
          </p:cNvSpPr>
          <p:nvPr>
            <p:ph type="subTitle" idx="19"/>
          </p:nvPr>
        </p:nvSpPr>
        <p:spPr>
          <a:xfrm>
            <a:off x="1506112" y="3551000"/>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9" name="Google Shape;249;p13"/>
          <p:cNvSpPr txBox="1">
            <a:spLocks noGrp="1"/>
          </p:cNvSpPr>
          <p:nvPr>
            <p:ph type="subTitle" idx="20"/>
          </p:nvPr>
        </p:nvSpPr>
        <p:spPr>
          <a:xfrm>
            <a:off x="5510700"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0" name="Google Shape;250;p13"/>
          <p:cNvSpPr txBox="1">
            <a:spLocks noGrp="1"/>
          </p:cNvSpPr>
          <p:nvPr>
            <p:ph type="subTitle" idx="21"/>
          </p:nvPr>
        </p:nvSpPr>
        <p:spPr>
          <a:xfrm>
            <a:off x="5510700" y="3551000"/>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51" name="Google Shape;251;p13"/>
          <p:cNvGrpSpPr/>
          <p:nvPr/>
        </p:nvGrpSpPr>
        <p:grpSpPr>
          <a:xfrm>
            <a:off x="152400" y="4652525"/>
            <a:ext cx="822300" cy="335750"/>
            <a:chOff x="715100" y="535000"/>
            <a:chExt cx="822300" cy="335750"/>
          </a:xfrm>
        </p:grpSpPr>
        <p:sp>
          <p:nvSpPr>
            <p:cNvPr id="252" name="Google Shape;252;p1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3"/>
          <p:cNvGrpSpPr/>
          <p:nvPr/>
        </p:nvGrpSpPr>
        <p:grpSpPr>
          <a:xfrm>
            <a:off x="8295674" y="401775"/>
            <a:ext cx="266457" cy="266457"/>
            <a:chOff x="-339325" y="770500"/>
            <a:chExt cx="1587000" cy="1587000"/>
          </a:xfrm>
        </p:grpSpPr>
        <p:sp>
          <p:nvSpPr>
            <p:cNvPr id="271" name="Google Shape;271;p1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a:lnSpc>
                <a:spcPct val="100000"/>
              </a:lnSpc>
              <a:spcBef>
                <a:spcPts val="1600"/>
              </a:spcBef>
              <a:spcAft>
                <a:spcPts val="1600"/>
              </a:spcAft>
              <a:buClr>
                <a:schemeClr val="dk1"/>
              </a:buClr>
              <a:buSzPts val="1400"/>
              <a:buFont typeface="Mukta"/>
              <a:buChar char="■"/>
              <a:defRPr>
                <a:solidFill>
                  <a:schemeClr val="dk1"/>
                </a:solidFill>
                <a:latin typeface="Mukta"/>
                <a:ea typeface="Mukta"/>
                <a:cs typeface="Mukta"/>
                <a:sym typeface="Muk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 id="2147483671" r:id="rId13"/>
    <p:sldLayoutId id="2147483677" r:id="rId14"/>
    <p:sldLayoutId id="214748367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982450" y="3534750"/>
            <a:ext cx="36744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Move your Feet Keep the Beat</a:t>
            </a:r>
            <a:endParaRPr dirty="0"/>
          </a:p>
        </p:txBody>
      </p:sp>
      <p:sp>
        <p:nvSpPr>
          <p:cNvPr id="714" name="Google Shape;714;p36"/>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- 8</a:t>
            </a:r>
            <a:endParaRPr dirty="0"/>
          </a:p>
        </p:txBody>
      </p:sp>
      <p:grpSp>
        <p:nvGrpSpPr>
          <p:cNvPr id="715" name="Google Shape;715;p36"/>
          <p:cNvGrpSpPr/>
          <p:nvPr/>
        </p:nvGrpSpPr>
        <p:grpSpPr>
          <a:xfrm>
            <a:off x="5970213" y="405000"/>
            <a:ext cx="2119931" cy="4203502"/>
            <a:chOff x="5512100" y="405000"/>
            <a:chExt cx="2119931" cy="4203502"/>
          </a:xfrm>
        </p:grpSpPr>
        <p:sp>
          <p:nvSpPr>
            <p:cNvPr id="716" name="Google Shape;716;p36"/>
            <p:cNvSpPr/>
            <p:nvPr/>
          </p:nvSpPr>
          <p:spPr>
            <a:xfrm>
              <a:off x="6635297" y="40500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7066307" y="52767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7109086" y="52767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6761123" y="61013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6805129" y="61071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6892617" y="48617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6902669" y="50254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6893260" y="72058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6878825" y="78943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7080742" y="76365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7006521" y="75471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7009677" y="66360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6934812" y="65466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5522152" y="743555"/>
              <a:ext cx="658238" cy="558067"/>
            </a:xfrm>
            <a:custGeom>
              <a:avLst/>
              <a:gdLst/>
              <a:ahLst/>
              <a:cxnLst/>
              <a:rect l="l" t="t" r="r" b="b"/>
              <a:pathLst>
                <a:path w="11263" h="9549" extrusionOk="0">
                  <a:moveTo>
                    <a:pt x="5877" y="0"/>
                  </a:moveTo>
                  <a:cubicBezTo>
                    <a:pt x="5055" y="0"/>
                    <a:pt x="4458" y="129"/>
                    <a:pt x="4458" y="129"/>
                  </a:cubicBezTo>
                  <a:cubicBezTo>
                    <a:pt x="2876" y="280"/>
                    <a:pt x="1" y="1992"/>
                    <a:pt x="238" y="5308"/>
                  </a:cubicBezTo>
                  <a:cubicBezTo>
                    <a:pt x="413" y="7764"/>
                    <a:pt x="2125" y="9163"/>
                    <a:pt x="4580" y="9163"/>
                  </a:cubicBezTo>
                  <a:cubicBezTo>
                    <a:pt x="5440" y="9163"/>
                    <a:pt x="6390" y="8992"/>
                    <a:pt x="7398" y="8635"/>
                  </a:cubicBezTo>
                  <a:lnTo>
                    <a:pt x="7505" y="8602"/>
                  </a:lnTo>
                  <a:cubicBezTo>
                    <a:pt x="8059" y="9001"/>
                    <a:pt x="8946" y="9548"/>
                    <a:pt x="9177" y="9548"/>
                  </a:cubicBezTo>
                  <a:cubicBezTo>
                    <a:pt x="9202" y="9548"/>
                    <a:pt x="9220" y="9542"/>
                    <a:pt x="9228" y="9528"/>
                  </a:cubicBezTo>
                  <a:cubicBezTo>
                    <a:pt x="9303" y="9399"/>
                    <a:pt x="9056" y="8527"/>
                    <a:pt x="8862" y="7892"/>
                  </a:cubicBezTo>
                  <a:cubicBezTo>
                    <a:pt x="11263" y="6169"/>
                    <a:pt x="11058" y="3057"/>
                    <a:pt x="9562" y="1378"/>
                  </a:cubicBezTo>
                  <a:cubicBezTo>
                    <a:pt x="8542" y="240"/>
                    <a:pt x="6999" y="0"/>
                    <a:pt x="5877" y="0"/>
                  </a:cubicBezTo>
                  <a:close/>
                </a:path>
              </a:pathLst>
            </a:custGeom>
            <a:solidFill>
              <a:srgbClr val="68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5884609" y="774996"/>
              <a:ext cx="92573" cy="111391"/>
            </a:xfrm>
            <a:custGeom>
              <a:avLst/>
              <a:gdLst/>
              <a:ahLst/>
              <a:cxnLst/>
              <a:rect l="l" t="t" r="r" b="b"/>
              <a:pathLst>
                <a:path w="1584" h="1906" extrusionOk="0">
                  <a:moveTo>
                    <a:pt x="722" y="0"/>
                  </a:moveTo>
                  <a:cubicBezTo>
                    <a:pt x="722" y="0"/>
                    <a:pt x="571" y="581"/>
                    <a:pt x="560" y="635"/>
                  </a:cubicBezTo>
                  <a:cubicBezTo>
                    <a:pt x="539" y="700"/>
                    <a:pt x="0" y="958"/>
                    <a:pt x="0" y="958"/>
                  </a:cubicBezTo>
                  <a:cubicBezTo>
                    <a:pt x="184" y="980"/>
                    <a:pt x="367" y="1012"/>
                    <a:pt x="539" y="1066"/>
                  </a:cubicBezTo>
                  <a:cubicBezTo>
                    <a:pt x="603" y="1109"/>
                    <a:pt x="808" y="1906"/>
                    <a:pt x="808" y="1906"/>
                  </a:cubicBezTo>
                  <a:cubicBezTo>
                    <a:pt x="808" y="1906"/>
                    <a:pt x="948" y="1195"/>
                    <a:pt x="991" y="1109"/>
                  </a:cubicBezTo>
                  <a:cubicBezTo>
                    <a:pt x="1034" y="1012"/>
                    <a:pt x="1583" y="808"/>
                    <a:pt x="1583" y="808"/>
                  </a:cubicBezTo>
                  <a:cubicBezTo>
                    <a:pt x="1583" y="808"/>
                    <a:pt x="969" y="614"/>
                    <a:pt x="948" y="603"/>
                  </a:cubicBezTo>
                  <a:cubicBezTo>
                    <a:pt x="926" y="581"/>
                    <a:pt x="722" y="0"/>
                    <a:pt x="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865733" y="866107"/>
              <a:ext cx="171178" cy="132314"/>
            </a:xfrm>
            <a:custGeom>
              <a:avLst/>
              <a:gdLst/>
              <a:ahLst/>
              <a:cxnLst/>
              <a:rect l="l" t="t" r="r" b="b"/>
              <a:pathLst>
                <a:path w="2929" h="2264" extrusionOk="0">
                  <a:moveTo>
                    <a:pt x="2864" y="1"/>
                  </a:moveTo>
                  <a:cubicBezTo>
                    <a:pt x="2545" y="1"/>
                    <a:pt x="0" y="1962"/>
                    <a:pt x="0" y="1962"/>
                  </a:cubicBezTo>
                  <a:lnTo>
                    <a:pt x="184" y="2263"/>
                  </a:lnTo>
                  <a:cubicBezTo>
                    <a:pt x="184" y="2263"/>
                    <a:pt x="2929" y="304"/>
                    <a:pt x="2897" y="24"/>
                  </a:cubicBezTo>
                  <a:cubicBezTo>
                    <a:pt x="2895" y="8"/>
                    <a:pt x="2884" y="1"/>
                    <a:pt x="2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5675679" y="920809"/>
              <a:ext cx="268777" cy="223601"/>
            </a:xfrm>
            <a:custGeom>
              <a:avLst/>
              <a:gdLst/>
              <a:ahLst/>
              <a:cxnLst/>
              <a:rect l="l" t="t" r="r" b="b"/>
              <a:pathLst>
                <a:path w="4599" h="3826" extrusionOk="0">
                  <a:moveTo>
                    <a:pt x="3728" y="1"/>
                  </a:moveTo>
                  <a:cubicBezTo>
                    <a:pt x="2958" y="1"/>
                    <a:pt x="1" y="2382"/>
                    <a:pt x="1" y="2382"/>
                  </a:cubicBezTo>
                  <a:lnTo>
                    <a:pt x="1035" y="3825"/>
                  </a:lnTo>
                  <a:cubicBezTo>
                    <a:pt x="1035" y="3825"/>
                    <a:pt x="4598" y="1499"/>
                    <a:pt x="4598" y="1273"/>
                  </a:cubicBezTo>
                  <a:cubicBezTo>
                    <a:pt x="4598" y="1047"/>
                    <a:pt x="4426" y="229"/>
                    <a:pt x="3812" y="14"/>
                  </a:cubicBezTo>
                  <a:cubicBezTo>
                    <a:pt x="3788" y="5"/>
                    <a:pt x="3760" y="1"/>
                    <a:pt x="37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5597659" y="1061245"/>
              <a:ext cx="120918" cy="145522"/>
            </a:xfrm>
            <a:custGeom>
              <a:avLst/>
              <a:gdLst/>
              <a:ahLst/>
              <a:cxnLst/>
              <a:rect l="l" t="t" r="r" b="b"/>
              <a:pathLst>
                <a:path w="2069" h="2490" extrusionOk="0">
                  <a:moveTo>
                    <a:pt x="722" y="1"/>
                  </a:moveTo>
                  <a:lnTo>
                    <a:pt x="1" y="604"/>
                  </a:lnTo>
                  <a:cubicBezTo>
                    <a:pt x="1" y="604"/>
                    <a:pt x="1261" y="2466"/>
                    <a:pt x="1282" y="2488"/>
                  </a:cubicBezTo>
                  <a:cubicBezTo>
                    <a:pt x="1282" y="2489"/>
                    <a:pt x="1283" y="2489"/>
                    <a:pt x="1284" y="2489"/>
                  </a:cubicBezTo>
                  <a:cubicBezTo>
                    <a:pt x="1328" y="2489"/>
                    <a:pt x="1994" y="1907"/>
                    <a:pt x="2025" y="1907"/>
                  </a:cubicBezTo>
                  <a:cubicBezTo>
                    <a:pt x="2068" y="1907"/>
                    <a:pt x="722" y="1"/>
                    <a:pt x="7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5648679" y="1067557"/>
              <a:ext cx="87488" cy="73053"/>
            </a:xfrm>
            <a:custGeom>
              <a:avLst/>
              <a:gdLst/>
              <a:ahLst/>
              <a:cxnLst/>
              <a:rect l="l" t="t" r="r" b="b"/>
              <a:pathLst>
                <a:path w="1497" h="1250" extrusionOk="0">
                  <a:moveTo>
                    <a:pt x="1314" y="0"/>
                  </a:moveTo>
                  <a:lnTo>
                    <a:pt x="0" y="916"/>
                  </a:lnTo>
                  <a:lnTo>
                    <a:pt x="345" y="1249"/>
                  </a:lnTo>
                  <a:lnTo>
                    <a:pt x="1497" y="323"/>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5705894" y="972530"/>
              <a:ext cx="166210" cy="147918"/>
            </a:xfrm>
            <a:custGeom>
              <a:avLst/>
              <a:gdLst/>
              <a:ahLst/>
              <a:cxnLst/>
              <a:rect l="l" t="t" r="r" b="b"/>
              <a:pathLst>
                <a:path w="2844" h="2531" extrusionOk="0">
                  <a:moveTo>
                    <a:pt x="2143" y="1"/>
                  </a:moveTo>
                  <a:lnTo>
                    <a:pt x="1" y="1357"/>
                  </a:lnTo>
                  <a:cubicBezTo>
                    <a:pt x="1" y="1357"/>
                    <a:pt x="716" y="2531"/>
                    <a:pt x="796" y="2531"/>
                  </a:cubicBezTo>
                  <a:cubicBezTo>
                    <a:pt x="797" y="2531"/>
                    <a:pt x="797" y="2531"/>
                    <a:pt x="798" y="2531"/>
                  </a:cubicBezTo>
                  <a:cubicBezTo>
                    <a:pt x="862" y="2520"/>
                    <a:pt x="2843" y="1034"/>
                    <a:pt x="2843" y="1034"/>
                  </a:cubicBezTo>
                  <a:cubicBezTo>
                    <a:pt x="2843" y="1034"/>
                    <a:pt x="2294" y="98"/>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6040007" y="897023"/>
              <a:ext cx="51137" cy="129041"/>
            </a:xfrm>
            <a:custGeom>
              <a:avLst/>
              <a:gdLst/>
              <a:ahLst/>
              <a:cxnLst/>
              <a:rect l="l" t="t" r="r" b="b"/>
              <a:pathLst>
                <a:path w="875" h="2208" extrusionOk="0">
                  <a:moveTo>
                    <a:pt x="87" y="1"/>
                  </a:moveTo>
                  <a:cubicBezTo>
                    <a:pt x="87" y="1"/>
                    <a:pt x="1" y="1713"/>
                    <a:pt x="173" y="1993"/>
                  </a:cubicBezTo>
                  <a:cubicBezTo>
                    <a:pt x="255" y="2131"/>
                    <a:pt x="378" y="2208"/>
                    <a:pt x="496" y="2208"/>
                  </a:cubicBezTo>
                  <a:cubicBezTo>
                    <a:pt x="691" y="2208"/>
                    <a:pt x="874" y="2001"/>
                    <a:pt x="841" y="1519"/>
                  </a:cubicBezTo>
                  <a:cubicBezTo>
                    <a:pt x="787" y="625"/>
                    <a:pt x="8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5947551" y="963121"/>
              <a:ext cx="111099" cy="124015"/>
            </a:xfrm>
            <a:custGeom>
              <a:avLst/>
              <a:gdLst/>
              <a:ahLst/>
              <a:cxnLst/>
              <a:rect l="l" t="t" r="r" b="b"/>
              <a:pathLst>
                <a:path w="1901" h="2122" extrusionOk="0">
                  <a:moveTo>
                    <a:pt x="1120" y="0"/>
                  </a:moveTo>
                  <a:cubicBezTo>
                    <a:pt x="1120" y="0"/>
                    <a:pt x="0" y="1820"/>
                    <a:pt x="1001" y="2100"/>
                  </a:cubicBezTo>
                  <a:cubicBezTo>
                    <a:pt x="1055" y="2114"/>
                    <a:pt x="1103" y="2121"/>
                    <a:pt x="1145" y="2121"/>
                  </a:cubicBezTo>
                  <a:cubicBezTo>
                    <a:pt x="1901" y="2121"/>
                    <a:pt x="1120"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6227547" y="881887"/>
              <a:ext cx="529840" cy="477066"/>
            </a:xfrm>
            <a:custGeom>
              <a:avLst/>
              <a:gdLst/>
              <a:ahLst/>
              <a:cxnLst/>
              <a:rect l="l" t="t" r="r" b="b"/>
              <a:pathLst>
                <a:path w="9066" h="8163" extrusionOk="0">
                  <a:moveTo>
                    <a:pt x="5121" y="0"/>
                  </a:moveTo>
                  <a:cubicBezTo>
                    <a:pt x="4781" y="0"/>
                    <a:pt x="4431" y="71"/>
                    <a:pt x="4081" y="227"/>
                  </a:cubicBezTo>
                  <a:cubicBezTo>
                    <a:pt x="2660" y="873"/>
                    <a:pt x="2272" y="744"/>
                    <a:pt x="1831" y="1024"/>
                  </a:cubicBezTo>
                  <a:cubicBezTo>
                    <a:pt x="1012" y="1541"/>
                    <a:pt x="0" y="7936"/>
                    <a:pt x="980" y="8109"/>
                  </a:cubicBezTo>
                  <a:cubicBezTo>
                    <a:pt x="1191" y="8147"/>
                    <a:pt x="1424" y="8163"/>
                    <a:pt x="1669" y="8163"/>
                  </a:cubicBezTo>
                  <a:cubicBezTo>
                    <a:pt x="2812" y="8163"/>
                    <a:pt x="4236" y="7820"/>
                    <a:pt x="5113" y="7820"/>
                  </a:cubicBezTo>
                  <a:cubicBezTo>
                    <a:pt x="5314" y="7820"/>
                    <a:pt x="5487" y="7838"/>
                    <a:pt x="5620" y="7882"/>
                  </a:cubicBezTo>
                  <a:cubicBezTo>
                    <a:pt x="6035" y="8014"/>
                    <a:pt x="6196" y="8091"/>
                    <a:pt x="6379" y="8091"/>
                  </a:cubicBezTo>
                  <a:cubicBezTo>
                    <a:pt x="6571" y="8091"/>
                    <a:pt x="6786" y="8006"/>
                    <a:pt x="7343" y="7807"/>
                  </a:cubicBezTo>
                  <a:cubicBezTo>
                    <a:pt x="7706" y="7683"/>
                    <a:pt x="7971" y="7659"/>
                    <a:pt x="8172" y="7659"/>
                  </a:cubicBezTo>
                  <a:cubicBezTo>
                    <a:pt x="8292" y="7659"/>
                    <a:pt x="8389" y="7668"/>
                    <a:pt x="8470" y="7668"/>
                  </a:cubicBezTo>
                  <a:cubicBezTo>
                    <a:pt x="8661" y="7668"/>
                    <a:pt x="8760" y="7620"/>
                    <a:pt x="8861" y="7301"/>
                  </a:cubicBezTo>
                  <a:cubicBezTo>
                    <a:pt x="9066" y="6634"/>
                    <a:pt x="8140" y="2499"/>
                    <a:pt x="7612" y="1573"/>
                  </a:cubicBezTo>
                  <a:cubicBezTo>
                    <a:pt x="7101" y="664"/>
                    <a:pt x="6162" y="0"/>
                    <a:pt x="512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6170917" y="2810590"/>
              <a:ext cx="417221" cy="1627156"/>
            </a:xfrm>
            <a:custGeom>
              <a:avLst/>
              <a:gdLst/>
              <a:ahLst/>
              <a:cxnLst/>
              <a:rect l="l" t="t" r="r" b="b"/>
              <a:pathLst>
                <a:path w="7139" h="27842" extrusionOk="0">
                  <a:moveTo>
                    <a:pt x="5639" y="1"/>
                  </a:moveTo>
                  <a:cubicBezTo>
                    <a:pt x="4154" y="1"/>
                    <a:pt x="996" y="811"/>
                    <a:pt x="539" y="2787"/>
                  </a:cubicBezTo>
                  <a:cubicBezTo>
                    <a:pt x="0" y="5102"/>
                    <a:pt x="2606" y="26129"/>
                    <a:pt x="2692" y="26765"/>
                  </a:cubicBezTo>
                  <a:cubicBezTo>
                    <a:pt x="2767" y="27400"/>
                    <a:pt x="5254" y="27841"/>
                    <a:pt x="5254" y="27841"/>
                  </a:cubicBezTo>
                  <a:cubicBezTo>
                    <a:pt x="5254" y="27841"/>
                    <a:pt x="7139" y="397"/>
                    <a:pt x="6245" y="74"/>
                  </a:cubicBezTo>
                  <a:cubicBezTo>
                    <a:pt x="6111" y="26"/>
                    <a:pt x="5901" y="1"/>
                    <a:pt x="5639"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6189794" y="4367836"/>
              <a:ext cx="301446" cy="240666"/>
            </a:xfrm>
            <a:custGeom>
              <a:avLst/>
              <a:gdLst/>
              <a:ahLst/>
              <a:cxnLst/>
              <a:rect l="l" t="t" r="r" b="b"/>
              <a:pathLst>
                <a:path w="5158" h="4118" extrusionOk="0">
                  <a:moveTo>
                    <a:pt x="4651" y="0"/>
                  </a:moveTo>
                  <a:lnTo>
                    <a:pt x="2530" y="269"/>
                  </a:lnTo>
                  <a:lnTo>
                    <a:pt x="2552" y="1486"/>
                  </a:lnTo>
                  <a:cubicBezTo>
                    <a:pt x="2573" y="2692"/>
                    <a:pt x="0" y="3607"/>
                    <a:pt x="226" y="4005"/>
                  </a:cubicBezTo>
                  <a:cubicBezTo>
                    <a:pt x="270" y="4083"/>
                    <a:pt x="439" y="4117"/>
                    <a:pt x="688" y="4117"/>
                  </a:cubicBezTo>
                  <a:cubicBezTo>
                    <a:pt x="1746" y="4117"/>
                    <a:pt x="4242" y="3510"/>
                    <a:pt x="4651" y="3101"/>
                  </a:cubicBezTo>
                  <a:cubicBezTo>
                    <a:pt x="5157" y="2595"/>
                    <a:pt x="4651" y="0"/>
                    <a:pt x="4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6287918" y="4326108"/>
              <a:ext cx="191341" cy="222900"/>
            </a:xfrm>
            <a:custGeom>
              <a:avLst/>
              <a:gdLst/>
              <a:ahLst/>
              <a:cxnLst/>
              <a:rect l="l" t="t" r="r" b="b"/>
              <a:pathLst>
                <a:path w="3274" h="3814" extrusionOk="0">
                  <a:moveTo>
                    <a:pt x="3207"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2" y="0"/>
                    <a:pt x="320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6535829" y="2810590"/>
              <a:ext cx="417279" cy="1627156"/>
            </a:xfrm>
            <a:custGeom>
              <a:avLst/>
              <a:gdLst/>
              <a:ahLst/>
              <a:cxnLst/>
              <a:rect l="l" t="t" r="r" b="b"/>
              <a:pathLst>
                <a:path w="7140" h="27842" extrusionOk="0">
                  <a:moveTo>
                    <a:pt x="1500" y="1"/>
                  </a:moveTo>
                  <a:cubicBezTo>
                    <a:pt x="1238" y="1"/>
                    <a:pt x="1028" y="26"/>
                    <a:pt x="895" y="74"/>
                  </a:cubicBezTo>
                  <a:cubicBezTo>
                    <a:pt x="1" y="397"/>
                    <a:pt x="1885" y="27841"/>
                    <a:pt x="1885" y="27841"/>
                  </a:cubicBezTo>
                  <a:cubicBezTo>
                    <a:pt x="1885" y="27841"/>
                    <a:pt x="4361" y="27400"/>
                    <a:pt x="4447" y="26765"/>
                  </a:cubicBezTo>
                  <a:cubicBezTo>
                    <a:pt x="4523" y="26129"/>
                    <a:pt x="7139" y="5102"/>
                    <a:pt x="6601" y="2787"/>
                  </a:cubicBezTo>
                  <a:cubicBezTo>
                    <a:pt x="6134" y="811"/>
                    <a:pt x="2983" y="1"/>
                    <a:pt x="1500"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6632726" y="4367836"/>
              <a:ext cx="300862" cy="240666"/>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6644706" y="4326108"/>
              <a:ext cx="191984" cy="222900"/>
            </a:xfrm>
            <a:custGeom>
              <a:avLst/>
              <a:gdLst/>
              <a:ahLst/>
              <a:cxnLst/>
              <a:rect l="l" t="t" r="r" b="b"/>
              <a:pathLst>
                <a:path w="3285" h="3814" extrusionOk="0">
                  <a:moveTo>
                    <a:pt x="67" y="0"/>
                  </a:moveTo>
                  <a:cubicBezTo>
                    <a:pt x="52" y="0"/>
                    <a:pt x="40" y="1"/>
                    <a:pt x="33" y="4"/>
                  </a:cubicBezTo>
                  <a:cubicBezTo>
                    <a:pt x="33" y="4"/>
                    <a:pt x="0" y="1683"/>
                    <a:pt x="87" y="2620"/>
                  </a:cubicBezTo>
                  <a:cubicBezTo>
                    <a:pt x="108" y="2921"/>
                    <a:pt x="2251" y="3729"/>
                    <a:pt x="2617" y="3804"/>
                  </a:cubicBezTo>
                  <a:cubicBezTo>
                    <a:pt x="2649" y="3811"/>
                    <a:pt x="2681" y="3814"/>
                    <a:pt x="2712" y="3814"/>
                  </a:cubicBezTo>
                  <a:cubicBezTo>
                    <a:pt x="3034" y="3814"/>
                    <a:pt x="3284" y="3492"/>
                    <a:pt x="3284" y="3492"/>
                  </a:cubicBezTo>
                  <a:cubicBezTo>
                    <a:pt x="3004" y="3234"/>
                    <a:pt x="2757" y="2954"/>
                    <a:pt x="2520" y="2663"/>
                  </a:cubicBezTo>
                  <a:cubicBezTo>
                    <a:pt x="2358" y="2405"/>
                    <a:pt x="2552" y="1102"/>
                    <a:pt x="2595" y="833"/>
                  </a:cubicBezTo>
                  <a:cubicBezTo>
                    <a:pt x="2626" y="575"/>
                    <a:pt x="412" y="0"/>
                    <a:pt x="6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6068994" y="1051836"/>
              <a:ext cx="1006146" cy="1492563"/>
            </a:xfrm>
            <a:custGeom>
              <a:avLst/>
              <a:gdLst/>
              <a:ahLst/>
              <a:cxnLst/>
              <a:rect l="l" t="t" r="r" b="b"/>
              <a:pathLst>
                <a:path w="17216" h="25539" extrusionOk="0">
                  <a:moveTo>
                    <a:pt x="8527" y="0"/>
                  </a:moveTo>
                  <a:lnTo>
                    <a:pt x="6029" y="1045"/>
                  </a:lnTo>
                  <a:cubicBezTo>
                    <a:pt x="6029" y="1045"/>
                    <a:pt x="6352" y="5491"/>
                    <a:pt x="5814" y="5965"/>
                  </a:cubicBezTo>
                  <a:cubicBezTo>
                    <a:pt x="5276" y="6439"/>
                    <a:pt x="1163" y="7214"/>
                    <a:pt x="581" y="8118"/>
                  </a:cubicBezTo>
                  <a:cubicBezTo>
                    <a:pt x="0" y="9023"/>
                    <a:pt x="1432" y="25539"/>
                    <a:pt x="1432" y="25539"/>
                  </a:cubicBezTo>
                  <a:lnTo>
                    <a:pt x="13221" y="25539"/>
                  </a:lnTo>
                  <a:cubicBezTo>
                    <a:pt x="13221" y="25539"/>
                    <a:pt x="17216" y="8334"/>
                    <a:pt x="14567" y="6923"/>
                  </a:cubicBezTo>
                  <a:cubicBezTo>
                    <a:pt x="14050" y="6643"/>
                    <a:pt x="8538" y="6589"/>
                    <a:pt x="8420" y="5254"/>
                  </a:cubicBezTo>
                  <a:cubicBezTo>
                    <a:pt x="8366" y="4619"/>
                    <a:pt x="8527" y="1"/>
                    <a:pt x="852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6068994" y="1413008"/>
              <a:ext cx="927482" cy="891014"/>
            </a:xfrm>
            <a:custGeom>
              <a:avLst/>
              <a:gdLst/>
              <a:ahLst/>
              <a:cxnLst/>
              <a:rect l="l" t="t" r="r" b="b"/>
              <a:pathLst>
                <a:path w="15870" h="15246" extrusionOk="0">
                  <a:moveTo>
                    <a:pt x="9748" y="0"/>
                  </a:moveTo>
                  <a:cubicBezTo>
                    <a:pt x="9210" y="0"/>
                    <a:pt x="8548" y="3810"/>
                    <a:pt x="7545" y="3810"/>
                  </a:cubicBezTo>
                  <a:cubicBezTo>
                    <a:pt x="7486" y="3810"/>
                    <a:pt x="7426" y="3797"/>
                    <a:pt x="7364" y="3769"/>
                  </a:cubicBezTo>
                  <a:cubicBezTo>
                    <a:pt x="6255" y="3263"/>
                    <a:pt x="5093" y="65"/>
                    <a:pt x="5093" y="65"/>
                  </a:cubicBezTo>
                  <a:cubicBezTo>
                    <a:pt x="5093" y="65"/>
                    <a:pt x="4843" y="27"/>
                    <a:pt x="4453" y="27"/>
                  </a:cubicBezTo>
                  <a:cubicBezTo>
                    <a:pt x="3354" y="27"/>
                    <a:pt x="1139" y="327"/>
                    <a:pt x="280" y="2617"/>
                  </a:cubicBezTo>
                  <a:cubicBezTo>
                    <a:pt x="0" y="3360"/>
                    <a:pt x="571" y="15246"/>
                    <a:pt x="571" y="15246"/>
                  </a:cubicBezTo>
                  <a:lnTo>
                    <a:pt x="14137" y="14955"/>
                  </a:lnTo>
                  <a:cubicBezTo>
                    <a:pt x="14137" y="14955"/>
                    <a:pt x="15870" y="3392"/>
                    <a:pt x="14664" y="1282"/>
                  </a:cubicBezTo>
                  <a:cubicBezTo>
                    <a:pt x="14190" y="453"/>
                    <a:pt x="11574" y="76"/>
                    <a:pt x="9755" y="0"/>
                  </a:cubicBezTo>
                  <a:cubicBezTo>
                    <a:pt x="9752" y="0"/>
                    <a:pt x="9750" y="0"/>
                    <a:pt x="9748" y="0"/>
                  </a:cubicBezTo>
                  <a:close/>
                </a:path>
              </a:pathLst>
            </a:custGeom>
            <a:solidFill>
              <a:srgbClr val="E86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6296742" y="858101"/>
              <a:ext cx="409039" cy="322895"/>
            </a:xfrm>
            <a:custGeom>
              <a:avLst/>
              <a:gdLst/>
              <a:ahLst/>
              <a:cxnLst/>
              <a:rect l="l" t="t" r="r" b="b"/>
              <a:pathLst>
                <a:path w="6999" h="5525" extrusionOk="0">
                  <a:moveTo>
                    <a:pt x="3562" y="0"/>
                  </a:moveTo>
                  <a:cubicBezTo>
                    <a:pt x="3339" y="0"/>
                    <a:pt x="3110" y="25"/>
                    <a:pt x="2875" y="75"/>
                  </a:cubicBezTo>
                  <a:cubicBezTo>
                    <a:pt x="1260" y="408"/>
                    <a:pt x="184" y="1636"/>
                    <a:pt x="87" y="2777"/>
                  </a:cubicBezTo>
                  <a:cubicBezTo>
                    <a:pt x="1" y="3907"/>
                    <a:pt x="808" y="5501"/>
                    <a:pt x="808" y="5501"/>
                  </a:cubicBezTo>
                  <a:cubicBezTo>
                    <a:pt x="808" y="5501"/>
                    <a:pt x="2909" y="5525"/>
                    <a:pt x="4418" y="5525"/>
                  </a:cubicBezTo>
                  <a:cubicBezTo>
                    <a:pt x="5172" y="5525"/>
                    <a:pt x="5779" y="5519"/>
                    <a:pt x="5901" y="5501"/>
                  </a:cubicBezTo>
                  <a:cubicBezTo>
                    <a:pt x="6267" y="5436"/>
                    <a:pt x="6999" y="3315"/>
                    <a:pt x="6504" y="2153"/>
                  </a:cubicBezTo>
                  <a:cubicBezTo>
                    <a:pt x="5961" y="837"/>
                    <a:pt x="4875" y="0"/>
                    <a:pt x="3562"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6331983" y="932381"/>
              <a:ext cx="315940" cy="376253"/>
            </a:xfrm>
            <a:custGeom>
              <a:avLst/>
              <a:gdLst/>
              <a:ahLst/>
              <a:cxnLst/>
              <a:rect l="l" t="t" r="r" b="b"/>
              <a:pathLst>
                <a:path w="5406" h="6438" extrusionOk="0">
                  <a:moveTo>
                    <a:pt x="2697" y="1"/>
                  </a:moveTo>
                  <a:cubicBezTo>
                    <a:pt x="1630" y="1"/>
                    <a:pt x="552" y="478"/>
                    <a:pt x="507" y="1495"/>
                  </a:cubicBezTo>
                  <a:cubicBezTo>
                    <a:pt x="507" y="1495"/>
                    <a:pt x="1" y="6437"/>
                    <a:pt x="2724" y="6437"/>
                  </a:cubicBezTo>
                  <a:cubicBezTo>
                    <a:pt x="4598" y="6437"/>
                    <a:pt x="5405" y="3229"/>
                    <a:pt x="4781" y="1075"/>
                  </a:cubicBezTo>
                  <a:cubicBezTo>
                    <a:pt x="4574" y="373"/>
                    <a:pt x="3639" y="1"/>
                    <a:pt x="269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6540270" y="1126058"/>
              <a:ext cx="19578" cy="25247"/>
            </a:xfrm>
            <a:custGeom>
              <a:avLst/>
              <a:gdLst/>
              <a:ahLst/>
              <a:cxnLst/>
              <a:rect l="l" t="t" r="r" b="b"/>
              <a:pathLst>
                <a:path w="335" h="432" extrusionOk="0">
                  <a:moveTo>
                    <a:pt x="162" y="1"/>
                  </a:moveTo>
                  <a:cubicBezTo>
                    <a:pt x="76" y="1"/>
                    <a:pt x="0" y="98"/>
                    <a:pt x="0" y="216"/>
                  </a:cubicBezTo>
                  <a:cubicBezTo>
                    <a:pt x="0" y="335"/>
                    <a:pt x="76" y="431"/>
                    <a:pt x="162" y="431"/>
                  </a:cubicBezTo>
                  <a:cubicBezTo>
                    <a:pt x="259" y="431"/>
                    <a:pt x="334" y="335"/>
                    <a:pt x="334" y="216"/>
                  </a:cubicBezTo>
                  <a:cubicBezTo>
                    <a:pt x="334" y="98"/>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421984" y="1126058"/>
              <a:ext cx="19520" cy="24604"/>
            </a:xfrm>
            <a:custGeom>
              <a:avLst/>
              <a:gdLst/>
              <a:ahLst/>
              <a:cxnLst/>
              <a:rect l="l" t="t" r="r" b="b"/>
              <a:pathLst>
                <a:path w="334" h="421" extrusionOk="0">
                  <a:moveTo>
                    <a:pt x="162" y="1"/>
                  </a:moveTo>
                  <a:cubicBezTo>
                    <a:pt x="76" y="1"/>
                    <a:pt x="0" y="87"/>
                    <a:pt x="0" y="205"/>
                  </a:cubicBezTo>
                  <a:cubicBezTo>
                    <a:pt x="0" y="324"/>
                    <a:pt x="76" y="421"/>
                    <a:pt x="162" y="421"/>
                  </a:cubicBezTo>
                  <a:cubicBezTo>
                    <a:pt x="259" y="421"/>
                    <a:pt x="334" y="324"/>
                    <a:pt x="334" y="205"/>
                  </a:cubicBezTo>
                  <a:cubicBezTo>
                    <a:pt x="334" y="87"/>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6595615" y="1115421"/>
              <a:ext cx="75566" cy="91872"/>
            </a:xfrm>
            <a:custGeom>
              <a:avLst/>
              <a:gdLst/>
              <a:ahLst/>
              <a:cxnLst/>
              <a:rect l="l" t="t" r="r" b="b"/>
              <a:pathLst>
                <a:path w="1293" h="1572" extrusionOk="0">
                  <a:moveTo>
                    <a:pt x="689" y="0"/>
                  </a:moveTo>
                  <a:cubicBezTo>
                    <a:pt x="388" y="0"/>
                    <a:pt x="184" y="613"/>
                    <a:pt x="184" y="613"/>
                  </a:cubicBezTo>
                  <a:cubicBezTo>
                    <a:pt x="1" y="980"/>
                    <a:pt x="76" y="1561"/>
                    <a:pt x="464" y="1572"/>
                  </a:cubicBezTo>
                  <a:cubicBezTo>
                    <a:pt x="851" y="1572"/>
                    <a:pt x="1293" y="484"/>
                    <a:pt x="894" y="97"/>
                  </a:cubicBezTo>
                  <a:cubicBezTo>
                    <a:pt x="822" y="28"/>
                    <a:pt x="753" y="0"/>
                    <a:pt x="689"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6318132" y="1117817"/>
              <a:ext cx="78722" cy="89475"/>
            </a:xfrm>
            <a:custGeom>
              <a:avLst/>
              <a:gdLst/>
              <a:ahLst/>
              <a:cxnLst/>
              <a:rect l="l" t="t" r="r" b="b"/>
              <a:pathLst>
                <a:path w="1347" h="1531" extrusionOk="0">
                  <a:moveTo>
                    <a:pt x="615" y="0"/>
                  </a:moveTo>
                  <a:cubicBezTo>
                    <a:pt x="556" y="0"/>
                    <a:pt x="488" y="31"/>
                    <a:pt x="410" y="109"/>
                  </a:cubicBezTo>
                  <a:cubicBezTo>
                    <a:pt x="1" y="508"/>
                    <a:pt x="571" y="1531"/>
                    <a:pt x="959" y="1531"/>
                  </a:cubicBezTo>
                  <a:cubicBezTo>
                    <a:pt x="1346" y="1520"/>
                    <a:pt x="1131" y="895"/>
                    <a:pt x="948" y="529"/>
                  </a:cubicBezTo>
                  <a:cubicBezTo>
                    <a:pt x="948" y="529"/>
                    <a:pt x="858" y="0"/>
                    <a:pt x="61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6393522" y="1074745"/>
              <a:ext cx="59904" cy="22033"/>
            </a:xfrm>
            <a:custGeom>
              <a:avLst/>
              <a:gdLst/>
              <a:ahLst/>
              <a:cxnLst/>
              <a:rect l="l" t="t" r="r" b="b"/>
              <a:pathLst>
                <a:path w="1025" h="377" extrusionOk="0">
                  <a:moveTo>
                    <a:pt x="523" y="0"/>
                  </a:moveTo>
                  <a:cubicBezTo>
                    <a:pt x="390" y="0"/>
                    <a:pt x="209" y="54"/>
                    <a:pt x="46" y="287"/>
                  </a:cubicBezTo>
                  <a:cubicBezTo>
                    <a:pt x="1" y="351"/>
                    <a:pt x="53" y="377"/>
                    <a:pt x="147" y="377"/>
                  </a:cubicBezTo>
                  <a:cubicBezTo>
                    <a:pt x="414" y="377"/>
                    <a:pt x="1024" y="167"/>
                    <a:pt x="713" y="39"/>
                  </a:cubicBezTo>
                  <a:cubicBezTo>
                    <a:pt x="713" y="39"/>
                    <a:pt x="636" y="0"/>
                    <a:pt x="52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6520342" y="1080356"/>
              <a:ext cx="60371" cy="21565"/>
            </a:xfrm>
            <a:custGeom>
              <a:avLst/>
              <a:gdLst/>
              <a:ahLst/>
              <a:cxnLst/>
              <a:rect l="l" t="t" r="r" b="b"/>
              <a:pathLst>
                <a:path w="1033" h="369" extrusionOk="0">
                  <a:moveTo>
                    <a:pt x="508" y="0"/>
                  </a:moveTo>
                  <a:cubicBezTo>
                    <a:pt x="391" y="0"/>
                    <a:pt x="309" y="40"/>
                    <a:pt x="309" y="40"/>
                  </a:cubicBezTo>
                  <a:cubicBezTo>
                    <a:pt x="0" y="166"/>
                    <a:pt x="605" y="369"/>
                    <a:pt x="878" y="369"/>
                  </a:cubicBezTo>
                  <a:cubicBezTo>
                    <a:pt x="977" y="369"/>
                    <a:pt x="1033" y="342"/>
                    <a:pt x="987" y="277"/>
                  </a:cubicBezTo>
                  <a:cubicBezTo>
                    <a:pt x="826" y="52"/>
                    <a:pt x="644" y="0"/>
                    <a:pt x="5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6464763" y="1201974"/>
              <a:ext cx="59845" cy="39507"/>
            </a:xfrm>
            <a:custGeom>
              <a:avLst/>
              <a:gdLst/>
              <a:ahLst/>
              <a:cxnLst/>
              <a:rect l="l" t="t" r="r" b="b"/>
              <a:pathLst>
                <a:path w="1024" h="676" extrusionOk="0">
                  <a:moveTo>
                    <a:pt x="881" y="1"/>
                  </a:moveTo>
                  <a:cubicBezTo>
                    <a:pt x="597" y="1"/>
                    <a:pt x="0" y="101"/>
                    <a:pt x="0" y="101"/>
                  </a:cubicBezTo>
                  <a:cubicBezTo>
                    <a:pt x="0" y="101"/>
                    <a:pt x="129" y="607"/>
                    <a:pt x="517" y="672"/>
                  </a:cubicBezTo>
                  <a:cubicBezTo>
                    <a:pt x="531" y="674"/>
                    <a:pt x="545" y="675"/>
                    <a:pt x="559" y="675"/>
                  </a:cubicBezTo>
                  <a:cubicBezTo>
                    <a:pt x="913" y="675"/>
                    <a:pt x="1023" y="26"/>
                    <a:pt x="1023" y="26"/>
                  </a:cubicBezTo>
                  <a:cubicBezTo>
                    <a:pt x="1009" y="8"/>
                    <a:pt x="956"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6473530" y="1138681"/>
              <a:ext cx="34715" cy="49735"/>
            </a:xfrm>
            <a:custGeom>
              <a:avLst/>
              <a:gdLst/>
              <a:ahLst/>
              <a:cxnLst/>
              <a:rect l="l" t="t" r="r" b="b"/>
              <a:pathLst>
                <a:path w="594" h="851" extrusionOk="0">
                  <a:moveTo>
                    <a:pt x="464" y="0"/>
                  </a:moveTo>
                  <a:cubicBezTo>
                    <a:pt x="485" y="248"/>
                    <a:pt x="485" y="495"/>
                    <a:pt x="464" y="743"/>
                  </a:cubicBezTo>
                  <a:cubicBezTo>
                    <a:pt x="324" y="743"/>
                    <a:pt x="173" y="711"/>
                    <a:pt x="44" y="646"/>
                  </a:cubicBezTo>
                  <a:lnTo>
                    <a:pt x="1" y="743"/>
                  </a:lnTo>
                  <a:cubicBezTo>
                    <a:pt x="141" y="797"/>
                    <a:pt x="281" y="840"/>
                    <a:pt x="432" y="851"/>
                  </a:cubicBezTo>
                  <a:cubicBezTo>
                    <a:pt x="496" y="851"/>
                    <a:pt x="539" y="829"/>
                    <a:pt x="550" y="808"/>
                  </a:cubicBezTo>
                  <a:cubicBezTo>
                    <a:pt x="593" y="711"/>
                    <a:pt x="572" y="162"/>
                    <a:pt x="56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354016" y="1139265"/>
              <a:ext cx="17650" cy="49150"/>
            </a:xfrm>
            <a:custGeom>
              <a:avLst/>
              <a:gdLst/>
              <a:ahLst/>
              <a:cxnLst/>
              <a:rect l="l" t="t" r="r" b="b"/>
              <a:pathLst>
                <a:path w="302" h="841" extrusionOk="0">
                  <a:moveTo>
                    <a:pt x="43" y="1"/>
                  </a:moveTo>
                  <a:lnTo>
                    <a:pt x="0" y="98"/>
                  </a:lnTo>
                  <a:cubicBezTo>
                    <a:pt x="0" y="98"/>
                    <a:pt x="194" y="195"/>
                    <a:pt x="162" y="841"/>
                  </a:cubicBezTo>
                  <a:lnTo>
                    <a:pt x="259" y="841"/>
                  </a:lnTo>
                  <a:cubicBezTo>
                    <a:pt x="302" y="119"/>
                    <a:pt x="65" y="12"/>
                    <a:pt x="43"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6612621" y="1135525"/>
              <a:ext cx="30273" cy="47864"/>
            </a:xfrm>
            <a:custGeom>
              <a:avLst/>
              <a:gdLst/>
              <a:ahLst/>
              <a:cxnLst/>
              <a:rect l="l" t="t" r="r" b="b"/>
              <a:pathLst>
                <a:path w="518" h="819" extrusionOk="0">
                  <a:moveTo>
                    <a:pt x="485" y="0"/>
                  </a:moveTo>
                  <a:cubicBezTo>
                    <a:pt x="485" y="0"/>
                    <a:pt x="0" y="173"/>
                    <a:pt x="87" y="819"/>
                  </a:cubicBezTo>
                  <a:lnTo>
                    <a:pt x="183" y="808"/>
                  </a:lnTo>
                  <a:cubicBezTo>
                    <a:pt x="119" y="237"/>
                    <a:pt x="506" y="97"/>
                    <a:pt x="517"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435834" y="1260708"/>
              <a:ext cx="144762" cy="45410"/>
            </a:xfrm>
            <a:custGeom>
              <a:avLst/>
              <a:gdLst/>
              <a:ahLst/>
              <a:cxnLst/>
              <a:rect l="l" t="t" r="r" b="b"/>
              <a:pathLst>
                <a:path w="2477" h="777" extrusionOk="0">
                  <a:moveTo>
                    <a:pt x="2412" y="1"/>
                  </a:moveTo>
                  <a:cubicBezTo>
                    <a:pt x="1910" y="526"/>
                    <a:pt x="1394" y="674"/>
                    <a:pt x="972" y="674"/>
                  </a:cubicBezTo>
                  <a:cubicBezTo>
                    <a:pt x="453" y="674"/>
                    <a:pt x="78" y="449"/>
                    <a:pt x="54" y="431"/>
                  </a:cubicBezTo>
                  <a:lnTo>
                    <a:pt x="0" y="518"/>
                  </a:lnTo>
                  <a:cubicBezTo>
                    <a:pt x="301" y="679"/>
                    <a:pt x="635" y="765"/>
                    <a:pt x="980" y="776"/>
                  </a:cubicBezTo>
                  <a:cubicBezTo>
                    <a:pt x="1421" y="776"/>
                    <a:pt x="1970" y="625"/>
                    <a:pt x="2476" y="76"/>
                  </a:cubicBezTo>
                  <a:lnTo>
                    <a:pt x="241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038137" y="2725966"/>
              <a:ext cx="984815" cy="1223494"/>
            </a:xfrm>
            <a:custGeom>
              <a:avLst/>
              <a:gdLst/>
              <a:ahLst/>
              <a:cxnLst/>
              <a:rect l="l" t="t" r="r" b="b"/>
              <a:pathLst>
                <a:path w="16851" h="20935" extrusionOk="0">
                  <a:moveTo>
                    <a:pt x="14967" y="0"/>
                  </a:moveTo>
                  <a:cubicBezTo>
                    <a:pt x="11426" y="0"/>
                    <a:pt x="1" y="3256"/>
                    <a:pt x="1" y="3256"/>
                  </a:cubicBezTo>
                  <a:lnTo>
                    <a:pt x="1" y="20934"/>
                  </a:lnTo>
                  <a:lnTo>
                    <a:pt x="16850" y="20934"/>
                  </a:lnTo>
                  <a:cubicBezTo>
                    <a:pt x="16850" y="20934"/>
                    <a:pt x="16140" y="1974"/>
                    <a:pt x="16000" y="349"/>
                  </a:cubicBezTo>
                  <a:cubicBezTo>
                    <a:pt x="15980" y="104"/>
                    <a:pt x="15599" y="0"/>
                    <a:pt x="14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6298028" y="1416748"/>
              <a:ext cx="169308" cy="252413"/>
            </a:xfrm>
            <a:custGeom>
              <a:avLst/>
              <a:gdLst/>
              <a:ahLst/>
              <a:cxnLst/>
              <a:rect l="l" t="t" r="r" b="b"/>
              <a:pathLst>
                <a:path w="2897" h="4319" extrusionOk="0">
                  <a:moveTo>
                    <a:pt x="97" y="1"/>
                  </a:moveTo>
                  <a:lnTo>
                    <a:pt x="0" y="12"/>
                  </a:lnTo>
                  <a:cubicBezTo>
                    <a:pt x="65" y="432"/>
                    <a:pt x="625" y="4103"/>
                    <a:pt x="1271" y="4308"/>
                  </a:cubicBezTo>
                  <a:cubicBezTo>
                    <a:pt x="1292" y="4318"/>
                    <a:pt x="1314" y="4318"/>
                    <a:pt x="1335" y="4318"/>
                  </a:cubicBezTo>
                  <a:cubicBezTo>
                    <a:pt x="1400" y="4318"/>
                    <a:pt x="1464" y="4275"/>
                    <a:pt x="1507" y="4221"/>
                  </a:cubicBezTo>
                  <a:cubicBezTo>
                    <a:pt x="1844" y="3875"/>
                    <a:pt x="2132" y="3692"/>
                    <a:pt x="2364" y="3692"/>
                  </a:cubicBezTo>
                  <a:cubicBezTo>
                    <a:pt x="2399" y="3692"/>
                    <a:pt x="2433" y="3696"/>
                    <a:pt x="2466" y="3705"/>
                  </a:cubicBezTo>
                  <a:cubicBezTo>
                    <a:pt x="2627" y="3758"/>
                    <a:pt x="2746" y="3877"/>
                    <a:pt x="2799" y="4038"/>
                  </a:cubicBezTo>
                  <a:lnTo>
                    <a:pt x="2896" y="4017"/>
                  </a:lnTo>
                  <a:cubicBezTo>
                    <a:pt x="2832" y="3823"/>
                    <a:pt x="2681" y="3672"/>
                    <a:pt x="2487" y="3608"/>
                  </a:cubicBezTo>
                  <a:cubicBezTo>
                    <a:pt x="2451" y="3599"/>
                    <a:pt x="2413" y="3595"/>
                    <a:pt x="2374" y="3595"/>
                  </a:cubicBezTo>
                  <a:cubicBezTo>
                    <a:pt x="2113" y="3595"/>
                    <a:pt x="1797" y="3782"/>
                    <a:pt x="1432" y="4157"/>
                  </a:cubicBezTo>
                  <a:cubicBezTo>
                    <a:pt x="1397" y="4206"/>
                    <a:pt x="1367" y="4218"/>
                    <a:pt x="1341" y="4218"/>
                  </a:cubicBezTo>
                  <a:cubicBezTo>
                    <a:pt x="1327" y="4218"/>
                    <a:pt x="1314" y="4214"/>
                    <a:pt x="1303" y="4211"/>
                  </a:cubicBezTo>
                  <a:cubicBezTo>
                    <a:pt x="808" y="4060"/>
                    <a:pt x="26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6544011" y="1416748"/>
              <a:ext cx="169366" cy="252413"/>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099" y="3793"/>
                    <a:pt x="784" y="3606"/>
                    <a:pt x="516" y="3606"/>
                  </a:cubicBezTo>
                  <a:cubicBezTo>
                    <a:pt x="476" y="3606"/>
                    <a:pt x="437" y="3610"/>
                    <a:pt x="399" y="3619"/>
                  </a:cubicBezTo>
                  <a:cubicBezTo>
                    <a:pt x="216" y="3672"/>
                    <a:pt x="65" y="3823"/>
                    <a:pt x="1" y="4017"/>
                  </a:cubicBezTo>
                  <a:lnTo>
                    <a:pt x="98" y="4049"/>
                  </a:lnTo>
                  <a:cubicBezTo>
                    <a:pt x="152" y="3888"/>
                    <a:pt x="270" y="3758"/>
                    <a:pt x="432" y="3705"/>
                  </a:cubicBezTo>
                  <a:cubicBezTo>
                    <a:pt x="460" y="3698"/>
                    <a:pt x="489" y="3695"/>
                    <a:pt x="520" y="3695"/>
                  </a:cubicBezTo>
                  <a:cubicBezTo>
                    <a:pt x="748" y="3695"/>
                    <a:pt x="1048" y="3872"/>
                    <a:pt x="1390" y="4232"/>
                  </a:cubicBezTo>
                  <a:cubicBezTo>
                    <a:pt x="1433" y="4286"/>
                    <a:pt x="1497" y="4318"/>
                    <a:pt x="1573" y="4318"/>
                  </a:cubicBezTo>
                  <a:lnTo>
                    <a:pt x="1627" y="4318"/>
                  </a:lnTo>
                  <a:cubicBezTo>
                    <a:pt x="2273" y="4114"/>
                    <a:pt x="2832"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6734064" y="3987963"/>
              <a:ext cx="107008" cy="525924"/>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2" y="7491"/>
                    <a:pt x="1831" y="19"/>
                    <a:pt x="1831" y="19"/>
                  </a:cubicBezTo>
                  <a:cubicBezTo>
                    <a:pt x="1831" y="19"/>
                    <a:pt x="1805" y="0"/>
                    <a:pt x="1745"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6416958" y="3996554"/>
              <a:ext cx="101339" cy="472157"/>
            </a:xfrm>
            <a:custGeom>
              <a:avLst/>
              <a:gdLst/>
              <a:ahLst/>
              <a:cxnLst/>
              <a:rect l="l" t="t" r="r" b="b"/>
              <a:pathLst>
                <a:path w="1734" h="8079" extrusionOk="0">
                  <a:moveTo>
                    <a:pt x="1529" y="1"/>
                  </a:moveTo>
                  <a:lnTo>
                    <a:pt x="1529" y="1"/>
                  </a:lnTo>
                  <a:cubicBezTo>
                    <a:pt x="1529" y="1"/>
                    <a:pt x="506" y="281"/>
                    <a:pt x="248" y="1519"/>
                  </a:cubicBezTo>
                  <a:cubicBezTo>
                    <a:pt x="0" y="2746"/>
                    <a:pt x="323" y="6945"/>
                    <a:pt x="280" y="7548"/>
                  </a:cubicBezTo>
                  <a:cubicBezTo>
                    <a:pt x="237" y="8031"/>
                    <a:pt x="717" y="8079"/>
                    <a:pt x="911" y="8079"/>
                  </a:cubicBezTo>
                  <a:cubicBezTo>
                    <a:pt x="960" y="8079"/>
                    <a:pt x="991" y="8076"/>
                    <a:pt x="991" y="8076"/>
                  </a:cubicBezTo>
                  <a:cubicBezTo>
                    <a:pt x="991" y="8076"/>
                    <a:pt x="1733" y="808"/>
                    <a:pt x="1529"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6528290" y="1290280"/>
              <a:ext cx="107008" cy="124716"/>
            </a:xfrm>
            <a:custGeom>
              <a:avLst/>
              <a:gdLst/>
              <a:ahLst/>
              <a:cxnLst/>
              <a:rect l="l" t="t" r="r" b="b"/>
              <a:pathLst>
                <a:path w="1831" h="2134" extrusionOk="0">
                  <a:moveTo>
                    <a:pt x="561" y="1"/>
                  </a:moveTo>
                  <a:lnTo>
                    <a:pt x="561" y="1"/>
                  </a:lnTo>
                  <a:cubicBezTo>
                    <a:pt x="560" y="1"/>
                    <a:pt x="1" y="1422"/>
                    <a:pt x="647" y="1960"/>
                  </a:cubicBezTo>
                  <a:cubicBezTo>
                    <a:pt x="812" y="2097"/>
                    <a:pt x="1070" y="2134"/>
                    <a:pt x="1302" y="2134"/>
                  </a:cubicBezTo>
                  <a:cubicBezTo>
                    <a:pt x="1585" y="2134"/>
                    <a:pt x="1831" y="2079"/>
                    <a:pt x="1831" y="2079"/>
                  </a:cubicBezTo>
                  <a:cubicBezTo>
                    <a:pt x="1831" y="2079"/>
                    <a:pt x="894" y="1799"/>
                    <a:pt x="668" y="1454"/>
                  </a:cubicBezTo>
                  <a:cubicBezTo>
                    <a:pt x="528" y="1228"/>
                    <a:pt x="561" y="1"/>
                    <a:pt x="561"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894575" y="1419850"/>
              <a:ext cx="1217709" cy="2242030"/>
            </a:xfrm>
            <a:custGeom>
              <a:avLst/>
              <a:gdLst/>
              <a:ahLst/>
              <a:cxnLst/>
              <a:rect l="l" t="t" r="r" b="b"/>
              <a:pathLst>
                <a:path w="20318" h="38363" extrusionOk="0">
                  <a:moveTo>
                    <a:pt x="14220" y="1"/>
                  </a:moveTo>
                  <a:cubicBezTo>
                    <a:pt x="14153" y="1"/>
                    <a:pt x="14116" y="2"/>
                    <a:pt x="14116" y="2"/>
                  </a:cubicBezTo>
                  <a:cubicBezTo>
                    <a:pt x="14116" y="2"/>
                    <a:pt x="11486" y="10890"/>
                    <a:pt x="10672" y="10890"/>
                  </a:cubicBezTo>
                  <a:cubicBezTo>
                    <a:pt x="10664" y="10890"/>
                    <a:pt x="10656" y="10889"/>
                    <a:pt x="10649" y="10887"/>
                  </a:cubicBezTo>
                  <a:cubicBezTo>
                    <a:pt x="9852" y="10661"/>
                    <a:pt x="4749" y="131"/>
                    <a:pt x="4749" y="131"/>
                  </a:cubicBezTo>
                  <a:cubicBezTo>
                    <a:pt x="4749" y="131"/>
                    <a:pt x="399" y="1832"/>
                    <a:pt x="356" y="4222"/>
                  </a:cubicBezTo>
                  <a:cubicBezTo>
                    <a:pt x="302" y="6612"/>
                    <a:pt x="3274" y="12502"/>
                    <a:pt x="2423" y="14612"/>
                  </a:cubicBezTo>
                  <a:cubicBezTo>
                    <a:pt x="1572" y="16722"/>
                    <a:pt x="1" y="36544"/>
                    <a:pt x="410" y="37717"/>
                  </a:cubicBezTo>
                  <a:cubicBezTo>
                    <a:pt x="576" y="38207"/>
                    <a:pt x="2147" y="38363"/>
                    <a:pt x="3962" y="38363"/>
                  </a:cubicBezTo>
                  <a:cubicBezTo>
                    <a:pt x="6498" y="38363"/>
                    <a:pt x="9510" y="38058"/>
                    <a:pt x="9830" y="37932"/>
                  </a:cubicBezTo>
                  <a:cubicBezTo>
                    <a:pt x="10369" y="37706"/>
                    <a:pt x="10466" y="34315"/>
                    <a:pt x="10466" y="34315"/>
                  </a:cubicBezTo>
                  <a:cubicBezTo>
                    <a:pt x="10466" y="34315"/>
                    <a:pt x="11036" y="37889"/>
                    <a:pt x="11187" y="37932"/>
                  </a:cubicBezTo>
                  <a:cubicBezTo>
                    <a:pt x="11196" y="37934"/>
                    <a:pt x="11238" y="37935"/>
                    <a:pt x="11308" y="37935"/>
                  </a:cubicBezTo>
                  <a:cubicBezTo>
                    <a:pt x="12388" y="37935"/>
                    <a:pt x="20188" y="37717"/>
                    <a:pt x="20188" y="37717"/>
                  </a:cubicBezTo>
                  <a:cubicBezTo>
                    <a:pt x="20317" y="19295"/>
                    <a:pt x="18293" y="16195"/>
                    <a:pt x="17938" y="15236"/>
                  </a:cubicBezTo>
                  <a:cubicBezTo>
                    <a:pt x="17593" y="14268"/>
                    <a:pt x="20220" y="4825"/>
                    <a:pt x="19240" y="2349"/>
                  </a:cubicBezTo>
                  <a:cubicBezTo>
                    <a:pt x="18353" y="107"/>
                    <a:pt x="14871" y="1"/>
                    <a:pt x="14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6167761" y="1706211"/>
              <a:ext cx="684011" cy="738129"/>
            </a:xfrm>
            <a:custGeom>
              <a:avLst/>
              <a:gdLst/>
              <a:ahLst/>
              <a:cxnLst/>
              <a:rect l="l" t="t" r="r" b="b"/>
              <a:pathLst>
                <a:path w="11704" h="12630" extrusionOk="0">
                  <a:moveTo>
                    <a:pt x="8000" y="1"/>
                  </a:moveTo>
                  <a:lnTo>
                    <a:pt x="0" y="2789"/>
                  </a:lnTo>
                  <a:lnTo>
                    <a:pt x="3672" y="12630"/>
                  </a:lnTo>
                  <a:cubicBezTo>
                    <a:pt x="3672" y="12630"/>
                    <a:pt x="11499" y="9981"/>
                    <a:pt x="11607" y="9669"/>
                  </a:cubicBezTo>
                  <a:cubicBezTo>
                    <a:pt x="11704" y="9368"/>
                    <a:pt x="8000" y="1"/>
                    <a:pt x="8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6274827" y="908127"/>
              <a:ext cx="396357" cy="210451"/>
            </a:xfrm>
            <a:custGeom>
              <a:avLst/>
              <a:gdLst/>
              <a:ahLst/>
              <a:cxnLst/>
              <a:rect l="l" t="t" r="r" b="b"/>
              <a:pathLst>
                <a:path w="6782" h="3601" extrusionOk="0">
                  <a:moveTo>
                    <a:pt x="3875" y="1"/>
                  </a:moveTo>
                  <a:cubicBezTo>
                    <a:pt x="1273" y="1"/>
                    <a:pt x="1" y="2233"/>
                    <a:pt x="1474" y="3601"/>
                  </a:cubicBezTo>
                  <a:cubicBezTo>
                    <a:pt x="1474" y="3601"/>
                    <a:pt x="1700" y="1038"/>
                    <a:pt x="2970" y="791"/>
                  </a:cubicBezTo>
                  <a:cubicBezTo>
                    <a:pt x="3025" y="780"/>
                    <a:pt x="3077" y="776"/>
                    <a:pt x="3127" y="776"/>
                  </a:cubicBezTo>
                  <a:cubicBezTo>
                    <a:pt x="4231" y="776"/>
                    <a:pt x="4328" y="3139"/>
                    <a:pt x="6027" y="3139"/>
                  </a:cubicBezTo>
                  <a:cubicBezTo>
                    <a:pt x="6049" y="3139"/>
                    <a:pt x="6070" y="3138"/>
                    <a:pt x="6093" y="3138"/>
                  </a:cubicBezTo>
                  <a:cubicBezTo>
                    <a:pt x="6093" y="3138"/>
                    <a:pt x="6782" y="123"/>
                    <a:pt x="4058" y="5"/>
                  </a:cubicBezTo>
                  <a:cubicBezTo>
                    <a:pt x="3996" y="2"/>
                    <a:pt x="3935" y="1"/>
                    <a:pt x="387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6421984" y="757347"/>
              <a:ext cx="139093" cy="139736"/>
            </a:xfrm>
            <a:custGeom>
              <a:avLst/>
              <a:gdLst/>
              <a:ahLst/>
              <a:cxnLst/>
              <a:rect l="l" t="t" r="r" b="b"/>
              <a:pathLst>
                <a:path w="2380" h="2391" extrusionOk="0">
                  <a:moveTo>
                    <a:pt x="1195" y="1"/>
                  </a:moveTo>
                  <a:cubicBezTo>
                    <a:pt x="528" y="1"/>
                    <a:pt x="0" y="539"/>
                    <a:pt x="0" y="1196"/>
                  </a:cubicBezTo>
                  <a:cubicBezTo>
                    <a:pt x="0" y="1852"/>
                    <a:pt x="528" y="2391"/>
                    <a:pt x="1195" y="2391"/>
                  </a:cubicBezTo>
                  <a:cubicBezTo>
                    <a:pt x="1852" y="2391"/>
                    <a:pt x="2380" y="1852"/>
                    <a:pt x="2380" y="1196"/>
                  </a:cubicBezTo>
                  <a:cubicBezTo>
                    <a:pt x="2380" y="539"/>
                    <a:pt x="1852" y="1"/>
                    <a:pt x="119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6023058" y="2833791"/>
              <a:ext cx="210802" cy="302089"/>
            </a:xfrm>
            <a:custGeom>
              <a:avLst/>
              <a:gdLst/>
              <a:ahLst/>
              <a:cxnLst/>
              <a:rect l="l" t="t" r="r" b="b"/>
              <a:pathLst>
                <a:path w="3607" h="5169" extrusionOk="0">
                  <a:moveTo>
                    <a:pt x="3521" y="0"/>
                  </a:moveTo>
                  <a:cubicBezTo>
                    <a:pt x="2692" y="1357"/>
                    <a:pt x="452" y="4921"/>
                    <a:pt x="0" y="5082"/>
                  </a:cubicBezTo>
                  <a:lnTo>
                    <a:pt x="32" y="5168"/>
                  </a:lnTo>
                  <a:cubicBezTo>
                    <a:pt x="614" y="4964"/>
                    <a:pt x="3489" y="248"/>
                    <a:pt x="3607" y="54"/>
                  </a:cubicBezTo>
                  <a:lnTo>
                    <a:pt x="3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6815240" y="2833791"/>
              <a:ext cx="210861" cy="302089"/>
            </a:xfrm>
            <a:custGeom>
              <a:avLst/>
              <a:gdLst/>
              <a:ahLst/>
              <a:cxnLst/>
              <a:rect l="l" t="t" r="r" b="b"/>
              <a:pathLst>
                <a:path w="3608" h="5169" extrusionOk="0">
                  <a:moveTo>
                    <a:pt x="86" y="0"/>
                  </a:moveTo>
                  <a:lnTo>
                    <a:pt x="0" y="54"/>
                  </a:lnTo>
                  <a:cubicBezTo>
                    <a:pt x="119" y="248"/>
                    <a:pt x="2993" y="4964"/>
                    <a:pt x="3575" y="5168"/>
                  </a:cubicBezTo>
                  <a:lnTo>
                    <a:pt x="3607" y="5082"/>
                  </a:lnTo>
                  <a:cubicBezTo>
                    <a:pt x="3155" y="4921"/>
                    <a:pt x="915" y="1357"/>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533316" y="2409678"/>
              <a:ext cx="16422" cy="1015614"/>
            </a:xfrm>
            <a:custGeom>
              <a:avLst/>
              <a:gdLst/>
              <a:ahLst/>
              <a:cxnLst/>
              <a:rect l="l" t="t" r="r" b="b"/>
              <a:pathLst>
                <a:path w="281" h="17378" extrusionOk="0">
                  <a:moveTo>
                    <a:pt x="184" y="1"/>
                  </a:moveTo>
                  <a:cubicBezTo>
                    <a:pt x="130" y="1971"/>
                    <a:pt x="1" y="17227"/>
                    <a:pt x="1" y="17378"/>
                  </a:cubicBezTo>
                  <a:lnTo>
                    <a:pt x="108" y="17378"/>
                  </a:lnTo>
                  <a:cubicBezTo>
                    <a:pt x="108" y="17227"/>
                    <a:pt x="227" y="197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6947962" y="1765998"/>
              <a:ext cx="19578" cy="125242"/>
            </a:xfrm>
            <a:custGeom>
              <a:avLst/>
              <a:gdLst/>
              <a:ahLst/>
              <a:cxnLst/>
              <a:rect l="l" t="t" r="r" b="b"/>
              <a:pathLst>
                <a:path w="335" h="2143" extrusionOk="0">
                  <a:moveTo>
                    <a:pt x="98" y="0"/>
                  </a:moveTo>
                  <a:lnTo>
                    <a:pt x="1" y="11"/>
                  </a:lnTo>
                  <a:cubicBezTo>
                    <a:pt x="1" y="22"/>
                    <a:pt x="162" y="1228"/>
                    <a:pt x="238" y="2143"/>
                  </a:cubicBezTo>
                  <a:lnTo>
                    <a:pt x="335" y="2132"/>
                  </a:lnTo>
                  <a:cubicBezTo>
                    <a:pt x="270" y="1217"/>
                    <a:pt x="98" y="11"/>
                    <a:pt x="98"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6766792" y="1424930"/>
              <a:ext cx="615400" cy="466313"/>
            </a:xfrm>
            <a:custGeom>
              <a:avLst/>
              <a:gdLst/>
              <a:ahLst/>
              <a:cxnLst/>
              <a:rect l="l" t="t" r="r" b="b"/>
              <a:pathLst>
                <a:path w="10530" h="7979" extrusionOk="0">
                  <a:moveTo>
                    <a:pt x="0" y="1"/>
                  </a:moveTo>
                  <a:cubicBezTo>
                    <a:pt x="0" y="1"/>
                    <a:pt x="2466" y="1121"/>
                    <a:pt x="4641" y="1874"/>
                  </a:cubicBezTo>
                  <a:cubicBezTo>
                    <a:pt x="6805" y="2617"/>
                    <a:pt x="8043" y="6181"/>
                    <a:pt x="10530" y="7979"/>
                  </a:cubicBezTo>
                  <a:cubicBezTo>
                    <a:pt x="10530" y="7979"/>
                    <a:pt x="7967" y="141"/>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6684973" y="1436268"/>
              <a:ext cx="171821" cy="422306"/>
            </a:xfrm>
            <a:custGeom>
              <a:avLst/>
              <a:gdLst/>
              <a:ahLst/>
              <a:cxnLst/>
              <a:rect l="l" t="t" r="r" b="b"/>
              <a:pathLst>
                <a:path w="2940" h="7226" extrusionOk="0">
                  <a:moveTo>
                    <a:pt x="1669" y="1"/>
                  </a:moveTo>
                  <a:lnTo>
                    <a:pt x="1583" y="44"/>
                  </a:lnTo>
                  <a:cubicBezTo>
                    <a:pt x="1594" y="65"/>
                    <a:pt x="2832" y="2800"/>
                    <a:pt x="2585" y="3920"/>
                  </a:cubicBezTo>
                  <a:cubicBezTo>
                    <a:pt x="2337" y="5039"/>
                    <a:pt x="22" y="7128"/>
                    <a:pt x="1" y="7150"/>
                  </a:cubicBezTo>
                  <a:lnTo>
                    <a:pt x="65" y="7225"/>
                  </a:lnTo>
                  <a:cubicBezTo>
                    <a:pt x="162" y="7139"/>
                    <a:pt x="2434" y="5093"/>
                    <a:pt x="2681" y="3941"/>
                  </a:cubicBezTo>
                  <a:cubicBezTo>
                    <a:pt x="2940" y="2789"/>
                    <a:pt x="1723" y="108"/>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6129365" y="1452631"/>
              <a:ext cx="200166" cy="409039"/>
            </a:xfrm>
            <a:custGeom>
              <a:avLst/>
              <a:gdLst/>
              <a:ahLst/>
              <a:cxnLst/>
              <a:rect l="l" t="t" r="r" b="b"/>
              <a:pathLst>
                <a:path w="3425" h="6999" extrusionOk="0">
                  <a:moveTo>
                    <a:pt x="937" y="1"/>
                  </a:moveTo>
                  <a:cubicBezTo>
                    <a:pt x="894" y="130"/>
                    <a:pt x="1" y="2929"/>
                    <a:pt x="388" y="4038"/>
                  </a:cubicBezTo>
                  <a:cubicBezTo>
                    <a:pt x="765" y="5158"/>
                    <a:pt x="3263" y="6924"/>
                    <a:pt x="3371" y="6999"/>
                  </a:cubicBezTo>
                  <a:lnTo>
                    <a:pt x="3424" y="6913"/>
                  </a:lnTo>
                  <a:cubicBezTo>
                    <a:pt x="3403" y="6891"/>
                    <a:pt x="851" y="5093"/>
                    <a:pt x="485" y="4006"/>
                  </a:cubicBezTo>
                  <a:cubicBezTo>
                    <a:pt x="108" y="2929"/>
                    <a:pt x="1024" y="65"/>
                    <a:pt x="1034" y="33"/>
                  </a:cubicBezTo>
                  <a:lnTo>
                    <a:pt x="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11563" y="2404652"/>
              <a:ext cx="576418" cy="104612"/>
            </a:xfrm>
            <a:custGeom>
              <a:avLst/>
              <a:gdLst/>
              <a:ahLst/>
              <a:cxnLst/>
              <a:rect l="l" t="t" r="r" b="b"/>
              <a:pathLst>
                <a:path w="9863" h="1790" extrusionOk="0">
                  <a:moveTo>
                    <a:pt x="9024" y="1"/>
                  </a:moveTo>
                  <a:cubicBezTo>
                    <a:pt x="8719" y="1"/>
                    <a:pt x="8386" y="25"/>
                    <a:pt x="8129" y="108"/>
                  </a:cubicBezTo>
                  <a:cubicBezTo>
                    <a:pt x="7483" y="313"/>
                    <a:pt x="1" y="1572"/>
                    <a:pt x="1" y="1572"/>
                  </a:cubicBezTo>
                  <a:cubicBezTo>
                    <a:pt x="187" y="1748"/>
                    <a:pt x="386" y="1789"/>
                    <a:pt x="778" y="1789"/>
                  </a:cubicBezTo>
                  <a:cubicBezTo>
                    <a:pt x="1131" y="1789"/>
                    <a:pt x="1643" y="1755"/>
                    <a:pt x="2445" y="1755"/>
                  </a:cubicBezTo>
                  <a:cubicBezTo>
                    <a:pt x="4124" y="1755"/>
                    <a:pt x="9863" y="54"/>
                    <a:pt x="9863" y="54"/>
                  </a:cubicBezTo>
                  <a:cubicBezTo>
                    <a:pt x="9863" y="54"/>
                    <a:pt x="9473" y="1"/>
                    <a:pt x="9024"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973150" y="2310268"/>
              <a:ext cx="191341" cy="1115024"/>
            </a:xfrm>
            <a:custGeom>
              <a:avLst/>
              <a:gdLst/>
              <a:ahLst/>
              <a:cxnLst/>
              <a:rect l="l" t="t" r="r" b="b"/>
              <a:pathLst>
                <a:path w="3274" h="19079" extrusionOk="0">
                  <a:moveTo>
                    <a:pt x="1" y="0"/>
                  </a:moveTo>
                  <a:cubicBezTo>
                    <a:pt x="1" y="1680"/>
                    <a:pt x="108" y="3360"/>
                    <a:pt x="334" y="5018"/>
                  </a:cubicBezTo>
                  <a:cubicBezTo>
                    <a:pt x="700" y="7580"/>
                    <a:pt x="1465" y="17733"/>
                    <a:pt x="2262" y="19079"/>
                  </a:cubicBezTo>
                  <a:cubicBezTo>
                    <a:pt x="2262" y="19079"/>
                    <a:pt x="3274" y="7505"/>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6981975" y="1047336"/>
              <a:ext cx="650056" cy="1176038"/>
            </a:xfrm>
            <a:custGeom>
              <a:avLst/>
              <a:gdLst/>
              <a:ahLst/>
              <a:cxnLst/>
              <a:rect l="l" t="t" r="r" b="b"/>
              <a:pathLst>
                <a:path w="11123" h="20123" extrusionOk="0">
                  <a:moveTo>
                    <a:pt x="2050" y="0"/>
                  </a:moveTo>
                  <a:cubicBezTo>
                    <a:pt x="2039" y="0"/>
                    <a:pt x="2027" y="1"/>
                    <a:pt x="2014" y="2"/>
                  </a:cubicBezTo>
                  <a:cubicBezTo>
                    <a:pt x="1346" y="56"/>
                    <a:pt x="560" y="2683"/>
                    <a:pt x="280" y="4082"/>
                  </a:cubicBezTo>
                  <a:cubicBezTo>
                    <a:pt x="0" y="5482"/>
                    <a:pt x="1486" y="19145"/>
                    <a:pt x="1486" y="19145"/>
                  </a:cubicBezTo>
                  <a:cubicBezTo>
                    <a:pt x="1550" y="19750"/>
                    <a:pt x="2380" y="20122"/>
                    <a:pt x="3579" y="20122"/>
                  </a:cubicBezTo>
                  <a:cubicBezTo>
                    <a:pt x="4811" y="20122"/>
                    <a:pt x="6433" y="19729"/>
                    <a:pt x="8011" y="18790"/>
                  </a:cubicBezTo>
                  <a:cubicBezTo>
                    <a:pt x="11122" y="16927"/>
                    <a:pt x="3693" y="7323"/>
                    <a:pt x="3284" y="6225"/>
                  </a:cubicBezTo>
                  <a:cubicBezTo>
                    <a:pt x="2875" y="5127"/>
                    <a:pt x="3995" y="4901"/>
                    <a:pt x="3790" y="3738"/>
                  </a:cubicBezTo>
                  <a:cubicBezTo>
                    <a:pt x="3596" y="2575"/>
                    <a:pt x="1572" y="3587"/>
                    <a:pt x="1486" y="2446"/>
                  </a:cubicBezTo>
                  <a:cubicBezTo>
                    <a:pt x="1391" y="1337"/>
                    <a:pt x="2632" y="0"/>
                    <a:pt x="205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6235086" y="1747121"/>
              <a:ext cx="554386" cy="622413"/>
            </a:xfrm>
            <a:custGeom>
              <a:avLst/>
              <a:gdLst/>
              <a:ahLst/>
              <a:cxnLst/>
              <a:rect l="l" t="t" r="r" b="b"/>
              <a:pathLst>
                <a:path w="9486" h="10650" extrusionOk="0">
                  <a:moveTo>
                    <a:pt x="6073" y="0"/>
                  </a:moveTo>
                  <a:lnTo>
                    <a:pt x="0" y="2197"/>
                  </a:lnTo>
                  <a:cubicBezTo>
                    <a:pt x="0" y="2197"/>
                    <a:pt x="3282" y="10650"/>
                    <a:pt x="3622" y="10650"/>
                  </a:cubicBezTo>
                  <a:cubicBezTo>
                    <a:pt x="3625" y="10650"/>
                    <a:pt x="3627" y="10649"/>
                    <a:pt x="3629" y="10649"/>
                  </a:cubicBezTo>
                  <a:cubicBezTo>
                    <a:pt x="3930" y="10541"/>
                    <a:pt x="9486" y="8226"/>
                    <a:pt x="9486" y="8226"/>
                  </a:cubicBezTo>
                  <a:lnTo>
                    <a:pt x="6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6327600" y="1708140"/>
              <a:ext cx="145405" cy="142249"/>
            </a:xfrm>
            <a:custGeom>
              <a:avLst/>
              <a:gdLst/>
              <a:ahLst/>
              <a:cxnLst/>
              <a:rect l="l" t="t" r="r" b="b"/>
              <a:pathLst>
                <a:path w="2488" h="2434" extrusionOk="0">
                  <a:moveTo>
                    <a:pt x="936" y="1"/>
                  </a:moveTo>
                  <a:cubicBezTo>
                    <a:pt x="892" y="1"/>
                    <a:pt x="842" y="11"/>
                    <a:pt x="786" y="32"/>
                  </a:cubicBezTo>
                  <a:cubicBezTo>
                    <a:pt x="334" y="204"/>
                    <a:pt x="43" y="689"/>
                    <a:pt x="592" y="1001"/>
                  </a:cubicBezTo>
                  <a:cubicBezTo>
                    <a:pt x="958" y="1216"/>
                    <a:pt x="0" y="1550"/>
                    <a:pt x="0" y="1550"/>
                  </a:cubicBezTo>
                  <a:lnTo>
                    <a:pt x="280" y="2433"/>
                  </a:lnTo>
                  <a:lnTo>
                    <a:pt x="2487" y="1604"/>
                  </a:lnTo>
                  <a:lnTo>
                    <a:pt x="2121" y="743"/>
                  </a:lnTo>
                  <a:cubicBezTo>
                    <a:pt x="2121" y="743"/>
                    <a:pt x="1714" y="946"/>
                    <a:pt x="1463" y="946"/>
                  </a:cubicBezTo>
                  <a:cubicBezTo>
                    <a:pt x="1354" y="946"/>
                    <a:pt x="1274" y="908"/>
                    <a:pt x="1271" y="797"/>
                  </a:cubicBezTo>
                  <a:cubicBezTo>
                    <a:pt x="1261" y="485"/>
                    <a:pt x="1243" y="1"/>
                    <a:pt x="9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6287333" y="1801238"/>
              <a:ext cx="455618" cy="524171"/>
            </a:xfrm>
            <a:custGeom>
              <a:avLst/>
              <a:gdLst/>
              <a:ahLst/>
              <a:cxnLst/>
              <a:rect l="l" t="t" r="r" b="b"/>
              <a:pathLst>
                <a:path w="7796" h="8969" extrusionOk="0">
                  <a:moveTo>
                    <a:pt x="4931" y="0"/>
                  </a:moveTo>
                  <a:lnTo>
                    <a:pt x="0" y="1895"/>
                  </a:lnTo>
                  <a:lnTo>
                    <a:pt x="2929" y="8969"/>
                  </a:lnTo>
                  <a:lnTo>
                    <a:pt x="7795" y="7009"/>
                  </a:lnTo>
                  <a:lnTo>
                    <a:pt x="49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6282892" y="1798082"/>
              <a:ext cx="463800" cy="531125"/>
            </a:xfrm>
            <a:custGeom>
              <a:avLst/>
              <a:gdLst/>
              <a:ahLst/>
              <a:cxnLst/>
              <a:rect l="l" t="t" r="r" b="b"/>
              <a:pathLst>
                <a:path w="7936" h="9088" extrusionOk="0">
                  <a:moveTo>
                    <a:pt x="4975" y="119"/>
                  </a:moveTo>
                  <a:lnTo>
                    <a:pt x="7806" y="7042"/>
                  </a:lnTo>
                  <a:lnTo>
                    <a:pt x="3037" y="8958"/>
                  </a:lnTo>
                  <a:lnTo>
                    <a:pt x="141" y="1971"/>
                  </a:lnTo>
                  <a:lnTo>
                    <a:pt x="4975" y="119"/>
                  </a:lnTo>
                  <a:close/>
                  <a:moveTo>
                    <a:pt x="5039" y="0"/>
                  </a:moveTo>
                  <a:lnTo>
                    <a:pt x="1" y="1928"/>
                  </a:lnTo>
                  <a:lnTo>
                    <a:pt x="2983" y="9087"/>
                  </a:lnTo>
                  <a:lnTo>
                    <a:pt x="7893" y="7117"/>
                  </a:lnTo>
                  <a:lnTo>
                    <a:pt x="7936" y="7096"/>
                  </a:lnTo>
                  <a:lnTo>
                    <a:pt x="5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6343321" y="1937116"/>
              <a:ext cx="290109" cy="115833"/>
            </a:xfrm>
            <a:custGeom>
              <a:avLst/>
              <a:gdLst/>
              <a:ahLst/>
              <a:cxnLst/>
              <a:rect l="l" t="t" r="r" b="b"/>
              <a:pathLst>
                <a:path w="4964" h="1982" extrusionOk="0">
                  <a:moveTo>
                    <a:pt x="4931" y="1"/>
                  </a:moveTo>
                  <a:lnTo>
                    <a:pt x="0" y="1885"/>
                  </a:lnTo>
                  <a:lnTo>
                    <a:pt x="43" y="1982"/>
                  </a:lnTo>
                  <a:lnTo>
                    <a:pt x="4964" y="98"/>
                  </a:lnTo>
                  <a:lnTo>
                    <a:pt x="4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6327600" y="1894979"/>
              <a:ext cx="288823" cy="120216"/>
            </a:xfrm>
            <a:custGeom>
              <a:avLst/>
              <a:gdLst/>
              <a:ahLst/>
              <a:cxnLst/>
              <a:rect l="l" t="t" r="r" b="b"/>
              <a:pathLst>
                <a:path w="4942" h="2057" extrusionOk="0">
                  <a:moveTo>
                    <a:pt x="4899" y="1"/>
                  </a:moveTo>
                  <a:lnTo>
                    <a:pt x="0" y="1971"/>
                  </a:lnTo>
                  <a:lnTo>
                    <a:pt x="43" y="2057"/>
                  </a:lnTo>
                  <a:lnTo>
                    <a:pt x="4942" y="97"/>
                  </a:lnTo>
                  <a:lnTo>
                    <a:pt x="48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6446529" y="1946583"/>
              <a:ext cx="22033" cy="41611"/>
            </a:xfrm>
            <a:custGeom>
              <a:avLst/>
              <a:gdLst/>
              <a:ahLst/>
              <a:cxnLst/>
              <a:rect l="l" t="t" r="r" b="b"/>
              <a:pathLst>
                <a:path w="377" h="712" extrusionOk="0">
                  <a:moveTo>
                    <a:pt x="86" y="0"/>
                  </a:moveTo>
                  <a:lnTo>
                    <a:pt x="0" y="33"/>
                  </a:lnTo>
                  <a:lnTo>
                    <a:pt x="280" y="711"/>
                  </a:lnTo>
                  <a:lnTo>
                    <a:pt x="377" y="679"/>
                  </a:lnTo>
                  <a:lnTo>
                    <a:pt x="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6427010" y="2134708"/>
              <a:ext cx="286953" cy="119632"/>
            </a:xfrm>
            <a:custGeom>
              <a:avLst/>
              <a:gdLst/>
              <a:ahLst/>
              <a:cxnLst/>
              <a:rect l="l" t="t" r="r" b="b"/>
              <a:pathLst>
                <a:path w="4910" h="2047" extrusionOk="0">
                  <a:moveTo>
                    <a:pt x="4878" y="1"/>
                  </a:moveTo>
                  <a:lnTo>
                    <a:pt x="0" y="1949"/>
                  </a:lnTo>
                  <a:lnTo>
                    <a:pt x="33" y="2046"/>
                  </a:lnTo>
                  <a:lnTo>
                    <a:pt x="4910" y="98"/>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6576095" y="2189468"/>
              <a:ext cx="36585" cy="76209"/>
            </a:xfrm>
            <a:custGeom>
              <a:avLst/>
              <a:gdLst/>
              <a:ahLst/>
              <a:cxnLst/>
              <a:rect l="l" t="t" r="r" b="b"/>
              <a:pathLst>
                <a:path w="626" h="1304" extrusionOk="0">
                  <a:moveTo>
                    <a:pt x="98" y="0"/>
                  </a:moveTo>
                  <a:lnTo>
                    <a:pt x="1" y="43"/>
                  </a:lnTo>
                  <a:lnTo>
                    <a:pt x="529" y="1303"/>
                  </a:lnTo>
                  <a:lnTo>
                    <a:pt x="625" y="1260"/>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6390483" y="1988136"/>
              <a:ext cx="229095" cy="100054"/>
            </a:xfrm>
            <a:custGeom>
              <a:avLst/>
              <a:gdLst/>
              <a:ahLst/>
              <a:cxnLst/>
              <a:rect l="l" t="t" r="r" b="b"/>
              <a:pathLst>
                <a:path w="3920" h="1712" extrusionOk="0">
                  <a:moveTo>
                    <a:pt x="3877" y="0"/>
                  </a:moveTo>
                  <a:lnTo>
                    <a:pt x="1" y="1615"/>
                  </a:lnTo>
                  <a:lnTo>
                    <a:pt x="44" y="1712"/>
                  </a:lnTo>
                  <a:lnTo>
                    <a:pt x="3920" y="97"/>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6404977" y="2020805"/>
              <a:ext cx="231608" cy="95086"/>
            </a:xfrm>
            <a:custGeom>
              <a:avLst/>
              <a:gdLst/>
              <a:ahLst/>
              <a:cxnLst/>
              <a:rect l="l" t="t" r="r" b="b"/>
              <a:pathLst>
                <a:path w="3963" h="1627" extrusionOk="0">
                  <a:moveTo>
                    <a:pt x="3919" y="1"/>
                  </a:moveTo>
                  <a:lnTo>
                    <a:pt x="0" y="1530"/>
                  </a:lnTo>
                  <a:lnTo>
                    <a:pt x="44" y="1627"/>
                  </a:lnTo>
                  <a:lnTo>
                    <a:pt x="3963" y="98"/>
                  </a:lnTo>
                  <a:lnTo>
                    <a:pt x="39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6422568" y="2083747"/>
              <a:ext cx="135996" cy="57332"/>
            </a:xfrm>
            <a:custGeom>
              <a:avLst/>
              <a:gdLst/>
              <a:ahLst/>
              <a:cxnLst/>
              <a:rect l="l" t="t" r="r" b="b"/>
              <a:pathLst>
                <a:path w="2327" h="981" extrusionOk="0">
                  <a:moveTo>
                    <a:pt x="2294" y="1"/>
                  </a:moveTo>
                  <a:lnTo>
                    <a:pt x="1" y="883"/>
                  </a:lnTo>
                  <a:lnTo>
                    <a:pt x="44" y="980"/>
                  </a:lnTo>
                  <a:lnTo>
                    <a:pt x="2326" y="87"/>
                  </a:lnTo>
                  <a:lnTo>
                    <a:pt x="2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6331983" y="1844660"/>
              <a:ext cx="227224" cy="89417"/>
            </a:xfrm>
            <a:custGeom>
              <a:avLst/>
              <a:gdLst/>
              <a:ahLst/>
              <a:cxnLst/>
              <a:rect l="l" t="t" r="r" b="b"/>
              <a:pathLst>
                <a:path w="3888" h="1530" extrusionOk="0">
                  <a:moveTo>
                    <a:pt x="3855" y="0"/>
                  </a:moveTo>
                  <a:lnTo>
                    <a:pt x="1" y="1443"/>
                  </a:lnTo>
                  <a:lnTo>
                    <a:pt x="33" y="1529"/>
                  </a:lnTo>
                  <a:lnTo>
                    <a:pt x="3887" y="97"/>
                  </a:lnTo>
                  <a:lnTo>
                    <a:pt x="3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6415672" y="1898778"/>
              <a:ext cx="100112" cy="41553"/>
            </a:xfrm>
            <a:custGeom>
              <a:avLst/>
              <a:gdLst/>
              <a:ahLst/>
              <a:cxnLst/>
              <a:rect l="l" t="t" r="r" b="b"/>
              <a:pathLst>
                <a:path w="1713" h="711" extrusionOk="0">
                  <a:moveTo>
                    <a:pt x="1680" y="0"/>
                  </a:moveTo>
                  <a:lnTo>
                    <a:pt x="0" y="614"/>
                  </a:lnTo>
                  <a:lnTo>
                    <a:pt x="44" y="711"/>
                  </a:lnTo>
                  <a:lnTo>
                    <a:pt x="1712" y="97"/>
                  </a:lnTo>
                  <a:lnTo>
                    <a:pt x="1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6494335" y="2128396"/>
              <a:ext cx="146048" cy="71826"/>
            </a:xfrm>
            <a:custGeom>
              <a:avLst/>
              <a:gdLst/>
              <a:ahLst/>
              <a:cxnLst/>
              <a:rect l="l" t="t" r="r" b="b"/>
              <a:pathLst>
                <a:path w="2499" h="1229" extrusionOk="0">
                  <a:moveTo>
                    <a:pt x="2455" y="1"/>
                  </a:moveTo>
                  <a:lnTo>
                    <a:pt x="0" y="1131"/>
                  </a:lnTo>
                  <a:lnTo>
                    <a:pt x="43" y="1228"/>
                  </a:lnTo>
                  <a:lnTo>
                    <a:pt x="2498" y="87"/>
                  </a:lnTo>
                  <a:lnTo>
                    <a:pt x="2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6903955" y="1439131"/>
              <a:ext cx="687167" cy="925028"/>
            </a:xfrm>
            <a:custGeom>
              <a:avLst/>
              <a:gdLst/>
              <a:ahLst/>
              <a:cxnLst/>
              <a:rect l="l" t="t" r="r" b="b"/>
              <a:pathLst>
                <a:path w="11758" h="15828" extrusionOk="0">
                  <a:moveTo>
                    <a:pt x="5271" y="0"/>
                  </a:moveTo>
                  <a:cubicBezTo>
                    <a:pt x="3845" y="0"/>
                    <a:pt x="1583" y="1211"/>
                    <a:pt x="1583" y="1211"/>
                  </a:cubicBezTo>
                  <a:cubicBezTo>
                    <a:pt x="0" y="3171"/>
                    <a:pt x="388" y="10923"/>
                    <a:pt x="3069" y="15111"/>
                  </a:cubicBezTo>
                  <a:cubicBezTo>
                    <a:pt x="3386" y="15601"/>
                    <a:pt x="4202" y="15828"/>
                    <a:pt x="5188" y="15828"/>
                  </a:cubicBezTo>
                  <a:cubicBezTo>
                    <a:pt x="7215" y="15828"/>
                    <a:pt x="9961" y="14870"/>
                    <a:pt x="10584" y="13270"/>
                  </a:cubicBezTo>
                  <a:cubicBezTo>
                    <a:pt x="11757" y="10234"/>
                    <a:pt x="6848" y="113"/>
                    <a:pt x="5427" y="6"/>
                  </a:cubicBezTo>
                  <a:cubicBezTo>
                    <a:pt x="5376" y="2"/>
                    <a:pt x="5324" y="0"/>
                    <a:pt x="5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6969994" y="1524398"/>
              <a:ext cx="76209" cy="590269"/>
            </a:xfrm>
            <a:custGeom>
              <a:avLst/>
              <a:gdLst/>
              <a:ahLst/>
              <a:cxnLst/>
              <a:rect l="l" t="t" r="r" b="b"/>
              <a:pathLst>
                <a:path w="1304" h="10100" extrusionOk="0">
                  <a:moveTo>
                    <a:pt x="1" y="0"/>
                  </a:moveTo>
                  <a:cubicBezTo>
                    <a:pt x="33" y="355"/>
                    <a:pt x="722" y="8807"/>
                    <a:pt x="1217" y="10099"/>
                  </a:cubicBezTo>
                  <a:lnTo>
                    <a:pt x="1304" y="10067"/>
                  </a:lnTo>
                  <a:cubicBezTo>
                    <a:pt x="819" y="8796"/>
                    <a:pt x="108" y="86"/>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7237425" y="1453274"/>
              <a:ext cx="308985" cy="743798"/>
            </a:xfrm>
            <a:custGeom>
              <a:avLst/>
              <a:gdLst/>
              <a:ahLst/>
              <a:cxnLst/>
              <a:rect l="l" t="t" r="r" b="b"/>
              <a:pathLst>
                <a:path w="5287" h="12727" extrusionOk="0">
                  <a:moveTo>
                    <a:pt x="1" y="0"/>
                  </a:moveTo>
                  <a:cubicBezTo>
                    <a:pt x="1" y="1"/>
                    <a:pt x="711" y="1056"/>
                    <a:pt x="1196" y="3876"/>
                  </a:cubicBezTo>
                  <a:cubicBezTo>
                    <a:pt x="1680" y="6697"/>
                    <a:pt x="4555" y="11833"/>
                    <a:pt x="5061" y="12727"/>
                  </a:cubicBezTo>
                  <a:cubicBezTo>
                    <a:pt x="5061" y="12727"/>
                    <a:pt x="5287" y="11521"/>
                    <a:pt x="3952" y="6988"/>
                  </a:cubicBezTo>
                  <a:cubicBezTo>
                    <a:pt x="2606" y="2466"/>
                    <a:pt x="916" y="399"/>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631029" y="2105955"/>
              <a:ext cx="752623" cy="351006"/>
            </a:xfrm>
            <a:custGeom>
              <a:avLst/>
              <a:gdLst/>
              <a:ahLst/>
              <a:cxnLst/>
              <a:rect l="l" t="t" r="r" b="b"/>
              <a:pathLst>
                <a:path w="12878" h="6006" extrusionOk="0">
                  <a:moveTo>
                    <a:pt x="11973" y="0"/>
                  </a:moveTo>
                  <a:cubicBezTo>
                    <a:pt x="11506" y="0"/>
                    <a:pt x="9669" y="1343"/>
                    <a:pt x="9669" y="1343"/>
                  </a:cubicBezTo>
                  <a:cubicBezTo>
                    <a:pt x="8022" y="2140"/>
                    <a:pt x="1" y="1472"/>
                    <a:pt x="54" y="2667"/>
                  </a:cubicBezTo>
                  <a:cubicBezTo>
                    <a:pt x="108" y="3852"/>
                    <a:pt x="1013" y="6005"/>
                    <a:pt x="3780" y="6005"/>
                  </a:cubicBezTo>
                  <a:cubicBezTo>
                    <a:pt x="6547" y="6005"/>
                    <a:pt x="9981" y="3949"/>
                    <a:pt x="10842" y="3496"/>
                  </a:cubicBezTo>
                  <a:cubicBezTo>
                    <a:pt x="11693" y="3034"/>
                    <a:pt x="12436" y="1968"/>
                    <a:pt x="12727" y="1515"/>
                  </a:cubicBezTo>
                  <a:cubicBezTo>
                    <a:pt x="12784" y="1423"/>
                    <a:pt x="12774" y="1385"/>
                    <a:pt x="12720" y="1385"/>
                  </a:cubicBezTo>
                  <a:cubicBezTo>
                    <a:pt x="12477" y="1385"/>
                    <a:pt x="11349" y="2140"/>
                    <a:pt x="11349" y="2140"/>
                  </a:cubicBezTo>
                  <a:cubicBezTo>
                    <a:pt x="11349" y="2140"/>
                    <a:pt x="12877" y="665"/>
                    <a:pt x="12630" y="471"/>
                  </a:cubicBezTo>
                  <a:cubicBezTo>
                    <a:pt x="12609" y="454"/>
                    <a:pt x="12579" y="446"/>
                    <a:pt x="12542" y="446"/>
                  </a:cubicBezTo>
                  <a:cubicBezTo>
                    <a:pt x="12150" y="446"/>
                    <a:pt x="10961" y="1365"/>
                    <a:pt x="10961" y="1365"/>
                  </a:cubicBezTo>
                  <a:cubicBezTo>
                    <a:pt x="10961" y="1365"/>
                    <a:pt x="12371" y="137"/>
                    <a:pt x="12027" y="8"/>
                  </a:cubicBezTo>
                  <a:cubicBezTo>
                    <a:pt x="12012" y="3"/>
                    <a:pt x="11994" y="0"/>
                    <a:pt x="1197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5512100" y="1632691"/>
              <a:ext cx="813052" cy="874241"/>
            </a:xfrm>
            <a:custGeom>
              <a:avLst/>
              <a:gdLst/>
              <a:ahLst/>
              <a:cxnLst/>
              <a:rect l="l" t="t" r="r" b="b"/>
              <a:pathLst>
                <a:path w="13912" h="14959" extrusionOk="0">
                  <a:moveTo>
                    <a:pt x="6552" y="1"/>
                  </a:moveTo>
                  <a:cubicBezTo>
                    <a:pt x="6499" y="1"/>
                    <a:pt x="6454" y="21"/>
                    <a:pt x="6418" y="63"/>
                  </a:cubicBezTo>
                  <a:cubicBezTo>
                    <a:pt x="1" y="7471"/>
                    <a:pt x="1960" y="14771"/>
                    <a:pt x="3844" y="14943"/>
                  </a:cubicBezTo>
                  <a:cubicBezTo>
                    <a:pt x="3951" y="14953"/>
                    <a:pt x="4075" y="14958"/>
                    <a:pt x="4212" y="14958"/>
                  </a:cubicBezTo>
                  <a:cubicBezTo>
                    <a:pt x="6492" y="14958"/>
                    <a:pt x="12656" y="13598"/>
                    <a:pt x="13265" y="13263"/>
                  </a:cubicBezTo>
                  <a:cubicBezTo>
                    <a:pt x="13911" y="12908"/>
                    <a:pt x="12210" y="9323"/>
                    <a:pt x="12210" y="9323"/>
                  </a:cubicBezTo>
                  <a:cubicBezTo>
                    <a:pt x="11626" y="7980"/>
                    <a:pt x="7596" y="1"/>
                    <a:pt x="65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5817927" y="2112091"/>
              <a:ext cx="368772" cy="73638"/>
            </a:xfrm>
            <a:custGeom>
              <a:avLst/>
              <a:gdLst/>
              <a:ahLst/>
              <a:cxnLst/>
              <a:rect l="l" t="t" r="r" b="b"/>
              <a:pathLst>
                <a:path w="6310" h="1260" extrusionOk="0">
                  <a:moveTo>
                    <a:pt x="6299" y="0"/>
                  </a:moveTo>
                  <a:cubicBezTo>
                    <a:pt x="6256" y="11"/>
                    <a:pt x="2530" y="592"/>
                    <a:pt x="0" y="1163"/>
                  </a:cubicBezTo>
                  <a:lnTo>
                    <a:pt x="22" y="1260"/>
                  </a:lnTo>
                  <a:cubicBezTo>
                    <a:pt x="2552" y="689"/>
                    <a:pt x="6277" y="118"/>
                    <a:pt x="6309" y="97"/>
                  </a:cubicBezTo>
                  <a:lnTo>
                    <a:pt x="6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6006052" y="1765355"/>
              <a:ext cx="35299" cy="377597"/>
            </a:xfrm>
            <a:custGeom>
              <a:avLst/>
              <a:gdLst/>
              <a:ahLst/>
              <a:cxnLst/>
              <a:rect l="l" t="t" r="r" b="b"/>
              <a:pathLst>
                <a:path w="604" h="6461" extrusionOk="0">
                  <a:moveTo>
                    <a:pt x="506" y="1"/>
                  </a:moveTo>
                  <a:cubicBezTo>
                    <a:pt x="496" y="54"/>
                    <a:pt x="0" y="4846"/>
                    <a:pt x="259" y="6461"/>
                  </a:cubicBezTo>
                  <a:lnTo>
                    <a:pt x="367" y="6450"/>
                  </a:lnTo>
                  <a:cubicBezTo>
                    <a:pt x="108" y="4835"/>
                    <a:pt x="603" y="65"/>
                    <a:pt x="603" y="11"/>
                  </a:cubicBezTo>
                  <a:lnTo>
                    <a:pt x="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5658731" y="1427443"/>
              <a:ext cx="543691" cy="616101"/>
            </a:xfrm>
            <a:custGeom>
              <a:avLst/>
              <a:gdLst/>
              <a:ahLst/>
              <a:cxnLst/>
              <a:rect l="l" t="t" r="r" b="b"/>
              <a:pathLst>
                <a:path w="9303" h="10542" extrusionOk="0">
                  <a:moveTo>
                    <a:pt x="9303" y="1"/>
                  </a:moveTo>
                  <a:lnTo>
                    <a:pt x="9303" y="1"/>
                  </a:lnTo>
                  <a:cubicBezTo>
                    <a:pt x="2390" y="1250"/>
                    <a:pt x="0" y="10541"/>
                    <a:pt x="0" y="10541"/>
                  </a:cubicBezTo>
                  <a:cubicBezTo>
                    <a:pt x="1465" y="9960"/>
                    <a:pt x="3187" y="4405"/>
                    <a:pt x="4651" y="3597"/>
                  </a:cubicBezTo>
                  <a:cubicBezTo>
                    <a:pt x="6116" y="2800"/>
                    <a:pt x="9302" y="1"/>
                    <a:pt x="9303"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214D-6AB8-979C-D027-ACC348E3850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DB3868B-6509-0EB9-6F38-77E9DA122B82}"/>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D0F2B639-4CEF-AA91-6792-EA40E7D4E986}"/>
                  </a:ext>
                </a:extLst>
              </p:cNvPr>
              <p:cNvGraphicFramePr>
                <a:graphicFrameLocks noGrp="1"/>
              </p:cNvGraphicFramePr>
              <p:nvPr>
                <p:extLst>
                  <p:ext uri="{D42A27DB-BD31-4B8C-83A1-F6EECF244321}">
                    <p14:modId xmlns:p14="http://schemas.microsoft.com/office/powerpoint/2010/main" val="4049223602"/>
                  </p:ext>
                </p:extLst>
              </p:nvPr>
            </p:nvGraphicFramePr>
            <p:xfrm>
              <a:off x="-250885" y="0"/>
              <a:ext cx="9525000" cy="548747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D0F2B639-4CEF-AA91-6792-EA40E7D4E986}"/>
                  </a:ext>
                </a:extLst>
              </p:cNvPr>
              <p:cNvPicPr>
                <a:picLocks noGrp="1" noRot="1" noChangeAspect="1" noMove="1" noResize="1" noEditPoints="1" noAdjustHandles="1" noChangeArrowheads="1" noChangeShapeType="1"/>
              </p:cNvPicPr>
              <p:nvPr/>
            </p:nvPicPr>
            <p:blipFill>
              <a:blip r:embed="rId3"/>
              <a:stretch>
                <a:fillRect/>
              </a:stretch>
            </p:blipFill>
            <p:spPr>
              <a:xfrm>
                <a:off x="-250885" y="0"/>
                <a:ext cx="9525000" cy="5487478"/>
              </a:xfrm>
              <a:prstGeom prst="rect">
                <a:avLst/>
              </a:prstGeom>
            </p:spPr>
          </p:pic>
        </mc:Fallback>
      </mc:AlternateContent>
    </p:spTree>
    <p:extLst>
      <p:ext uri="{BB962C8B-B14F-4D97-AF65-F5344CB8AC3E}">
        <p14:creationId xmlns:p14="http://schemas.microsoft.com/office/powerpoint/2010/main" val="410149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smoking influence contracting heart disease at younger vs older age?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Based on our findings, younger people are less prone to heart disease compared to older people as smokers. </a:t>
            </a:r>
          </a:p>
          <a:p>
            <a:r>
              <a:rPr lang="en-US" sz="1800" b="0" i="0" u="none" strike="noStrike" dirty="0">
                <a:solidFill>
                  <a:srgbClr val="000000"/>
                </a:solidFill>
                <a:effectLst/>
                <a:latin typeface="Times New Roman" panose="02020603050405020304" pitchFamily="18" charset="0"/>
              </a:rPr>
              <a:t>The smoker's older generation is more subjective to heart disease due to the fact that they have been smoking long term. Therefore, there is no correlation between smoking and heart disease. </a:t>
            </a:r>
            <a:endParaRPr lang="en-US" dirty="0"/>
          </a:p>
        </p:txBody>
      </p:sp>
    </p:spTree>
    <p:extLst>
      <p:ext uri="{BB962C8B-B14F-4D97-AF65-F5344CB8AC3E}">
        <p14:creationId xmlns:p14="http://schemas.microsoft.com/office/powerpoint/2010/main" val="207191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Predict which age group is prone to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Age groups who are crossing 50+ are more prone to heart disease when compared to the younger than 50.</a:t>
            </a:r>
            <a:endParaRPr lang="en-US" dirty="0"/>
          </a:p>
        </p:txBody>
      </p:sp>
    </p:spTree>
    <p:extLst>
      <p:ext uri="{BB962C8B-B14F-4D97-AF65-F5344CB8AC3E}">
        <p14:creationId xmlns:p14="http://schemas.microsoft.com/office/powerpoint/2010/main" val="221291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D065-0DC4-4DED-7260-08ABD0F2EE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596E94-88B7-363F-83A8-36D16268486A}"/>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E460902F-8F3F-41F5-C463-57AEDA99CCA1}"/>
                  </a:ext>
                </a:extLst>
              </p:cNvPr>
              <p:cNvGraphicFramePr>
                <a:graphicFrameLocks noGrp="1"/>
              </p:cNvGraphicFramePr>
              <p:nvPr>
                <p:extLst>
                  <p:ext uri="{D42A27DB-BD31-4B8C-83A1-F6EECF244321}">
                    <p14:modId xmlns:p14="http://schemas.microsoft.com/office/powerpoint/2010/main" val="2419123"/>
                  </p:ext>
                </p:extLst>
              </p:nvPr>
            </p:nvGraphicFramePr>
            <p:xfrm>
              <a:off x="-190500" y="0"/>
              <a:ext cx="9525000" cy="542487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E460902F-8F3F-41F5-C463-57AEDA99CCA1}"/>
                  </a:ext>
                </a:extLst>
              </p:cNvPr>
              <p:cNvPicPr>
                <a:picLocks noGrp="1" noRot="1" noChangeAspect="1" noMove="1" noResize="1" noEditPoints="1" noAdjustHandles="1" noChangeArrowheads="1" noChangeShapeType="1"/>
              </p:cNvPicPr>
              <p:nvPr/>
            </p:nvPicPr>
            <p:blipFill>
              <a:blip r:embed="rId3"/>
              <a:stretch>
                <a:fillRect/>
              </a:stretch>
            </p:blipFill>
            <p:spPr>
              <a:xfrm>
                <a:off x="-190500" y="0"/>
                <a:ext cx="9525000" cy="5424877"/>
              </a:xfrm>
              <a:prstGeom prst="rect">
                <a:avLst/>
              </a:prstGeom>
            </p:spPr>
          </p:pic>
        </mc:Fallback>
      </mc:AlternateContent>
    </p:spTree>
    <p:extLst>
      <p:ext uri="{BB962C8B-B14F-4D97-AF65-F5344CB8AC3E}">
        <p14:creationId xmlns:p14="http://schemas.microsoft.com/office/powerpoint/2010/main" val="94666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600" b="0" i="0" u="none" strike="noStrike" dirty="0">
                <a:solidFill>
                  <a:srgbClr val="000000"/>
                </a:solidFill>
                <a:effectLst/>
                <a:latin typeface="Times New Roman" panose="02020603050405020304" pitchFamily="18" charset="0"/>
              </a:rPr>
              <a:t>BMI and Difficulty in walking are correlated…Are they independent variables?</a:t>
            </a:r>
            <a:endParaRPr lang="en-US" sz="1600"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a:spcBef>
                <a:spcPts val="0"/>
              </a:spcBef>
              <a:spcAft>
                <a:spcPts val="0"/>
              </a:spcAft>
            </a:pPr>
            <a:r>
              <a:rPr lang="en-US" sz="1600" b="0" i="0" u="none" strike="noStrike" dirty="0">
                <a:solidFill>
                  <a:srgbClr val="000000"/>
                </a:solidFill>
                <a:effectLst/>
                <a:latin typeface="Times New Roman" panose="02020603050405020304" pitchFamily="18" charset="0"/>
              </a:rPr>
              <a:t>BMI and Difficulty walking are not correlated, thus they are independent variables. If a person has difficulty walking, they are more prone to have heart disease rather than someone with a higher BMI.</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A high BMI can indicate high body fatness. BMI screens for weight categories that may lead to health problems, but it does not diagnose the body fatness or health of an individual.</a:t>
            </a:r>
            <a:endParaRPr lang="en-US" sz="1600" b="0" dirty="0">
              <a:effectLst/>
            </a:endParaRPr>
          </a:p>
          <a:p>
            <a:br>
              <a:rPr lang="en-US" dirty="0"/>
            </a:br>
            <a:endParaRPr lang="en-US" dirty="0"/>
          </a:p>
        </p:txBody>
      </p:sp>
    </p:spTree>
    <p:extLst>
      <p:ext uri="{BB962C8B-B14F-4D97-AF65-F5344CB8AC3E}">
        <p14:creationId xmlns:p14="http://schemas.microsoft.com/office/powerpoint/2010/main" val="68009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BEE0-0DED-B108-CDF5-F305EC03FA9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0BCB8A8-1D3A-7923-7EAC-4080488935F8}"/>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6699C3C9-2CB3-8CED-6E84-DBAD64895D97}"/>
                  </a:ext>
                </a:extLst>
              </p:cNvPr>
              <p:cNvGraphicFramePr>
                <a:graphicFrameLocks noGrp="1"/>
              </p:cNvGraphicFramePr>
              <p:nvPr>
                <p:extLst>
                  <p:ext uri="{D42A27DB-BD31-4B8C-83A1-F6EECF244321}">
                    <p14:modId xmlns:p14="http://schemas.microsoft.com/office/powerpoint/2010/main" val="2839568155"/>
                  </p:ext>
                </p:extLst>
              </p:nvPr>
            </p:nvGraphicFramePr>
            <p:xfrm>
              <a:off x="0" y="0"/>
              <a:ext cx="9144000" cy="492375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6699C3C9-2CB3-8CED-6E84-DBAD64895D9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4000" cy="4923757"/>
              </a:xfrm>
              <a:prstGeom prst="rect">
                <a:avLst/>
              </a:prstGeom>
            </p:spPr>
          </p:pic>
        </mc:Fallback>
      </mc:AlternateContent>
    </p:spTree>
    <p:extLst>
      <p:ext uri="{BB962C8B-B14F-4D97-AF65-F5344CB8AC3E}">
        <p14:creationId xmlns:p14="http://schemas.microsoft.com/office/powerpoint/2010/main" val="343633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Demographics vs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Diabetes is the number one factor among the population that can lead down the line to Heart disease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white population is more impacted by heart disease compared to other ethnic groups in the US.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male population is 59 % impacted by Heart disease compared to the female population.. </a:t>
            </a:r>
          </a:p>
          <a:p>
            <a:endParaRPr lang="en-US" dirty="0"/>
          </a:p>
        </p:txBody>
      </p:sp>
    </p:spTree>
    <p:extLst>
      <p:ext uri="{BB962C8B-B14F-4D97-AF65-F5344CB8AC3E}">
        <p14:creationId xmlns:p14="http://schemas.microsoft.com/office/powerpoint/2010/main" val="174697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8F74-90BD-EF26-C121-BF2300434C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E273483-298A-7302-4590-85FAEDB55A09}"/>
              </a:ext>
            </a:extLst>
          </p:cNvPr>
          <p:cNvSpPr>
            <a:spLocks noGrp="1"/>
          </p:cNvSpPr>
          <p:nvPr>
            <p:ph type="body"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71BDB5FD-F8D0-1469-487C-FCA8DAF061B3}"/>
                  </a:ext>
                </a:extLst>
              </p:cNvPr>
              <p:cNvGraphicFramePr>
                <a:graphicFrameLocks noGrp="1"/>
              </p:cNvGraphicFramePr>
              <p:nvPr>
                <p:extLst>
                  <p:ext uri="{D42A27DB-BD31-4B8C-83A1-F6EECF244321}">
                    <p14:modId xmlns:p14="http://schemas.microsoft.com/office/powerpoint/2010/main" val="1213192160"/>
                  </p:ext>
                </p:extLst>
              </p:nvPr>
            </p:nvGraphicFramePr>
            <p:xfrm>
              <a:off x="-241540" y="0"/>
              <a:ext cx="9385540" cy="50809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71BDB5FD-F8D0-1469-487C-FCA8DAF061B3}"/>
                  </a:ext>
                </a:extLst>
              </p:cNvPr>
              <p:cNvPicPr>
                <a:picLocks noGrp="1" noRot="1" noChangeAspect="1" noMove="1" noResize="1" noEditPoints="1" noAdjustHandles="1" noChangeArrowheads="1" noChangeShapeType="1"/>
              </p:cNvPicPr>
              <p:nvPr/>
            </p:nvPicPr>
            <p:blipFill>
              <a:blip r:embed="rId3"/>
              <a:stretch>
                <a:fillRect/>
              </a:stretch>
            </p:blipFill>
            <p:spPr>
              <a:xfrm>
                <a:off x="-241540" y="0"/>
                <a:ext cx="9385540" cy="5080958"/>
              </a:xfrm>
              <a:prstGeom prst="rect">
                <a:avLst/>
              </a:prstGeom>
            </p:spPr>
          </p:pic>
        </mc:Fallback>
      </mc:AlternateContent>
    </p:spTree>
    <p:extLst>
      <p:ext uri="{BB962C8B-B14F-4D97-AF65-F5344CB8AC3E}">
        <p14:creationId xmlns:p14="http://schemas.microsoft.com/office/powerpoint/2010/main" val="61765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49"/>
          <p:cNvSpPr/>
          <p:nvPr/>
        </p:nvSpPr>
        <p:spPr>
          <a:xfrm>
            <a:off x="-1941725" y="977800"/>
            <a:ext cx="3814500" cy="3814500"/>
          </a:xfrm>
          <a:prstGeom prst="arc">
            <a:avLst>
              <a:gd name="adj1" fmla="val 16200000"/>
              <a:gd name="adj2" fmla="val 538610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txBox="1">
            <a:spLocks noGrp="1"/>
          </p:cNvSpPr>
          <p:nvPr>
            <p:ph type="title"/>
          </p:nvPr>
        </p:nvSpPr>
        <p:spPr>
          <a:xfrm>
            <a:off x="593842" y="4998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05 Visualization</a:t>
            </a:r>
            <a:endParaRPr sz="4400" dirty="0"/>
          </a:p>
        </p:txBody>
      </p:sp>
      <p:sp>
        <p:nvSpPr>
          <p:cNvPr id="1165" name="Google Shape;1165;p49"/>
          <p:cNvSpPr txBox="1"/>
          <p:nvPr/>
        </p:nvSpPr>
        <p:spPr>
          <a:xfrm>
            <a:off x="1642223" y="857588"/>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rgbClr val="3B4D4E"/>
                </a:solidFill>
                <a:latin typeface="Archivo"/>
                <a:ea typeface="Archivo"/>
                <a:cs typeface="Archivo"/>
                <a:sym typeface="Archivo"/>
              </a:rPr>
              <a:t>Objective 1</a:t>
            </a:r>
            <a:endParaRPr sz="1800" b="1" dirty="0">
              <a:solidFill>
                <a:srgbClr val="3B4D4E"/>
              </a:solidFill>
              <a:latin typeface="Archivo"/>
              <a:ea typeface="Archivo"/>
              <a:cs typeface="Archivo"/>
              <a:sym typeface="Archivo"/>
            </a:endParaRPr>
          </a:p>
        </p:txBody>
      </p:sp>
      <p:sp>
        <p:nvSpPr>
          <p:cNvPr id="1166" name="Google Shape;1166;p49"/>
          <p:cNvSpPr txBox="1"/>
          <p:nvPr/>
        </p:nvSpPr>
        <p:spPr>
          <a:xfrm>
            <a:off x="3674325" y="119565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7" name="Google Shape;1167;p49"/>
          <p:cNvSpPr txBox="1"/>
          <p:nvPr/>
        </p:nvSpPr>
        <p:spPr>
          <a:xfrm>
            <a:off x="4284425" y="21208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8" name="Google Shape;1168;p49"/>
          <p:cNvSpPr txBox="1"/>
          <p:nvPr/>
        </p:nvSpPr>
        <p:spPr>
          <a:xfrm>
            <a:off x="2237875" y="1511040"/>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solidFill>
                  <a:schemeClr val="dk1"/>
                </a:solidFill>
                <a:latin typeface="Archivo"/>
                <a:ea typeface="Archivo"/>
                <a:cs typeface="Archivo"/>
                <a:sym typeface="Archivo"/>
              </a:rPr>
              <a:t>Objective 2</a:t>
            </a:r>
            <a:endParaRPr lang="en-US" sz="1800" b="1" dirty="0">
              <a:solidFill>
                <a:srgbClr val="3B4D4E"/>
              </a:solidFill>
              <a:latin typeface="Archivo"/>
              <a:ea typeface="Archivo"/>
              <a:cs typeface="Archivo"/>
              <a:sym typeface="Archivo"/>
            </a:endParaRPr>
          </a:p>
        </p:txBody>
      </p:sp>
      <p:sp>
        <p:nvSpPr>
          <p:cNvPr id="1169" name="Google Shape;1169;p49"/>
          <p:cNvSpPr/>
          <p:nvPr/>
        </p:nvSpPr>
        <p:spPr>
          <a:xfrm>
            <a:off x="1277123" y="3522083"/>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04</a:t>
            </a:r>
            <a:endParaRPr sz="2200" b="1" dirty="0">
              <a:latin typeface="Archivo"/>
              <a:ea typeface="Archivo"/>
              <a:cs typeface="Archivo"/>
              <a:sym typeface="Archivo"/>
            </a:endParaRPr>
          </a:p>
        </p:txBody>
      </p:sp>
      <p:sp>
        <p:nvSpPr>
          <p:cNvPr id="1170" name="Google Shape;1170;p49"/>
          <p:cNvSpPr/>
          <p:nvPr/>
        </p:nvSpPr>
        <p:spPr>
          <a:xfrm>
            <a:off x="1191589" y="1477365"/>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02</a:t>
            </a:r>
            <a:endParaRPr sz="2200" b="1" dirty="0">
              <a:latin typeface="Archivo"/>
              <a:ea typeface="Archivo"/>
              <a:cs typeface="Archivo"/>
              <a:sym typeface="Archivo"/>
            </a:endParaRPr>
          </a:p>
        </p:txBody>
      </p:sp>
      <p:sp>
        <p:nvSpPr>
          <p:cNvPr id="1171" name="Google Shape;1171;p49"/>
          <p:cNvSpPr/>
          <p:nvPr/>
        </p:nvSpPr>
        <p:spPr>
          <a:xfrm>
            <a:off x="1507675" y="2533027"/>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03</a:t>
            </a:r>
            <a:endParaRPr sz="2200" b="1" dirty="0">
              <a:latin typeface="Archivo"/>
              <a:ea typeface="Archivo"/>
              <a:cs typeface="Archivo"/>
              <a:sym typeface="Archivo"/>
            </a:endParaRPr>
          </a:p>
        </p:txBody>
      </p:sp>
      <p:grpSp>
        <p:nvGrpSpPr>
          <p:cNvPr id="1172" name="Google Shape;1172;p49"/>
          <p:cNvGrpSpPr/>
          <p:nvPr/>
        </p:nvGrpSpPr>
        <p:grpSpPr>
          <a:xfrm>
            <a:off x="7652923" y="1125029"/>
            <a:ext cx="914548" cy="775230"/>
            <a:chOff x="807907" y="639927"/>
            <a:chExt cx="742991" cy="629808"/>
          </a:xfrm>
        </p:grpSpPr>
        <p:sp>
          <p:nvSpPr>
            <p:cNvPr id="1173" name="Google Shape;1173;p49"/>
            <p:cNvSpPr/>
            <p:nvPr/>
          </p:nvSpPr>
          <p:spPr>
            <a:xfrm>
              <a:off x="807907" y="639927"/>
              <a:ext cx="742991" cy="629808"/>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864876" y="725788"/>
              <a:ext cx="566443" cy="465758"/>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909230" y="845540"/>
              <a:ext cx="82141"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927483" y="907973"/>
              <a:ext cx="80862" cy="74758"/>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961316" y="1016040"/>
              <a:ext cx="82025" cy="80339"/>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979395" y="1077544"/>
              <a:ext cx="80165" cy="74293"/>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1022529" y="813625"/>
              <a:ext cx="82141"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1041364" y="875419"/>
              <a:ext cx="79525" cy="74700"/>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1073975" y="979766"/>
              <a:ext cx="82025" cy="80339"/>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1135304" y="784501"/>
              <a:ext cx="82025" cy="80339"/>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1153383" y="846005"/>
              <a:ext cx="81676"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1187914" y="945991"/>
              <a:ext cx="81327"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1238546" y="756772"/>
              <a:ext cx="81385" cy="79874"/>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1256044" y="817811"/>
              <a:ext cx="80107" cy="74700"/>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1291156" y="913844"/>
              <a:ext cx="81385" cy="79932"/>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1309234" y="974941"/>
              <a:ext cx="80920"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912427" y="886057"/>
              <a:ext cx="458840" cy="132077"/>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911846" y="882918"/>
              <a:ext cx="460061" cy="138355"/>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998172" y="816590"/>
              <a:ext cx="95860" cy="335483"/>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995672" y="815950"/>
              <a:ext cx="100860" cy="337401"/>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1213492" y="750843"/>
              <a:ext cx="100802" cy="337401"/>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1103332" y="783397"/>
              <a:ext cx="110219" cy="334901"/>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49"/>
          <p:cNvSpPr/>
          <p:nvPr/>
        </p:nvSpPr>
        <p:spPr>
          <a:xfrm>
            <a:off x="375628" y="809566"/>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a:solidFill>
                  <a:srgbClr val="3B4D4E"/>
                </a:solidFill>
                <a:latin typeface="Archivo"/>
                <a:ea typeface="Archivo"/>
                <a:cs typeface="Archivo"/>
                <a:sym typeface="Archivo"/>
              </a:rPr>
              <a:t>01</a:t>
            </a:r>
            <a:endParaRPr sz="2200" b="1">
              <a:latin typeface="Archivo"/>
              <a:ea typeface="Archivo"/>
              <a:cs typeface="Archivo"/>
              <a:sym typeface="Archivo"/>
            </a:endParaRPr>
          </a:p>
        </p:txBody>
      </p:sp>
      <p:sp>
        <p:nvSpPr>
          <p:cNvPr id="1198" name="Google Shape;1198;p49"/>
          <p:cNvSpPr txBox="1"/>
          <p:nvPr/>
        </p:nvSpPr>
        <p:spPr>
          <a:xfrm>
            <a:off x="4284425" y="30460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99" name="Google Shape;1199;p49"/>
          <p:cNvSpPr txBox="1"/>
          <p:nvPr/>
        </p:nvSpPr>
        <p:spPr>
          <a:xfrm>
            <a:off x="2608777" y="2524185"/>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3</a:t>
            </a:r>
            <a:endParaRPr sz="1800" b="1" dirty="0">
              <a:solidFill>
                <a:srgbClr val="3B4D4E"/>
              </a:solidFill>
              <a:latin typeface="Archivo"/>
              <a:ea typeface="Archivo"/>
              <a:cs typeface="Archivo"/>
              <a:sym typeface="Archivo"/>
            </a:endParaRPr>
          </a:p>
        </p:txBody>
      </p:sp>
      <p:sp>
        <p:nvSpPr>
          <p:cNvPr id="1200" name="Google Shape;1200;p49"/>
          <p:cNvSpPr txBox="1"/>
          <p:nvPr/>
        </p:nvSpPr>
        <p:spPr>
          <a:xfrm>
            <a:off x="2161005" y="3522083"/>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4</a:t>
            </a:r>
            <a:endParaRPr sz="1800" b="1" dirty="0">
              <a:solidFill>
                <a:srgbClr val="3B4D4E"/>
              </a:solidFill>
              <a:latin typeface="Archivo"/>
              <a:ea typeface="Archivo"/>
              <a:cs typeface="Archivo"/>
              <a:sym typeface="Archivo"/>
            </a:endParaRPr>
          </a:p>
        </p:txBody>
      </p:sp>
      <p:sp>
        <p:nvSpPr>
          <p:cNvPr id="1201" name="Google Shape;1201;p49"/>
          <p:cNvSpPr txBox="1"/>
          <p:nvPr/>
        </p:nvSpPr>
        <p:spPr>
          <a:xfrm>
            <a:off x="3674325" y="397130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 name="Google Shape;1169;p49">
            <a:extLst>
              <a:ext uri="{FF2B5EF4-FFF2-40B4-BE49-F238E27FC236}">
                <a16:creationId xmlns:a16="http://schemas.microsoft.com/office/drawing/2014/main" id="{DCD512E7-E97F-4886-B886-152210B18CA5}"/>
              </a:ext>
            </a:extLst>
          </p:cNvPr>
          <p:cNvSpPr/>
          <p:nvPr/>
        </p:nvSpPr>
        <p:spPr>
          <a:xfrm>
            <a:off x="375628" y="4294681"/>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05</a:t>
            </a:r>
            <a:endParaRPr sz="2200" b="1" dirty="0">
              <a:latin typeface="Archivo"/>
              <a:ea typeface="Archivo"/>
              <a:cs typeface="Archivo"/>
              <a:sym typeface="Archivo"/>
            </a:endParaRPr>
          </a:p>
        </p:txBody>
      </p:sp>
      <p:sp>
        <p:nvSpPr>
          <p:cNvPr id="12" name="Google Shape;1200;p49">
            <a:extLst>
              <a:ext uri="{FF2B5EF4-FFF2-40B4-BE49-F238E27FC236}">
                <a16:creationId xmlns:a16="http://schemas.microsoft.com/office/drawing/2014/main" id="{4D0BF27E-E533-8BF6-256F-17FFD545C48A}"/>
              </a:ext>
            </a:extLst>
          </p:cNvPr>
          <p:cNvSpPr txBox="1"/>
          <p:nvPr/>
        </p:nvSpPr>
        <p:spPr>
          <a:xfrm>
            <a:off x="1921789" y="4365966"/>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5</a:t>
            </a:r>
            <a:endParaRPr sz="1800" b="1" dirty="0">
              <a:solidFill>
                <a:srgbClr val="3B4D4E"/>
              </a:solidFill>
              <a:latin typeface="Archivo"/>
              <a:ea typeface="Archivo"/>
              <a:cs typeface="Archivo"/>
              <a:sym typeface="Archiv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51"/>
          <p:cNvSpPr txBox="1">
            <a:spLocks noGrp="1"/>
          </p:cNvSpPr>
          <p:nvPr>
            <p:ph type="title"/>
          </p:nvPr>
        </p:nvSpPr>
        <p:spPr>
          <a:xfrm>
            <a:off x="3001039" y="1307100"/>
            <a:ext cx="5236611"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06 Summary &amp; Recommendations</a:t>
            </a:r>
            <a:endParaRPr sz="4400" dirty="0"/>
          </a:p>
        </p:txBody>
      </p:sp>
      <p:grpSp>
        <p:nvGrpSpPr>
          <p:cNvPr id="1231" name="Google Shape;1231;p51"/>
          <p:cNvGrpSpPr/>
          <p:nvPr/>
        </p:nvGrpSpPr>
        <p:grpSpPr>
          <a:xfrm>
            <a:off x="801047" y="534999"/>
            <a:ext cx="2009166" cy="4073475"/>
            <a:chOff x="801047" y="534999"/>
            <a:chExt cx="2009166" cy="4073475"/>
          </a:xfrm>
        </p:grpSpPr>
        <p:grpSp>
          <p:nvGrpSpPr>
            <p:cNvPr id="1232" name="Google Shape;1232;p51"/>
            <p:cNvGrpSpPr/>
            <p:nvPr/>
          </p:nvGrpSpPr>
          <p:grpSpPr>
            <a:xfrm>
              <a:off x="807907" y="639927"/>
              <a:ext cx="742996" cy="629811"/>
              <a:chOff x="807907" y="639927"/>
              <a:chExt cx="742996" cy="629811"/>
            </a:xfrm>
          </p:grpSpPr>
          <p:sp>
            <p:nvSpPr>
              <p:cNvPr id="1233" name="Google Shape;1233;p51"/>
              <p:cNvSpPr/>
              <p:nvPr/>
            </p:nvSpPr>
            <p:spPr>
              <a:xfrm>
                <a:off x="807907" y="639927"/>
                <a:ext cx="742996" cy="629811"/>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864876" y="725788"/>
                <a:ext cx="566446" cy="465760"/>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909230" y="845540"/>
                <a:ext cx="82142"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927483" y="907973"/>
                <a:ext cx="80863" cy="74759"/>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961316" y="1016040"/>
                <a:ext cx="82025" cy="80340"/>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979395" y="1077544"/>
                <a:ext cx="80165" cy="74294"/>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1022529" y="813625"/>
                <a:ext cx="82142"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1041364" y="875419"/>
                <a:ext cx="79526" cy="74701"/>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1073975" y="979766"/>
                <a:ext cx="82025" cy="80340"/>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1135304" y="784501"/>
                <a:ext cx="82025" cy="80340"/>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1153383" y="846005"/>
                <a:ext cx="81677"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1187914" y="945991"/>
                <a:ext cx="81328"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1238546" y="756772"/>
                <a:ext cx="81386" cy="79875"/>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1"/>
              <p:cNvSpPr/>
              <p:nvPr/>
            </p:nvSpPr>
            <p:spPr>
              <a:xfrm>
                <a:off x="1256044" y="817811"/>
                <a:ext cx="80107" cy="74701"/>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1291156" y="913844"/>
                <a:ext cx="81386" cy="79933"/>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1309234" y="974941"/>
                <a:ext cx="80921"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912427" y="886057"/>
                <a:ext cx="458843" cy="132078"/>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1"/>
              <p:cNvSpPr/>
              <p:nvPr/>
            </p:nvSpPr>
            <p:spPr>
              <a:xfrm>
                <a:off x="911846" y="882918"/>
                <a:ext cx="460063" cy="138356"/>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1"/>
              <p:cNvSpPr/>
              <p:nvPr/>
            </p:nvSpPr>
            <p:spPr>
              <a:xfrm>
                <a:off x="998172" y="816590"/>
                <a:ext cx="95861" cy="335485"/>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1"/>
              <p:cNvSpPr/>
              <p:nvPr/>
            </p:nvSpPr>
            <p:spPr>
              <a:xfrm>
                <a:off x="995672" y="815950"/>
                <a:ext cx="100860" cy="337403"/>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1"/>
              <p:cNvSpPr/>
              <p:nvPr/>
            </p:nvSpPr>
            <p:spPr>
              <a:xfrm>
                <a:off x="1213492" y="750843"/>
                <a:ext cx="100802" cy="337403"/>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1"/>
              <p:cNvSpPr/>
              <p:nvPr/>
            </p:nvSpPr>
            <p:spPr>
              <a:xfrm>
                <a:off x="1103332" y="783397"/>
                <a:ext cx="110220" cy="334903"/>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51"/>
            <p:cNvGrpSpPr/>
            <p:nvPr/>
          </p:nvGrpSpPr>
          <p:grpSpPr>
            <a:xfrm>
              <a:off x="2062796" y="534999"/>
              <a:ext cx="644461" cy="574411"/>
              <a:chOff x="2062796" y="534999"/>
              <a:chExt cx="644461" cy="574411"/>
            </a:xfrm>
          </p:grpSpPr>
          <p:sp>
            <p:nvSpPr>
              <p:cNvPr id="1258" name="Google Shape;1258;p51"/>
              <p:cNvSpPr/>
              <p:nvPr/>
            </p:nvSpPr>
            <p:spPr>
              <a:xfrm>
                <a:off x="2062796" y="534999"/>
                <a:ext cx="644461" cy="574411"/>
              </a:xfrm>
              <a:custGeom>
                <a:avLst/>
                <a:gdLst/>
                <a:ahLst/>
                <a:cxnLst/>
                <a:rect l="l" t="t" r="r" b="b"/>
                <a:pathLst>
                  <a:path w="11086" h="9881" extrusionOk="0">
                    <a:moveTo>
                      <a:pt x="5990" y="0"/>
                    </a:moveTo>
                    <a:cubicBezTo>
                      <a:pt x="5864" y="0"/>
                      <a:pt x="5744" y="7"/>
                      <a:pt x="5632" y="21"/>
                    </a:cubicBezTo>
                    <a:cubicBezTo>
                      <a:pt x="5632" y="21"/>
                      <a:pt x="2337" y="21"/>
                      <a:pt x="1077" y="2249"/>
                    </a:cubicBezTo>
                    <a:cubicBezTo>
                      <a:pt x="1" y="4134"/>
                      <a:pt x="453" y="7105"/>
                      <a:pt x="3069" y="8246"/>
                    </a:cubicBezTo>
                    <a:cubicBezTo>
                      <a:pt x="3015" y="8882"/>
                      <a:pt x="2962" y="9764"/>
                      <a:pt x="3069" y="9872"/>
                    </a:cubicBezTo>
                    <a:cubicBezTo>
                      <a:pt x="3075" y="9878"/>
                      <a:pt x="3084" y="9880"/>
                      <a:pt x="3094" y="9880"/>
                    </a:cubicBezTo>
                    <a:cubicBezTo>
                      <a:pt x="3270" y="9880"/>
                      <a:pt x="4034" y="9152"/>
                      <a:pt x="4501" y="8634"/>
                    </a:cubicBezTo>
                    <a:cubicBezTo>
                      <a:pt x="4534" y="8634"/>
                      <a:pt x="4566" y="8645"/>
                      <a:pt x="4609" y="8655"/>
                    </a:cubicBezTo>
                    <a:cubicBezTo>
                      <a:pt x="5022" y="8707"/>
                      <a:pt x="5421" y="8733"/>
                      <a:pt x="5802" y="8733"/>
                    </a:cubicBezTo>
                    <a:cubicBezTo>
                      <a:pt x="9058" y="8733"/>
                      <a:pt x="11086" y="6890"/>
                      <a:pt x="10681" y="4047"/>
                    </a:cubicBezTo>
                    <a:cubicBezTo>
                      <a:pt x="10262" y="1104"/>
                      <a:pt x="7596" y="0"/>
                      <a:pt x="5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1"/>
              <p:cNvSpPr/>
              <p:nvPr/>
            </p:nvSpPr>
            <p:spPr>
              <a:xfrm>
                <a:off x="2209288" y="594991"/>
                <a:ext cx="369318" cy="366411"/>
              </a:xfrm>
              <a:custGeom>
                <a:avLst/>
                <a:gdLst/>
                <a:ahLst/>
                <a:cxnLst/>
                <a:rect l="l" t="t" r="r" b="b"/>
                <a:pathLst>
                  <a:path w="6353" h="6303" extrusionOk="0">
                    <a:moveTo>
                      <a:pt x="1777" y="1"/>
                    </a:moveTo>
                    <a:lnTo>
                      <a:pt x="1734" y="1368"/>
                    </a:lnTo>
                    <a:lnTo>
                      <a:pt x="119" y="1368"/>
                    </a:lnTo>
                    <a:cubicBezTo>
                      <a:pt x="119" y="1368"/>
                      <a:pt x="0" y="6267"/>
                      <a:pt x="119" y="6288"/>
                    </a:cubicBezTo>
                    <a:cubicBezTo>
                      <a:pt x="158" y="6299"/>
                      <a:pt x="839" y="6303"/>
                      <a:pt x="1733" y="6303"/>
                    </a:cubicBezTo>
                    <a:cubicBezTo>
                      <a:pt x="3521" y="6303"/>
                      <a:pt x="6162" y="6288"/>
                      <a:pt x="6234" y="6288"/>
                    </a:cubicBezTo>
                    <a:cubicBezTo>
                      <a:pt x="6352" y="6288"/>
                      <a:pt x="6234" y="1368"/>
                      <a:pt x="6234" y="1368"/>
                    </a:cubicBezTo>
                    <a:lnTo>
                      <a:pt x="4856" y="1368"/>
                    </a:lnTo>
                    <a:lnTo>
                      <a:pt x="4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1"/>
              <p:cNvSpPr/>
              <p:nvPr/>
            </p:nvSpPr>
            <p:spPr>
              <a:xfrm>
                <a:off x="2348223" y="611268"/>
                <a:ext cx="100802" cy="100860"/>
              </a:xfrm>
              <a:custGeom>
                <a:avLst/>
                <a:gdLst/>
                <a:ahLst/>
                <a:cxnLst/>
                <a:rect l="l" t="t" r="r" b="b"/>
                <a:pathLst>
                  <a:path w="1734" h="1735" extrusionOk="0">
                    <a:moveTo>
                      <a:pt x="862" y="1"/>
                    </a:moveTo>
                    <a:cubicBezTo>
                      <a:pt x="388" y="1"/>
                      <a:pt x="0" y="388"/>
                      <a:pt x="0" y="873"/>
                    </a:cubicBezTo>
                    <a:cubicBezTo>
                      <a:pt x="0" y="1346"/>
                      <a:pt x="388" y="1734"/>
                      <a:pt x="862" y="1734"/>
                    </a:cubicBezTo>
                    <a:cubicBezTo>
                      <a:pt x="1346" y="1734"/>
                      <a:pt x="1734" y="1346"/>
                      <a:pt x="1734" y="873"/>
                    </a:cubicBezTo>
                    <a:cubicBezTo>
                      <a:pt x="1734" y="388"/>
                      <a:pt x="1346" y="1"/>
                      <a:pt x="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1"/>
              <p:cNvSpPr/>
              <p:nvPr/>
            </p:nvSpPr>
            <p:spPr>
              <a:xfrm>
                <a:off x="2386997" y="636323"/>
                <a:ext cx="23253" cy="53889"/>
              </a:xfrm>
              <a:custGeom>
                <a:avLst/>
                <a:gdLst/>
                <a:ahLst/>
                <a:cxnLst/>
                <a:rect l="l" t="t" r="r" b="b"/>
                <a:pathLst>
                  <a:path w="400" h="927" extrusionOk="0">
                    <a:moveTo>
                      <a:pt x="1" y="0"/>
                    </a:moveTo>
                    <a:lnTo>
                      <a:pt x="1" y="926"/>
                    </a:lnTo>
                    <a:lnTo>
                      <a:pt x="399" y="926"/>
                    </a:lnTo>
                    <a:lnTo>
                      <a:pt x="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1"/>
              <p:cNvSpPr/>
              <p:nvPr/>
            </p:nvSpPr>
            <p:spPr>
              <a:xfrm>
                <a:off x="2371359" y="650682"/>
                <a:ext cx="54529" cy="21974"/>
              </a:xfrm>
              <a:custGeom>
                <a:avLst/>
                <a:gdLst/>
                <a:ahLst/>
                <a:cxnLst/>
                <a:rect l="l" t="t" r="r" b="b"/>
                <a:pathLst>
                  <a:path w="938" h="378" extrusionOk="0">
                    <a:moveTo>
                      <a:pt x="1" y="1"/>
                    </a:moveTo>
                    <a:lnTo>
                      <a:pt x="1" y="378"/>
                    </a:lnTo>
                    <a:lnTo>
                      <a:pt x="937" y="378"/>
                    </a:lnTo>
                    <a:lnTo>
                      <a:pt x="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1"/>
              <p:cNvSpPr/>
              <p:nvPr/>
            </p:nvSpPr>
            <p:spPr>
              <a:xfrm>
                <a:off x="235258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1"/>
              <p:cNvSpPr/>
              <p:nvPr/>
            </p:nvSpPr>
            <p:spPr>
              <a:xfrm>
                <a:off x="2238063" y="733345"/>
                <a:ext cx="28194" cy="45111"/>
              </a:xfrm>
              <a:custGeom>
                <a:avLst/>
                <a:gdLst/>
                <a:ahLst/>
                <a:cxnLst/>
                <a:rect l="l" t="t" r="r" b="b"/>
                <a:pathLst>
                  <a:path w="485" h="776" extrusionOk="0">
                    <a:moveTo>
                      <a:pt x="0" y="0"/>
                    </a:moveTo>
                    <a:lnTo>
                      <a:pt x="0" y="775"/>
                    </a:lnTo>
                    <a:lnTo>
                      <a:pt x="485" y="775"/>
                    </a:lnTo>
                    <a:lnTo>
                      <a:pt x="4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1"/>
              <p:cNvSpPr/>
              <p:nvPr/>
            </p:nvSpPr>
            <p:spPr>
              <a:xfrm>
                <a:off x="229625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1"/>
              <p:cNvSpPr/>
              <p:nvPr/>
            </p:nvSpPr>
            <p:spPr>
              <a:xfrm>
                <a:off x="240641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1"/>
              <p:cNvSpPr/>
              <p:nvPr/>
            </p:nvSpPr>
            <p:spPr>
              <a:xfrm>
                <a:off x="2462103" y="733345"/>
                <a:ext cx="27613" cy="45111"/>
              </a:xfrm>
              <a:custGeom>
                <a:avLst/>
                <a:gdLst/>
                <a:ahLst/>
                <a:cxnLst/>
                <a:rect l="l" t="t" r="r" b="b"/>
                <a:pathLst>
                  <a:path w="475" h="776" extrusionOk="0">
                    <a:moveTo>
                      <a:pt x="1" y="0"/>
                    </a:moveTo>
                    <a:lnTo>
                      <a:pt x="1" y="775"/>
                    </a:lnTo>
                    <a:lnTo>
                      <a:pt x="475" y="775"/>
                    </a:lnTo>
                    <a:lnTo>
                      <a:pt x="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1"/>
              <p:cNvSpPr/>
              <p:nvPr/>
            </p:nvSpPr>
            <p:spPr>
              <a:xfrm>
                <a:off x="2521571"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1"/>
              <p:cNvSpPr/>
              <p:nvPr/>
            </p:nvSpPr>
            <p:spPr>
              <a:xfrm>
                <a:off x="235258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1"/>
              <p:cNvSpPr/>
              <p:nvPr/>
            </p:nvSpPr>
            <p:spPr>
              <a:xfrm>
                <a:off x="2238063" y="809672"/>
                <a:ext cx="28194" cy="45111"/>
              </a:xfrm>
              <a:custGeom>
                <a:avLst/>
                <a:gdLst/>
                <a:ahLst/>
                <a:cxnLst/>
                <a:rect l="l" t="t" r="r" b="b"/>
                <a:pathLst>
                  <a:path w="485" h="776"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1"/>
              <p:cNvSpPr/>
              <p:nvPr/>
            </p:nvSpPr>
            <p:spPr>
              <a:xfrm>
                <a:off x="229625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240641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1"/>
              <p:cNvSpPr/>
              <p:nvPr/>
            </p:nvSpPr>
            <p:spPr>
              <a:xfrm>
                <a:off x="2462103" y="809672"/>
                <a:ext cx="27613" cy="45111"/>
              </a:xfrm>
              <a:custGeom>
                <a:avLst/>
                <a:gdLst/>
                <a:ahLst/>
                <a:cxnLst/>
                <a:rect l="l" t="t" r="r" b="b"/>
                <a:pathLst>
                  <a:path w="475" h="776"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p:nvPr/>
            </p:nvSpPr>
            <p:spPr>
              <a:xfrm>
                <a:off x="2521571"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1"/>
              <p:cNvSpPr/>
              <p:nvPr/>
            </p:nvSpPr>
            <p:spPr>
              <a:xfrm>
                <a:off x="235258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1"/>
              <p:cNvSpPr/>
              <p:nvPr/>
            </p:nvSpPr>
            <p:spPr>
              <a:xfrm>
                <a:off x="2238063" y="884139"/>
                <a:ext cx="28194" cy="45169"/>
              </a:xfrm>
              <a:custGeom>
                <a:avLst/>
                <a:gdLst/>
                <a:ahLst/>
                <a:cxnLst/>
                <a:rect l="l" t="t" r="r" b="b"/>
                <a:pathLst>
                  <a:path w="485" h="777"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1"/>
              <p:cNvSpPr/>
              <p:nvPr/>
            </p:nvSpPr>
            <p:spPr>
              <a:xfrm>
                <a:off x="229625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1"/>
              <p:cNvSpPr/>
              <p:nvPr/>
            </p:nvSpPr>
            <p:spPr>
              <a:xfrm>
                <a:off x="240641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1"/>
              <p:cNvSpPr/>
              <p:nvPr/>
            </p:nvSpPr>
            <p:spPr>
              <a:xfrm>
                <a:off x="2462103" y="884139"/>
                <a:ext cx="27613" cy="45169"/>
              </a:xfrm>
              <a:custGeom>
                <a:avLst/>
                <a:gdLst/>
                <a:ahLst/>
                <a:cxnLst/>
                <a:rect l="l" t="t" r="r" b="b"/>
                <a:pathLst>
                  <a:path w="475" h="777"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1"/>
              <p:cNvSpPr/>
              <p:nvPr/>
            </p:nvSpPr>
            <p:spPr>
              <a:xfrm>
                <a:off x="2521571"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1" name="Google Shape;1281;p51"/>
            <p:cNvSpPr/>
            <p:nvPr/>
          </p:nvSpPr>
          <p:spPr>
            <a:xfrm>
              <a:off x="801047" y="1451854"/>
              <a:ext cx="1042148" cy="1043252"/>
            </a:xfrm>
            <a:custGeom>
              <a:avLst/>
              <a:gdLst/>
              <a:ahLst/>
              <a:cxnLst/>
              <a:rect l="l" t="t" r="r" b="b"/>
              <a:pathLst>
                <a:path w="17927" h="17946" extrusionOk="0">
                  <a:moveTo>
                    <a:pt x="12651" y="0"/>
                  </a:moveTo>
                  <a:cubicBezTo>
                    <a:pt x="12651" y="0"/>
                    <a:pt x="6590" y="1884"/>
                    <a:pt x="4113" y="6266"/>
                  </a:cubicBezTo>
                  <a:cubicBezTo>
                    <a:pt x="1637" y="10648"/>
                    <a:pt x="0" y="15289"/>
                    <a:pt x="883" y="17367"/>
                  </a:cubicBezTo>
                  <a:cubicBezTo>
                    <a:pt x="1054" y="17768"/>
                    <a:pt x="1691" y="17946"/>
                    <a:pt x="2625" y="17946"/>
                  </a:cubicBezTo>
                  <a:cubicBezTo>
                    <a:pt x="6528" y="17946"/>
                    <a:pt x="15617" y="14848"/>
                    <a:pt x="17571" y="12016"/>
                  </a:cubicBezTo>
                  <a:cubicBezTo>
                    <a:pt x="17927" y="11488"/>
                    <a:pt x="12651" y="0"/>
                    <a:pt x="126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1"/>
            <p:cNvSpPr/>
            <p:nvPr/>
          </p:nvSpPr>
          <p:spPr>
            <a:xfrm>
              <a:off x="1371203" y="967035"/>
              <a:ext cx="948321" cy="764738"/>
            </a:xfrm>
            <a:custGeom>
              <a:avLst/>
              <a:gdLst/>
              <a:ahLst/>
              <a:cxnLst/>
              <a:rect l="l" t="t" r="r" b="b"/>
              <a:pathLst>
                <a:path w="16313" h="13155" extrusionOk="0">
                  <a:moveTo>
                    <a:pt x="8461" y="1"/>
                  </a:moveTo>
                  <a:cubicBezTo>
                    <a:pt x="6826" y="1"/>
                    <a:pt x="5099" y="516"/>
                    <a:pt x="4910" y="782"/>
                  </a:cubicBezTo>
                  <a:cubicBezTo>
                    <a:pt x="4555" y="1277"/>
                    <a:pt x="4641" y="4324"/>
                    <a:pt x="3898" y="5024"/>
                  </a:cubicBezTo>
                  <a:cubicBezTo>
                    <a:pt x="3155" y="5713"/>
                    <a:pt x="2552" y="5562"/>
                    <a:pt x="2456" y="7307"/>
                  </a:cubicBezTo>
                  <a:cubicBezTo>
                    <a:pt x="2402" y="8233"/>
                    <a:pt x="1" y="9018"/>
                    <a:pt x="2509" y="11818"/>
                  </a:cubicBezTo>
                  <a:cubicBezTo>
                    <a:pt x="3330" y="12722"/>
                    <a:pt x="5551" y="13155"/>
                    <a:pt x="7888" y="13155"/>
                  </a:cubicBezTo>
                  <a:cubicBezTo>
                    <a:pt x="10640" y="13155"/>
                    <a:pt x="13552" y="12555"/>
                    <a:pt x="14525" y="11419"/>
                  </a:cubicBezTo>
                  <a:cubicBezTo>
                    <a:pt x="16312" y="9320"/>
                    <a:pt x="13857" y="8437"/>
                    <a:pt x="14126" y="6930"/>
                  </a:cubicBezTo>
                  <a:cubicBezTo>
                    <a:pt x="14396" y="5422"/>
                    <a:pt x="12856" y="5218"/>
                    <a:pt x="12113" y="4367"/>
                  </a:cubicBezTo>
                  <a:cubicBezTo>
                    <a:pt x="11370" y="3506"/>
                    <a:pt x="11403" y="1471"/>
                    <a:pt x="11403" y="1471"/>
                  </a:cubicBezTo>
                  <a:cubicBezTo>
                    <a:pt x="11087" y="349"/>
                    <a:pt x="9805" y="1"/>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1"/>
            <p:cNvSpPr/>
            <p:nvPr/>
          </p:nvSpPr>
          <p:spPr>
            <a:xfrm>
              <a:off x="1479502" y="2820103"/>
              <a:ext cx="415010" cy="1618535"/>
            </a:xfrm>
            <a:custGeom>
              <a:avLst/>
              <a:gdLst/>
              <a:ahLst/>
              <a:cxnLst/>
              <a:rect l="l" t="t" r="r" b="b"/>
              <a:pathLst>
                <a:path w="7139" h="27842" extrusionOk="0">
                  <a:moveTo>
                    <a:pt x="5639" y="1"/>
                  </a:moveTo>
                  <a:cubicBezTo>
                    <a:pt x="4154" y="1"/>
                    <a:pt x="996" y="811"/>
                    <a:pt x="539" y="2787"/>
                  </a:cubicBezTo>
                  <a:cubicBezTo>
                    <a:pt x="0" y="5102"/>
                    <a:pt x="2617" y="26129"/>
                    <a:pt x="2692" y="26765"/>
                  </a:cubicBezTo>
                  <a:cubicBezTo>
                    <a:pt x="2778" y="27400"/>
                    <a:pt x="5254" y="27841"/>
                    <a:pt x="5254" y="27841"/>
                  </a:cubicBezTo>
                  <a:cubicBezTo>
                    <a:pt x="5254" y="27841"/>
                    <a:pt x="7139" y="397"/>
                    <a:pt x="6245" y="74"/>
                  </a:cubicBezTo>
                  <a:cubicBezTo>
                    <a:pt x="6111" y="26"/>
                    <a:pt x="5901" y="1"/>
                    <a:pt x="5639"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1"/>
            <p:cNvSpPr/>
            <p:nvPr/>
          </p:nvSpPr>
          <p:spPr>
            <a:xfrm>
              <a:off x="1498918" y="4369083"/>
              <a:ext cx="299210" cy="239391"/>
            </a:xfrm>
            <a:custGeom>
              <a:avLst/>
              <a:gdLst/>
              <a:ahLst/>
              <a:cxnLst/>
              <a:rect l="l" t="t" r="r" b="b"/>
              <a:pathLst>
                <a:path w="5147" h="4118" extrusionOk="0">
                  <a:moveTo>
                    <a:pt x="4641" y="0"/>
                  </a:moveTo>
                  <a:lnTo>
                    <a:pt x="2519" y="269"/>
                  </a:lnTo>
                  <a:lnTo>
                    <a:pt x="2541" y="1486"/>
                  </a:lnTo>
                  <a:cubicBezTo>
                    <a:pt x="2563" y="2692"/>
                    <a:pt x="0" y="3607"/>
                    <a:pt x="215" y="4005"/>
                  </a:cubicBezTo>
                  <a:cubicBezTo>
                    <a:pt x="259" y="4083"/>
                    <a:pt x="428" y="4117"/>
                    <a:pt x="678" y="4117"/>
                  </a:cubicBezTo>
                  <a:cubicBezTo>
                    <a:pt x="1735" y="4117"/>
                    <a:pt x="4231" y="3510"/>
                    <a:pt x="4641" y="3101"/>
                  </a:cubicBezTo>
                  <a:cubicBezTo>
                    <a:pt x="5147" y="2595"/>
                    <a:pt x="4641" y="0"/>
                    <a:pt x="4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1"/>
            <p:cNvSpPr/>
            <p:nvPr/>
          </p:nvSpPr>
          <p:spPr>
            <a:xfrm>
              <a:off x="1595882" y="4327577"/>
              <a:ext cx="190327" cy="221719"/>
            </a:xfrm>
            <a:custGeom>
              <a:avLst/>
              <a:gdLst/>
              <a:ahLst/>
              <a:cxnLst/>
              <a:rect l="l" t="t" r="r" b="b"/>
              <a:pathLst>
                <a:path w="3274" h="3814" extrusionOk="0">
                  <a:moveTo>
                    <a:pt x="3208"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3" y="0"/>
                    <a:pt x="320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1"/>
            <p:cNvSpPr/>
            <p:nvPr/>
          </p:nvSpPr>
          <p:spPr>
            <a:xfrm>
              <a:off x="1842477" y="2820103"/>
              <a:ext cx="415069" cy="1618535"/>
            </a:xfrm>
            <a:custGeom>
              <a:avLst/>
              <a:gdLst/>
              <a:ahLst/>
              <a:cxnLst/>
              <a:rect l="l" t="t" r="r" b="b"/>
              <a:pathLst>
                <a:path w="7140" h="27842" extrusionOk="0">
                  <a:moveTo>
                    <a:pt x="1501" y="1"/>
                  </a:moveTo>
                  <a:cubicBezTo>
                    <a:pt x="1239" y="1"/>
                    <a:pt x="1029" y="26"/>
                    <a:pt x="895" y="74"/>
                  </a:cubicBezTo>
                  <a:cubicBezTo>
                    <a:pt x="1" y="397"/>
                    <a:pt x="1885" y="27841"/>
                    <a:pt x="1885" y="27841"/>
                  </a:cubicBezTo>
                  <a:cubicBezTo>
                    <a:pt x="1885" y="27841"/>
                    <a:pt x="4361" y="27400"/>
                    <a:pt x="4448" y="26765"/>
                  </a:cubicBezTo>
                  <a:cubicBezTo>
                    <a:pt x="4523" y="26129"/>
                    <a:pt x="7139" y="5102"/>
                    <a:pt x="6601" y="2787"/>
                  </a:cubicBezTo>
                  <a:cubicBezTo>
                    <a:pt x="6143" y="811"/>
                    <a:pt x="2986" y="1"/>
                    <a:pt x="1501"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1"/>
            <p:cNvSpPr/>
            <p:nvPr/>
          </p:nvSpPr>
          <p:spPr>
            <a:xfrm>
              <a:off x="1938917" y="4369083"/>
              <a:ext cx="299210" cy="239391"/>
            </a:xfrm>
            <a:custGeom>
              <a:avLst/>
              <a:gdLst/>
              <a:ahLst/>
              <a:cxnLst/>
              <a:rect l="l" t="t" r="r" b="b"/>
              <a:pathLst>
                <a:path w="5147" h="4118" extrusionOk="0">
                  <a:moveTo>
                    <a:pt x="506" y="0"/>
                  </a:moveTo>
                  <a:cubicBezTo>
                    <a:pt x="506" y="0"/>
                    <a:pt x="0" y="2595"/>
                    <a:pt x="506" y="3101"/>
                  </a:cubicBezTo>
                  <a:cubicBezTo>
                    <a:pt x="915" y="3510"/>
                    <a:pt x="3411" y="4117"/>
                    <a:pt x="4469" y="4117"/>
                  </a:cubicBezTo>
                  <a:cubicBezTo>
                    <a:pt x="4718" y="4117"/>
                    <a:pt x="4888" y="4083"/>
                    <a:pt x="4931" y="4005"/>
                  </a:cubicBezTo>
                  <a:cubicBezTo>
                    <a:pt x="5146" y="3607"/>
                    <a:pt x="2584" y="2692"/>
                    <a:pt x="2606" y="1486"/>
                  </a:cubicBezTo>
                  <a:lnTo>
                    <a:pt x="2627" y="269"/>
                  </a:lnTo>
                  <a:lnTo>
                    <a:pt x="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1"/>
            <p:cNvSpPr/>
            <p:nvPr/>
          </p:nvSpPr>
          <p:spPr>
            <a:xfrm>
              <a:off x="1950776" y="4327577"/>
              <a:ext cx="190327" cy="221719"/>
            </a:xfrm>
            <a:custGeom>
              <a:avLst/>
              <a:gdLst/>
              <a:ahLst/>
              <a:cxnLst/>
              <a:rect l="l" t="t" r="r" b="b"/>
              <a:pathLst>
                <a:path w="3274" h="3814" extrusionOk="0">
                  <a:moveTo>
                    <a:pt x="67" y="0"/>
                  </a:moveTo>
                  <a:cubicBezTo>
                    <a:pt x="52" y="0"/>
                    <a:pt x="40" y="1"/>
                    <a:pt x="33" y="4"/>
                  </a:cubicBezTo>
                  <a:cubicBezTo>
                    <a:pt x="33" y="4"/>
                    <a:pt x="1" y="1683"/>
                    <a:pt x="87" y="2620"/>
                  </a:cubicBezTo>
                  <a:cubicBezTo>
                    <a:pt x="108" y="2921"/>
                    <a:pt x="2251" y="3729"/>
                    <a:pt x="2617" y="3804"/>
                  </a:cubicBezTo>
                  <a:cubicBezTo>
                    <a:pt x="2649" y="3811"/>
                    <a:pt x="2681" y="3814"/>
                    <a:pt x="2712" y="3814"/>
                  </a:cubicBezTo>
                  <a:cubicBezTo>
                    <a:pt x="3032" y="3814"/>
                    <a:pt x="3274" y="3492"/>
                    <a:pt x="3274" y="3492"/>
                  </a:cubicBezTo>
                  <a:cubicBezTo>
                    <a:pt x="3004" y="3234"/>
                    <a:pt x="2746" y="2954"/>
                    <a:pt x="2520" y="2663"/>
                  </a:cubicBezTo>
                  <a:cubicBezTo>
                    <a:pt x="2358" y="2405"/>
                    <a:pt x="2552" y="1102"/>
                    <a:pt x="2585" y="833"/>
                  </a:cubicBezTo>
                  <a:cubicBezTo>
                    <a:pt x="2626" y="575"/>
                    <a:pt x="412" y="0"/>
                    <a:pt x="67"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1"/>
            <p:cNvSpPr/>
            <p:nvPr/>
          </p:nvSpPr>
          <p:spPr>
            <a:xfrm>
              <a:off x="1419394" y="1070684"/>
              <a:ext cx="943903" cy="1484655"/>
            </a:xfrm>
            <a:custGeom>
              <a:avLst/>
              <a:gdLst/>
              <a:ahLst/>
              <a:cxnLst/>
              <a:rect l="l" t="t" r="r" b="b"/>
              <a:pathLst>
                <a:path w="16237" h="25539" extrusionOk="0">
                  <a:moveTo>
                    <a:pt x="8528" y="0"/>
                  </a:moveTo>
                  <a:lnTo>
                    <a:pt x="6030" y="1045"/>
                  </a:lnTo>
                  <a:cubicBezTo>
                    <a:pt x="6030" y="1045"/>
                    <a:pt x="6353" y="5491"/>
                    <a:pt x="5815" y="5965"/>
                  </a:cubicBezTo>
                  <a:cubicBezTo>
                    <a:pt x="5276" y="6439"/>
                    <a:pt x="1164" y="7214"/>
                    <a:pt x="582" y="8118"/>
                  </a:cubicBezTo>
                  <a:cubicBezTo>
                    <a:pt x="1" y="9023"/>
                    <a:pt x="1433" y="25539"/>
                    <a:pt x="1433" y="25539"/>
                  </a:cubicBezTo>
                  <a:lnTo>
                    <a:pt x="13222" y="25539"/>
                  </a:lnTo>
                  <a:cubicBezTo>
                    <a:pt x="13222" y="25539"/>
                    <a:pt x="16237" y="8172"/>
                    <a:pt x="13588" y="6751"/>
                  </a:cubicBezTo>
                  <a:cubicBezTo>
                    <a:pt x="13071" y="6471"/>
                    <a:pt x="8539" y="6589"/>
                    <a:pt x="8431" y="5254"/>
                  </a:cubicBezTo>
                  <a:cubicBezTo>
                    <a:pt x="8366" y="4619"/>
                    <a:pt x="8528" y="1"/>
                    <a:pt x="852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1"/>
            <p:cNvSpPr/>
            <p:nvPr/>
          </p:nvSpPr>
          <p:spPr>
            <a:xfrm>
              <a:off x="1378121" y="1426160"/>
              <a:ext cx="921348" cy="890072"/>
            </a:xfrm>
            <a:custGeom>
              <a:avLst/>
              <a:gdLst/>
              <a:ahLst/>
              <a:cxnLst/>
              <a:rect l="l" t="t" r="r" b="b"/>
              <a:pathLst>
                <a:path w="15849" h="15311" extrusionOk="0">
                  <a:moveTo>
                    <a:pt x="5516" y="1"/>
                  </a:moveTo>
                  <a:cubicBezTo>
                    <a:pt x="4217" y="1"/>
                    <a:pt x="1185" y="268"/>
                    <a:pt x="280" y="2682"/>
                  </a:cubicBezTo>
                  <a:cubicBezTo>
                    <a:pt x="0" y="3425"/>
                    <a:pt x="571" y="15311"/>
                    <a:pt x="571" y="15311"/>
                  </a:cubicBezTo>
                  <a:lnTo>
                    <a:pt x="14137" y="15009"/>
                  </a:lnTo>
                  <a:cubicBezTo>
                    <a:pt x="14137" y="15009"/>
                    <a:pt x="15849" y="3295"/>
                    <a:pt x="14643" y="1196"/>
                  </a:cubicBezTo>
                  <a:cubicBezTo>
                    <a:pt x="14169" y="367"/>
                    <a:pt x="12123" y="119"/>
                    <a:pt x="10304" y="44"/>
                  </a:cubicBezTo>
                  <a:cubicBezTo>
                    <a:pt x="10304" y="44"/>
                    <a:pt x="9639" y="3718"/>
                    <a:pt x="8525" y="3718"/>
                  </a:cubicBezTo>
                  <a:cubicBezTo>
                    <a:pt x="8487" y="3718"/>
                    <a:pt x="8448" y="3713"/>
                    <a:pt x="8409" y="3704"/>
                  </a:cubicBezTo>
                  <a:cubicBezTo>
                    <a:pt x="6902" y="3360"/>
                    <a:pt x="6116" y="22"/>
                    <a:pt x="6116" y="22"/>
                  </a:cubicBezTo>
                  <a:cubicBezTo>
                    <a:pt x="6116" y="22"/>
                    <a:pt x="5886" y="1"/>
                    <a:pt x="5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1"/>
            <p:cNvSpPr/>
            <p:nvPr/>
          </p:nvSpPr>
          <p:spPr>
            <a:xfrm>
              <a:off x="1645992" y="877977"/>
              <a:ext cx="406872" cy="321184"/>
            </a:xfrm>
            <a:custGeom>
              <a:avLst/>
              <a:gdLst/>
              <a:ahLst/>
              <a:cxnLst/>
              <a:rect l="l" t="t" r="r" b="b"/>
              <a:pathLst>
                <a:path w="6999" h="5525" extrusionOk="0">
                  <a:moveTo>
                    <a:pt x="3562" y="0"/>
                  </a:moveTo>
                  <a:cubicBezTo>
                    <a:pt x="3339" y="0"/>
                    <a:pt x="3110" y="25"/>
                    <a:pt x="2875" y="75"/>
                  </a:cubicBezTo>
                  <a:cubicBezTo>
                    <a:pt x="1260" y="408"/>
                    <a:pt x="183" y="1636"/>
                    <a:pt x="97" y="2777"/>
                  </a:cubicBezTo>
                  <a:cubicBezTo>
                    <a:pt x="0" y="3907"/>
                    <a:pt x="808" y="5501"/>
                    <a:pt x="808" y="5501"/>
                  </a:cubicBezTo>
                  <a:cubicBezTo>
                    <a:pt x="808" y="5501"/>
                    <a:pt x="2908" y="5525"/>
                    <a:pt x="4417" y="5525"/>
                  </a:cubicBezTo>
                  <a:cubicBezTo>
                    <a:pt x="5172" y="5525"/>
                    <a:pt x="5778" y="5519"/>
                    <a:pt x="5900" y="5501"/>
                  </a:cubicBezTo>
                  <a:cubicBezTo>
                    <a:pt x="6277" y="5436"/>
                    <a:pt x="6999" y="3315"/>
                    <a:pt x="6514" y="2153"/>
                  </a:cubicBezTo>
                  <a:cubicBezTo>
                    <a:pt x="5962" y="837"/>
                    <a:pt x="4875" y="0"/>
                    <a:pt x="3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1"/>
            <p:cNvSpPr/>
            <p:nvPr/>
          </p:nvSpPr>
          <p:spPr>
            <a:xfrm>
              <a:off x="1681045" y="951863"/>
              <a:ext cx="314208" cy="374259"/>
            </a:xfrm>
            <a:custGeom>
              <a:avLst/>
              <a:gdLst/>
              <a:ahLst/>
              <a:cxnLst/>
              <a:rect l="l" t="t" r="r" b="b"/>
              <a:pathLst>
                <a:path w="5405" h="6438" extrusionOk="0">
                  <a:moveTo>
                    <a:pt x="2696" y="1"/>
                  </a:moveTo>
                  <a:cubicBezTo>
                    <a:pt x="1629" y="1"/>
                    <a:pt x="552" y="478"/>
                    <a:pt x="506" y="1495"/>
                  </a:cubicBezTo>
                  <a:cubicBezTo>
                    <a:pt x="506" y="1495"/>
                    <a:pt x="0" y="6437"/>
                    <a:pt x="2724" y="6437"/>
                  </a:cubicBezTo>
                  <a:cubicBezTo>
                    <a:pt x="4598" y="6437"/>
                    <a:pt x="5405" y="3229"/>
                    <a:pt x="4781" y="1075"/>
                  </a:cubicBezTo>
                  <a:cubicBezTo>
                    <a:pt x="4573" y="373"/>
                    <a:pt x="3639" y="1"/>
                    <a:pt x="2696"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1"/>
            <p:cNvSpPr/>
            <p:nvPr/>
          </p:nvSpPr>
          <p:spPr>
            <a:xfrm>
              <a:off x="1888168" y="1144511"/>
              <a:ext cx="19475" cy="25113"/>
            </a:xfrm>
            <a:custGeom>
              <a:avLst/>
              <a:gdLst/>
              <a:ahLst/>
              <a:cxnLst/>
              <a:rect l="l" t="t" r="r" b="b"/>
              <a:pathLst>
                <a:path w="335" h="432" extrusionOk="0">
                  <a:moveTo>
                    <a:pt x="173" y="1"/>
                  </a:moveTo>
                  <a:cubicBezTo>
                    <a:pt x="76" y="1"/>
                    <a:pt x="1" y="98"/>
                    <a:pt x="1" y="216"/>
                  </a:cubicBezTo>
                  <a:cubicBezTo>
                    <a:pt x="1" y="335"/>
                    <a:pt x="76" y="431"/>
                    <a:pt x="173" y="431"/>
                  </a:cubicBezTo>
                  <a:cubicBezTo>
                    <a:pt x="259" y="431"/>
                    <a:pt x="335" y="335"/>
                    <a:pt x="335" y="216"/>
                  </a:cubicBezTo>
                  <a:cubicBezTo>
                    <a:pt x="335" y="98"/>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1"/>
            <p:cNvSpPr/>
            <p:nvPr/>
          </p:nvSpPr>
          <p:spPr>
            <a:xfrm>
              <a:off x="1770510" y="1144511"/>
              <a:ext cx="19475" cy="24474"/>
            </a:xfrm>
            <a:custGeom>
              <a:avLst/>
              <a:gdLst/>
              <a:ahLst/>
              <a:cxnLst/>
              <a:rect l="l" t="t" r="r" b="b"/>
              <a:pathLst>
                <a:path w="335" h="421" extrusionOk="0">
                  <a:moveTo>
                    <a:pt x="173" y="1"/>
                  </a:moveTo>
                  <a:cubicBezTo>
                    <a:pt x="76" y="1"/>
                    <a:pt x="1" y="87"/>
                    <a:pt x="1" y="205"/>
                  </a:cubicBezTo>
                  <a:cubicBezTo>
                    <a:pt x="1" y="324"/>
                    <a:pt x="76" y="421"/>
                    <a:pt x="173" y="421"/>
                  </a:cubicBezTo>
                  <a:cubicBezTo>
                    <a:pt x="259" y="421"/>
                    <a:pt x="335" y="324"/>
                    <a:pt x="335" y="205"/>
                  </a:cubicBezTo>
                  <a:cubicBezTo>
                    <a:pt x="335" y="87"/>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1943277" y="1133932"/>
              <a:ext cx="75166" cy="91385"/>
            </a:xfrm>
            <a:custGeom>
              <a:avLst/>
              <a:gdLst/>
              <a:ahLst/>
              <a:cxnLst/>
              <a:rect l="l" t="t" r="r" b="b"/>
              <a:pathLst>
                <a:path w="1293" h="1572" extrusionOk="0">
                  <a:moveTo>
                    <a:pt x="689" y="0"/>
                  </a:moveTo>
                  <a:cubicBezTo>
                    <a:pt x="388" y="0"/>
                    <a:pt x="183" y="613"/>
                    <a:pt x="183" y="613"/>
                  </a:cubicBezTo>
                  <a:cubicBezTo>
                    <a:pt x="0" y="980"/>
                    <a:pt x="76" y="1561"/>
                    <a:pt x="463" y="1572"/>
                  </a:cubicBezTo>
                  <a:cubicBezTo>
                    <a:pt x="851" y="1572"/>
                    <a:pt x="1292" y="484"/>
                    <a:pt x="894" y="97"/>
                  </a:cubicBezTo>
                  <a:cubicBezTo>
                    <a:pt x="822" y="28"/>
                    <a:pt x="753" y="0"/>
                    <a:pt x="689"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1667268" y="1136315"/>
              <a:ext cx="78305" cy="89001"/>
            </a:xfrm>
            <a:custGeom>
              <a:avLst/>
              <a:gdLst/>
              <a:ahLst/>
              <a:cxnLst/>
              <a:rect l="l" t="t" r="r" b="b"/>
              <a:pathLst>
                <a:path w="1347" h="1531" extrusionOk="0">
                  <a:moveTo>
                    <a:pt x="615" y="0"/>
                  </a:moveTo>
                  <a:cubicBezTo>
                    <a:pt x="556" y="0"/>
                    <a:pt x="487" y="31"/>
                    <a:pt x="409" y="109"/>
                  </a:cubicBezTo>
                  <a:cubicBezTo>
                    <a:pt x="0" y="508"/>
                    <a:pt x="571" y="1531"/>
                    <a:pt x="959" y="1531"/>
                  </a:cubicBezTo>
                  <a:cubicBezTo>
                    <a:pt x="1346" y="1520"/>
                    <a:pt x="1131" y="895"/>
                    <a:pt x="948" y="529"/>
                  </a:cubicBezTo>
                  <a:cubicBezTo>
                    <a:pt x="948" y="529"/>
                    <a:pt x="857" y="0"/>
                    <a:pt x="615"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1741793" y="1093472"/>
              <a:ext cx="59993" cy="21916"/>
            </a:xfrm>
            <a:custGeom>
              <a:avLst/>
              <a:gdLst/>
              <a:ahLst/>
              <a:cxnLst/>
              <a:rect l="l" t="t" r="r" b="b"/>
              <a:pathLst>
                <a:path w="1032" h="377" extrusionOk="0">
                  <a:moveTo>
                    <a:pt x="526" y="0"/>
                  </a:moveTo>
                  <a:cubicBezTo>
                    <a:pt x="391" y="0"/>
                    <a:pt x="206" y="54"/>
                    <a:pt x="43" y="287"/>
                  </a:cubicBezTo>
                  <a:cubicBezTo>
                    <a:pt x="1" y="351"/>
                    <a:pt x="55" y="377"/>
                    <a:pt x="150" y="377"/>
                  </a:cubicBezTo>
                  <a:cubicBezTo>
                    <a:pt x="422" y="377"/>
                    <a:pt x="1032" y="167"/>
                    <a:pt x="721" y="39"/>
                  </a:cubicBezTo>
                  <a:cubicBezTo>
                    <a:pt x="721" y="39"/>
                    <a:pt x="641"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1868810" y="1099052"/>
              <a:ext cx="59644" cy="21451"/>
            </a:xfrm>
            <a:custGeom>
              <a:avLst/>
              <a:gdLst/>
              <a:ahLst/>
              <a:cxnLst/>
              <a:rect l="l" t="t" r="r" b="b"/>
              <a:pathLst>
                <a:path w="1026" h="369" extrusionOk="0">
                  <a:moveTo>
                    <a:pt x="501" y="0"/>
                  </a:moveTo>
                  <a:cubicBezTo>
                    <a:pt x="383" y="0"/>
                    <a:pt x="302" y="40"/>
                    <a:pt x="302" y="40"/>
                  </a:cubicBezTo>
                  <a:cubicBezTo>
                    <a:pt x="1" y="166"/>
                    <a:pt x="602" y="369"/>
                    <a:pt x="873" y="369"/>
                  </a:cubicBezTo>
                  <a:cubicBezTo>
                    <a:pt x="971" y="369"/>
                    <a:pt x="1026" y="342"/>
                    <a:pt x="980" y="277"/>
                  </a:cubicBezTo>
                  <a:cubicBezTo>
                    <a:pt x="819" y="52"/>
                    <a:pt x="636"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1813062" y="1220025"/>
              <a:ext cx="59528" cy="39298"/>
            </a:xfrm>
            <a:custGeom>
              <a:avLst/>
              <a:gdLst/>
              <a:ahLst/>
              <a:cxnLst/>
              <a:rect l="l" t="t" r="r" b="b"/>
              <a:pathLst>
                <a:path w="1024" h="676" extrusionOk="0">
                  <a:moveTo>
                    <a:pt x="881" y="1"/>
                  </a:moveTo>
                  <a:cubicBezTo>
                    <a:pt x="598" y="1"/>
                    <a:pt x="1" y="101"/>
                    <a:pt x="1" y="101"/>
                  </a:cubicBezTo>
                  <a:cubicBezTo>
                    <a:pt x="1" y="101"/>
                    <a:pt x="130" y="607"/>
                    <a:pt x="518" y="672"/>
                  </a:cubicBezTo>
                  <a:cubicBezTo>
                    <a:pt x="532" y="674"/>
                    <a:pt x="546" y="675"/>
                    <a:pt x="560" y="675"/>
                  </a:cubicBezTo>
                  <a:cubicBezTo>
                    <a:pt x="914" y="675"/>
                    <a:pt x="1024" y="26"/>
                    <a:pt x="1024" y="26"/>
                  </a:cubicBezTo>
                  <a:cubicBezTo>
                    <a:pt x="1010" y="8"/>
                    <a:pt x="957"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1822479" y="1157068"/>
              <a:ext cx="34473" cy="49471"/>
            </a:xfrm>
            <a:custGeom>
              <a:avLst/>
              <a:gdLst/>
              <a:ahLst/>
              <a:cxnLst/>
              <a:rect l="l" t="t" r="r" b="b"/>
              <a:pathLst>
                <a:path w="593" h="851" extrusionOk="0">
                  <a:moveTo>
                    <a:pt x="463" y="0"/>
                  </a:moveTo>
                  <a:cubicBezTo>
                    <a:pt x="474" y="248"/>
                    <a:pt x="474" y="495"/>
                    <a:pt x="463" y="743"/>
                  </a:cubicBezTo>
                  <a:cubicBezTo>
                    <a:pt x="313" y="743"/>
                    <a:pt x="162" y="711"/>
                    <a:pt x="33" y="646"/>
                  </a:cubicBezTo>
                  <a:lnTo>
                    <a:pt x="0" y="743"/>
                  </a:lnTo>
                  <a:cubicBezTo>
                    <a:pt x="130" y="797"/>
                    <a:pt x="270" y="840"/>
                    <a:pt x="420" y="851"/>
                  </a:cubicBezTo>
                  <a:cubicBezTo>
                    <a:pt x="485" y="851"/>
                    <a:pt x="528" y="829"/>
                    <a:pt x="550" y="808"/>
                  </a:cubicBezTo>
                  <a:cubicBezTo>
                    <a:pt x="593" y="711"/>
                    <a:pt x="571" y="162"/>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1702961" y="1157649"/>
              <a:ext cx="17556" cy="48890"/>
            </a:xfrm>
            <a:custGeom>
              <a:avLst/>
              <a:gdLst/>
              <a:ahLst/>
              <a:cxnLst/>
              <a:rect l="l" t="t" r="r" b="b"/>
              <a:pathLst>
                <a:path w="302" h="841" extrusionOk="0">
                  <a:moveTo>
                    <a:pt x="43" y="1"/>
                  </a:moveTo>
                  <a:lnTo>
                    <a:pt x="0" y="98"/>
                  </a:lnTo>
                  <a:cubicBezTo>
                    <a:pt x="0" y="98"/>
                    <a:pt x="205" y="195"/>
                    <a:pt x="162" y="841"/>
                  </a:cubicBezTo>
                  <a:lnTo>
                    <a:pt x="258" y="841"/>
                  </a:lnTo>
                  <a:cubicBezTo>
                    <a:pt x="301" y="119"/>
                    <a:pt x="65" y="12"/>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1960193" y="1153929"/>
              <a:ext cx="30055" cy="47611"/>
            </a:xfrm>
            <a:custGeom>
              <a:avLst/>
              <a:gdLst/>
              <a:ahLst/>
              <a:cxnLst/>
              <a:rect l="l" t="t" r="r" b="b"/>
              <a:pathLst>
                <a:path w="517" h="819" extrusionOk="0">
                  <a:moveTo>
                    <a:pt x="485" y="0"/>
                  </a:moveTo>
                  <a:cubicBezTo>
                    <a:pt x="485" y="0"/>
                    <a:pt x="0" y="173"/>
                    <a:pt x="86" y="819"/>
                  </a:cubicBezTo>
                  <a:lnTo>
                    <a:pt x="183" y="808"/>
                  </a:lnTo>
                  <a:cubicBezTo>
                    <a:pt x="119" y="237"/>
                    <a:pt x="506" y="97"/>
                    <a:pt x="517" y="97"/>
                  </a:cubicBez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1783647" y="1287865"/>
              <a:ext cx="127776" cy="41332"/>
            </a:xfrm>
            <a:custGeom>
              <a:avLst/>
              <a:gdLst/>
              <a:ahLst/>
              <a:cxnLst/>
              <a:rect l="l" t="t" r="r" b="b"/>
              <a:pathLst>
                <a:path w="2198" h="711" extrusionOk="0">
                  <a:moveTo>
                    <a:pt x="2122" y="0"/>
                  </a:moveTo>
                  <a:cubicBezTo>
                    <a:pt x="1745" y="399"/>
                    <a:pt x="1368" y="603"/>
                    <a:pt x="959" y="614"/>
                  </a:cubicBezTo>
                  <a:lnTo>
                    <a:pt x="927" y="614"/>
                  </a:lnTo>
                  <a:cubicBezTo>
                    <a:pt x="615" y="603"/>
                    <a:pt x="313" y="485"/>
                    <a:pt x="76" y="280"/>
                  </a:cubicBezTo>
                  <a:lnTo>
                    <a:pt x="1" y="345"/>
                  </a:lnTo>
                  <a:cubicBezTo>
                    <a:pt x="259" y="582"/>
                    <a:pt x="582" y="711"/>
                    <a:pt x="927" y="711"/>
                  </a:cubicBezTo>
                  <a:lnTo>
                    <a:pt x="959" y="711"/>
                  </a:lnTo>
                  <a:cubicBezTo>
                    <a:pt x="1390" y="700"/>
                    <a:pt x="1799" y="485"/>
                    <a:pt x="2197" y="65"/>
                  </a:cubicBezTo>
                  <a:lnTo>
                    <a:pt x="2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a:off x="1652735" y="915298"/>
              <a:ext cx="351181" cy="221254"/>
            </a:xfrm>
            <a:custGeom>
              <a:avLst/>
              <a:gdLst/>
              <a:ahLst/>
              <a:cxnLst/>
              <a:rect l="l" t="t" r="r" b="b"/>
              <a:pathLst>
                <a:path w="6041" h="3806" extrusionOk="0">
                  <a:moveTo>
                    <a:pt x="2498" y="1"/>
                  </a:moveTo>
                  <a:cubicBezTo>
                    <a:pt x="1" y="1"/>
                    <a:pt x="502" y="3805"/>
                    <a:pt x="968" y="3805"/>
                  </a:cubicBezTo>
                  <a:cubicBezTo>
                    <a:pt x="973" y="3805"/>
                    <a:pt x="978" y="3805"/>
                    <a:pt x="982" y="3804"/>
                  </a:cubicBezTo>
                  <a:cubicBezTo>
                    <a:pt x="982" y="3804"/>
                    <a:pt x="2953" y="2350"/>
                    <a:pt x="3168" y="1231"/>
                  </a:cubicBezTo>
                  <a:cubicBezTo>
                    <a:pt x="3168" y="1231"/>
                    <a:pt x="4858" y="3707"/>
                    <a:pt x="5451" y="3761"/>
                  </a:cubicBezTo>
                  <a:cubicBezTo>
                    <a:pt x="5455" y="3761"/>
                    <a:pt x="5460" y="3761"/>
                    <a:pt x="5465" y="3761"/>
                  </a:cubicBezTo>
                  <a:cubicBezTo>
                    <a:pt x="6041" y="3761"/>
                    <a:pt x="5922" y="495"/>
                    <a:pt x="2931" y="36"/>
                  </a:cubicBezTo>
                  <a:cubicBezTo>
                    <a:pt x="2778" y="12"/>
                    <a:pt x="2634" y="1"/>
                    <a:pt x="2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1664768" y="1433659"/>
              <a:ext cx="168411" cy="251076"/>
            </a:xfrm>
            <a:custGeom>
              <a:avLst/>
              <a:gdLst/>
              <a:ahLst/>
              <a:cxnLst/>
              <a:rect l="l" t="t" r="r" b="b"/>
              <a:pathLst>
                <a:path w="2897" h="4319" extrusionOk="0">
                  <a:moveTo>
                    <a:pt x="97" y="1"/>
                  </a:moveTo>
                  <a:lnTo>
                    <a:pt x="0" y="12"/>
                  </a:lnTo>
                  <a:cubicBezTo>
                    <a:pt x="54" y="432"/>
                    <a:pt x="625" y="4103"/>
                    <a:pt x="1271" y="4308"/>
                  </a:cubicBezTo>
                  <a:cubicBezTo>
                    <a:pt x="1292" y="4318"/>
                    <a:pt x="1314" y="4318"/>
                    <a:pt x="1335" y="4318"/>
                  </a:cubicBezTo>
                  <a:cubicBezTo>
                    <a:pt x="1400" y="4318"/>
                    <a:pt x="1465" y="4275"/>
                    <a:pt x="1508" y="4221"/>
                  </a:cubicBezTo>
                  <a:cubicBezTo>
                    <a:pt x="1844" y="3875"/>
                    <a:pt x="2140" y="3692"/>
                    <a:pt x="2367" y="3692"/>
                  </a:cubicBezTo>
                  <a:cubicBezTo>
                    <a:pt x="2402" y="3692"/>
                    <a:pt x="2435" y="3696"/>
                    <a:pt x="2466" y="3705"/>
                  </a:cubicBezTo>
                  <a:cubicBezTo>
                    <a:pt x="2627" y="3758"/>
                    <a:pt x="2746" y="3877"/>
                    <a:pt x="2800" y="4038"/>
                  </a:cubicBezTo>
                  <a:lnTo>
                    <a:pt x="2896" y="4017"/>
                  </a:lnTo>
                  <a:cubicBezTo>
                    <a:pt x="2832" y="3823"/>
                    <a:pt x="2681" y="3672"/>
                    <a:pt x="2487" y="3608"/>
                  </a:cubicBezTo>
                  <a:cubicBezTo>
                    <a:pt x="2451" y="3599"/>
                    <a:pt x="2413" y="3595"/>
                    <a:pt x="2374" y="3595"/>
                  </a:cubicBezTo>
                  <a:cubicBezTo>
                    <a:pt x="2114" y="3595"/>
                    <a:pt x="1797" y="3782"/>
                    <a:pt x="1432" y="4157"/>
                  </a:cubicBezTo>
                  <a:cubicBezTo>
                    <a:pt x="1397" y="4206"/>
                    <a:pt x="1367" y="4218"/>
                    <a:pt x="1341" y="4218"/>
                  </a:cubicBezTo>
                  <a:cubicBezTo>
                    <a:pt x="1327" y="4218"/>
                    <a:pt x="1314" y="4214"/>
                    <a:pt x="1303" y="4211"/>
                  </a:cubicBezTo>
                  <a:cubicBezTo>
                    <a:pt x="808" y="4060"/>
                    <a:pt x="25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1909444" y="1433659"/>
              <a:ext cx="168469" cy="251076"/>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103" y="3798"/>
                    <a:pt x="791" y="3603"/>
                    <a:pt x="526" y="3603"/>
                  </a:cubicBezTo>
                  <a:cubicBezTo>
                    <a:pt x="483" y="3603"/>
                    <a:pt x="440" y="3608"/>
                    <a:pt x="399" y="3619"/>
                  </a:cubicBezTo>
                  <a:cubicBezTo>
                    <a:pt x="216" y="3672"/>
                    <a:pt x="66" y="3823"/>
                    <a:pt x="1" y="4017"/>
                  </a:cubicBezTo>
                  <a:lnTo>
                    <a:pt x="98" y="4049"/>
                  </a:lnTo>
                  <a:cubicBezTo>
                    <a:pt x="152" y="3888"/>
                    <a:pt x="270" y="3758"/>
                    <a:pt x="432" y="3705"/>
                  </a:cubicBezTo>
                  <a:cubicBezTo>
                    <a:pt x="460" y="3698"/>
                    <a:pt x="489" y="3695"/>
                    <a:pt x="520" y="3695"/>
                  </a:cubicBezTo>
                  <a:cubicBezTo>
                    <a:pt x="749" y="3695"/>
                    <a:pt x="1048" y="3872"/>
                    <a:pt x="1390" y="4232"/>
                  </a:cubicBezTo>
                  <a:cubicBezTo>
                    <a:pt x="1433" y="4286"/>
                    <a:pt x="1498" y="4318"/>
                    <a:pt x="1562" y="4318"/>
                  </a:cubicBezTo>
                  <a:lnTo>
                    <a:pt x="1627" y="4318"/>
                  </a:lnTo>
                  <a:cubicBezTo>
                    <a:pt x="2273" y="4114"/>
                    <a:pt x="2843"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2039660" y="3991226"/>
              <a:ext cx="106441" cy="523138"/>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3" y="7491"/>
                    <a:pt x="1831" y="19"/>
                    <a:pt x="1831" y="19"/>
                  </a:cubicBezTo>
                  <a:cubicBezTo>
                    <a:pt x="1831" y="19"/>
                    <a:pt x="1805" y="0"/>
                    <a:pt x="1745" y="0"/>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1724237" y="3999772"/>
              <a:ext cx="100802" cy="469655"/>
            </a:xfrm>
            <a:custGeom>
              <a:avLst/>
              <a:gdLst/>
              <a:ahLst/>
              <a:cxnLst/>
              <a:rect l="l" t="t" r="r" b="b"/>
              <a:pathLst>
                <a:path w="1734" h="8079" extrusionOk="0">
                  <a:moveTo>
                    <a:pt x="1529" y="1"/>
                  </a:moveTo>
                  <a:cubicBezTo>
                    <a:pt x="1529" y="1"/>
                    <a:pt x="506" y="281"/>
                    <a:pt x="258" y="1519"/>
                  </a:cubicBezTo>
                  <a:cubicBezTo>
                    <a:pt x="0" y="2746"/>
                    <a:pt x="334" y="6945"/>
                    <a:pt x="280" y="7548"/>
                  </a:cubicBezTo>
                  <a:cubicBezTo>
                    <a:pt x="237" y="8031"/>
                    <a:pt x="718" y="8079"/>
                    <a:pt x="912" y="8079"/>
                  </a:cubicBezTo>
                  <a:cubicBezTo>
                    <a:pt x="960" y="8079"/>
                    <a:pt x="991" y="8076"/>
                    <a:pt x="991" y="8076"/>
                  </a:cubicBezTo>
                  <a:cubicBezTo>
                    <a:pt x="991" y="8076"/>
                    <a:pt x="1733" y="808"/>
                    <a:pt x="1529"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1876309" y="1307862"/>
              <a:ext cx="106441" cy="124056"/>
            </a:xfrm>
            <a:custGeom>
              <a:avLst/>
              <a:gdLst/>
              <a:ahLst/>
              <a:cxnLst/>
              <a:rect l="l" t="t" r="r" b="b"/>
              <a:pathLst>
                <a:path w="1831" h="2134" extrusionOk="0">
                  <a:moveTo>
                    <a:pt x="560" y="1"/>
                  </a:moveTo>
                  <a:lnTo>
                    <a:pt x="560" y="1"/>
                  </a:lnTo>
                  <a:cubicBezTo>
                    <a:pt x="560" y="1"/>
                    <a:pt x="0" y="1422"/>
                    <a:pt x="646" y="1960"/>
                  </a:cubicBezTo>
                  <a:cubicBezTo>
                    <a:pt x="812" y="2097"/>
                    <a:pt x="1069" y="2134"/>
                    <a:pt x="1302" y="2134"/>
                  </a:cubicBezTo>
                  <a:cubicBezTo>
                    <a:pt x="1585" y="2134"/>
                    <a:pt x="1831" y="2079"/>
                    <a:pt x="1831" y="2079"/>
                  </a:cubicBezTo>
                  <a:cubicBezTo>
                    <a:pt x="1831" y="2079"/>
                    <a:pt x="894" y="1799"/>
                    <a:pt x="679" y="1454"/>
                  </a:cubicBezTo>
                  <a:cubicBezTo>
                    <a:pt x="528" y="1228"/>
                    <a:pt x="560" y="1"/>
                    <a:pt x="560"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1385620" y="2306857"/>
              <a:ext cx="543949" cy="2034882"/>
            </a:xfrm>
            <a:custGeom>
              <a:avLst/>
              <a:gdLst/>
              <a:ahLst/>
              <a:cxnLst/>
              <a:rect l="l" t="t" r="r" b="b"/>
              <a:pathLst>
                <a:path w="9357" h="35004" extrusionOk="0">
                  <a:moveTo>
                    <a:pt x="4874" y="1"/>
                  </a:moveTo>
                  <a:cubicBezTo>
                    <a:pt x="2796" y="1"/>
                    <a:pt x="672" y="41"/>
                    <a:pt x="442" y="150"/>
                  </a:cubicBezTo>
                  <a:cubicBezTo>
                    <a:pt x="0" y="376"/>
                    <a:pt x="1615" y="28671"/>
                    <a:pt x="2929" y="34022"/>
                  </a:cubicBezTo>
                  <a:lnTo>
                    <a:pt x="2929" y="34765"/>
                  </a:lnTo>
                  <a:cubicBezTo>
                    <a:pt x="2929" y="34765"/>
                    <a:pt x="4752" y="35004"/>
                    <a:pt x="6235" y="35004"/>
                  </a:cubicBezTo>
                  <a:cubicBezTo>
                    <a:pt x="6977" y="35004"/>
                    <a:pt x="7634" y="34944"/>
                    <a:pt x="7935" y="34765"/>
                  </a:cubicBezTo>
                  <a:cubicBezTo>
                    <a:pt x="8840" y="34216"/>
                    <a:pt x="9357" y="182"/>
                    <a:pt x="9012" y="85"/>
                  </a:cubicBezTo>
                  <a:cubicBezTo>
                    <a:pt x="8843" y="38"/>
                    <a:pt x="6880"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1882588" y="2306857"/>
              <a:ext cx="513894" cy="2034882"/>
            </a:xfrm>
            <a:custGeom>
              <a:avLst/>
              <a:gdLst/>
              <a:ahLst/>
              <a:cxnLst/>
              <a:rect l="l" t="t" r="r" b="b"/>
              <a:pathLst>
                <a:path w="8840" h="35004" extrusionOk="0">
                  <a:moveTo>
                    <a:pt x="4291" y="1"/>
                  </a:moveTo>
                  <a:cubicBezTo>
                    <a:pt x="2442" y="1"/>
                    <a:pt x="632" y="38"/>
                    <a:pt x="463" y="85"/>
                  </a:cubicBezTo>
                  <a:cubicBezTo>
                    <a:pt x="118" y="182"/>
                    <a:pt x="0" y="34216"/>
                    <a:pt x="904" y="34765"/>
                  </a:cubicBezTo>
                  <a:cubicBezTo>
                    <a:pt x="1202" y="34944"/>
                    <a:pt x="1858" y="35004"/>
                    <a:pt x="2600" y="35004"/>
                  </a:cubicBezTo>
                  <a:cubicBezTo>
                    <a:pt x="4083" y="35004"/>
                    <a:pt x="5911" y="34765"/>
                    <a:pt x="5911" y="34765"/>
                  </a:cubicBezTo>
                  <a:lnTo>
                    <a:pt x="5911" y="34022"/>
                  </a:lnTo>
                  <a:cubicBezTo>
                    <a:pt x="7224" y="28671"/>
                    <a:pt x="8839" y="376"/>
                    <a:pt x="8387" y="150"/>
                  </a:cubicBezTo>
                  <a:cubicBezTo>
                    <a:pt x="8163" y="41"/>
                    <a:pt x="6205" y="1"/>
                    <a:pt x="4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1"/>
            <p:cNvSpPr/>
            <p:nvPr/>
          </p:nvSpPr>
          <p:spPr>
            <a:xfrm>
              <a:off x="1595882" y="2286395"/>
              <a:ext cx="622835" cy="534299"/>
            </a:xfrm>
            <a:custGeom>
              <a:avLst/>
              <a:gdLst/>
              <a:ahLst/>
              <a:cxnLst/>
              <a:rect l="l" t="t" r="r" b="b"/>
              <a:pathLst>
                <a:path w="10714" h="9191" extrusionOk="0">
                  <a:moveTo>
                    <a:pt x="9870" y="1"/>
                  </a:moveTo>
                  <a:cubicBezTo>
                    <a:pt x="9857" y="1"/>
                    <a:pt x="9844" y="3"/>
                    <a:pt x="9831" y="7"/>
                  </a:cubicBezTo>
                  <a:cubicBezTo>
                    <a:pt x="9526" y="100"/>
                    <a:pt x="8332" y="131"/>
                    <a:pt x="6876" y="131"/>
                  </a:cubicBezTo>
                  <a:cubicBezTo>
                    <a:pt x="3963" y="131"/>
                    <a:pt x="1" y="7"/>
                    <a:pt x="1" y="7"/>
                  </a:cubicBezTo>
                  <a:lnTo>
                    <a:pt x="1" y="8405"/>
                  </a:lnTo>
                  <a:lnTo>
                    <a:pt x="9271" y="9191"/>
                  </a:lnTo>
                  <a:cubicBezTo>
                    <a:pt x="9271" y="9191"/>
                    <a:pt x="10714" y="1"/>
                    <a:pt x="9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1"/>
            <p:cNvSpPr/>
            <p:nvPr/>
          </p:nvSpPr>
          <p:spPr>
            <a:xfrm>
              <a:off x="1194076" y="1446216"/>
              <a:ext cx="480759" cy="2221198"/>
            </a:xfrm>
            <a:custGeom>
              <a:avLst/>
              <a:gdLst/>
              <a:ahLst/>
              <a:cxnLst/>
              <a:rect l="l" t="t" r="r" b="b"/>
              <a:pathLst>
                <a:path w="8270" h="38209" extrusionOk="0">
                  <a:moveTo>
                    <a:pt x="6192" y="0"/>
                  </a:moveTo>
                  <a:cubicBezTo>
                    <a:pt x="1745" y="1432"/>
                    <a:pt x="1906" y="3273"/>
                    <a:pt x="2036" y="6309"/>
                  </a:cubicBezTo>
                  <a:cubicBezTo>
                    <a:pt x="2176" y="9356"/>
                    <a:pt x="3575" y="15364"/>
                    <a:pt x="2046" y="19380"/>
                  </a:cubicBezTo>
                  <a:cubicBezTo>
                    <a:pt x="528" y="23385"/>
                    <a:pt x="1" y="37167"/>
                    <a:pt x="292" y="37554"/>
                  </a:cubicBezTo>
                  <a:cubicBezTo>
                    <a:pt x="547" y="37917"/>
                    <a:pt x="5254" y="38209"/>
                    <a:pt x="6617" y="38209"/>
                  </a:cubicBezTo>
                  <a:cubicBezTo>
                    <a:pt x="6750" y="38209"/>
                    <a:pt x="6851" y="38206"/>
                    <a:pt x="6913" y="38200"/>
                  </a:cubicBezTo>
                  <a:cubicBezTo>
                    <a:pt x="7613" y="38146"/>
                    <a:pt x="8226" y="29781"/>
                    <a:pt x="8248" y="23461"/>
                  </a:cubicBezTo>
                  <a:cubicBezTo>
                    <a:pt x="8270" y="17141"/>
                    <a:pt x="6192" y="0"/>
                    <a:pt x="6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1"/>
            <p:cNvSpPr/>
            <p:nvPr/>
          </p:nvSpPr>
          <p:spPr>
            <a:xfrm>
              <a:off x="2044019" y="1449355"/>
              <a:ext cx="480119" cy="2218059"/>
            </a:xfrm>
            <a:custGeom>
              <a:avLst/>
              <a:gdLst/>
              <a:ahLst/>
              <a:cxnLst/>
              <a:rect l="l" t="t" r="r" b="b"/>
              <a:pathLst>
                <a:path w="8259" h="38155" extrusionOk="0">
                  <a:moveTo>
                    <a:pt x="1777" y="0"/>
                  </a:moveTo>
                  <a:cubicBezTo>
                    <a:pt x="1777" y="0"/>
                    <a:pt x="1" y="17087"/>
                    <a:pt x="22" y="23407"/>
                  </a:cubicBezTo>
                  <a:cubicBezTo>
                    <a:pt x="33" y="29716"/>
                    <a:pt x="658" y="38092"/>
                    <a:pt x="1357" y="38146"/>
                  </a:cubicBezTo>
                  <a:cubicBezTo>
                    <a:pt x="1419" y="38152"/>
                    <a:pt x="1520" y="38155"/>
                    <a:pt x="1653" y="38155"/>
                  </a:cubicBezTo>
                  <a:cubicBezTo>
                    <a:pt x="3015" y="38155"/>
                    <a:pt x="7714" y="37863"/>
                    <a:pt x="7979" y="37500"/>
                  </a:cubicBezTo>
                  <a:cubicBezTo>
                    <a:pt x="8259" y="37113"/>
                    <a:pt x="7214" y="23234"/>
                    <a:pt x="6299" y="19046"/>
                  </a:cubicBezTo>
                  <a:cubicBezTo>
                    <a:pt x="5190" y="13943"/>
                    <a:pt x="6095" y="9302"/>
                    <a:pt x="6224" y="6266"/>
                  </a:cubicBezTo>
                  <a:cubicBezTo>
                    <a:pt x="6364" y="3230"/>
                    <a:pt x="6461" y="797"/>
                    <a:pt x="1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1"/>
            <p:cNvSpPr/>
            <p:nvPr/>
          </p:nvSpPr>
          <p:spPr>
            <a:xfrm>
              <a:off x="1731096" y="1120038"/>
              <a:ext cx="91443" cy="78363"/>
            </a:xfrm>
            <a:custGeom>
              <a:avLst/>
              <a:gdLst/>
              <a:ahLst/>
              <a:cxnLst/>
              <a:rect l="l" t="t" r="r" b="b"/>
              <a:pathLst>
                <a:path w="1573" h="1348" extrusionOk="0">
                  <a:moveTo>
                    <a:pt x="905" y="88"/>
                  </a:moveTo>
                  <a:cubicBezTo>
                    <a:pt x="1217" y="88"/>
                    <a:pt x="1476" y="346"/>
                    <a:pt x="1476" y="669"/>
                  </a:cubicBezTo>
                  <a:cubicBezTo>
                    <a:pt x="1476" y="1019"/>
                    <a:pt x="1190" y="1250"/>
                    <a:pt x="895" y="1250"/>
                  </a:cubicBezTo>
                  <a:cubicBezTo>
                    <a:pt x="754" y="1250"/>
                    <a:pt x="611" y="1197"/>
                    <a:pt x="496" y="1079"/>
                  </a:cubicBezTo>
                  <a:cubicBezTo>
                    <a:pt x="130" y="712"/>
                    <a:pt x="388" y="88"/>
                    <a:pt x="905" y="88"/>
                  </a:cubicBezTo>
                  <a:close/>
                  <a:moveTo>
                    <a:pt x="892" y="0"/>
                  </a:moveTo>
                  <a:cubicBezTo>
                    <a:pt x="727" y="0"/>
                    <a:pt x="559" y="61"/>
                    <a:pt x="420" y="196"/>
                  </a:cubicBezTo>
                  <a:cubicBezTo>
                    <a:pt x="1" y="626"/>
                    <a:pt x="302" y="1348"/>
                    <a:pt x="905" y="1348"/>
                  </a:cubicBezTo>
                  <a:cubicBezTo>
                    <a:pt x="1271" y="1348"/>
                    <a:pt x="1572" y="1046"/>
                    <a:pt x="1572" y="680"/>
                  </a:cubicBezTo>
                  <a:cubicBezTo>
                    <a:pt x="1572" y="271"/>
                    <a:pt x="1240"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1"/>
            <p:cNvSpPr/>
            <p:nvPr/>
          </p:nvSpPr>
          <p:spPr>
            <a:xfrm>
              <a:off x="1845035" y="1120038"/>
              <a:ext cx="91385" cy="78363"/>
            </a:xfrm>
            <a:custGeom>
              <a:avLst/>
              <a:gdLst/>
              <a:ahLst/>
              <a:cxnLst/>
              <a:rect l="l" t="t" r="r" b="b"/>
              <a:pathLst>
                <a:path w="1572" h="1348" extrusionOk="0">
                  <a:moveTo>
                    <a:pt x="894" y="88"/>
                  </a:moveTo>
                  <a:cubicBezTo>
                    <a:pt x="1206" y="88"/>
                    <a:pt x="1464" y="346"/>
                    <a:pt x="1464" y="669"/>
                  </a:cubicBezTo>
                  <a:cubicBezTo>
                    <a:pt x="1464" y="1019"/>
                    <a:pt x="1184" y="1250"/>
                    <a:pt x="889" y="1250"/>
                  </a:cubicBezTo>
                  <a:cubicBezTo>
                    <a:pt x="748" y="1250"/>
                    <a:pt x="603" y="1197"/>
                    <a:pt x="485" y="1079"/>
                  </a:cubicBezTo>
                  <a:cubicBezTo>
                    <a:pt x="118" y="712"/>
                    <a:pt x="377" y="88"/>
                    <a:pt x="894" y="88"/>
                  </a:cubicBezTo>
                  <a:close/>
                  <a:moveTo>
                    <a:pt x="891" y="0"/>
                  </a:moveTo>
                  <a:cubicBezTo>
                    <a:pt x="726" y="0"/>
                    <a:pt x="558" y="61"/>
                    <a:pt x="420" y="196"/>
                  </a:cubicBezTo>
                  <a:cubicBezTo>
                    <a:pt x="0" y="616"/>
                    <a:pt x="291" y="1337"/>
                    <a:pt x="894" y="1348"/>
                  </a:cubicBezTo>
                  <a:cubicBezTo>
                    <a:pt x="1270" y="1348"/>
                    <a:pt x="1572" y="1046"/>
                    <a:pt x="1572" y="680"/>
                  </a:cubicBezTo>
                  <a:cubicBezTo>
                    <a:pt x="1572" y="271"/>
                    <a:pt x="1239"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1"/>
            <p:cNvSpPr/>
            <p:nvPr/>
          </p:nvSpPr>
          <p:spPr>
            <a:xfrm>
              <a:off x="1707320" y="1126374"/>
              <a:ext cx="42611" cy="25113"/>
            </a:xfrm>
            <a:custGeom>
              <a:avLst/>
              <a:gdLst/>
              <a:ahLst/>
              <a:cxnLst/>
              <a:rect l="l" t="t" r="r" b="b"/>
              <a:pathLst>
                <a:path w="733" h="432" extrusionOk="0">
                  <a:moveTo>
                    <a:pt x="43" y="1"/>
                  </a:moveTo>
                  <a:lnTo>
                    <a:pt x="0" y="87"/>
                  </a:lnTo>
                  <a:lnTo>
                    <a:pt x="679" y="431"/>
                  </a:lnTo>
                  <a:lnTo>
                    <a:pt x="733" y="345"/>
                  </a:ln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1"/>
            <p:cNvSpPr/>
            <p:nvPr/>
          </p:nvSpPr>
          <p:spPr>
            <a:xfrm>
              <a:off x="1930779" y="1128874"/>
              <a:ext cx="41332" cy="23195"/>
            </a:xfrm>
            <a:custGeom>
              <a:avLst/>
              <a:gdLst/>
              <a:ahLst/>
              <a:cxnLst/>
              <a:rect l="l" t="t" r="r" b="b"/>
              <a:pathLst>
                <a:path w="711" h="399" extrusionOk="0">
                  <a:moveTo>
                    <a:pt x="668" y="1"/>
                  </a:moveTo>
                  <a:lnTo>
                    <a:pt x="0" y="302"/>
                  </a:lnTo>
                  <a:lnTo>
                    <a:pt x="43" y="399"/>
                  </a:lnTo>
                  <a:lnTo>
                    <a:pt x="711" y="87"/>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1"/>
            <p:cNvSpPr/>
            <p:nvPr/>
          </p:nvSpPr>
          <p:spPr>
            <a:xfrm>
              <a:off x="1818120" y="1148348"/>
              <a:ext cx="44472" cy="13138"/>
            </a:xfrm>
            <a:custGeom>
              <a:avLst/>
              <a:gdLst/>
              <a:ahLst/>
              <a:cxnLst/>
              <a:rect l="l" t="t" r="r" b="b"/>
              <a:pathLst>
                <a:path w="765" h="226" extrusionOk="0">
                  <a:moveTo>
                    <a:pt x="413" y="1"/>
                  </a:moveTo>
                  <a:cubicBezTo>
                    <a:pt x="187" y="1"/>
                    <a:pt x="0" y="139"/>
                    <a:pt x="0" y="139"/>
                  </a:cubicBezTo>
                  <a:lnTo>
                    <a:pt x="65" y="225"/>
                  </a:lnTo>
                  <a:cubicBezTo>
                    <a:pt x="72" y="218"/>
                    <a:pt x="224" y="100"/>
                    <a:pt x="407" y="100"/>
                  </a:cubicBezTo>
                  <a:cubicBezTo>
                    <a:pt x="498" y="100"/>
                    <a:pt x="596" y="129"/>
                    <a:pt x="689" y="215"/>
                  </a:cubicBezTo>
                  <a:lnTo>
                    <a:pt x="764" y="139"/>
                  </a:lnTo>
                  <a:cubicBezTo>
                    <a:pt x="650" y="35"/>
                    <a:pt x="5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1"/>
            <p:cNvSpPr/>
            <p:nvPr/>
          </p:nvSpPr>
          <p:spPr>
            <a:xfrm>
              <a:off x="2263118" y="1514520"/>
              <a:ext cx="277933" cy="594350"/>
            </a:xfrm>
            <a:custGeom>
              <a:avLst/>
              <a:gdLst/>
              <a:ahLst/>
              <a:cxnLst/>
              <a:rect l="l" t="t" r="r" b="b"/>
              <a:pathLst>
                <a:path w="4781" h="10224" extrusionOk="0">
                  <a:moveTo>
                    <a:pt x="1049" y="0"/>
                  </a:moveTo>
                  <a:cubicBezTo>
                    <a:pt x="648" y="0"/>
                    <a:pt x="0" y="5457"/>
                    <a:pt x="0" y="5457"/>
                  </a:cubicBezTo>
                  <a:cubicBezTo>
                    <a:pt x="0" y="5457"/>
                    <a:pt x="818" y="9430"/>
                    <a:pt x="1927" y="10173"/>
                  </a:cubicBezTo>
                  <a:cubicBezTo>
                    <a:pt x="1978" y="10207"/>
                    <a:pt x="2029" y="10224"/>
                    <a:pt x="2082" y="10224"/>
                  </a:cubicBezTo>
                  <a:cubicBezTo>
                    <a:pt x="3183" y="10224"/>
                    <a:pt x="4780" y="3175"/>
                    <a:pt x="4780" y="3175"/>
                  </a:cubicBezTo>
                  <a:cubicBezTo>
                    <a:pt x="4780" y="3175"/>
                    <a:pt x="1486" y="290"/>
                    <a:pt x="1077" y="10"/>
                  </a:cubicBezTo>
                  <a:cubicBezTo>
                    <a:pt x="1068" y="3"/>
                    <a:pt x="1058" y="0"/>
                    <a:pt x="1049" y="0"/>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1"/>
            <p:cNvSpPr/>
            <p:nvPr/>
          </p:nvSpPr>
          <p:spPr>
            <a:xfrm>
              <a:off x="1454447" y="1499406"/>
              <a:ext cx="181549" cy="1060925"/>
            </a:xfrm>
            <a:custGeom>
              <a:avLst/>
              <a:gdLst/>
              <a:ahLst/>
              <a:cxnLst/>
              <a:rect l="l" t="t" r="r" b="b"/>
              <a:pathLst>
                <a:path w="3123" h="18250" extrusionOk="0">
                  <a:moveTo>
                    <a:pt x="1120" y="0"/>
                  </a:moveTo>
                  <a:cubicBezTo>
                    <a:pt x="1110" y="44"/>
                    <a:pt x="108" y="4835"/>
                    <a:pt x="55" y="6450"/>
                  </a:cubicBezTo>
                  <a:cubicBezTo>
                    <a:pt x="1" y="8011"/>
                    <a:pt x="2122" y="10229"/>
                    <a:pt x="2380" y="10487"/>
                  </a:cubicBezTo>
                  <a:cubicBezTo>
                    <a:pt x="2262" y="10832"/>
                    <a:pt x="1357" y="13631"/>
                    <a:pt x="1217" y="14525"/>
                  </a:cubicBezTo>
                  <a:cubicBezTo>
                    <a:pt x="1077" y="15483"/>
                    <a:pt x="2951" y="18131"/>
                    <a:pt x="3037" y="18250"/>
                  </a:cubicBezTo>
                  <a:lnTo>
                    <a:pt x="3123" y="18185"/>
                  </a:lnTo>
                  <a:cubicBezTo>
                    <a:pt x="3101" y="18153"/>
                    <a:pt x="1174" y="15461"/>
                    <a:pt x="1314" y="14535"/>
                  </a:cubicBezTo>
                  <a:cubicBezTo>
                    <a:pt x="1454" y="13609"/>
                    <a:pt x="2466" y="10519"/>
                    <a:pt x="2477" y="10498"/>
                  </a:cubicBezTo>
                  <a:lnTo>
                    <a:pt x="2488" y="10466"/>
                  </a:lnTo>
                  <a:lnTo>
                    <a:pt x="2466" y="10444"/>
                  </a:lnTo>
                  <a:cubicBezTo>
                    <a:pt x="2445" y="10422"/>
                    <a:pt x="98" y="8054"/>
                    <a:pt x="151" y="6450"/>
                  </a:cubicBezTo>
                  <a:cubicBezTo>
                    <a:pt x="205" y="4845"/>
                    <a:pt x="1207" y="65"/>
                    <a:pt x="1217" y="22"/>
                  </a:cubicBezTo>
                  <a:lnTo>
                    <a:pt x="1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1"/>
            <p:cNvSpPr/>
            <p:nvPr/>
          </p:nvSpPr>
          <p:spPr>
            <a:xfrm>
              <a:off x="943121" y="1451854"/>
              <a:ext cx="593420" cy="554587"/>
            </a:xfrm>
            <a:custGeom>
              <a:avLst/>
              <a:gdLst/>
              <a:ahLst/>
              <a:cxnLst/>
              <a:rect l="l" t="t" r="r" b="b"/>
              <a:pathLst>
                <a:path w="10208" h="9540" extrusionOk="0">
                  <a:moveTo>
                    <a:pt x="10207" y="0"/>
                  </a:moveTo>
                  <a:cubicBezTo>
                    <a:pt x="1712" y="2616"/>
                    <a:pt x="0" y="9539"/>
                    <a:pt x="0" y="9539"/>
                  </a:cubicBezTo>
                  <a:cubicBezTo>
                    <a:pt x="0" y="9539"/>
                    <a:pt x="4921" y="3359"/>
                    <a:pt x="5513" y="3015"/>
                  </a:cubicBezTo>
                  <a:cubicBezTo>
                    <a:pt x="9109" y="948"/>
                    <a:pt x="10207" y="0"/>
                    <a:pt x="1020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1"/>
            <p:cNvSpPr/>
            <p:nvPr/>
          </p:nvSpPr>
          <p:spPr>
            <a:xfrm>
              <a:off x="2355082" y="1617065"/>
              <a:ext cx="55749" cy="471981"/>
            </a:xfrm>
            <a:custGeom>
              <a:avLst/>
              <a:gdLst/>
              <a:ahLst/>
              <a:cxnLst/>
              <a:rect l="l" t="t" r="r" b="b"/>
              <a:pathLst>
                <a:path w="959" h="8119" extrusionOk="0">
                  <a:moveTo>
                    <a:pt x="862" y="1"/>
                  </a:moveTo>
                  <a:cubicBezTo>
                    <a:pt x="830" y="259"/>
                    <a:pt x="1" y="6514"/>
                    <a:pt x="291" y="8119"/>
                  </a:cubicBezTo>
                  <a:lnTo>
                    <a:pt x="388" y="8097"/>
                  </a:lnTo>
                  <a:cubicBezTo>
                    <a:pt x="98" y="6514"/>
                    <a:pt x="948" y="76"/>
                    <a:pt x="959" y="11"/>
                  </a:cubicBezTo>
                  <a:lnTo>
                    <a:pt x="862"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1"/>
            <p:cNvSpPr/>
            <p:nvPr/>
          </p:nvSpPr>
          <p:spPr>
            <a:xfrm>
              <a:off x="2353861" y="2361268"/>
              <a:ext cx="155912" cy="1179864"/>
            </a:xfrm>
            <a:custGeom>
              <a:avLst/>
              <a:gdLst/>
              <a:ahLst/>
              <a:cxnLst/>
              <a:rect l="l" t="t" r="r" b="b"/>
              <a:pathLst>
                <a:path w="2682" h="20296" extrusionOk="0">
                  <a:moveTo>
                    <a:pt x="496" y="0"/>
                  </a:moveTo>
                  <a:cubicBezTo>
                    <a:pt x="97" y="1863"/>
                    <a:pt x="0" y="3790"/>
                    <a:pt x="194" y="5685"/>
                  </a:cubicBezTo>
                  <a:cubicBezTo>
                    <a:pt x="528" y="8796"/>
                    <a:pt x="1874" y="15052"/>
                    <a:pt x="1874" y="15719"/>
                  </a:cubicBezTo>
                  <a:cubicBezTo>
                    <a:pt x="1874" y="16398"/>
                    <a:pt x="2003" y="19358"/>
                    <a:pt x="2681" y="20295"/>
                  </a:cubicBezTo>
                  <a:cubicBezTo>
                    <a:pt x="2681" y="20295"/>
                    <a:pt x="2681" y="10562"/>
                    <a:pt x="1874" y="7192"/>
                  </a:cubicBezTo>
                  <a:cubicBezTo>
                    <a:pt x="1066" y="3811"/>
                    <a:pt x="496" y="0"/>
                    <a:pt x="496"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2181094" y="3659933"/>
              <a:ext cx="120219" cy="655448"/>
            </a:xfrm>
            <a:custGeom>
              <a:avLst/>
              <a:gdLst/>
              <a:ahLst/>
              <a:cxnLst/>
              <a:rect l="l" t="t" r="r" b="b"/>
              <a:pathLst>
                <a:path w="2068" h="11275" extrusionOk="0">
                  <a:moveTo>
                    <a:pt x="2068" y="1"/>
                  </a:moveTo>
                  <a:lnTo>
                    <a:pt x="1163" y="55"/>
                  </a:lnTo>
                  <a:cubicBezTo>
                    <a:pt x="1163" y="55"/>
                    <a:pt x="1" y="8743"/>
                    <a:pt x="194" y="10197"/>
                  </a:cubicBezTo>
                  <a:cubicBezTo>
                    <a:pt x="321" y="11102"/>
                    <a:pt x="513" y="11275"/>
                    <a:pt x="642" y="11275"/>
                  </a:cubicBezTo>
                  <a:cubicBezTo>
                    <a:pt x="721" y="11275"/>
                    <a:pt x="776" y="11209"/>
                    <a:pt x="776" y="11209"/>
                  </a:cubicBezTo>
                  <a:cubicBezTo>
                    <a:pt x="1357" y="9195"/>
                    <a:pt x="2068" y="1"/>
                    <a:pt x="2068"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1801843" y="3204936"/>
              <a:ext cx="109580" cy="1122894"/>
            </a:xfrm>
            <a:custGeom>
              <a:avLst/>
              <a:gdLst/>
              <a:ahLst/>
              <a:cxnLst/>
              <a:rect l="l" t="t" r="r" b="b"/>
              <a:pathLst>
                <a:path w="1885" h="19316" extrusionOk="0">
                  <a:moveTo>
                    <a:pt x="1884" y="0"/>
                  </a:moveTo>
                  <a:lnTo>
                    <a:pt x="1884" y="0"/>
                  </a:lnTo>
                  <a:cubicBezTo>
                    <a:pt x="1884" y="1"/>
                    <a:pt x="0" y="3683"/>
                    <a:pt x="355" y="6708"/>
                  </a:cubicBezTo>
                  <a:cubicBezTo>
                    <a:pt x="700" y="9723"/>
                    <a:pt x="775" y="19316"/>
                    <a:pt x="775" y="19316"/>
                  </a:cubicBezTo>
                  <a:cubicBezTo>
                    <a:pt x="775" y="19316"/>
                    <a:pt x="1615" y="17098"/>
                    <a:pt x="1529" y="14740"/>
                  </a:cubicBezTo>
                  <a:cubicBezTo>
                    <a:pt x="1432" y="12371"/>
                    <a:pt x="1884" y="1"/>
                    <a:pt x="1884"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1546470" y="1198981"/>
              <a:ext cx="133357" cy="230380"/>
            </a:xfrm>
            <a:custGeom>
              <a:avLst/>
              <a:gdLst/>
              <a:ahLst/>
              <a:cxnLst/>
              <a:rect l="l" t="t" r="r" b="b"/>
              <a:pathLst>
                <a:path w="2294" h="3963" extrusionOk="0">
                  <a:moveTo>
                    <a:pt x="2132" y="0"/>
                  </a:moveTo>
                  <a:lnTo>
                    <a:pt x="2035" y="11"/>
                  </a:lnTo>
                  <a:cubicBezTo>
                    <a:pt x="2186" y="1120"/>
                    <a:pt x="1669" y="1508"/>
                    <a:pt x="1228" y="1863"/>
                  </a:cubicBezTo>
                  <a:cubicBezTo>
                    <a:pt x="916" y="2089"/>
                    <a:pt x="636" y="2315"/>
                    <a:pt x="636" y="2714"/>
                  </a:cubicBezTo>
                  <a:cubicBezTo>
                    <a:pt x="646" y="3198"/>
                    <a:pt x="549" y="3564"/>
                    <a:pt x="356" y="3736"/>
                  </a:cubicBezTo>
                  <a:cubicBezTo>
                    <a:pt x="259" y="3823"/>
                    <a:pt x="140" y="3866"/>
                    <a:pt x="11" y="3866"/>
                  </a:cubicBezTo>
                  <a:lnTo>
                    <a:pt x="0" y="3963"/>
                  </a:lnTo>
                  <a:lnTo>
                    <a:pt x="43" y="3963"/>
                  </a:lnTo>
                  <a:cubicBezTo>
                    <a:pt x="183" y="3963"/>
                    <a:pt x="313" y="3909"/>
                    <a:pt x="420" y="3812"/>
                  </a:cubicBezTo>
                  <a:cubicBezTo>
                    <a:pt x="646" y="3618"/>
                    <a:pt x="754" y="3241"/>
                    <a:pt x="743" y="2714"/>
                  </a:cubicBezTo>
                  <a:cubicBezTo>
                    <a:pt x="733" y="2358"/>
                    <a:pt x="991" y="2165"/>
                    <a:pt x="1292" y="1938"/>
                  </a:cubicBezTo>
                  <a:cubicBezTo>
                    <a:pt x="1734" y="1594"/>
                    <a:pt x="2294" y="1163"/>
                    <a:pt x="2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1650351" y="1257810"/>
              <a:ext cx="87083" cy="161551"/>
            </a:xfrm>
            <a:custGeom>
              <a:avLst/>
              <a:gdLst/>
              <a:ahLst/>
              <a:cxnLst/>
              <a:rect l="l" t="t" r="r" b="b"/>
              <a:pathLst>
                <a:path w="1498" h="2779" extrusionOk="0">
                  <a:moveTo>
                    <a:pt x="1271" y="1"/>
                  </a:moveTo>
                  <a:lnTo>
                    <a:pt x="1185" y="44"/>
                  </a:lnTo>
                  <a:cubicBezTo>
                    <a:pt x="1379" y="539"/>
                    <a:pt x="1163" y="786"/>
                    <a:pt x="937" y="1045"/>
                  </a:cubicBezTo>
                  <a:cubicBezTo>
                    <a:pt x="754" y="1260"/>
                    <a:pt x="571" y="1476"/>
                    <a:pt x="636" y="1809"/>
                  </a:cubicBezTo>
                  <a:cubicBezTo>
                    <a:pt x="765" y="2477"/>
                    <a:pt x="33" y="2671"/>
                    <a:pt x="1" y="2681"/>
                  </a:cubicBezTo>
                  <a:lnTo>
                    <a:pt x="22" y="2778"/>
                  </a:lnTo>
                  <a:cubicBezTo>
                    <a:pt x="33" y="2778"/>
                    <a:pt x="883" y="2552"/>
                    <a:pt x="733" y="1799"/>
                  </a:cubicBezTo>
                  <a:cubicBezTo>
                    <a:pt x="679" y="1497"/>
                    <a:pt x="840" y="1314"/>
                    <a:pt x="1013" y="1109"/>
                  </a:cubicBezTo>
                  <a:cubicBezTo>
                    <a:pt x="1239" y="851"/>
                    <a:pt x="1497" y="560"/>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2012105" y="1198342"/>
              <a:ext cx="133996" cy="231020"/>
            </a:xfrm>
            <a:custGeom>
              <a:avLst/>
              <a:gdLst/>
              <a:ahLst/>
              <a:cxnLst/>
              <a:rect l="l" t="t" r="r" b="b"/>
              <a:pathLst>
                <a:path w="2305" h="3974" extrusionOk="0">
                  <a:moveTo>
                    <a:pt x="173" y="1"/>
                  </a:moveTo>
                  <a:cubicBezTo>
                    <a:pt x="1" y="1174"/>
                    <a:pt x="561" y="1594"/>
                    <a:pt x="1013" y="1939"/>
                  </a:cubicBezTo>
                  <a:cubicBezTo>
                    <a:pt x="1303" y="2165"/>
                    <a:pt x="1551" y="2369"/>
                    <a:pt x="1551" y="2714"/>
                  </a:cubicBezTo>
                  <a:cubicBezTo>
                    <a:pt x="1540" y="3252"/>
                    <a:pt x="1648" y="3618"/>
                    <a:pt x="1874" y="3823"/>
                  </a:cubicBezTo>
                  <a:cubicBezTo>
                    <a:pt x="1982" y="3920"/>
                    <a:pt x="2111" y="3974"/>
                    <a:pt x="2262" y="3974"/>
                  </a:cubicBezTo>
                  <a:lnTo>
                    <a:pt x="2305" y="3974"/>
                  </a:lnTo>
                  <a:lnTo>
                    <a:pt x="2294" y="3866"/>
                  </a:lnTo>
                  <a:cubicBezTo>
                    <a:pt x="2281" y="3867"/>
                    <a:pt x="2268" y="3868"/>
                    <a:pt x="2255" y="3868"/>
                  </a:cubicBezTo>
                  <a:cubicBezTo>
                    <a:pt x="2141" y="3868"/>
                    <a:pt x="2037" y="3825"/>
                    <a:pt x="1949" y="3747"/>
                  </a:cubicBezTo>
                  <a:cubicBezTo>
                    <a:pt x="1756" y="3564"/>
                    <a:pt x="1648" y="3209"/>
                    <a:pt x="1659" y="2725"/>
                  </a:cubicBezTo>
                  <a:cubicBezTo>
                    <a:pt x="1670" y="2316"/>
                    <a:pt x="1379" y="2100"/>
                    <a:pt x="1077" y="1863"/>
                  </a:cubicBezTo>
                  <a:cubicBezTo>
                    <a:pt x="625" y="1519"/>
                    <a:pt x="108" y="1120"/>
                    <a:pt x="270" y="22"/>
                  </a:cubicBez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1954555" y="1257810"/>
              <a:ext cx="87025" cy="161551"/>
            </a:xfrm>
            <a:custGeom>
              <a:avLst/>
              <a:gdLst/>
              <a:ahLst/>
              <a:cxnLst/>
              <a:rect l="l" t="t" r="r" b="b"/>
              <a:pathLst>
                <a:path w="1497" h="2779" extrusionOk="0">
                  <a:moveTo>
                    <a:pt x="216" y="1"/>
                  </a:moveTo>
                  <a:lnTo>
                    <a:pt x="216" y="1"/>
                  </a:lnTo>
                  <a:cubicBezTo>
                    <a:pt x="0" y="560"/>
                    <a:pt x="259" y="851"/>
                    <a:pt x="485" y="1109"/>
                  </a:cubicBezTo>
                  <a:cubicBezTo>
                    <a:pt x="657" y="1314"/>
                    <a:pt x="829" y="1497"/>
                    <a:pt x="765" y="1799"/>
                  </a:cubicBezTo>
                  <a:cubicBezTo>
                    <a:pt x="625" y="2552"/>
                    <a:pt x="1464" y="2778"/>
                    <a:pt x="1475" y="2778"/>
                  </a:cubicBezTo>
                  <a:lnTo>
                    <a:pt x="1497" y="2681"/>
                  </a:lnTo>
                  <a:cubicBezTo>
                    <a:pt x="1464" y="2671"/>
                    <a:pt x="722" y="2477"/>
                    <a:pt x="862" y="1809"/>
                  </a:cubicBezTo>
                  <a:cubicBezTo>
                    <a:pt x="926" y="1476"/>
                    <a:pt x="743" y="1260"/>
                    <a:pt x="560" y="1045"/>
                  </a:cubicBezTo>
                  <a:cubicBezTo>
                    <a:pt x="334" y="786"/>
                    <a:pt x="119" y="539"/>
                    <a:pt x="312" y="44"/>
                  </a:cubicBez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1663489" y="925471"/>
              <a:ext cx="127776" cy="224102"/>
            </a:xfrm>
            <a:custGeom>
              <a:avLst/>
              <a:gdLst/>
              <a:ahLst/>
              <a:cxnLst/>
              <a:rect l="l" t="t" r="r" b="b"/>
              <a:pathLst>
                <a:path w="2198" h="3855" extrusionOk="0">
                  <a:moveTo>
                    <a:pt x="2176" y="0"/>
                  </a:moveTo>
                  <a:cubicBezTo>
                    <a:pt x="2154" y="0"/>
                    <a:pt x="905" y="334"/>
                    <a:pt x="453" y="1389"/>
                  </a:cubicBezTo>
                  <a:cubicBezTo>
                    <a:pt x="1" y="2444"/>
                    <a:pt x="55" y="3833"/>
                    <a:pt x="55" y="3855"/>
                  </a:cubicBezTo>
                  <a:lnTo>
                    <a:pt x="151" y="3844"/>
                  </a:lnTo>
                  <a:cubicBezTo>
                    <a:pt x="151" y="3833"/>
                    <a:pt x="108" y="2455"/>
                    <a:pt x="550" y="1422"/>
                  </a:cubicBezTo>
                  <a:cubicBezTo>
                    <a:pt x="980" y="399"/>
                    <a:pt x="2186" y="97"/>
                    <a:pt x="2197" y="97"/>
                  </a:cubicBezTo>
                  <a:lnTo>
                    <a:pt x="2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1707320" y="927331"/>
              <a:ext cx="117080" cy="167190"/>
            </a:xfrm>
            <a:custGeom>
              <a:avLst/>
              <a:gdLst/>
              <a:ahLst/>
              <a:cxnLst/>
              <a:rect l="l" t="t" r="r" b="b"/>
              <a:pathLst>
                <a:path w="2014" h="2876" extrusionOk="0">
                  <a:moveTo>
                    <a:pt x="1917" y="1"/>
                  </a:moveTo>
                  <a:cubicBezTo>
                    <a:pt x="1831" y="582"/>
                    <a:pt x="1454" y="916"/>
                    <a:pt x="1088" y="1250"/>
                  </a:cubicBezTo>
                  <a:cubicBezTo>
                    <a:pt x="948" y="1379"/>
                    <a:pt x="797" y="1519"/>
                    <a:pt x="668" y="1659"/>
                  </a:cubicBezTo>
                  <a:cubicBezTo>
                    <a:pt x="388" y="2025"/>
                    <a:pt x="162" y="2412"/>
                    <a:pt x="0" y="2843"/>
                  </a:cubicBezTo>
                  <a:lnTo>
                    <a:pt x="97" y="2875"/>
                  </a:lnTo>
                  <a:cubicBezTo>
                    <a:pt x="259" y="2466"/>
                    <a:pt x="474" y="2079"/>
                    <a:pt x="754" y="1723"/>
                  </a:cubicBezTo>
                  <a:cubicBezTo>
                    <a:pt x="872" y="1583"/>
                    <a:pt x="1012" y="1444"/>
                    <a:pt x="1163" y="1325"/>
                  </a:cubicBezTo>
                  <a:cubicBezTo>
                    <a:pt x="1529" y="981"/>
                    <a:pt x="1917" y="636"/>
                    <a:pt x="2014" y="22"/>
                  </a:cubicBezTo>
                  <a:lnTo>
                    <a:pt x="1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p:nvPr/>
          </p:nvSpPr>
          <p:spPr>
            <a:xfrm>
              <a:off x="1893807" y="925471"/>
              <a:ext cx="128357" cy="224102"/>
            </a:xfrm>
            <a:custGeom>
              <a:avLst/>
              <a:gdLst/>
              <a:ahLst/>
              <a:cxnLst/>
              <a:rect l="l" t="t" r="r" b="b"/>
              <a:pathLst>
                <a:path w="2208" h="3855" extrusionOk="0">
                  <a:moveTo>
                    <a:pt x="33" y="0"/>
                  </a:moveTo>
                  <a:lnTo>
                    <a:pt x="1" y="97"/>
                  </a:lnTo>
                  <a:cubicBezTo>
                    <a:pt x="22" y="97"/>
                    <a:pt x="1217" y="388"/>
                    <a:pt x="1659" y="1432"/>
                  </a:cubicBezTo>
                  <a:cubicBezTo>
                    <a:pt x="2090" y="2466"/>
                    <a:pt x="2046" y="3833"/>
                    <a:pt x="2046" y="3855"/>
                  </a:cubicBezTo>
                  <a:lnTo>
                    <a:pt x="2143" y="3855"/>
                  </a:lnTo>
                  <a:cubicBezTo>
                    <a:pt x="2143" y="3833"/>
                    <a:pt x="2208" y="2466"/>
                    <a:pt x="1745" y="1389"/>
                  </a:cubicBezTo>
                  <a:cubicBezTo>
                    <a:pt x="1293" y="313"/>
                    <a:pt x="44"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1860032" y="927970"/>
              <a:ext cx="117719" cy="166551"/>
            </a:xfrm>
            <a:custGeom>
              <a:avLst/>
              <a:gdLst/>
              <a:ahLst/>
              <a:cxnLst/>
              <a:rect l="l" t="t" r="r" b="b"/>
              <a:pathLst>
                <a:path w="2025" h="2865" extrusionOk="0">
                  <a:moveTo>
                    <a:pt x="97" y="1"/>
                  </a:moveTo>
                  <a:lnTo>
                    <a:pt x="0" y="11"/>
                  </a:lnTo>
                  <a:cubicBezTo>
                    <a:pt x="97" y="625"/>
                    <a:pt x="485" y="980"/>
                    <a:pt x="851" y="1314"/>
                  </a:cubicBezTo>
                  <a:cubicBezTo>
                    <a:pt x="1002" y="1443"/>
                    <a:pt x="1142" y="1572"/>
                    <a:pt x="1271" y="1723"/>
                  </a:cubicBezTo>
                  <a:cubicBezTo>
                    <a:pt x="1540" y="2068"/>
                    <a:pt x="1766" y="2455"/>
                    <a:pt x="1928" y="2864"/>
                  </a:cubicBezTo>
                  <a:lnTo>
                    <a:pt x="2025" y="2832"/>
                  </a:lnTo>
                  <a:cubicBezTo>
                    <a:pt x="1852" y="2412"/>
                    <a:pt x="1626" y="2014"/>
                    <a:pt x="1346" y="1659"/>
                  </a:cubicBezTo>
                  <a:cubicBezTo>
                    <a:pt x="1217" y="1508"/>
                    <a:pt x="1077" y="1368"/>
                    <a:pt x="926" y="1239"/>
                  </a:cubicBezTo>
                  <a:cubicBezTo>
                    <a:pt x="560" y="916"/>
                    <a:pt x="194" y="57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1072697" y="1792216"/>
              <a:ext cx="756134" cy="668586"/>
            </a:xfrm>
            <a:custGeom>
              <a:avLst/>
              <a:gdLst/>
              <a:ahLst/>
              <a:cxnLst/>
              <a:rect l="l" t="t" r="r" b="b"/>
              <a:pathLst>
                <a:path w="13007" h="11501" extrusionOk="0">
                  <a:moveTo>
                    <a:pt x="11116" y="0"/>
                  </a:moveTo>
                  <a:cubicBezTo>
                    <a:pt x="10445" y="0"/>
                    <a:pt x="0" y="1606"/>
                    <a:pt x="0" y="1606"/>
                  </a:cubicBezTo>
                  <a:lnTo>
                    <a:pt x="1755" y="11501"/>
                  </a:lnTo>
                  <a:lnTo>
                    <a:pt x="13006" y="9520"/>
                  </a:lnTo>
                  <a:lnTo>
                    <a:pt x="11143" y="2"/>
                  </a:lnTo>
                  <a:cubicBezTo>
                    <a:pt x="11138" y="1"/>
                    <a:pt x="11129" y="0"/>
                    <a:pt x="11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1"/>
            <p:cNvSpPr/>
            <p:nvPr/>
          </p:nvSpPr>
          <p:spPr>
            <a:xfrm>
              <a:off x="1156522" y="1854243"/>
              <a:ext cx="602198" cy="508953"/>
            </a:xfrm>
            <a:custGeom>
              <a:avLst/>
              <a:gdLst/>
              <a:ahLst/>
              <a:cxnLst/>
              <a:rect l="l" t="t" r="r" b="b"/>
              <a:pathLst>
                <a:path w="10359" h="8755" extrusionOk="0">
                  <a:moveTo>
                    <a:pt x="8864" y="0"/>
                  </a:moveTo>
                  <a:cubicBezTo>
                    <a:pt x="8350" y="0"/>
                    <a:pt x="1" y="1228"/>
                    <a:pt x="1" y="1228"/>
                  </a:cubicBezTo>
                  <a:lnTo>
                    <a:pt x="1390" y="8754"/>
                  </a:lnTo>
                  <a:lnTo>
                    <a:pt x="10358" y="7247"/>
                  </a:lnTo>
                  <a:lnTo>
                    <a:pt x="8883" y="1"/>
                  </a:lnTo>
                  <a:cubicBezTo>
                    <a:pt x="8879" y="0"/>
                    <a:pt x="8873" y="0"/>
                    <a:pt x="8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1"/>
            <p:cNvSpPr/>
            <p:nvPr/>
          </p:nvSpPr>
          <p:spPr>
            <a:xfrm>
              <a:off x="1077347" y="2160946"/>
              <a:ext cx="191315" cy="164400"/>
            </a:xfrm>
            <a:custGeom>
              <a:avLst/>
              <a:gdLst/>
              <a:ahLst/>
              <a:cxnLst/>
              <a:rect l="l" t="t" r="r" b="b"/>
              <a:pathLst>
                <a:path w="3291" h="2828" extrusionOk="0">
                  <a:moveTo>
                    <a:pt x="760" y="1"/>
                  </a:moveTo>
                  <a:lnTo>
                    <a:pt x="760" y="1"/>
                  </a:lnTo>
                  <a:cubicBezTo>
                    <a:pt x="1" y="1238"/>
                    <a:pt x="115" y="2828"/>
                    <a:pt x="1065" y="2828"/>
                  </a:cubicBezTo>
                  <a:cubicBezTo>
                    <a:pt x="1099" y="2828"/>
                    <a:pt x="1133" y="2826"/>
                    <a:pt x="1169" y="2822"/>
                  </a:cubicBezTo>
                  <a:cubicBezTo>
                    <a:pt x="2612" y="2660"/>
                    <a:pt x="3032" y="2391"/>
                    <a:pt x="2795" y="2154"/>
                  </a:cubicBezTo>
                  <a:lnTo>
                    <a:pt x="2795" y="2154"/>
                  </a:lnTo>
                  <a:lnTo>
                    <a:pt x="1223" y="2176"/>
                  </a:lnTo>
                  <a:cubicBezTo>
                    <a:pt x="1223" y="2176"/>
                    <a:pt x="3290" y="1982"/>
                    <a:pt x="3150" y="1842"/>
                  </a:cubicBezTo>
                  <a:cubicBezTo>
                    <a:pt x="2740" y="1424"/>
                    <a:pt x="1706" y="1349"/>
                    <a:pt x="1236" y="1337"/>
                  </a:cubicBezTo>
                  <a:lnTo>
                    <a:pt x="1236" y="1337"/>
                  </a:lnTo>
                  <a:cubicBezTo>
                    <a:pt x="1772" y="1336"/>
                    <a:pt x="3007" y="1313"/>
                    <a:pt x="2795" y="1110"/>
                  </a:cubicBezTo>
                  <a:cubicBezTo>
                    <a:pt x="2192" y="518"/>
                    <a:pt x="760" y="1"/>
                    <a:pt x="760"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1259823" y="1917374"/>
              <a:ext cx="383095" cy="342519"/>
            </a:xfrm>
            <a:custGeom>
              <a:avLst/>
              <a:gdLst/>
              <a:ahLst/>
              <a:cxnLst/>
              <a:rect l="l" t="t" r="r" b="b"/>
              <a:pathLst>
                <a:path w="6590" h="5892" extrusionOk="0">
                  <a:moveTo>
                    <a:pt x="4730" y="0"/>
                  </a:moveTo>
                  <a:cubicBezTo>
                    <a:pt x="4622" y="0"/>
                    <a:pt x="4513" y="12"/>
                    <a:pt x="4404" y="35"/>
                  </a:cubicBezTo>
                  <a:cubicBezTo>
                    <a:pt x="3284" y="261"/>
                    <a:pt x="3219" y="1747"/>
                    <a:pt x="3219" y="1747"/>
                  </a:cubicBezTo>
                  <a:cubicBezTo>
                    <a:pt x="3069" y="1327"/>
                    <a:pt x="2746" y="993"/>
                    <a:pt x="2337" y="821"/>
                  </a:cubicBezTo>
                  <a:cubicBezTo>
                    <a:pt x="2174" y="747"/>
                    <a:pt x="1914" y="688"/>
                    <a:pt x="1626" y="688"/>
                  </a:cubicBezTo>
                  <a:cubicBezTo>
                    <a:pt x="903" y="688"/>
                    <a:pt x="0" y="1058"/>
                    <a:pt x="0" y="2490"/>
                  </a:cubicBezTo>
                  <a:cubicBezTo>
                    <a:pt x="0" y="4632"/>
                    <a:pt x="4113" y="5892"/>
                    <a:pt x="4113" y="5892"/>
                  </a:cubicBezTo>
                  <a:cubicBezTo>
                    <a:pt x="4113" y="5892"/>
                    <a:pt x="6589" y="3060"/>
                    <a:pt x="6342" y="1639"/>
                  </a:cubicBezTo>
                  <a:cubicBezTo>
                    <a:pt x="6153" y="556"/>
                    <a:pt x="5479" y="0"/>
                    <a:pt x="4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1263543" y="2036602"/>
              <a:ext cx="366876" cy="148820"/>
            </a:xfrm>
            <a:custGeom>
              <a:avLst/>
              <a:gdLst/>
              <a:ahLst/>
              <a:cxnLst/>
              <a:rect l="l" t="t" r="r" b="b"/>
              <a:pathLst>
                <a:path w="6311" h="2560" extrusionOk="0">
                  <a:moveTo>
                    <a:pt x="3282" y="1"/>
                  </a:moveTo>
                  <a:cubicBezTo>
                    <a:pt x="3259" y="1"/>
                    <a:pt x="3238" y="3"/>
                    <a:pt x="3220" y="8"/>
                  </a:cubicBezTo>
                  <a:cubicBezTo>
                    <a:pt x="2972" y="105"/>
                    <a:pt x="2994" y="600"/>
                    <a:pt x="3059" y="1386"/>
                  </a:cubicBezTo>
                  <a:cubicBezTo>
                    <a:pt x="3091" y="1752"/>
                    <a:pt x="3134" y="2301"/>
                    <a:pt x="3080" y="2366"/>
                  </a:cubicBezTo>
                  <a:cubicBezTo>
                    <a:pt x="2972" y="2334"/>
                    <a:pt x="2736" y="1763"/>
                    <a:pt x="2617" y="1494"/>
                  </a:cubicBezTo>
                  <a:cubicBezTo>
                    <a:pt x="2413" y="1020"/>
                    <a:pt x="2359" y="912"/>
                    <a:pt x="2262" y="891"/>
                  </a:cubicBezTo>
                  <a:cubicBezTo>
                    <a:pt x="2246" y="887"/>
                    <a:pt x="2232" y="884"/>
                    <a:pt x="2218" y="884"/>
                  </a:cubicBezTo>
                  <a:cubicBezTo>
                    <a:pt x="2195" y="884"/>
                    <a:pt x="2175" y="892"/>
                    <a:pt x="2154" y="912"/>
                  </a:cubicBezTo>
                  <a:cubicBezTo>
                    <a:pt x="2068" y="966"/>
                    <a:pt x="2047" y="1117"/>
                    <a:pt x="2014" y="1408"/>
                  </a:cubicBezTo>
                  <a:cubicBezTo>
                    <a:pt x="2014" y="1548"/>
                    <a:pt x="1993" y="1677"/>
                    <a:pt x="1971" y="1806"/>
                  </a:cubicBezTo>
                  <a:cubicBezTo>
                    <a:pt x="1853" y="1849"/>
                    <a:pt x="701" y="1978"/>
                    <a:pt x="1" y="2054"/>
                  </a:cubicBezTo>
                  <a:lnTo>
                    <a:pt x="22" y="2247"/>
                  </a:lnTo>
                  <a:cubicBezTo>
                    <a:pt x="464" y="2204"/>
                    <a:pt x="1896" y="2043"/>
                    <a:pt x="2047" y="1978"/>
                  </a:cubicBezTo>
                  <a:cubicBezTo>
                    <a:pt x="2154" y="1935"/>
                    <a:pt x="2176" y="1752"/>
                    <a:pt x="2208" y="1429"/>
                  </a:cubicBezTo>
                  <a:cubicBezTo>
                    <a:pt x="2219" y="1343"/>
                    <a:pt x="2230" y="1235"/>
                    <a:pt x="2240" y="1160"/>
                  </a:cubicBezTo>
                  <a:cubicBezTo>
                    <a:pt x="2294" y="1268"/>
                    <a:pt x="2370" y="1429"/>
                    <a:pt x="2434" y="1569"/>
                  </a:cubicBezTo>
                  <a:cubicBezTo>
                    <a:pt x="2682" y="2150"/>
                    <a:pt x="2843" y="2517"/>
                    <a:pt x="3037" y="2560"/>
                  </a:cubicBezTo>
                  <a:lnTo>
                    <a:pt x="3091" y="2560"/>
                  </a:lnTo>
                  <a:cubicBezTo>
                    <a:pt x="3123" y="2560"/>
                    <a:pt x="3155" y="2538"/>
                    <a:pt x="3188" y="2517"/>
                  </a:cubicBezTo>
                  <a:cubicBezTo>
                    <a:pt x="3328" y="2387"/>
                    <a:pt x="3306" y="2021"/>
                    <a:pt x="3252" y="1375"/>
                  </a:cubicBezTo>
                  <a:cubicBezTo>
                    <a:pt x="3220" y="977"/>
                    <a:pt x="3155" y="245"/>
                    <a:pt x="3274" y="202"/>
                  </a:cubicBezTo>
                  <a:cubicBezTo>
                    <a:pt x="3403" y="234"/>
                    <a:pt x="3608" y="955"/>
                    <a:pt x="3715" y="1354"/>
                  </a:cubicBezTo>
                  <a:cubicBezTo>
                    <a:pt x="3898" y="2000"/>
                    <a:pt x="3974" y="2237"/>
                    <a:pt x="4103" y="2280"/>
                  </a:cubicBezTo>
                  <a:cubicBezTo>
                    <a:pt x="4121" y="2289"/>
                    <a:pt x="4139" y="2292"/>
                    <a:pt x="4157" y="2292"/>
                  </a:cubicBezTo>
                  <a:cubicBezTo>
                    <a:pt x="4181" y="2292"/>
                    <a:pt x="4203" y="2286"/>
                    <a:pt x="4221" y="2280"/>
                  </a:cubicBezTo>
                  <a:cubicBezTo>
                    <a:pt x="4361" y="2194"/>
                    <a:pt x="4383" y="1892"/>
                    <a:pt x="4394" y="1225"/>
                  </a:cubicBezTo>
                  <a:cubicBezTo>
                    <a:pt x="4394" y="988"/>
                    <a:pt x="4404" y="751"/>
                    <a:pt x="4437" y="503"/>
                  </a:cubicBezTo>
                  <a:cubicBezTo>
                    <a:pt x="4512" y="654"/>
                    <a:pt x="4566" y="805"/>
                    <a:pt x="4598" y="955"/>
                  </a:cubicBezTo>
                  <a:cubicBezTo>
                    <a:pt x="4674" y="1225"/>
                    <a:pt x="4727" y="1408"/>
                    <a:pt x="4857" y="1451"/>
                  </a:cubicBezTo>
                  <a:cubicBezTo>
                    <a:pt x="4880" y="1457"/>
                    <a:pt x="4915" y="1460"/>
                    <a:pt x="4961" y="1460"/>
                  </a:cubicBezTo>
                  <a:cubicBezTo>
                    <a:pt x="5275" y="1460"/>
                    <a:pt x="6056" y="1315"/>
                    <a:pt x="6310" y="1268"/>
                  </a:cubicBezTo>
                  <a:lnTo>
                    <a:pt x="6278" y="1074"/>
                  </a:lnTo>
                  <a:cubicBezTo>
                    <a:pt x="5742" y="1181"/>
                    <a:pt x="5144" y="1271"/>
                    <a:pt x="4963" y="1271"/>
                  </a:cubicBezTo>
                  <a:cubicBezTo>
                    <a:pt x="4945" y="1271"/>
                    <a:pt x="4930" y="1270"/>
                    <a:pt x="4921" y="1268"/>
                  </a:cubicBezTo>
                  <a:cubicBezTo>
                    <a:pt x="4857" y="1149"/>
                    <a:pt x="4814" y="1031"/>
                    <a:pt x="4781" y="902"/>
                  </a:cubicBezTo>
                  <a:cubicBezTo>
                    <a:pt x="4706" y="622"/>
                    <a:pt x="4631" y="352"/>
                    <a:pt x="4458" y="288"/>
                  </a:cubicBezTo>
                  <a:cubicBezTo>
                    <a:pt x="4442" y="280"/>
                    <a:pt x="4425" y="276"/>
                    <a:pt x="4409" y="276"/>
                  </a:cubicBezTo>
                  <a:cubicBezTo>
                    <a:pt x="4382" y="276"/>
                    <a:pt x="4356" y="285"/>
                    <a:pt x="4329" y="299"/>
                  </a:cubicBezTo>
                  <a:cubicBezTo>
                    <a:pt x="4221" y="385"/>
                    <a:pt x="4211" y="622"/>
                    <a:pt x="4200" y="1225"/>
                  </a:cubicBezTo>
                  <a:cubicBezTo>
                    <a:pt x="4200" y="1494"/>
                    <a:pt x="4189" y="1774"/>
                    <a:pt x="4146" y="2043"/>
                  </a:cubicBezTo>
                  <a:cubicBezTo>
                    <a:pt x="4049" y="1806"/>
                    <a:pt x="3974" y="1548"/>
                    <a:pt x="3909" y="1300"/>
                  </a:cubicBezTo>
                  <a:cubicBezTo>
                    <a:pt x="3715" y="589"/>
                    <a:pt x="3575" y="126"/>
                    <a:pt x="3371" y="19"/>
                  </a:cubicBezTo>
                  <a:cubicBezTo>
                    <a:pt x="3346" y="6"/>
                    <a:pt x="3313" y="1"/>
                    <a:pt x="3282"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1336149" y="2744880"/>
              <a:ext cx="209743" cy="301128"/>
            </a:xfrm>
            <a:custGeom>
              <a:avLst/>
              <a:gdLst/>
              <a:ahLst/>
              <a:cxnLst/>
              <a:rect l="l" t="t" r="r" b="b"/>
              <a:pathLst>
                <a:path w="3608" h="5180" extrusionOk="0">
                  <a:moveTo>
                    <a:pt x="3521" y="1"/>
                  </a:moveTo>
                  <a:cubicBezTo>
                    <a:pt x="2692" y="1358"/>
                    <a:pt x="453" y="4921"/>
                    <a:pt x="1" y="5083"/>
                  </a:cubicBezTo>
                  <a:lnTo>
                    <a:pt x="33" y="5180"/>
                  </a:lnTo>
                  <a:cubicBezTo>
                    <a:pt x="604" y="4975"/>
                    <a:pt x="3478" y="259"/>
                    <a:pt x="3608" y="55"/>
                  </a:cubicBezTo>
                  <a:lnTo>
                    <a:pt x="3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199871" y="2745520"/>
              <a:ext cx="209743" cy="300489"/>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16" y="1357"/>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1"/>
            <p:cNvSpPr/>
            <p:nvPr/>
          </p:nvSpPr>
          <p:spPr>
            <a:xfrm>
              <a:off x="2107267" y="1506266"/>
              <a:ext cx="690386" cy="695850"/>
            </a:xfrm>
            <a:custGeom>
              <a:avLst/>
              <a:gdLst/>
              <a:ahLst/>
              <a:cxnLst/>
              <a:rect l="l" t="t" r="r" b="b"/>
              <a:pathLst>
                <a:path w="11876" h="11970" extrusionOk="0">
                  <a:moveTo>
                    <a:pt x="2843" y="1"/>
                  </a:moveTo>
                  <a:cubicBezTo>
                    <a:pt x="0" y="130"/>
                    <a:pt x="2681" y="8883"/>
                    <a:pt x="2681" y="8883"/>
                  </a:cubicBezTo>
                  <a:cubicBezTo>
                    <a:pt x="2681" y="8883"/>
                    <a:pt x="4156" y="10380"/>
                    <a:pt x="5976" y="11230"/>
                  </a:cubicBezTo>
                  <a:cubicBezTo>
                    <a:pt x="6778" y="11605"/>
                    <a:pt x="7866" y="11970"/>
                    <a:pt x="8859" y="11970"/>
                  </a:cubicBezTo>
                  <a:cubicBezTo>
                    <a:pt x="10120" y="11970"/>
                    <a:pt x="11227" y="11383"/>
                    <a:pt x="11402" y="9486"/>
                  </a:cubicBezTo>
                  <a:cubicBezTo>
                    <a:pt x="11876" y="4426"/>
                    <a:pt x="2843" y="1"/>
                    <a:pt x="28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a:off x="2052797" y="1498767"/>
              <a:ext cx="236019" cy="1117313"/>
            </a:xfrm>
            <a:custGeom>
              <a:avLst/>
              <a:gdLst/>
              <a:ahLst/>
              <a:cxnLst/>
              <a:rect l="l" t="t" r="r" b="b"/>
              <a:pathLst>
                <a:path w="4060" h="19220" extrusionOk="0">
                  <a:moveTo>
                    <a:pt x="2326" y="1"/>
                  </a:moveTo>
                  <a:lnTo>
                    <a:pt x="2229" y="44"/>
                  </a:lnTo>
                  <a:cubicBezTo>
                    <a:pt x="2251" y="87"/>
                    <a:pt x="3963" y="4609"/>
                    <a:pt x="3823" y="5405"/>
                  </a:cubicBezTo>
                  <a:cubicBezTo>
                    <a:pt x="3683" y="6191"/>
                    <a:pt x="840" y="10821"/>
                    <a:pt x="819" y="10864"/>
                  </a:cubicBezTo>
                  <a:lnTo>
                    <a:pt x="797" y="10896"/>
                  </a:lnTo>
                  <a:lnTo>
                    <a:pt x="819" y="10918"/>
                  </a:lnTo>
                  <a:cubicBezTo>
                    <a:pt x="830" y="10940"/>
                    <a:pt x="2218" y="12964"/>
                    <a:pt x="2488" y="13782"/>
                  </a:cubicBezTo>
                  <a:cubicBezTo>
                    <a:pt x="2746" y="14600"/>
                    <a:pt x="33" y="19122"/>
                    <a:pt x="1" y="19165"/>
                  </a:cubicBezTo>
                  <a:lnTo>
                    <a:pt x="87" y="19219"/>
                  </a:lnTo>
                  <a:cubicBezTo>
                    <a:pt x="205" y="19025"/>
                    <a:pt x="2864" y="14611"/>
                    <a:pt x="2585" y="13750"/>
                  </a:cubicBezTo>
                  <a:cubicBezTo>
                    <a:pt x="2315" y="12942"/>
                    <a:pt x="1088" y="11144"/>
                    <a:pt x="916" y="10896"/>
                  </a:cubicBezTo>
                  <a:cubicBezTo>
                    <a:pt x="1174" y="10466"/>
                    <a:pt x="3780" y="6202"/>
                    <a:pt x="3920" y="5416"/>
                  </a:cubicBezTo>
                  <a:cubicBezTo>
                    <a:pt x="4060" y="4609"/>
                    <a:pt x="2391" y="194"/>
                    <a:pt x="2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1724818" y="2088979"/>
              <a:ext cx="959541" cy="273108"/>
            </a:xfrm>
            <a:custGeom>
              <a:avLst/>
              <a:gdLst/>
              <a:ahLst/>
              <a:cxnLst/>
              <a:rect l="l" t="t" r="r" b="b"/>
              <a:pathLst>
                <a:path w="16506" h="4698" extrusionOk="0">
                  <a:moveTo>
                    <a:pt x="13562" y="0"/>
                  </a:moveTo>
                  <a:cubicBezTo>
                    <a:pt x="13539" y="0"/>
                    <a:pt x="13515" y="0"/>
                    <a:pt x="13491" y="1"/>
                  </a:cubicBezTo>
                  <a:cubicBezTo>
                    <a:pt x="13491" y="1"/>
                    <a:pt x="4060" y="259"/>
                    <a:pt x="1788" y="1379"/>
                  </a:cubicBezTo>
                  <a:cubicBezTo>
                    <a:pt x="751" y="1893"/>
                    <a:pt x="801" y="2033"/>
                    <a:pt x="1164" y="2033"/>
                  </a:cubicBezTo>
                  <a:cubicBezTo>
                    <a:pt x="1601" y="2033"/>
                    <a:pt x="2488" y="1831"/>
                    <a:pt x="2488" y="1831"/>
                  </a:cubicBezTo>
                  <a:lnTo>
                    <a:pt x="2488" y="1831"/>
                  </a:lnTo>
                  <a:cubicBezTo>
                    <a:pt x="2435" y="1849"/>
                    <a:pt x="2365" y="1874"/>
                    <a:pt x="2273" y="1906"/>
                  </a:cubicBezTo>
                  <a:cubicBezTo>
                    <a:pt x="1217" y="2283"/>
                    <a:pt x="1" y="3220"/>
                    <a:pt x="281" y="3252"/>
                  </a:cubicBezTo>
                  <a:cubicBezTo>
                    <a:pt x="290" y="3253"/>
                    <a:pt x="300" y="3254"/>
                    <a:pt x="312" y="3254"/>
                  </a:cubicBezTo>
                  <a:cubicBezTo>
                    <a:pt x="690" y="3254"/>
                    <a:pt x="2660" y="2628"/>
                    <a:pt x="2660" y="2628"/>
                  </a:cubicBezTo>
                  <a:lnTo>
                    <a:pt x="2660" y="2628"/>
                  </a:lnTo>
                  <a:cubicBezTo>
                    <a:pt x="2660" y="2628"/>
                    <a:pt x="496" y="3489"/>
                    <a:pt x="388" y="3963"/>
                  </a:cubicBezTo>
                  <a:cubicBezTo>
                    <a:pt x="382" y="3993"/>
                    <a:pt x="413" y="4006"/>
                    <a:pt x="473" y="4006"/>
                  </a:cubicBezTo>
                  <a:cubicBezTo>
                    <a:pt x="943" y="4006"/>
                    <a:pt x="3209" y="3166"/>
                    <a:pt x="3209" y="3166"/>
                  </a:cubicBezTo>
                  <a:lnTo>
                    <a:pt x="3209" y="3166"/>
                  </a:lnTo>
                  <a:cubicBezTo>
                    <a:pt x="3209" y="3166"/>
                    <a:pt x="1174" y="4501"/>
                    <a:pt x="1357" y="4684"/>
                  </a:cubicBezTo>
                  <a:cubicBezTo>
                    <a:pt x="1366" y="4693"/>
                    <a:pt x="1381" y="4697"/>
                    <a:pt x="1400" y="4697"/>
                  </a:cubicBezTo>
                  <a:cubicBezTo>
                    <a:pt x="1771" y="4697"/>
                    <a:pt x="3955" y="3108"/>
                    <a:pt x="5040" y="3037"/>
                  </a:cubicBezTo>
                  <a:cubicBezTo>
                    <a:pt x="5080" y="3034"/>
                    <a:pt x="5128" y="3032"/>
                    <a:pt x="5181" y="3032"/>
                  </a:cubicBezTo>
                  <a:cubicBezTo>
                    <a:pt x="6261" y="3032"/>
                    <a:pt x="9811" y="3634"/>
                    <a:pt x="12352" y="3634"/>
                  </a:cubicBezTo>
                  <a:cubicBezTo>
                    <a:pt x="13193" y="3634"/>
                    <a:pt x="13924" y="3568"/>
                    <a:pt x="14417" y="3392"/>
                  </a:cubicBezTo>
                  <a:cubicBezTo>
                    <a:pt x="16457" y="2666"/>
                    <a:pt x="16505" y="0"/>
                    <a:pt x="13562"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a:off x="1920141" y="1970797"/>
              <a:ext cx="890072" cy="402919"/>
            </a:xfrm>
            <a:custGeom>
              <a:avLst/>
              <a:gdLst/>
              <a:ahLst/>
              <a:cxnLst/>
              <a:rect l="l" t="t" r="r" b="b"/>
              <a:pathLst>
                <a:path w="15311" h="6931" extrusionOk="0">
                  <a:moveTo>
                    <a:pt x="12563" y="0"/>
                  </a:moveTo>
                  <a:cubicBezTo>
                    <a:pt x="8718" y="0"/>
                    <a:pt x="939" y="1006"/>
                    <a:pt x="764" y="2378"/>
                  </a:cubicBezTo>
                  <a:cubicBezTo>
                    <a:pt x="764" y="2378"/>
                    <a:pt x="0" y="5177"/>
                    <a:pt x="1270" y="5802"/>
                  </a:cubicBezTo>
                  <a:cubicBezTo>
                    <a:pt x="2099" y="6220"/>
                    <a:pt x="6778" y="6931"/>
                    <a:pt x="10228" y="6931"/>
                  </a:cubicBezTo>
                  <a:cubicBezTo>
                    <a:pt x="12024" y="6931"/>
                    <a:pt x="13487" y="6738"/>
                    <a:pt x="13900" y="6211"/>
                  </a:cubicBezTo>
                  <a:cubicBezTo>
                    <a:pt x="15116" y="4682"/>
                    <a:pt x="15310" y="1129"/>
                    <a:pt x="14643" y="279"/>
                  </a:cubicBezTo>
                  <a:cubicBezTo>
                    <a:pt x="14488" y="87"/>
                    <a:pt x="13697" y="0"/>
                    <a:pt x="12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2174874" y="1454994"/>
              <a:ext cx="596501" cy="532671"/>
            </a:xfrm>
            <a:custGeom>
              <a:avLst/>
              <a:gdLst/>
              <a:ahLst/>
              <a:cxnLst/>
              <a:rect l="l" t="t" r="r" b="b"/>
              <a:pathLst>
                <a:path w="10261" h="9163" extrusionOk="0">
                  <a:moveTo>
                    <a:pt x="0" y="0"/>
                  </a:moveTo>
                  <a:cubicBezTo>
                    <a:pt x="0" y="0"/>
                    <a:pt x="2121" y="2186"/>
                    <a:pt x="4877" y="2972"/>
                  </a:cubicBezTo>
                  <a:cubicBezTo>
                    <a:pt x="5857" y="3252"/>
                    <a:pt x="10261" y="9162"/>
                    <a:pt x="10261" y="9162"/>
                  </a:cubicBezTo>
                  <a:cubicBezTo>
                    <a:pt x="7903" y="1787"/>
                    <a:pt x="0" y="0"/>
                    <a:pt x="0"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2034021" y="1970681"/>
              <a:ext cx="634113" cy="101500"/>
            </a:xfrm>
            <a:custGeom>
              <a:avLst/>
              <a:gdLst/>
              <a:ahLst/>
              <a:cxnLst/>
              <a:rect l="l" t="t" r="r" b="b"/>
              <a:pathLst>
                <a:path w="10908" h="1746" extrusionOk="0">
                  <a:moveTo>
                    <a:pt x="10907" y="1"/>
                  </a:moveTo>
                  <a:cubicBezTo>
                    <a:pt x="10907" y="1"/>
                    <a:pt x="8183" y="98"/>
                    <a:pt x="6159" y="281"/>
                  </a:cubicBezTo>
                  <a:cubicBezTo>
                    <a:pt x="4135" y="464"/>
                    <a:pt x="1" y="1454"/>
                    <a:pt x="1" y="1454"/>
                  </a:cubicBezTo>
                  <a:cubicBezTo>
                    <a:pt x="1" y="1454"/>
                    <a:pt x="1871" y="1746"/>
                    <a:pt x="3684" y="1746"/>
                  </a:cubicBezTo>
                  <a:cubicBezTo>
                    <a:pt x="4477" y="1746"/>
                    <a:pt x="5259" y="1690"/>
                    <a:pt x="5868" y="1530"/>
                  </a:cubicBezTo>
                  <a:cubicBezTo>
                    <a:pt x="7860" y="991"/>
                    <a:pt x="10907" y="1"/>
                    <a:pt x="10907"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51"/>
          <p:cNvGrpSpPr/>
          <p:nvPr/>
        </p:nvGrpSpPr>
        <p:grpSpPr>
          <a:xfrm>
            <a:off x="8017750" y="4440625"/>
            <a:ext cx="822300" cy="335750"/>
            <a:chOff x="715100" y="535000"/>
            <a:chExt cx="822300" cy="335750"/>
          </a:xfrm>
        </p:grpSpPr>
        <p:sp>
          <p:nvSpPr>
            <p:cNvPr id="1349" name="Google Shape;1349;p5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1"/>
          <p:cNvGrpSpPr/>
          <p:nvPr/>
        </p:nvGrpSpPr>
        <p:grpSpPr>
          <a:xfrm>
            <a:off x="8295674" y="401775"/>
            <a:ext cx="266457" cy="266457"/>
            <a:chOff x="-339325" y="770500"/>
            <a:chExt cx="1587000" cy="1587000"/>
          </a:xfrm>
        </p:grpSpPr>
        <p:sp>
          <p:nvSpPr>
            <p:cNvPr id="1368" name="Google Shape;1368;p5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8"/>
          <p:cNvSpPr/>
          <p:nvPr/>
        </p:nvSpPr>
        <p:spPr>
          <a:xfrm>
            <a:off x="47383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47383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7383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6692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6692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6692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txBox="1">
            <a:spLocks noGrp="1"/>
          </p:cNvSpPr>
          <p:nvPr>
            <p:ph type="subTitle" idx="16"/>
          </p:nvPr>
        </p:nvSpPr>
        <p:spPr>
          <a:xfrm>
            <a:off x="1500000" y="1139775"/>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Introduction</a:t>
            </a:r>
            <a:endParaRPr dirty="0"/>
          </a:p>
        </p:txBody>
      </p:sp>
      <p:sp>
        <p:nvSpPr>
          <p:cNvPr id="845" name="Google Shape;845;p38"/>
          <p:cNvSpPr txBox="1">
            <a:spLocks noGrp="1"/>
          </p:cNvSpPr>
          <p:nvPr>
            <p:ph type="title"/>
          </p:nvPr>
        </p:nvSpPr>
        <p:spPr>
          <a:xfrm>
            <a:off x="720000" y="1217425"/>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01</a:t>
            </a:r>
            <a:endParaRPr/>
          </a:p>
        </p:txBody>
      </p:sp>
      <p:sp>
        <p:nvSpPr>
          <p:cNvPr id="847" name="Google Shape;847;p38"/>
          <p:cNvSpPr txBox="1">
            <a:spLocks noGrp="1"/>
          </p:cNvSpPr>
          <p:nvPr>
            <p:ph type="title" idx="2"/>
          </p:nvPr>
        </p:nvSpPr>
        <p:spPr>
          <a:xfrm>
            <a:off x="715100" y="2428263"/>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02</a:t>
            </a:r>
            <a:endParaRPr/>
          </a:p>
        </p:txBody>
      </p:sp>
      <p:sp>
        <p:nvSpPr>
          <p:cNvPr id="849" name="Google Shape;849;p38"/>
          <p:cNvSpPr txBox="1">
            <a:spLocks noGrp="1"/>
          </p:cNvSpPr>
          <p:nvPr>
            <p:ph type="title" idx="4"/>
          </p:nvPr>
        </p:nvSpPr>
        <p:spPr>
          <a:xfrm>
            <a:off x="4730700" y="1217425"/>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851" name="Google Shape;851;p38"/>
          <p:cNvSpPr txBox="1">
            <a:spLocks noGrp="1"/>
          </p:cNvSpPr>
          <p:nvPr>
            <p:ph type="title" idx="6"/>
          </p:nvPr>
        </p:nvSpPr>
        <p:spPr>
          <a:xfrm>
            <a:off x="720000" y="3628700"/>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03</a:t>
            </a:r>
            <a:endParaRPr/>
          </a:p>
        </p:txBody>
      </p:sp>
      <p:sp>
        <p:nvSpPr>
          <p:cNvPr id="853" name="Google Shape;853;p38"/>
          <p:cNvSpPr txBox="1">
            <a:spLocks noGrp="1"/>
          </p:cNvSpPr>
          <p:nvPr>
            <p:ph type="title" idx="8"/>
          </p:nvPr>
        </p:nvSpPr>
        <p:spPr>
          <a:xfrm>
            <a:off x="4730700" y="2428263"/>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
        <p:nvSpPr>
          <p:cNvPr id="855" name="Google Shape;855;p38"/>
          <p:cNvSpPr txBox="1">
            <a:spLocks noGrp="1"/>
          </p:cNvSpPr>
          <p:nvPr>
            <p:ph type="title" idx="13"/>
          </p:nvPr>
        </p:nvSpPr>
        <p:spPr>
          <a:xfrm>
            <a:off x="4730700" y="3628700"/>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06</a:t>
            </a:r>
            <a:endParaRPr/>
          </a:p>
        </p:txBody>
      </p:sp>
      <p:sp>
        <p:nvSpPr>
          <p:cNvPr id="857" name="Google Shape;857;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Agenda</a:t>
            </a:r>
            <a:endParaRPr dirty="0"/>
          </a:p>
        </p:txBody>
      </p:sp>
      <p:sp>
        <p:nvSpPr>
          <p:cNvPr id="858" name="Google Shape;858;p38"/>
          <p:cNvSpPr txBox="1">
            <a:spLocks noGrp="1"/>
          </p:cNvSpPr>
          <p:nvPr>
            <p:ph type="subTitle" idx="17"/>
          </p:nvPr>
        </p:nvSpPr>
        <p:spPr>
          <a:xfrm>
            <a:off x="1506112"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introduction</a:t>
            </a:r>
            <a:endParaRPr dirty="0"/>
          </a:p>
        </p:txBody>
      </p:sp>
      <p:sp>
        <p:nvSpPr>
          <p:cNvPr id="859" name="Google Shape;859;p38"/>
          <p:cNvSpPr txBox="1">
            <a:spLocks noGrp="1"/>
          </p:cNvSpPr>
          <p:nvPr>
            <p:ph type="subTitle" idx="18"/>
          </p:nvPr>
        </p:nvSpPr>
        <p:spPr>
          <a:xfrm>
            <a:off x="5510700" y="1139775"/>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Findings</a:t>
            </a:r>
            <a:endParaRPr dirty="0"/>
          </a:p>
        </p:txBody>
      </p:sp>
      <p:sp>
        <p:nvSpPr>
          <p:cNvPr id="860" name="Google Shape;860;p38"/>
          <p:cNvSpPr txBox="1">
            <a:spLocks noGrp="1"/>
          </p:cNvSpPr>
          <p:nvPr>
            <p:ph type="subTitle" idx="19"/>
          </p:nvPr>
        </p:nvSpPr>
        <p:spPr>
          <a:xfrm>
            <a:off x="1506112" y="3551000"/>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Objectives</a:t>
            </a:r>
            <a:endParaRPr dirty="0"/>
          </a:p>
        </p:txBody>
      </p:sp>
      <p:sp>
        <p:nvSpPr>
          <p:cNvPr id="861" name="Google Shape;861;p38"/>
          <p:cNvSpPr txBox="1">
            <a:spLocks noGrp="1"/>
          </p:cNvSpPr>
          <p:nvPr>
            <p:ph type="subTitle" idx="20"/>
          </p:nvPr>
        </p:nvSpPr>
        <p:spPr>
          <a:xfrm>
            <a:off x="5510700"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Visualization-Story</a:t>
            </a:r>
            <a:endParaRPr dirty="0"/>
          </a:p>
        </p:txBody>
      </p:sp>
      <p:sp>
        <p:nvSpPr>
          <p:cNvPr id="862" name="Google Shape;862;p38"/>
          <p:cNvSpPr txBox="1">
            <a:spLocks noGrp="1"/>
          </p:cNvSpPr>
          <p:nvPr>
            <p:ph type="subTitle" idx="21"/>
          </p:nvPr>
        </p:nvSpPr>
        <p:spPr>
          <a:xfrm>
            <a:off x="5510700" y="3551000"/>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Summary &amp; recomendations</a:t>
            </a:r>
            <a:endParaRPr dirty="0"/>
          </a:p>
        </p:txBody>
      </p:sp>
      <p:grpSp>
        <p:nvGrpSpPr>
          <p:cNvPr id="863" name="Google Shape;863;p38"/>
          <p:cNvGrpSpPr/>
          <p:nvPr/>
        </p:nvGrpSpPr>
        <p:grpSpPr>
          <a:xfrm>
            <a:off x="7962550" y="4080025"/>
            <a:ext cx="932688" cy="832316"/>
            <a:chOff x="7962550" y="4019950"/>
            <a:chExt cx="932688" cy="832316"/>
          </a:xfrm>
        </p:grpSpPr>
        <p:sp>
          <p:nvSpPr>
            <p:cNvPr id="864" name="Google Shape;864;p38"/>
            <p:cNvSpPr/>
            <p:nvPr/>
          </p:nvSpPr>
          <p:spPr>
            <a:xfrm rot="10800000" flipH="1">
              <a:off x="7962550" y="4019950"/>
              <a:ext cx="932688" cy="832316"/>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8275875" y="4206862"/>
              <a:ext cx="198085" cy="172111"/>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8199285" y="4282905"/>
              <a:ext cx="172737" cy="166009"/>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8569877" y="4406748"/>
              <a:ext cx="149972" cy="13651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8430856" y="4406748"/>
              <a:ext cx="139097" cy="137376"/>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8220955" y="4542796"/>
              <a:ext cx="204109" cy="175632"/>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8328135" y="4621499"/>
              <a:ext cx="172737" cy="166244"/>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9"/>
        <p:cNvGrpSpPr/>
        <p:nvPr/>
      </p:nvGrpSpPr>
      <p:grpSpPr>
        <a:xfrm>
          <a:off x="0" y="0"/>
          <a:ext cx="0" cy="0"/>
          <a:chOff x="0" y="0"/>
          <a:chExt cx="0" cy="0"/>
        </a:xfrm>
      </p:grpSpPr>
      <p:grpSp>
        <p:nvGrpSpPr>
          <p:cNvPr id="1491" name="Google Shape;1491;p55"/>
          <p:cNvGrpSpPr/>
          <p:nvPr/>
        </p:nvGrpSpPr>
        <p:grpSpPr>
          <a:xfrm>
            <a:off x="6568614" y="2943868"/>
            <a:ext cx="1098770" cy="979755"/>
            <a:chOff x="9294422" y="870750"/>
            <a:chExt cx="697277" cy="621711"/>
          </a:xfrm>
        </p:grpSpPr>
        <p:sp>
          <p:nvSpPr>
            <p:cNvPr id="1492" name="Google Shape;1492;p55"/>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5"/>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5"/>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4">
            <a:extLst>
              <a:ext uri="{FF2B5EF4-FFF2-40B4-BE49-F238E27FC236}">
                <a16:creationId xmlns:a16="http://schemas.microsoft.com/office/drawing/2014/main" id="{ADC22B41-AD2F-86BD-BB87-83A4A161C886}"/>
              </a:ext>
            </a:extLst>
          </p:cNvPr>
          <p:cNvSpPr txBox="1">
            <a:spLocks/>
          </p:cNvSpPr>
          <p:nvPr/>
        </p:nvSpPr>
        <p:spPr>
          <a:xfrm>
            <a:off x="4380400" y="11524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3" name="Text Placeholder 4">
            <a:extLst>
              <a:ext uri="{FF2B5EF4-FFF2-40B4-BE49-F238E27FC236}">
                <a16:creationId xmlns:a16="http://schemas.microsoft.com/office/drawing/2014/main" id="{99B3AF37-960E-8637-29CB-799B5274B090}"/>
              </a:ext>
            </a:extLst>
          </p:cNvPr>
          <p:cNvSpPr txBox="1">
            <a:spLocks/>
          </p:cNvSpPr>
          <p:nvPr/>
        </p:nvSpPr>
        <p:spPr>
          <a:xfrm>
            <a:off x="4532800" y="13048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buFont typeface="Arial" panose="020B0604020202020204" pitchFamily="34" charset="0"/>
              <a:buChar char="•"/>
            </a:pPr>
            <a:r>
              <a:rPr lang="en-US" sz="1800" dirty="0">
                <a:latin typeface="Times New Roman" panose="02020603050405020304" pitchFamily="18" charset="0"/>
              </a:rPr>
              <a:t> Physical activity helps to reduce the chances of heart disease </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Avoid Diabetes</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Both Mental health and Physical well </a:t>
            </a:r>
          </a:p>
          <a:p>
            <a:pPr fontAlgn="base"/>
            <a:r>
              <a:rPr lang="en-US" sz="1800" dirty="0">
                <a:latin typeface="Times New Roman" panose="02020603050405020304" pitchFamily="18" charset="0"/>
              </a:rPr>
              <a:t>   being are equally important</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Behavioral factors to avoid </a:t>
            </a:r>
          </a:p>
          <a:p>
            <a:pPr lvl="5" fontAlgn="base"/>
            <a:r>
              <a:rPr lang="en-US" sz="1800" dirty="0">
                <a:latin typeface="Times New Roman" panose="02020603050405020304" pitchFamily="18" charset="0"/>
              </a:rPr>
              <a:t>      Smoking/ Drugs</a:t>
            </a:r>
          </a:p>
          <a:p>
            <a:pPr lvl="7" fontAlgn="base"/>
            <a:r>
              <a:rPr lang="en-US" sz="1800" dirty="0">
                <a:latin typeface="Times New Roman" panose="02020603050405020304" pitchFamily="18" charset="0"/>
              </a:rPr>
              <a:t>      Drinking</a:t>
            </a:r>
          </a:p>
          <a:p>
            <a:pPr fontAlgn="base">
              <a:buFont typeface="Arial" panose="020B0604020202020204" pitchFamily="34" charset="0"/>
              <a:buChar char="•"/>
            </a:pPr>
            <a:endParaRPr lang="en-US" sz="1800" dirty="0">
              <a:latin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3600" dirty="0"/>
              <a:t>Team Project Beat</a:t>
            </a:r>
            <a:endParaRPr sz="3600" dirty="0"/>
          </a:p>
        </p:txBody>
      </p:sp>
      <p:sp>
        <p:nvSpPr>
          <p:cNvPr id="876" name="Google Shape;876;p39"/>
          <p:cNvSpPr txBox="1">
            <a:spLocks noGrp="1"/>
          </p:cNvSpPr>
          <p:nvPr>
            <p:ph type="subTitle" idx="1"/>
          </p:nvPr>
        </p:nvSpPr>
        <p:spPr>
          <a:xfrm>
            <a:off x="2921183" y="2395496"/>
            <a:ext cx="5042700" cy="237372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Tanner Hunter</a:t>
            </a:r>
          </a:p>
          <a:p>
            <a:pPr marL="0" indent="0">
              <a:spcAft>
                <a:spcPts val="1600"/>
              </a:spcAft>
            </a:pPr>
            <a:r>
              <a:rPr lang="en-US" dirty="0" err="1"/>
              <a:t>Lusane</a:t>
            </a:r>
            <a:r>
              <a:rPr lang="en-US" dirty="0"/>
              <a:t> Madison</a:t>
            </a:r>
          </a:p>
          <a:p>
            <a:pPr marL="0" lvl="0" indent="0" algn="l" rtl="0">
              <a:spcBef>
                <a:spcPts val="0"/>
              </a:spcBef>
              <a:spcAft>
                <a:spcPts val="1600"/>
              </a:spcAft>
              <a:buNone/>
            </a:pPr>
            <a:r>
              <a:rPr lang="en-US" dirty="0"/>
              <a:t>Jordon Moses</a:t>
            </a:r>
          </a:p>
          <a:p>
            <a:pPr marL="0" lvl="0" indent="0" algn="l" rtl="0">
              <a:spcBef>
                <a:spcPts val="0"/>
              </a:spcBef>
              <a:spcAft>
                <a:spcPts val="1600"/>
              </a:spcAft>
              <a:buNone/>
            </a:pPr>
            <a:r>
              <a:rPr lang="en-US" dirty="0"/>
              <a:t>Corine </a:t>
            </a:r>
            <a:r>
              <a:rPr lang="en-US" dirty="0" err="1"/>
              <a:t>Alida</a:t>
            </a:r>
            <a:r>
              <a:rPr lang="en-US" dirty="0"/>
              <a:t> </a:t>
            </a:r>
            <a:r>
              <a:rPr lang="en-US" dirty="0" err="1"/>
              <a:t>Daboiko</a:t>
            </a:r>
            <a:endParaRPr lang="en-US" dirty="0"/>
          </a:p>
          <a:p>
            <a:pPr marL="0" lvl="0" indent="0" algn="l" rtl="0">
              <a:spcBef>
                <a:spcPts val="0"/>
              </a:spcBef>
              <a:spcAft>
                <a:spcPts val="1600"/>
              </a:spcAft>
              <a:buNone/>
            </a:pPr>
            <a:r>
              <a:rPr lang="en-US" dirty="0"/>
              <a:t>Bose babu Ravula</a:t>
            </a:r>
            <a:endParaRPr dirty="0"/>
          </a:p>
        </p:txBody>
      </p:sp>
      <p:sp>
        <p:nvSpPr>
          <p:cNvPr id="877" name="Google Shape;877;p39"/>
          <p:cNvSpPr/>
          <p:nvPr/>
        </p:nvSpPr>
        <p:spPr>
          <a:xfrm rot="900022" flipH="1">
            <a:off x="-1907445" y="812885"/>
            <a:ext cx="4623127" cy="3043561"/>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9"/>
          <p:cNvGrpSpPr/>
          <p:nvPr/>
        </p:nvGrpSpPr>
        <p:grpSpPr>
          <a:xfrm>
            <a:off x="822550" y="2020396"/>
            <a:ext cx="1464836" cy="1102702"/>
            <a:chOff x="3205750" y="3798846"/>
            <a:chExt cx="1464836" cy="1102702"/>
          </a:xfrm>
        </p:grpSpPr>
        <p:sp>
          <p:nvSpPr>
            <p:cNvPr id="879" name="Google Shape;879;p39"/>
            <p:cNvSpPr/>
            <p:nvPr/>
          </p:nvSpPr>
          <p:spPr>
            <a:xfrm>
              <a:off x="3439841" y="3798846"/>
              <a:ext cx="781951" cy="728222"/>
            </a:xfrm>
            <a:custGeom>
              <a:avLst/>
              <a:gdLst/>
              <a:ahLst/>
              <a:cxnLst/>
              <a:rect l="l" t="t" r="r" b="b"/>
              <a:pathLst>
                <a:path w="14277" h="13296" extrusionOk="0">
                  <a:moveTo>
                    <a:pt x="5401" y="0"/>
                  </a:moveTo>
                  <a:cubicBezTo>
                    <a:pt x="4009" y="0"/>
                    <a:pt x="2630" y="602"/>
                    <a:pt x="1680" y="1765"/>
                  </a:cubicBezTo>
                  <a:cubicBezTo>
                    <a:pt x="0" y="3810"/>
                    <a:pt x="302" y="6836"/>
                    <a:pt x="2358" y="8515"/>
                  </a:cubicBezTo>
                  <a:lnTo>
                    <a:pt x="8194" y="13296"/>
                  </a:lnTo>
                  <a:lnTo>
                    <a:pt x="14277" y="5856"/>
                  </a:lnTo>
                  <a:lnTo>
                    <a:pt x="8441" y="1086"/>
                  </a:lnTo>
                  <a:cubicBezTo>
                    <a:pt x="7548" y="356"/>
                    <a:pt x="6471" y="0"/>
                    <a:pt x="5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888580" y="4119530"/>
              <a:ext cx="782006" cy="728277"/>
            </a:xfrm>
            <a:custGeom>
              <a:avLst/>
              <a:gdLst/>
              <a:ahLst/>
              <a:cxnLst/>
              <a:rect l="l" t="t" r="r" b="b"/>
              <a:pathLst>
                <a:path w="14278" h="13297" extrusionOk="0">
                  <a:moveTo>
                    <a:pt x="6084" y="1"/>
                  </a:moveTo>
                  <a:lnTo>
                    <a:pt x="1" y="7441"/>
                  </a:lnTo>
                  <a:lnTo>
                    <a:pt x="5836" y="12210"/>
                  </a:lnTo>
                  <a:cubicBezTo>
                    <a:pt x="6730" y="12940"/>
                    <a:pt x="7807" y="13296"/>
                    <a:pt x="8877" y="13296"/>
                  </a:cubicBezTo>
                  <a:cubicBezTo>
                    <a:pt x="10269" y="13296"/>
                    <a:pt x="11648" y="12694"/>
                    <a:pt x="12598" y="11532"/>
                  </a:cubicBezTo>
                  <a:cubicBezTo>
                    <a:pt x="14277" y="9486"/>
                    <a:pt x="13976" y="6461"/>
                    <a:pt x="11919" y="4781"/>
                  </a:cubicBezTo>
                  <a:lnTo>
                    <a:pt x="6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438636" y="3855369"/>
              <a:ext cx="517796" cy="671097"/>
            </a:xfrm>
            <a:custGeom>
              <a:avLst/>
              <a:gdLst/>
              <a:ahLst/>
              <a:cxnLst/>
              <a:rect l="l" t="t" r="r" b="b"/>
              <a:pathLst>
                <a:path w="9454" h="12253" extrusionOk="0">
                  <a:moveTo>
                    <a:pt x="2445" y="0"/>
                  </a:moveTo>
                  <a:lnTo>
                    <a:pt x="2445" y="0"/>
                  </a:lnTo>
                  <a:cubicBezTo>
                    <a:pt x="22" y="1906"/>
                    <a:pt x="1" y="5545"/>
                    <a:pt x="2380" y="7483"/>
                  </a:cubicBezTo>
                  <a:lnTo>
                    <a:pt x="8216" y="12253"/>
                  </a:lnTo>
                  <a:lnTo>
                    <a:pt x="9454" y="10746"/>
                  </a:lnTo>
                  <a:lnTo>
                    <a:pt x="3629" y="6084"/>
                  </a:lnTo>
                  <a:cubicBezTo>
                    <a:pt x="1799" y="4619"/>
                    <a:pt x="1304" y="2046"/>
                    <a:pt x="2445"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888580" y="4120132"/>
              <a:ext cx="718911" cy="727729"/>
            </a:xfrm>
            <a:custGeom>
              <a:avLst/>
              <a:gdLst/>
              <a:ahLst/>
              <a:cxnLst/>
              <a:rect l="l" t="t" r="r" b="b"/>
              <a:pathLst>
                <a:path w="13126" h="13287" extrusionOk="0">
                  <a:moveTo>
                    <a:pt x="6084" y="1"/>
                  </a:moveTo>
                  <a:lnTo>
                    <a:pt x="1" y="7430"/>
                  </a:lnTo>
                  <a:lnTo>
                    <a:pt x="5836" y="12199"/>
                  </a:lnTo>
                  <a:cubicBezTo>
                    <a:pt x="6739" y="12937"/>
                    <a:pt x="7812" y="13287"/>
                    <a:pt x="8872" y="13287"/>
                  </a:cubicBezTo>
                  <a:cubicBezTo>
                    <a:pt x="10581" y="13287"/>
                    <a:pt x="12255" y="12379"/>
                    <a:pt x="13125" y="10724"/>
                  </a:cubicBezTo>
                  <a:lnTo>
                    <a:pt x="13125" y="10724"/>
                  </a:lnTo>
                  <a:cubicBezTo>
                    <a:pt x="12258" y="11394"/>
                    <a:pt x="11220" y="11728"/>
                    <a:pt x="10183" y="11728"/>
                  </a:cubicBezTo>
                  <a:cubicBezTo>
                    <a:pt x="9121" y="11728"/>
                    <a:pt x="8059" y="11378"/>
                    <a:pt x="7182" y="10681"/>
                  </a:cubicBezTo>
                  <a:lnTo>
                    <a:pt x="1304" y="5965"/>
                  </a:lnTo>
                  <a:lnTo>
                    <a:pt x="6084"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205750" y="4794747"/>
              <a:ext cx="1376973" cy="106801"/>
            </a:xfrm>
            <a:custGeom>
              <a:avLst/>
              <a:gdLst/>
              <a:ahLst/>
              <a:cxnLst/>
              <a:rect l="l" t="t" r="r" b="b"/>
              <a:pathLst>
                <a:path w="25141" h="1950" extrusionOk="0">
                  <a:moveTo>
                    <a:pt x="12565" y="1"/>
                  </a:moveTo>
                  <a:cubicBezTo>
                    <a:pt x="5620" y="1"/>
                    <a:pt x="0" y="431"/>
                    <a:pt x="0" y="970"/>
                  </a:cubicBezTo>
                  <a:cubicBezTo>
                    <a:pt x="0" y="1508"/>
                    <a:pt x="5620" y="1949"/>
                    <a:pt x="12565" y="1949"/>
                  </a:cubicBezTo>
                  <a:cubicBezTo>
                    <a:pt x="19509" y="1949"/>
                    <a:pt x="25140" y="1508"/>
                    <a:pt x="25140" y="970"/>
                  </a:cubicBezTo>
                  <a:cubicBezTo>
                    <a:pt x="25140" y="431"/>
                    <a:pt x="19509" y="1"/>
                    <a:pt x="1256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235819" y="4310462"/>
              <a:ext cx="593871" cy="540525"/>
            </a:xfrm>
            <a:custGeom>
              <a:avLst/>
              <a:gdLst/>
              <a:ahLst/>
              <a:cxnLst/>
              <a:rect l="l" t="t" r="r" b="b"/>
              <a:pathLst>
                <a:path w="10843" h="9869" extrusionOk="0">
                  <a:moveTo>
                    <a:pt x="5416" y="1"/>
                  </a:moveTo>
                  <a:cubicBezTo>
                    <a:pt x="4153" y="1"/>
                    <a:pt x="2891" y="482"/>
                    <a:pt x="1927" y="1446"/>
                  </a:cubicBezTo>
                  <a:cubicBezTo>
                    <a:pt x="0" y="3373"/>
                    <a:pt x="0" y="6496"/>
                    <a:pt x="1927" y="8423"/>
                  </a:cubicBezTo>
                  <a:cubicBezTo>
                    <a:pt x="2891" y="9386"/>
                    <a:pt x="4153" y="9868"/>
                    <a:pt x="5416" y="9868"/>
                  </a:cubicBezTo>
                  <a:cubicBezTo>
                    <a:pt x="6678" y="9868"/>
                    <a:pt x="7941" y="9386"/>
                    <a:pt x="8904" y="8423"/>
                  </a:cubicBezTo>
                  <a:cubicBezTo>
                    <a:pt x="10842" y="6496"/>
                    <a:pt x="10842" y="3373"/>
                    <a:pt x="8904" y="1446"/>
                  </a:cubicBezTo>
                  <a:cubicBezTo>
                    <a:pt x="7941" y="482"/>
                    <a:pt x="6678" y="1"/>
                    <a:pt x="5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3235272" y="4310626"/>
              <a:ext cx="360277" cy="539594"/>
            </a:xfrm>
            <a:custGeom>
              <a:avLst/>
              <a:gdLst/>
              <a:ahLst/>
              <a:cxnLst/>
              <a:rect l="l" t="t" r="r" b="b"/>
              <a:pathLst>
                <a:path w="6578" h="9852" extrusionOk="0">
                  <a:moveTo>
                    <a:pt x="5426" y="0"/>
                  </a:moveTo>
                  <a:cubicBezTo>
                    <a:pt x="2799" y="11"/>
                    <a:pt x="624" y="2078"/>
                    <a:pt x="505" y="4716"/>
                  </a:cubicBezTo>
                  <a:cubicBezTo>
                    <a:pt x="387" y="7343"/>
                    <a:pt x="2357" y="9604"/>
                    <a:pt x="4974" y="9852"/>
                  </a:cubicBezTo>
                  <a:cubicBezTo>
                    <a:pt x="3585" y="9518"/>
                    <a:pt x="2400" y="8603"/>
                    <a:pt x="1744" y="7332"/>
                  </a:cubicBezTo>
                  <a:cubicBezTo>
                    <a:pt x="1" y="4011"/>
                    <a:pt x="2457" y="117"/>
                    <a:pt x="6092" y="117"/>
                  </a:cubicBezTo>
                  <a:cubicBezTo>
                    <a:pt x="6252" y="117"/>
                    <a:pt x="6414" y="125"/>
                    <a:pt x="6578" y="140"/>
                  </a:cubicBezTo>
                  <a:cubicBezTo>
                    <a:pt x="6201" y="43"/>
                    <a:pt x="5813" y="0"/>
                    <a:pt x="5426"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3511208" y="4310023"/>
              <a:ext cx="68463" cy="540799"/>
            </a:xfrm>
            <a:custGeom>
              <a:avLst/>
              <a:gdLst/>
              <a:ahLst/>
              <a:cxnLst/>
              <a:rect l="l" t="t" r="r" b="b"/>
              <a:pathLst>
                <a:path w="1250" h="9874" extrusionOk="0">
                  <a:moveTo>
                    <a:pt x="399" y="0"/>
                  </a:moveTo>
                  <a:cubicBezTo>
                    <a:pt x="259" y="11"/>
                    <a:pt x="129" y="22"/>
                    <a:pt x="0" y="33"/>
                  </a:cubicBezTo>
                  <a:lnTo>
                    <a:pt x="0" y="9852"/>
                  </a:lnTo>
                  <a:cubicBezTo>
                    <a:pt x="140" y="9863"/>
                    <a:pt x="259" y="9873"/>
                    <a:pt x="399" y="9873"/>
                  </a:cubicBezTo>
                  <a:cubicBezTo>
                    <a:pt x="679" y="9873"/>
                    <a:pt x="969" y="9841"/>
                    <a:pt x="1249" y="9798"/>
                  </a:cubicBezTo>
                  <a:lnTo>
                    <a:pt x="1249" y="87"/>
                  </a:lnTo>
                  <a:cubicBezTo>
                    <a:pt x="969" y="33"/>
                    <a:pt x="679" y="0"/>
                    <a:pt x="399"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40"/>
          <p:cNvSpPr/>
          <p:nvPr/>
        </p:nvSpPr>
        <p:spPr>
          <a:xfrm>
            <a:off x="3908850" y="1136075"/>
            <a:ext cx="1326300" cy="132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txBox="1">
            <a:spLocks noGrp="1"/>
          </p:cNvSpPr>
          <p:nvPr>
            <p:ph type="title" idx="2"/>
          </p:nvPr>
        </p:nvSpPr>
        <p:spPr>
          <a:xfrm>
            <a:off x="2996550" y="13783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895" name="Google Shape;895;p40"/>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4400" dirty="0"/>
              <a:t>Project Introduction</a:t>
            </a:r>
            <a:endParaRPr sz="4400" dirty="0"/>
          </a:p>
        </p:txBody>
      </p:sp>
      <p:grpSp>
        <p:nvGrpSpPr>
          <p:cNvPr id="896" name="Google Shape;896;p40"/>
          <p:cNvGrpSpPr/>
          <p:nvPr/>
        </p:nvGrpSpPr>
        <p:grpSpPr>
          <a:xfrm>
            <a:off x="7021898" y="493678"/>
            <a:ext cx="1464841" cy="1306153"/>
            <a:chOff x="9294422" y="870750"/>
            <a:chExt cx="697277" cy="621711"/>
          </a:xfrm>
        </p:grpSpPr>
        <p:sp>
          <p:nvSpPr>
            <p:cNvPr id="897" name="Google Shape;897;p40"/>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20" name="Google Shape;920;p41"/>
          <p:cNvSpPr txBox="1">
            <a:spLocks noGrp="1"/>
          </p:cNvSpPr>
          <p:nvPr>
            <p:ph type="title"/>
          </p:nvPr>
        </p:nvSpPr>
        <p:spPr>
          <a:xfrm>
            <a:off x="900789" y="35484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Risk Factors for Heart Disease</a:t>
            </a:r>
            <a:endParaRPr dirty="0"/>
          </a:p>
        </p:txBody>
      </p:sp>
      <p:sp>
        <p:nvSpPr>
          <p:cNvPr id="921" name="Google Shape;921;p41"/>
          <p:cNvSpPr/>
          <p:nvPr/>
        </p:nvSpPr>
        <p:spPr>
          <a:xfrm>
            <a:off x="16191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1505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6681900" y="16703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6943751" y="1903514"/>
            <a:ext cx="319276" cy="376869"/>
          </a:xfrm>
          <a:custGeom>
            <a:avLst/>
            <a:gdLst/>
            <a:ahLst/>
            <a:cxnLst/>
            <a:rect l="l" t="t" r="r" b="b"/>
            <a:pathLst>
              <a:path w="9585" h="11314" extrusionOk="0">
                <a:moveTo>
                  <a:pt x="4979" y="332"/>
                </a:moveTo>
                <a:cubicBezTo>
                  <a:pt x="5009" y="332"/>
                  <a:pt x="5038" y="339"/>
                  <a:pt x="5065" y="354"/>
                </a:cubicBezTo>
                <a:lnTo>
                  <a:pt x="7081" y="1519"/>
                </a:lnTo>
                <a:cubicBezTo>
                  <a:pt x="7131" y="1555"/>
                  <a:pt x="7159" y="1569"/>
                  <a:pt x="7177" y="1635"/>
                </a:cubicBezTo>
                <a:cubicBezTo>
                  <a:pt x="7203" y="1728"/>
                  <a:pt x="7147" y="1824"/>
                  <a:pt x="7052" y="1849"/>
                </a:cubicBezTo>
                <a:cubicBezTo>
                  <a:pt x="7037" y="1854"/>
                  <a:pt x="7021" y="1856"/>
                  <a:pt x="7006" y="1856"/>
                </a:cubicBezTo>
                <a:cubicBezTo>
                  <a:pt x="6976" y="1856"/>
                  <a:pt x="6946" y="1847"/>
                  <a:pt x="6919" y="1832"/>
                </a:cubicBezTo>
                <a:cubicBezTo>
                  <a:pt x="6242" y="1441"/>
                  <a:pt x="5568" y="1047"/>
                  <a:pt x="4889" y="660"/>
                </a:cubicBezTo>
                <a:cubicBezTo>
                  <a:pt x="4849" y="636"/>
                  <a:pt x="4819" y="597"/>
                  <a:pt x="4808" y="552"/>
                </a:cubicBezTo>
                <a:lnTo>
                  <a:pt x="4809" y="552"/>
                </a:lnTo>
                <a:cubicBezTo>
                  <a:pt x="4782" y="460"/>
                  <a:pt x="4838" y="362"/>
                  <a:pt x="4933" y="338"/>
                </a:cubicBezTo>
                <a:cubicBezTo>
                  <a:pt x="4948" y="334"/>
                  <a:pt x="4964" y="332"/>
                  <a:pt x="4979" y="332"/>
                </a:cubicBezTo>
                <a:close/>
                <a:moveTo>
                  <a:pt x="5586" y="1444"/>
                </a:moveTo>
                <a:lnTo>
                  <a:pt x="5892" y="1620"/>
                </a:lnTo>
                <a:lnTo>
                  <a:pt x="5602" y="2123"/>
                </a:lnTo>
                <a:lnTo>
                  <a:pt x="5296" y="1945"/>
                </a:lnTo>
                <a:lnTo>
                  <a:pt x="5586" y="1444"/>
                </a:lnTo>
                <a:close/>
                <a:moveTo>
                  <a:pt x="8709" y="6120"/>
                </a:moveTo>
                <a:cubicBezTo>
                  <a:pt x="8751" y="6120"/>
                  <a:pt x="8789" y="6138"/>
                  <a:pt x="8818" y="6167"/>
                </a:cubicBezTo>
                <a:cubicBezTo>
                  <a:pt x="8848" y="6196"/>
                  <a:pt x="8864" y="6236"/>
                  <a:pt x="8864" y="6277"/>
                </a:cubicBezTo>
                <a:lnTo>
                  <a:pt x="8864" y="6921"/>
                </a:lnTo>
                <a:cubicBezTo>
                  <a:pt x="8864" y="7006"/>
                  <a:pt x="8794" y="7075"/>
                  <a:pt x="8709" y="7076"/>
                </a:cubicBezTo>
                <a:lnTo>
                  <a:pt x="7433" y="7076"/>
                </a:lnTo>
                <a:cubicBezTo>
                  <a:pt x="7340" y="7076"/>
                  <a:pt x="7267" y="7150"/>
                  <a:pt x="7267" y="7243"/>
                </a:cubicBezTo>
                <a:cubicBezTo>
                  <a:pt x="7267" y="7334"/>
                  <a:pt x="7340" y="7408"/>
                  <a:pt x="7433" y="7408"/>
                </a:cubicBezTo>
                <a:lnTo>
                  <a:pt x="8110" y="7408"/>
                </a:lnTo>
                <a:lnTo>
                  <a:pt x="8110" y="7934"/>
                </a:lnTo>
                <a:lnTo>
                  <a:pt x="6004" y="7934"/>
                </a:lnTo>
                <a:lnTo>
                  <a:pt x="6004" y="7409"/>
                </a:lnTo>
                <a:lnTo>
                  <a:pt x="6682" y="7409"/>
                </a:lnTo>
                <a:cubicBezTo>
                  <a:pt x="6774" y="7409"/>
                  <a:pt x="6847" y="7334"/>
                  <a:pt x="6847" y="7243"/>
                </a:cubicBezTo>
                <a:cubicBezTo>
                  <a:pt x="6847" y="7151"/>
                  <a:pt x="6774" y="7078"/>
                  <a:pt x="6682" y="7078"/>
                </a:cubicBezTo>
                <a:lnTo>
                  <a:pt x="5406" y="7076"/>
                </a:lnTo>
                <a:cubicBezTo>
                  <a:pt x="5320" y="7076"/>
                  <a:pt x="5250" y="7006"/>
                  <a:pt x="5250" y="6921"/>
                </a:cubicBezTo>
                <a:lnTo>
                  <a:pt x="5250" y="6277"/>
                </a:lnTo>
                <a:cubicBezTo>
                  <a:pt x="5250" y="6236"/>
                  <a:pt x="5267" y="6196"/>
                  <a:pt x="5296" y="6167"/>
                </a:cubicBezTo>
                <a:cubicBezTo>
                  <a:pt x="5325" y="6138"/>
                  <a:pt x="5365" y="6120"/>
                  <a:pt x="5406" y="6120"/>
                </a:cubicBezTo>
                <a:close/>
                <a:moveTo>
                  <a:pt x="946" y="9276"/>
                </a:moveTo>
                <a:lnTo>
                  <a:pt x="1428" y="9556"/>
                </a:lnTo>
                <a:lnTo>
                  <a:pt x="1247" y="9870"/>
                </a:lnTo>
                <a:lnTo>
                  <a:pt x="764" y="9591"/>
                </a:lnTo>
                <a:lnTo>
                  <a:pt x="946" y="9276"/>
                </a:lnTo>
                <a:close/>
                <a:moveTo>
                  <a:pt x="7955" y="9016"/>
                </a:moveTo>
                <a:cubicBezTo>
                  <a:pt x="7997" y="9018"/>
                  <a:pt x="8037" y="9034"/>
                  <a:pt x="8066" y="9063"/>
                </a:cubicBezTo>
                <a:cubicBezTo>
                  <a:pt x="8094" y="9092"/>
                  <a:pt x="8110" y="9132"/>
                  <a:pt x="8110" y="9173"/>
                </a:cubicBezTo>
                <a:lnTo>
                  <a:pt x="8110" y="10076"/>
                </a:lnTo>
                <a:cubicBezTo>
                  <a:pt x="8110" y="10163"/>
                  <a:pt x="8042" y="10232"/>
                  <a:pt x="7955" y="10232"/>
                </a:cubicBezTo>
                <a:lnTo>
                  <a:pt x="4861" y="10232"/>
                </a:lnTo>
                <a:lnTo>
                  <a:pt x="4861" y="9016"/>
                </a:lnTo>
                <a:close/>
                <a:moveTo>
                  <a:pt x="8776" y="8266"/>
                </a:moveTo>
                <a:cubicBezTo>
                  <a:pt x="9040" y="8266"/>
                  <a:pt x="9253" y="8479"/>
                  <a:pt x="9253" y="8743"/>
                </a:cubicBezTo>
                <a:lnTo>
                  <a:pt x="9253" y="10504"/>
                </a:lnTo>
                <a:cubicBezTo>
                  <a:pt x="9253" y="10768"/>
                  <a:pt x="9039" y="10981"/>
                  <a:pt x="8776" y="10982"/>
                </a:cubicBezTo>
                <a:lnTo>
                  <a:pt x="5339" y="10982"/>
                </a:lnTo>
                <a:cubicBezTo>
                  <a:pt x="5097" y="10981"/>
                  <a:pt x="4896" y="10801"/>
                  <a:pt x="4865" y="10563"/>
                </a:cubicBezTo>
                <a:lnTo>
                  <a:pt x="7955" y="10563"/>
                </a:lnTo>
                <a:cubicBezTo>
                  <a:pt x="8224" y="10563"/>
                  <a:pt x="8442" y="10345"/>
                  <a:pt x="8442" y="10076"/>
                </a:cubicBezTo>
                <a:lnTo>
                  <a:pt x="8442" y="9172"/>
                </a:lnTo>
                <a:cubicBezTo>
                  <a:pt x="8442" y="8903"/>
                  <a:pt x="8224" y="8685"/>
                  <a:pt x="7955" y="8683"/>
                </a:cubicBezTo>
                <a:lnTo>
                  <a:pt x="4864" y="8683"/>
                </a:lnTo>
                <a:cubicBezTo>
                  <a:pt x="4894" y="8445"/>
                  <a:pt x="5097" y="8266"/>
                  <a:pt x="5338" y="8266"/>
                </a:cubicBezTo>
                <a:close/>
                <a:moveTo>
                  <a:pt x="4978" y="0"/>
                </a:moveTo>
                <a:cubicBezTo>
                  <a:pt x="4668" y="0"/>
                  <a:pt x="4397" y="296"/>
                  <a:pt x="4488" y="639"/>
                </a:cubicBezTo>
                <a:cubicBezTo>
                  <a:pt x="4521" y="764"/>
                  <a:pt x="4616" y="893"/>
                  <a:pt x="4734" y="951"/>
                </a:cubicBezTo>
                <a:lnTo>
                  <a:pt x="5299" y="1279"/>
                </a:lnTo>
                <a:lnTo>
                  <a:pt x="5011" y="1780"/>
                </a:lnTo>
                <a:lnTo>
                  <a:pt x="4601" y="1547"/>
                </a:lnTo>
                <a:cubicBezTo>
                  <a:pt x="4575" y="1532"/>
                  <a:pt x="4547" y="1525"/>
                  <a:pt x="4519" y="1525"/>
                </a:cubicBezTo>
                <a:cubicBezTo>
                  <a:pt x="4462" y="1525"/>
                  <a:pt x="4407" y="1554"/>
                  <a:pt x="4375" y="1607"/>
                </a:cubicBezTo>
                <a:lnTo>
                  <a:pt x="2515" y="4828"/>
                </a:lnTo>
                <a:cubicBezTo>
                  <a:pt x="2470" y="4907"/>
                  <a:pt x="2498" y="5008"/>
                  <a:pt x="2576" y="5054"/>
                </a:cubicBezTo>
                <a:cubicBezTo>
                  <a:pt x="2602" y="5069"/>
                  <a:pt x="2631" y="5076"/>
                  <a:pt x="2658" y="5076"/>
                </a:cubicBezTo>
                <a:cubicBezTo>
                  <a:pt x="2716" y="5076"/>
                  <a:pt x="2772" y="5046"/>
                  <a:pt x="2802" y="4993"/>
                </a:cubicBezTo>
                <a:lnTo>
                  <a:pt x="4579" y="1913"/>
                </a:lnTo>
                <a:lnTo>
                  <a:pt x="5988" y="2726"/>
                </a:lnTo>
                <a:lnTo>
                  <a:pt x="5811" y="3031"/>
                </a:lnTo>
                <a:lnTo>
                  <a:pt x="5483" y="2840"/>
                </a:lnTo>
                <a:cubicBezTo>
                  <a:pt x="5458" y="2827"/>
                  <a:pt x="5431" y="2821"/>
                  <a:pt x="5404" y="2821"/>
                </a:cubicBezTo>
                <a:cubicBezTo>
                  <a:pt x="5347" y="2821"/>
                  <a:pt x="5291" y="2850"/>
                  <a:pt x="5261" y="2903"/>
                </a:cubicBezTo>
                <a:cubicBezTo>
                  <a:pt x="5214" y="2981"/>
                  <a:pt x="5240" y="3080"/>
                  <a:pt x="5317" y="3127"/>
                </a:cubicBezTo>
                <a:lnTo>
                  <a:pt x="5647" y="3317"/>
                </a:lnTo>
                <a:lnTo>
                  <a:pt x="5472" y="3623"/>
                </a:lnTo>
                <a:lnTo>
                  <a:pt x="5141" y="3432"/>
                </a:lnTo>
                <a:cubicBezTo>
                  <a:pt x="5115" y="3417"/>
                  <a:pt x="5086" y="3410"/>
                  <a:pt x="5058" y="3410"/>
                </a:cubicBezTo>
                <a:cubicBezTo>
                  <a:pt x="5001" y="3410"/>
                  <a:pt x="4946" y="3439"/>
                  <a:pt x="4915" y="3492"/>
                </a:cubicBezTo>
                <a:cubicBezTo>
                  <a:pt x="4869" y="3572"/>
                  <a:pt x="4896" y="3673"/>
                  <a:pt x="4976" y="3717"/>
                </a:cubicBezTo>
                <a:lnTo>
                  <a:pt x="5306" y="3910"/>
                </a:lnTo>
                <a:lnTo>
                  <a:pt x="5129" y="4214"/>
                </a:lnTo>
                <a:lnTo>
                  <a:pt x="4465" y="3830"/>
                </a:lnTo>
                <a:cubicBezTo>
                  <a:pt x="4439" y="3815"/>
                  <a:pt x="4410" y="3808"/>
                  <a:pt x="4382" y="3808"/>
                </a:cubicBezTo>
                <a:cubicBezTo>
                  <a:pt x="4324" y="3808"/>
                  <a:pt x="4269" y="3837"/>
                  <a:pt x="4239" y="3890"/>
                </a:cubicBezTo>
                <a:cubicBezTo>
                  <a:pt x="4193" y="3969"/>
                  <a:pt x="4220" y="4070"/>
                  <a:pt x="4299" y="4116"/>
                </a:cubicBezTo>
                <a:lnTo>
                  <a:pt x="4965" y="4500"/>
                </a:lnTo>
                <a:lnTo>
                  <a:pt x="4788" y="4804"/>
                </a:lnTo>
                <a:lnTo>
                  <a:pt x="4459" y="4614"/>
                </a:lnTo>
                <a:cubicBezTo>
                  <a:pt x="4433" y="4599"/>
                  <a:pt x="4404" y="4592"/>
                  <a:pt x="4376" y="4592"/>
                </a:cubicBezTo>
                <a:cubicBezTo>
                  <a:pt x="4319" y="4592"/>
                  <a:pt x="4263" y="4621"/>
                  <a:pt x="4233" y="4675"/>
                </a:cubicBezTo>
                <a:cubicBezTo>
                  <a:pt x="4187" y="4753"/>
                  <a:pt x="4214" y="4854"/>
                  <a:pt x="4292" y="4901"/>
                </a:cubicBezTo>
                <a:lnTo>
                  <a:pt x="4624" y="5091"/>
                </a:lnTo>
                <a:lnTo>
                  <a:pt x="4447" y="5397"/>
                </a:lnTo>
                <a:lnTo>
                  <a:pt x="4118" y="5206"/>
                </a:lnTo>
                <a:cubicBezTo>
                  <a:pt x="4092" y="5192"/>
                  <a:pt x="4063" y="5185"/>
                  <a:pt x="4036" y="5185"/>
                </a:cubicBezTo>
                <a:cubicBezTo>
                  <a:pt x="3979" y="5185"/>
                  <a:pt x="3924" y="5214"/>
                  <a:pt x="3894" y="5267"/>
                </a:cubicBezTo>
                <a:cubicBezTo>
                  <a:pt x="3849" y="5346"/>
                  <a:pt x="3874" y="5445"/>
                  <a:pt x="3951" y="5491"/>
                </a:cubicBezTo>
                <a:lnTo>
                  <a:pt x="4283" y="5682"/>
                </a:lnTo>
                <a:lnTo>
                  <a:pt x="4105" y="5988"/>
                </a:lnTo>
                <a:lnTo>
                  <a:pt x="3441" y="5603"/>
                </a:lnTo>
                <a:cubicBezTo>
                  <a:pt x="3414" y="5589"/>
                  <a:pt x="3386" y="5582"/>
                  <a:pt x="3358" y="5582"/>
                </a:cubicBezTo>
                <a:cubicBezTo>
                  <a:pt x="3301" y="5582"/>
                  <a:pt x="3245" y="5611"/>
                  <a:pt x="3215" y="5664"/>
                </a:cubicBezTo>
                <a:cubicBezTo>
                  <a:pt x="3170" y="5743"/>
                  <a:pt x="3197" y="5843"/>
                  <a:pt x="3276" y="5890"/>
                </a:cubicBezTo>
                <a:lnTo>
                  <a:pt x="3940" y="6274"/>
                </a:lnTo>
                <a:lnTo>
                  <a:pt x="3764" y="6578"/>
                </a:lnTo>
                <a:lnTo>
                  <a:pt x="3434" y="6388"/>
                </a:lnTo>
                <a:cubicBezTo>
                  <a:pt x="3408" y="6372"/>
                  <a:pt x="3379" y="6365"/>
                  <a:pt x="3351" y="6365"/>
                </a:cubicBezTo>
                <a:cubicBezTo>
                  <a:pt x="3293" y="6365"/>
                  <a:pt x="3238" y="6395"/>
                  <a:pt x="3207" y="6449"/>
                </a:cubicBezTo>
                <a:cubicBezTo>
                  <a:pt x="3162" y="6527"/>
                  <a:pt x="3189" y="6630"/>
                  <a:pt x="3269" y="6674"/>
                </a:cubicBezTo>
                <a:lnTo>
                  <a:pt x="3599" y="6865"/>
                </a:lnTo>
                <a:lnTo>
                  <a:pt x="3423" y="7169"/>
                </a:lnTo>
                <a:lnTo>
                  <a:pt x="3093" y="6980"/>
                </a:lnTo>
                <a:cubicBezTo>
                  <a:pt x="3067" y="6965"/>
                  <a:pt x="3038" y="6957"/>
                  <a:pt x="3010" y="6957"/>
                </a:cubicBezTo>
                <a:cubicBezTo>
                  <a:pt x="2952" y="6957"/>
                  <a:pt x="2897" y="6987"/>
                  <a:pt x="2867" y="7041"/>
                </a:cubicBezTo>
                <a:cubicBezTo>
                  <a:pt x="2821" y="7119"/>
                  <a:pt x="2848" y="7220"/>
                  <a:pt x="2928" y="7265"/>
                </a:cubicBezTo>
                <a:lnTo>
                  <a:pt x="3258" y="7456"/>
                </a:lnTo>
                <a:lnTo>
                  <a:pt x="3082" y="7761"/>
                </a:lnTo>
                <a:lnTo>
                  <a:pt x="2418" y="7377"/>
                </a:lnTo>
                <a:cubicBezTo>
                  <a:pt x="2391" y="7362"/>
                  <a:pt x="2363" y="7356"/>
                  <a:pt x="2335" y="7356"/>
                </a:cubicBezTo>
                <a:cubicBezTo>
                  <a:pt x="2278" y="7356"/>
                  <a:pt x="2223" y="7385"/>
                  <a:pt x="2192" y="7438"/>
                </a:cubicBezTo>
                <a:cubicBezTo>
                  <a:pt x="2147" y="7516"/>
                  <a:pt x="2173" y="7617"/>
                  <a:pt x="2251" y="7664"/>
                </a:cubicBezTo>
                <a:lnTo>
                  <a:pt x="2917" y="8048"/>
                </a:lnTo>
                <a:lnTo>
                  <a:pt x="2741" y="8352"/>
                </a:lnTo>
                <a:lnTo>
                  <a:pt x="2410" y="8162"/>
                </a:lnTo>
                <a:cubicBezTo>
                  <a:pt x="2383" y="8146"/>
                  <a:pt x="2355" y="8139"/>
                  <a:pt x="2326" y="8139"/>
                </a:cubicBezTo>
                <a:cubicBezTo>
                  <a:pt x="2269" y="8139"/>
                  <a:pt x="2213" y="8168"/>
                  <a:pt x="2182" y="8221"/>
                </a:cubicBezTo>
                <a:cubicBezTo>
                  <a:pt x="2137" y="8301"/>
                  <a:pt x="2165" y="8403"/>
                  <a:pt x="2246" y="8448"/>
                </a:cubicBezTo>
                <a:lnTo>
                  <a:pt x="2574" y="8639"/>
                </a:lnTo>
                <a:lnTo>
                  <a:pt x="2400" y="8943"/>
                </a:lnTo>
                <a:lnTo>
                  <a:pt x="2069" y="8754"/>
                </a:lnTo>
                <a:cubicBezTo>
                  <a:pt x="2042" y="8738"/>
                  <a:pt x="2013" y="8730"/>
                  <a:pt x="1984" y="8730"/>
                </a:cubicBezTo>
                <a:cubicBezTo>
                  <a:pt x="1928" y="8730"/>
                  <a:pt x="1872" y="8760"/>
                  <a:pt x="1841" y="8813"/>
                </a:cubicBezTo>
                <a:cubicBezTo>
                  <a:pt x="1796" y="8892"/>
                  <a:pt x="1824" y="8994"/>
                  <a:pt x="1904" y="9039"/>
                </a:cubicBezTo>
                <a:lnTo>
                  <a:pt x="2233" y="9229"/>
                </a:lnTo>
                <a:lnTo>
                  <a:pt x="2057" y="9534"/>
                </a:lnTo>
                <a:lnTo>
                  <a:pt x="649" y="8722"/>
                </a:lnTo>
                <a:lnTo>
                  <a:pt x="2427" y="5642"/>
                </a:lnTo>
                <a:cubicBezTo>
                  <a:pt x="2472" y="5563"/>
                  <a:pt x="2445" y="5462"/>
                  <a:pt x="2366" y="5416"/>
                </a:cubicBezTo>
                <a:cubicBezTo>
                  <a:pt x="2340" y="5401"/>
                  <a:pt x="2312" y="5394"/>
                  <a:pt x="2284" y="5394"/>
                </a:cubicBezTo>
                <a:cubicBezTo>
                  <a:pt x="2226" y="5394"/>
                  <a:pt x="2171" y="5424"/>
                  <a:pt x="2141" y="5477"/>
                </a:cubicBezTo>
                <a:lnTo>
                  <a:pt x="285" y="8690"/>
                </a:lnTo>
                <a:cubicBezTo>
                  <a:pt x="232" y="8770"/>
                  <a:pt x="258" y="8877"/>
                  <a:pt x="341" y="8925"/>
                </a:cubicBezTo>
                <a:lnTo>
                  <a:pt x="661" y="9109"/>
                </a:lnTo>
                <a:lnTo>
                  <a:pt x="397" y="9569"/>
                </a:lnTo>
                <a:cubicBezTo>
                  <a:pt x="351" y="9647"/>
                  <a:pt x="378" y="9748"/>
                  <a:pt x="456" y="9793"/>
                </a:cubicBezTo>
                <a:lnTo>
                  <a:pt x="698" y="9932"/>
                </a:lnTo>
                <a:lnTo>
                  <a:pt x="43" y="11066"/>
                </a:lnTo>
                <a:cubicBezTo>
                  <a:pt x="0" y="11144"/>
                  <a:pt x="27" y="11243"/>
                  <a:pt x="106" y="11288"/>
                </a:cubicBezTo>
                <a:cubicBezTo>
                  <a:pt x="132" y="11304"/>
                  <a:pt x="160" y="11311"/>
                  <a:pt x="188" y="11311"/>
                </a:cubicBezTo>
                <a:cubicBezTo>
                  <a:pt x="244" y="11311"/>
                  <a:pt x="299" y="11281"/>
                  <a:pt x="330" y="11229"/>
                </a:cubicBezTo>
                <a:lnTo>
                  <a:pt x="983" y="10097"/>
                </a:lnTo>
                <a:lnTo>
                  <a:pt x="1217" y="10232"/>
                </a:lnTo>
                <a:cubicBezTo>
                  <a:pt x="1245" y="10250"/>
                  <a:pt x="1276" y="10259"/>
                  <a:pt x="1307" y="10259"/>
                </a:cubicBezTo>
                <a:cubicBezTo>
                  <a:pt x="1364" y="10259"/>
                  <a:pt x="1420" y="10230"/>
                  <a:pt x="1451" y="10177"/>
                </a:cubicBezTo>
                <a:lnTo>
                  <a:pt x="1715" y="9718"/>
                </a:lnTo>
                <a:lnTo>
                  <a:pt x="2035" y="9903"/>
                </a:lnTo>
                <a:cubicBezTo>
                  <a:pt x="2061" y="9918"/>
                  <a:pt x="2089" y="9925"/>
                  <a:pt x="2117" y="9925"/>
                </a:cubicBezTo>
                <a:cubicBezTo>
                  <a:pt x="2174" y="9925"/>
                  <a:pt x="2230" y="9896"/>
                  <a:pt x="2261" y="9843"/>
                </a:cubicBezTo>
                <a:cubicBezTo>
                  <a:pt x="3625" y="7481"/>
                  <a:pt x="4989" y="5120"/>
                  <a:pt x="6351" y="2758"/>
                </a:cubicBezTo>
                <a:cubicBezTo>
                  <a:pt x="6399" y="2675"/>
                  <a:pt x="6378" y="2571"/>
                  <a:pt x="6297" y="2523"/>
                </a:cubicBezTo>
                <a:lnTo>
                  <a:pt x="5888" y="2288"/>
                </a:lnTo>
                <a:lnTo>
                  <a:pt x="6176" y="1785"/>
                </a:lnTo>
                <a:lnTo>
                  <a:pt x="6753" y="2118"/>
                </a:lnTo>
                <a:cubicBezTo>
                  <a:pt x="6836" y="2166"/>
                  <a:pt x="6922" y="2188"/>
                  <a:pt x="7006" y="2188"/>
                </a:cubicBezTo>
                <a:cubicBezTo>
                  <a:pt x="7316" y="2188"/>
                  <a:pt x="7588" y="1891"/>
                  <a:pt x="7496" y="1548"/>
                </a:cubicBezTo>
                <a:cubicBezTo>
                  <a:pt x="7457" y="1417"/>
                  <a:pt x="7369" y="1305"/>
                  <a:pt x="7251" y="1236"/>
                </a:cubicBezTo>
                <a:lnTo>
                  <a:pt x="5230" y="69"/>
                </a:lnTo>
                <a:cubicBezTo>
                  <a:pt x="5148" y="22"/>
                  <a:pt x="5061" y="0"/>
                  <a:pt x="4978" y="0"/>
                </a:cubicBezTo>
                <a:close/>
                <a:moveTo>
                  <a:pt x="5406" y="5791"/>
                </a:moveTo>
                <a:cubicBezTo>
                  <a:pt x="5137" y="5791"/>
                  <a:pt x="4920" y="6008"/>
                  <a:pt x="4918" y="6277"/>
                </a:cubicBezTo>
                <a:lnTo>
                  <a:pt x="4918" y="6921"/>
                </a:lnTo>
                <a:cubicBezTo>
                  <a:pt x="4918" y="7190"/>
                  <a:pt x="5137" y="7409"/>
                  <a:pt x="5406" y="7409"/>
                </a:cubicBezTo>
                <a:lnTo>
                  <a:pt x="5672" y="7409"/>
                </a:lnTo>
                <a:lnTo>
                  <a:pt x="5672" y="7934"/>
                </a:lnTo>
                <a:lnTo>
                  <a:pt x="5338" y="7934"/>
                </a:lnTo>
                <a:cubicBezTo>
                  <a:pt x="4893" y="7936"/>
                  <a:pt x="4531" y="8298"/>
                  <a:pt x="4529" y="8744"/>
                </a:cubicBezTo>
                <a:lnTo>
                  <a:pt x="4529" y="10505"/>
                </a:lnTo>
                <a:cubicBezTo>
                  <a:pt x="4531" y="10950"/>
                  <a:pt x="4893" y="11312"/>
                  <a:pt x="5338" y="11314"/>
                </a:cubicBezTo>
                <a:lnTo>
                  <a:pt x="8776" y="11314"/>
                </a:lnTo>
                <a:cubicBezTo>
                  <a:pt x="9223" y="11314"/>
                  <a:pt x="9585" y="10952"/>
                  <a:pt x="9585" y="10505"/>
                </a:cubicBezTo>
                <a:lnTo>
                  <a:pt x="9585" y="8744"/>
                </a:lnTo>
                <a:cubicBezTo>
                  <a:pt x="9585" y="8296"/>
                  <a:pt x="9223" y="7934"/>
                  <a:pt x="8776" y="7934"/>
                </a:cubicBezTo>
                <a:lnTo>
                  <a:pt x="8442" y="7934"/>
                </a:lnTo>
                <a:lnTo>
                  <a:pt x="8442" y="7409"/>
                </a:lnTo>
                <a:lnTo>
                  <a:pt x="8709" y="7409"/>
                </a:lnTo>
                <a:cubicBezTo>
                  <a:pt x="8978" y="7409"/>
                  <a:pt x="9196" y="7190"/>
                  <a:pt x="9196" y="6921"/>
                </a:cubicBezTo>
                <a:lnTo>
                  <a:pt x="9196" y="6277"/>
                </a:lnTo>
                <a:cubicBezTo>
                  <a:pt x="9196" y="6008"/>
                  <a:pt x="8978" y="5791"/>
                  <a:pt x="8709" y="57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4391209" y="1903531"/>
            <a:ext cx="361580" cy="376836"/>
          </a:xfrm>
          <a:custGeom>
            <a:avLst/>
            <a:gdLst/>
            <a:ahLst/>
            <a:cxnLst/>
            <a:rect l="l" t="t" r="r" b="b"/>
            <a:pathLst>
              <a:path w="10855" h="11313" extrusionOk="0">
                <a:moveTo>
                  <a:pt x="9876" y="1051"/>
                </a:moveTo>
                <a:cubicBezTo>
                  <a:pt x="10020" y="1051"/>
                  <a:pt x="10164" y="1106"/>
                  <a:pt x="10274" y="1216"/>
                </a:cubicBezTo>
                <a:cubicBezTo>
                  <a:pt x="10493" y="1437"/>
                  <a:pt x="10493" y="1794"/>
                  <a:pt x="10274" y="2015"/>
                </a:cubicBezTo>
                <a:lnTo>
                  <a:pt x="9651" y="2637"/>
                </a:lnTo>
                <a:lnTo>
                  <a:pt x="8854" y="1840"/>
                </a:lnTo>
                <a:lnTo>
                  <a:pt x="9476" y="1216"/>
                </a:lnTo>
                <a:cubicBezTo>
                  <a:pt x="9587" y="1106"/>
                  <a:pt x="9731" y="1051"/>
                  <a:pt x="9876" y="1051"/>
                </a:cubicBezTo>
                <a:close/>
                <a:moveTo>
                  <a:pt x="4823" y="2260"/>
                </a:moveTo>
                <a:lnTo>
                  <a:pt x="4823" y="2858"/>
                </a:lnTo>
                <a:lnTo>
                  <a:pt x="1830" y="2858"/>
                </a:lnTo>
                <a:lnTo>
                  <a:pt x="1830" y="2260"/>
                </a:lnTo>
                <a:close/>
                <a:moveTo>
                  <a:pt x="8618" y="2074"/>
                </a:moveTo>
                <a:lnTo>
                  <a:pt x="9417" y="2871"/>
                </a:lnTo>
                <a:lnTo>
                  <a:pt x="8794" y="3496"/>
                </a:lnTo>
                <a:cubicBezTo>
                  <a:pt x="8684" y="3610"/>
                  <a:pt x="8536" y="3667"/>
                  <a:pt x="8388" y="3667"/>
                </a:cubicBezTo>
                <a:cubicBezTo>
                  <a:pt x="8244" y="3667"/>
                  <a:pt x="8099" y="3612"/>
                  <a:pt x="7989" y="3502"/>
                </a:cubicBezTo>
                <a:cubicBezTo>
                  <a:pt x="7765" y="3279"/>
                  <a:pt x="7768" y="2916"/>
                  <a:pt x="7996" y="2697"/>
                </a:cubicBezTo>
                <a:lnTo>
                  <a:pt x="8618" y="2074"/>
                </a:lnTo>
                <a:close/>
                <a:moveTo>
                  <a:pt x="9867" y="729"/>
                </a:moveTo>
                <a:cubicBezTo>
                  <a:pt x="9642" y="729"/>
                  <a:pt x="9417" y="813"/>
                  <a:pt x="9243" y="982"/>
                </a:cubicBezTo>
                <a:lnTo>
                  <a:pt x="7762" y="2461"/>
                </a:lnTo>
                <a:lnTo>
                  <a:pt x="7762" y="2463"/>
                </a:lnTo>
                <a:cubicBezTo>
                  <a:pt x="7411" y="2812"/>
                  <a:pt x="7411" y="3379"/>
                  <a:pt x="7762" y="3729"/>
                </a:cubicBezTo>
                <a:cubicBezTo>
                  <a:pt x="7936" y="3905"/>
                  <a:pt x="8166" y="3992"/>
                  <a:pt x="8395" y="3992"/>
                </a:cubicBezTo>
                <a:cubicBezTo>
                  <a:pt x="8624" y="3992"/>
                  <a:pt x="8854" y="3905"/>
                  <a:pt x="9028" y="3729"/>
                </a:cubicBezTo>
                <a:lnTo>
                  <a:pt x="10509" y="2248"/>
                </a:lnTo>
                <a:cubicBezTo>
                  <a:pt x="10850" y="1898"/>
                  <a:pt x="10847" y="1337"/>
                  <a:pt x="10499" y="990"/>
                </a:cubicBezTo>
                <a:cubicBezTo>
                  <a:pt x="10325" y="816"/>
                  <a:pt x="10096" y="729"/>
                  <a:pt x="9867" y="729"/>
                </a:cubicBezTo>
                <a:close/>
                <a:moveTo>
                  <a:pt x="9875" y="4299"/>
                </a:moveTo>
                <a:cubicBezTo>
                  <a:pt x="10019" y="4299"/>
                  <a:pt x="10163" y="4354"/>
                  <a:pt x="10274" y="4462"/>
                </a:cubicBezTo>
                <a:cubicBezTo>
                  <a:pt x="10495" y="4683"/>
                  <a:pt x="10495" y="5040"/>
                  <a:pt x="10274" y="5261"/>
                </a:cubicBezTo>
                <a:lnTo>
                  <a:pt x="9651" y="5884"/>
                </a:lnTo>
                <a:lnTo>
                  <a:pt x="8854" y="5087"/>
                </a:lnTo>
                <a:lnTo>
                  <a:pt x="9476" y="4462"/>
                </a:lnTo>
                <a:cubicBezTo>
                  <a:pt x="9587" y="4354"/>
                  <a:pt x="9731" y="4299"/>
                  <a:pt x="9875" y="4299"/>
                </a:cubicBezTo>
                <a:close/>
                <a:moveTo>
                  <a:pt x="1818" y="6070"/>
                </a:moveTo>
                <a:cubicBezTo>
                  <a:pt x="2027" y="6070"/>
                  <a:pt x="2195" y="6238"/>
                  <a:pt x="2195" y="6448"/>
                </a:cubicBezTo>
                <a:cubicBezTo>
                  <a:pt x="2195" y="6657"/>
                  <a:pt x="2027" y="6827"/>
                  <a:pt x="1818" y="6827"/>
                </a:cubicBezTo>
                <a:lnTo>
                  <a:pt x="1297" y="6827"/>
                </a:lnTo>
                <a:lnTo>
                  <a:pt x="1297" y="6070"/>
                </a:lnTo>
                <a:close/>
                <a:moveTo>
                  <a:pt x="8618" y="5321"/>
                </a:moveTo>
                <a:lnTo>
                  <a:pt x="9417" y="6119"/>
                </a:lnTo>
                <a:lnTo>
                  <a:pt x="8794" y="6742"/>
                </a:lnTo>
                <a:cubicBezTo>
                  <a:pt x="8684" y="6852"/>
                  <a:pt x="8539" y="6907"/>
                  <a:pt x="8395" y="6907"/>
                </a:cubicBezTo>
                <a:cubicBezTo>
                  <a:pt x="8250" y="6907"/>
                  <a:pt x="8106" y="6852"/>
                  <a:pt x="7996" y="6742"/>
                </a:cubicBezTo>
                <a:cubicBezTo>
                  <a:pt x="7776" y="6521"/>
                  <a:pt x="7776" y="6164"/>
                  <a:pt x="7996" y="5943"/>
                </a:cubicBezTo>
                <a:lnTo>
                  <a:pt x="8618" y="5321"/>
                </a:lnTo>
                <a:close/>
                <a:moveTo>
                  <a:pt x="9875" y="3968"/>
                </a:moveTo>
                <a:cubicBezTo>
                  <a:pt x="9638" y="3968"/>
                  <a:pt x="9411" y="4061"/>
                  <a:pt x="9243" y="4229"/>
                </a:cubicBezTo>
                <a:lnTo>
                  <a:pt x="7762" y="5710"/>
                </a:lnTo>
                <a:cubicBezTo>
                  <a:pt x="7411" y="6060"/>
                  <a:pt x="7411" y="6627"/>
                  <a:pt x="7762" y="6976"/>
                </a:cubicBezTo>
                <a:cubicBezTo>
                  <a:pt x="7937" y="7151"/>
                  <a:pt x="8166" y="7239"/>
                  <a:pt x="8396" y="7239"/>
                </a:cubicBezTo>
                <a:cubicBezTo>
                  <a:pt x="8625" y="7239"/>
                  <a:pt x="8854" y="7152"/>
                  <a:pt x="9028" y="6977"/>
                </a:cubicBezTo>
                <a:lnTo>
                  <a:pt x="10509" y="5497"/>
                </a:lnTo>
                <a:cubicBezTo>
                  <a:pt x="10764" y="5239"/>
                  <a:pt x="10840" y="4855"/>
                  <a:pt x="10703" y="4520"/>
                </a:cubicBezTo>
                <a:cubicBezTo>
                  <a:pt x="10563" y="4186"/>
                  <a:pt x="10237" y="3968"/>
                  <a:pt x="9875" y="3968"/>
                </a:cubicBezTo>
                <a:close/>
                <a:moveTo>
                  <a:pt x="3631" y="6433"/>
                </a:moveTo>
                <a:cubicBezTo>
                  <a:pt x="3540" y="6433"/>
                  <a:pt x="3465" y="6507"/>
                  <a:pt x="3465" y="6598"/>
                </a:cubicBezTo>
                <a:lnTo>
                  <a:pt x="3465" y="6825"/>
                </a:lnTo>
                <a:lnTo>
                  <a:pt x="3239" y="6825"/>
                </a:lnTo>
                <a:cubicBezTo>
                  <a:pt x="3148" y="6825"/>
                  <a:pt x="3073" y="6899"/>
                  <a:pt x="3073" y="6992"/>
                </a:cubicBezTo>
                <a:cubicBezTo>
                  <a:pt x="3073" y="7083"/>
                  <a:pt x="3148" y="7157"/>
                  <a:pt x="3239" y="7157"/>
                </a:cubicBezTo>
                <a:lnTo>
                  <a:pt x="3465" y="7157"/>
                </a:lnTo>
                <a:lnTo>
                  <a:pt x="3465" y="7384"/>
                </a:lnTo>
                <a:cubicBezTo>
                  <a:pt x="3465" y="7475"/>
                  <a:pt x="3540" y="7549"/>
                  <a:pt x="3631" y="7549"/>
                </a:cubicBezTo>
                <a:cubicBezTo>
                  <a:pt x="3723" y="7549"/>
                  <a:pt x="3796" y="7475"/>
                  <a:pt x="3796" y="7384"/>
                </a:cubicBezTo>
                <a:lnTo>
                  <a:pt x="3796" y="7157"/>
                </a:lnTo>
                <a:lnTo>
                  <a:pt x="4024" y="7157"/>
                </a:lnTo>
                <a:cubicBezTo>
                  <a:pt x="4115" y="7157"/>
                  <a:pt x="4189" y="7083"/>
                  <a:pt x="4189" y="6992"/>
                </a:cubicBezTo>
                <a:cubicBezTo>
                  <a:pt x="4189" y="6899"/>
                  <a:pt x="4115" y="6825"/>
                  <a:pt x="4024" y="6825"/>
                </a:cubicBezTo>
                <a:lnTo>
                  <a:pt x="3796" y="6825"/>
                </a:lnTo>
                <a:lnTo>
                  <a:pt x="3796" y="6598"/>
                </a:lnTo>
                <a:cubicBezTo>
                  <a:pt x="3796" y="6507"/>
                  <a:pt x="3723" y="6433"/>
                  <a:pt x="3631" y="6433"/>
                </a:cubicBezTo>
                <a:close/>
                <a:moveTo>
                  <a:pt x="1938" y="7157"/>
                </a:moveTo>
                <a:cubicBezTo>
                  <a:pt x="2357" y="7158"/>
                  <a:pt x="2567" y="7664"/>
                  <a:pt x="2271" y="7962"/>
                </a:cubicBezTo>
                <a:lnTo>
                  <a:pt x="2271" y="7960"/>
                </a:lnTo>
                <a:cubicBezTo>
                  <a:pt x="2184" y="8049"/>
                  <a:pt x="2066" y="8098"/>
                  <a:pt x="1944" y="8098"/>
                </a:cubicBezTo>
                <a:cubicBezTo>
                  <a:pt x="1942" y="8098"/>
                  <a:pt x="1940" y="8098"/>
                  <a:pt x="1938" y="8098"/>
                </a:cubicBezTo>
                <a:cubicBezTo>
                  <a:pt x="1858" y="8098"/>
                  <a:pt x="1877" y="8100"/>
                  <a:pt x="1651" y="8100"/>
                </a:cubicBezTo>
                <a:lnTo>
                  <a:pt x="1297" y="8101"/>
                </a:lnTo>
                <a:lnTo>
                  <a:pt x="1297" y="7157"/>
                </a:lnTo>
                <a:close/>
                <a:moveTo>
                  <a:pt x="1129" y="5737"/>
                </a:moveTo>
                <a:cubicBezTo>
                  <a:pt x="1038" y="5737"/>
                  <a:pt x="964" y="5812"/>
                  <a:pt x="964" y="5903"/>
                </a:cubicBezTo>
                <a:lnTo>
                  <a:pt x="964" y="8268"/>
                </a:lnTo>
                <a:cubicBezTo>
                  <a:pt x="964" y="8359"/>
                  <a:pt x="1038" y="8433"/>
                  <a:pt x="1129" y="8433"/>
                </a:cubicBezTo>
                <a:lnTo>
                  <a:pt x="1650" y="8431"/>
                </a:lnTo>
                <a:lnTo>
                  <a:pt x="1938" y="8431"/>
                </a:lnTo>
                <a:cubicBezTo>
                  <a:pt x="2381" y="8431"/>
                  <a:pt x="2740" y="8071"/>
                  <a:pt x="2740" y="7629"/>
                </a:cubicBezTo>
                <a:cubicBezTo>
                  <a:pt x="2740" y="7416"/>
                  <a:pt x="2655" y="7211"/>
                  <a:pt x="2504" y="7061"/>
                </a:cubicBezTo>
                <a:cubicBezTo>
                  <a:pt x="2453" y="7011"/>
                  <a:pt x="2397" y="6968"/>
                  <a:pt x="2335" y="6933"/>
                </a:cubicBezTo>
                <a:cubicBezTo>
                  <a:pt x="2528" y="6726"/>
                  <a:pt x="2581" y="6424"/>
                  <a:pt x="2469" y="6164"/>
                </a:cubicBezTo>
                <a:cubicBezTo>
                  <a:pt x="2356" y="5905"/>
                  <a:pt x="2099" y="5737"/>
                  <a:pt x="1818" y="5737"/>
                </a:cubicBezTo>
                <a:close/>
                <a:moveTo>
                  <a:pt x="9875" y="7547"/>
                </a:moveTo>
                <a:cubicBezTo>
                  <a:pt x="10019" y="7547"/>
                  <a:pt x="10163" y="7602"/>
                  <a:pt x="10274" y="7711"/>
                </a:cubicBezTo>
                <a:cubicBezTo>
                  <a:pt x="10493" y="7932"/>
                  <a:pt x="10493" y="8287"/>
                  <a:pt x="10274" y="8508"/>
                </a:cubicBezTo>
                <a:lnTo>
                  <a:pt x="9651" y="9131"/>
                </a:lnTo>
                <a:lnTo>
                  <a:pt x="8854" y="8333"/>
                </a:lnTo>
                <a:lnTo>
                  <a:pt x="9476" y="7711"/>
                </a:lnTo>
                <a:cubicBezTo>
                  <a:pt x="9587" y="7602"/>
                  <a:pt x="9731" y="7547"/>
                  <a:pt x="9875" y="7547"/>
                </a:cubicBezTo>
                <a:close/>
                <a:moveTo>
                  <a:pt x="4174" y="4863"/>
                </a:moveTo>
                <a:cubicBezTo>
                  <a:pt x="4531" y="4863"/>
                  <a:pt x="4821" y="5152"/>
                  <a:pt x="4823" y="5509"/>
                </a:cubicBezTo>
                <a:lnTo>
                  <a:pt x="4823" y="8660"/>
                </a:lnTo>
                <a:cubicBezTo>
                  <a:pt x="4821" y="9017"/>
                  <a:pt x="4531" y="9307"/>
                  <a:pt x="4174" y="9308"/>
                </a:cubicBezTo>
                <a:lnTo>
                  <a:pt x="332" y="9308"/>
                </a:lnTo>
                <a:lnTo>
                  <a:pt x="332" y="4863"/>
                </a:lnTo>
                <a:close/>
                <a:moveTo>
                  <a:pt x="8618" y="8567"/>
                </a:moveTo>
                <a:lnTo>
                  <a:pt x="9417" y="9366"/>
                </a:lnTo>
                <a:lnTo>
                  <a:pt x="8794" y="9989"/>
                </a:lnTo>
                <a:cubicBezTo>
                  <a:pt x="8684" y="10099"/>
                  <a:pt x="8539" y="10155"/>
                  <a:pt x="8395" y="10155"/>
                </a:cubicBezTo>
                <a:cubicBezTo>
                  <a:pt x="8250" y="10155"/>
                  <a:pt x="8106" y="10099"/>
                  <a:pt x="7996" y="9989"/>
                </a:cubicBezTo>
                <a:cubicBezTo>
                  <a:pt x="7776" y="9769"/>
                  <a:pt x="7776" y="9411"/>
                  <a:pt x="7996" y="9192"/>
                </a:cubicBezTo>
                <a:lnTo>
                  <a:pt x="8618" y="8567"/>
                </a:lnTo>
                <a:close/>
                <a:moveTo>
                  <a:pt x="9872" y="7217"/>
                </a:moveTo>
                <a:cubicBezTo>
                  <a:pt x="9644" y="7217"/>
                  <a:pt x="9417" y="7303"/>
                  <a:pt x="9243" y="7475"/>
                </a:cubicBezTo>
                <a:lnTo>
                  <a:pt x="7762" y="8956"/>
                </a:lnTo>
                <a:lnTo>
                  <a:pt x="7762" y="8958"/>
                </a:lnTo>
                <a:cubicBezTo>
                  <a:pt x="7413" y="9307"/>
                  <a:pt x="7414" y="9874"/>
                  <a:pt x="7763" y="10223"/>
                </a:cubicBezTo>
                <a:cubicBezTo>
                  <a:pt x="7938" y="10397"/>
                  <a:pt x="8167" y="10484"/>
                  <a:pt x="8397" y="10484"/>
                </a:cubicBezTo>
                <a:cubicBezTo>
                  <a:pt x="8625" y="10484"/>
                  <a:pt x="8854" y="10398"/>
                  <a:pt x="9028" y="10224"/>
                </a:cubicBezTo>
                <a:lnTo>
                  <a:pt x="10509" y="8743"/>
                </a:lnTo>
                <a:cubicBezTo>
                  <a:pt x="10855" y="8393"/>
                  <a:pt x="10853" y="7828"/>
                  <a:pt x="10506" y="7480"/>
                </a:cubicBezTo>
                <a:cubicBezTo>
                  <a:pt x="10330" y="7305"/>
                  <a:pt x="10101" y="7217"/>
                  <a:pt x="9872" y="7217"/>
                </a:cubicBezTo>
                <a:close/>
                <a:moveTo>
                  <a:pt x="1862" y="1"/>
                </a:moveTo>
                <a:cubicBezTo>
                  <a:pt x="1451" y="1"/>
                  <a:pt x="1118" y="335"/>
                  <a:pt x="1116" y="747"/>
                </a:cubicBezTo>
                <a:lnTo>
                  <a:pt x="1116" y="1069"/>
                </a:lnTo>
                <a:lnTo>
                  <a:pt x="1014" y="1069"/>
                </a:lnTo>
                <a:cubicBezTo>
                  <a:pt x="691" y="1075"/>
                  <a:pt x="430" y="1339"/>
                  <a:pt x="430" y="1664"/>
                </a:cubicBezTo>
                <a:cubicBezTo>
                  <a:pt x="430" y="1989"/>
                  <a:pt x="691" y="2253"/>
                  <a:pt x="1014" y="2260"/>
                </a:cubicBezTo>
                <a:lnTo>
                  <a:pt x="1499" y="2260"/>
                </a:lnTo>
                <a:lnTo>
                  <a:pt x="1499" y="2858"/>
                </a:lnTo>
                <a:lnTo>
                  <a:pt x="863" y="2858"/>
                </a:lnTo>
                <a:cubicBezTo>
                  <a:pt x="388" y="2860"/>
                  <a:pt x="2" y="3244"/>
                  <a:pt x="1" y="3721"/>
                </a:cubicBezTo>
                <a:lnTo>
                  <a:pt x="1" y="10450"/>
                </a:lnTo>
                <a:cubicBezTo>
                  <a:pt x="2" y="10925"/>
                  <a:pt x="388" y="11311"/>
                  <a:pt x="863" y="11313"/>
                </a:cubicBezTo>
                <a:lnTo>
                  <a:pt x="5789" y="11313"/>
                </a:lnTo>
                <a:cubicBezTo>
                  <a:pt x="6265" y="11311"/>
                  <a:pt x="6651" y="10925"/>
                  <a:pt x="6652" y="10450"/>
                </a:cubicBezTo>
                <a:lnTo>
                  <a:pt x="6652" y="7461"/>
                </a:lnTo>
                <a:cubicBezTo>
                  <a:pt x="6656" y="7367"/>
                  <a:pt x="6580" y="7290"/>
                  <a:pt x="6486" y="7290"/>
                </a:cubicBezTo>
                <a:cubicBezTo>
                  <a:pt x="6393" y="7290"/>
                  <a:pt x="6318" y="7367"/>
                  <a:pt x="6321" y="7461"/>
                </a:cubicBezTo>
                <a:lnTo>
                  <a:pt x="6321" y="10450"/>
                </a:lnTo>
                <a:cubicBezTo>
                  <a:pt x="6319" y="10743"/>
                  <a:pt x="6082" y="10980"/>
                  <a:pt x="5789" y="10981"/>
                </a:cubicBezTo>
                <a:lnTo>
                  <a:pt x="863" y="10981"/>
                </a:lnTo>
                <a:cubicBezTo>
                  <a:pt x="571" y="10981"/>
                  <a:pt x="334" y="10743"/>
                  <a:pt x="332" y="10450"/>
                </a:cubicBezTo>
                <a:lnTo>
                  <a:pt x="332" y="9640"/>
                </a:lnTo>
                <a:lnTo>
                  <a:pt x="4174" y="9640"/>
                </a:lnTo>
                <a:cubicBezTo>
                  <a:pt x="4714" y="9638"/>
                  <a:pt x="5152" y="9201"/>
                  <a:pt x="5154" y="8662"/>
                </a:cubicBezTo>
                <a:lnTo>
                  <a:pt x="5154" y="5509"/>
                </a:lnTo>
                <a:cubicBezTo>
                  <a:pt x="5152" y="4970"/>
                  <a:pt x="4714" y="4533"/>
                  <a:pt x="4174" y="4531"/>
                </a:cubicBezTo>
                <a:lnTo>
                  <a:pt x="332" y="4531"/>
                </a:lnTo>
                <a:lnTo>
                  <a:pt x="332" y="3721"/>
                </a:lnTo>
                <a:cubicBezTo>
                  <a:pt x="334" y="3428"/>
                  <a:pt x="571" y="3191"/>
                  <a:pt x="863" y="3190"/>
                </a:cubicBezTo>
                <a:lnTo>
                  <a:pt x="5789" y="3190"/>
                </a:lnTo>
                <a:cubicBezTo>
                  <a:pt x="6082" y="3191"/>
                  <a:pt x="6319" y="3428"/>
                  <a:pt x="6323" y="3721"/>
                </a:cubicBezTo>
                <a:lnTo>
                  <a:pt x="6323" y="6710"/>
                </a:lnTo>
                <a:cubicBezTo>
                  <a:pt x="6318" y="6803"/>
                  <a:pt x="6393" y="6881"/>
                  <a:pt x="6487" y="6881"/>
                </a:cubicBezTo>
                <a:cubicBezTo>
                  <a:pt x="6582" y="6881"/>
                  <a:pt x="6656" y="6803"/>
                  <a:pt x="6652" y="6710"/>
                </a:cubicBezTo>
                <a:lnTo>
                  <a:pt x="6652" y="3721"/>
                </a:lnTo>
                <a:cubicBezTo>
                  <a:pt x="6651" y="3246"/>
                  <a:pt x="6267" y="2860"/>
                  <a:pt x="5789" y="2858"/>
                </a:cubicBezTo>
                <a:lnTo>
                  <a:pt x="5154" y="2858"/>
                </a:lnTo>
                <a:lnTo>
                  <a:pt x="5154" y="2260"/>
                </a:lnTo>
                <a:lnTo>
                  <a:pt x="5639" y="2260"/>
                </a:lnTo>
                <a:cubicBezTo>
                  <a:pt x="5967" y="2260"/>
                  <a:pt x="6235" y="1994"/>
                  <a:pt x="6235" y="1664"/>
                </a:cubicBezTo>
                <a:cubicBezTo>
                  <a:pt x="6235" y="1336"/>
                  <a:pt x="5967" y="1070"/>
                  <a:pt x="5639" y="1070"/>
                </a:cubicBezTo>
                <a:lnTo>
                  <a:pt x="5537" y="1070"/>
                </a:lnTo>
                <a:lnTo>
                  <a:pt x="5537" y="747"/>
                </a:lnTo>
                <a:cubicBezTo>
                  <a:pt x="5535" y="335"/>
                  <a:pt x="5202" y="1"/>
                  <a:pt x="4789" y="1"/>
                </a:cubicBezTo>
                <a:lnTo>
                  <a:pt x="4467" y="1"/>
                </a:lnTo>
                <a:cubicBezTo>
                  <a:pt x="4376" y="1"/>
                  <a:pt x="4302" y="74"/>
                  <a:pt x="4302" y="166"/>
                </a:cubicBezTo>
                <a:cubicBezTo>
                  <a:pt x="4302" y="257"/>
                  <a:pt x="4376" y="332"/>
                  <a:pt x="4467" y="332"/>
                </a:cubicBezTo>
                <a:lnTo>
                  <a:pt x="4789" y="332"/>
                </a:lnTo>
                <a:cubicBezTo>
                  <a:pt x="5018" y="332"/>
                  <a:pt x="5204" y="518"/>
                  <a:pt x="5205" y="747"/>
                </a:cubicBezTo>
                <a:lnTo>
                  <a:pt x="5205" y="1235"/>
                </a:lnTo>
                <a:cubicBezTo>
                  <a:pt x="5205" y="1326"/>
                  <a:pt x="5279" y="1400"/>
                  <a:pt x="5370" y="1400"/>
                </a:cubicBezTo>
                <a:lnTo>
                  <a:pt x="5637" y="1400"/>
                </a:lnTo>
                <a:cubicBezTo>
                  <a:pt x="5783" y="1400"/>
                  <a:pt x="5902" y="1518"/>
                  <a:pt x="5902" y="1664"/>
                </a:cubicBezTo>
                <a:cubicBezTo>
                  <a:pt x="5902" y="1810"/>
                  <a:pt x="5783" y="1928"/>
                  <a:pt x="5637" y="1928"/>
                </a:cubicBezTo>
                <a:lnTo>
                  <a:pt x="1016" y="1928"/>
                </a:lnTo>
                <a:cubicBezTo>
                  <a:pt x="868" y="1928"/>
                  <a:pt x="751" y="1810"/>
                  <a:pt x="751" y="1664"/>
                </a:cubicBezTo>
                <a:cubicBezTo>
                  <a:pt x="751" y="1518"/>
                  <a:pt x="868" y="1400"/>
                  <a:pt x="1016" y="1400"/>
                </a:cubicBezTo>
                <a:lnTo>
                  <a:pt x="1281" y="1400"/>
                </a:lnTo>
                <a:cubicBezTo>
                  <a:pt x="1373" y="1400"/>
                  <a:pt x="1448" y="1326"/>
                  <a:pt x="1448" y="1235"/>
                </a:cubicBezTo>
                <a:lnTo>
                  <a:pt x="1448" y="747"/>
                </a:lnTo>
                <a:cubicBezTo>
                  <a:pt x="1448" y="518"/>
                  <a:pt x="1634" y="332"/>
                  <a:pt x="1862" y="332"/>
                </a:cubicBezTo>
                <a:lnTo>
                  <a:pt x="3718" y="332"/>
                </a:lnTo>
                <a:cubicBezTo>
                  <a:pt x="3809" y="331"/>
                  <a:pt x="3883" y="257"/>
                  <a:pt x="3883" y="166"/>
                </a:cubicBezTo>
                <a:cubicBezTo>
                  <a:pt x="3883" y="74"/>
                  <a:pt x="3809"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B568E6B7-120B-277A-4149-FD3B2B575C5A}"/>
              </a:ext>
            </a:extLst>
          </p:cNvPr>
          <p:cNvSpPr>
            <a:spLocks noGrp="1"/>
          </p:cNvSpPr>
          <p:nvPr>
            <p:ph type="subTitle" idx="1"/>
          </p:nvPr>
        </p:nvSpPr>
        <p:spPr/>
        <p:txBody>
          <a:bodyPr/>
          <a:lstStyle/>
          <a:p>
            <a:r>
              <a:rPr lang="en-US" sz="2000" dirty="0"/>
              <a:t>Physical factors</a:t>
            </a:r>
          </a:p>
        </p:txBody>
      </p:sp>
      <p:sp>
        <p:nvSpPr>
          <p:cNvPr id="5" name="Subtitle 4">
            <a:extLst>
              <a:ext uri="{FF2B5EF4-FFF2-40B4-BE49-F238E27FC236}">
                <a16:creationId xmlns:a16="http://schemas.microsoft.com/office/drawing/2014/main" id="{92193AFC-AE5D-4EC6-6D3F-ED5EA55D9D05}"/>
              </a:ext>
            </a:extLst>
          </p:cNvPr>
          <p:cNvSpPr>
            <a:spLocks noGrp="1"/>
          </p:cNvSpPr>
          <p:nvPr>
            <p:ph type="subTitle" idx="2"/>
          </p:nvPr>
        </p:nvSpPr>
        <p:spPr/>
        <p:txBody>
          <a:bodyPr/>
          <a:lstStyle/>
          <a:p>
            <a:endParaRPr lang="en-US" dirty="0"/>
          </a:p>
        </p:txBody>
      </p:sp>
      <p:sp>
        <p:nvSpPr>
          <p:cNvPr id="7" name="Subtitle 6">
            <a:extLst>
              <a:ext uri="{FF2B5EF4-FFF2-40B4-BE49-F238E27FC236}">
                <a16:creationId xmlns:a16="http://schemas.microsoft.com/office/drawing/2014/main" id="{73A1D06C-9A39-DA51-BF77-3E853F50DA66}"/>
              </a:ext>
            </a:extLst>
          </p:cNvPr>
          <p:cNvSpPr>
            <a:spLocks noGrp="1"/>
          </p:cNvSpPr>
          <p:nvPr>
            <p:ph type="subTitle" idx="3"/>
          </p:nvPr>
        </p:nvSpPr>
        <p:spPr/>
        <p:txBody>
          <a:bodyPr/>
          <a:lstStyle/>
          <a:p>
            <a:endParaRPr lang="en-US" dirty="0"/>
          </a:p>
        </p:txBody>
      </p:sp>
      <p:sp>
        <p:nvSpPr>
          <p:cNvPr id="9" name="Subtitle 8">
            <a:extLst>
              <a:ext uri="{FF2B5EF4-FFF2-40B4-BE49-F238E27FC236}">
                <a16:creationId xmlns:a16="http://schemas.microsoft.com/office/drawing/2014/main" id="{D6746463-24C7-93C5-EBE7-F6CC6CAE62BE}"/>
              </a:ext>
            </a:extLst>
          </p:cNvPr>
          <p:cNvSpPr>
            <a:spLocks noGrp="1"/>
          </p:cNvSpPr>
          <p:nvPr>
            <p:ph type="subTitle" idx="5"/>
          </p:nvPr>
        </p:nvSpPr>
        <p:spPr>
          <a:xfrm>
            <a:off x="3307975" y="2589550"/>
            <a:ext cx="2545977" cy="572700"/>
          </a:xfrm>
        </p:spPr>
        <p:txBody>
          <a:bodyPr/>
          <a:lstStyle/>
          <a:p>
            <a:r>
              <a:rPr lang="en-US" sz="2000" dirty="0"/>
              <a:t>Behavioral factors</a:t>
            </a:r>
          </a:p>
        </p:txBody>
      </p:sp>
      <p:sp>
        <p:nvSpPr>
          <p:cNvPr id="11" name="Subtitle 10">
            <a:extLst>
              <a:ext uri="{FF2B5EF4-FFF2-40B4-BE49-F238E27FC236}">
                <a16:creationId xmlns:a16="http://schemas.microsoft.com/office/drawing/2014/main" id="{E89C6F12-8F18-DE27-714F-A0420D78E082}"/>
              </a:ext>
            </a:extLst>
          </p:cNvPr>
          <p:cNvSpPr>
            <a:spLocks noGrp="1"/>
          </p:cNvSpPr>
          <p:nvPr>
            <p:ph type="subTitle" idx="6"/>
          </p:nvPr>
        </p:nvSpPr>
        <p:spPr/>
        <p:txBody>
          <a:bodyPr/>
          <a:lstStyle/>
          <a:p>
            <a:r>
              <a:rPr lang="en-US" sz="2000" dirty="0"/>
              <a:t>Early detection</a:t>
            </a:r>
          </a:p>
        </p:txBody>
      </p:sp>
      <p:sp>
        <p:nvSpPr>
          <p:cNvPr id="13" name="Subtitle 12">
            <a:extLst>
              <a:ext uri="{FF2B5EF4-FFF2-40B4-BE49-F238E27FC236}">
                <a16:creationId xmlns:a16="http://schemas.microsoft.com/office/drawing/2014/main" id="{9C405476-DD5F-E63B-8CDD-7B0E5CBC62BF}"/>
              </a:ext>
            </a:extLst>
          </p:cNvPr>
          <p:cNvSpPr>
            <a:spLocks noGrp="1"/>
          </p:cNvSpPr>
          <p:nvPr>
            <p:ph type="subTitle" idx="4"/>
          </p:nvPr>
        </p:nvSpPr>
        <p:spPr/>
        <p:txBody>
          <a:bodyPr/>
          <a:lstStyle/>
          <a:p>
            <a:endParaRPr lang="en-US" dirty="0"/>
          </a:p>
        </p:txBody>
      </p:sp>
      <p:pic>
        <p:nvPicPr>
          <p:cNvPr id="15" name="Picture 14">
            <a:extLst>
              <a:ext uri="{FF2B5EF4-FFF2-40B4-BE49-F238E27FC236}">
                <a16:creationId xmlns:a16="http://schemas.microsoft.com/office/drawing/2014/main" id="{AC884303-CF1F-9A7B-FCCA-856135E40E87}"/>
              </a:ext>
            </a:extLst>
          </p:cNvPr>
          <p:cNvPicPr>
            <a:picLocks noChangeAspect="1"/>
          </p:cNvPicPr>
          <p:nvPr/>
        </p:nvPicPr>
        <p:blipFill>
          <a:blip r:embed="rId3"/>
          <a:stretch>
            <a:fillRect/>
          </a:stretch>
        </p:blipFill>
        <p:spPr>
          <a:xfrm>
            <a:off x="1811968" y="1864980"/>
            <a:ext cx="457264" cy="4763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2"/>
          <p:cNvSpPr/>
          <p:nvPr/>
        </p:nvSpPr>
        <p:spPr>
          <a:xfrm>
            <a:off x="0" y="0"/>
            <a:ext cx="2796616" cy="1633296"/>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03 Project Objectives</a:t>
            </a:r>
            <a:endParaRPr dirty="0"/>
          </a:p>
        </p:txBody>
      </p:sp>
      <p:sp>
        <p:nvSpPr>
          <p:cNvPr id="933" name="Google Shape;933;p42"/>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Why and what are the objetives?</a:t>
            </a:r>
            <a:endParaRPr dirty="0"/>
          </a:p>
        </p:txBody>
      </p:sp>
      <p:grpSp>
        <p:nvGrpSpPr>
          <p:cNvPr id="934" name="Google Shape;934;p42"/>
          <p:cNvGrpSpPr/>
          <p:nvPr/>
        </p:nvGrpSpPr>
        <p:grpSpPr>
          <a:xfrm>
            <a:off x="1425613" y="535000"/>
            <a:ext cx="2372087" cy="4073501"/>
            <a:chOff x="5357375" y="535000"/>
            <a:chExt cx="2372087" cy="4073501"/>
          </a:xfrm>
        </p:grpSpPr>
        <p:sp>
          <p:nvSpPr>
            <p:cNvPr id="935" name="Google Shape;935;p42"/>
            <p:cNvSpPr/>
            <p:nvPr/>
          </p:nvSpPr>
          <p:spPr>
            <a:xfrm>
              <a:off x="5498432" y="535000"/>
              <a:ext cx="682904" cy="609704"/>
            </a:xfrm>
            <a:custGeom>
              <a:avLst/>
              <a:gdLst/>
              <a:ahLst/>
              <a:cxnLst/>
              <a:rect l="l" t="t" r="r" b="b"/>
              <a:pathLst>
                <a:path w="11503" h="10270" extrusionOk="0">
                  <a:moveTo>
                    <a:pt x="5603" y="1"/>
                  </a:moveTo>
                  <a:cubicBezTo>
                    <a:pt x="5225" y="1"/>
                    <a:pt x="4989" y="27"/>
                    <a:pt x="4989" y="27"/>
                  </a:cubicBezTo>
                  <a:cubicBezTo>
                    <a:pt x="3331" y="27"/>
                    <a:pt x="176" y="1502"/>
                    <a:pt x="79" y="4958"/>
                  </a:cubicBezTo>
                  <a:cubicBezTo>
                    <a:pt x="1" y="7754"/>
                    <a:pt x="1937" y="9422"/>
                    <a:pt x="4891" y="9422"/>
                  </a:cubicBezTo>
                  <a:cubicBezTo>
                    <a:pt x="5589" y="9422"/>
                    <a:pt x="6344" y="9329"/>
                    <a:pt x="7142" y="9135"/>
                  </a:cubicBezTo>
                  <a:lnTo>
                    <a:pt x="7250" y="9114"/>
                  </a:lnTo>
                  <a:cubicBezTo>
                    <a:pt x="7796" y="9591"/>
                    <a:pt x="8682" y="10270"/>
                    <a:pt x="8892" y="10270"/>
                  </a:cubicBezTo>
                  <a:cubicBezTo>
                    <a:pt x="8909" y="10270"/>
                    <a:pt x="8922" y="10265"/>
                    <a:pt x="8929" y="10255"/>
                  </a:cubicBezTo>
                  <a:cubicBezTo>
                    <a:pt x="9026" y="10137"/>
                    <a:pt x="8865" y="9189"/>
                    <a:pt x="8725" y="8522"/>
                  </a:cubicBezTo>
                  <a:cubicBezTo>
                    <a:pt x="11384" y="6982"/>
                    <a:pt x="11503" y="3752"/>
                    <a:pt x="10124" y="1857"/>
                  </a:cubicBezTo>
                  <a:cubicBezTo>
                    <a:pt x="8928" y="214"/>
                    <a:pt x="6685" y="1"/>
                    <a:pt x="5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5838014" y="737265"/>
              <a:ext cx="182911" cy="183505"/>
            </a:xfrm>
            <a:custGeom>
              <a:avLst/>
              <a:gdLst/>
              <a:ahLst/>
              <a:cxnLst/>
              <a:rect l="l" t="t" r="r" b="b"/>
              <a:pathLst>
                <a:path w="3081" h="3091" extrusionOk="0">
                  <a:moveTo>
                    <a:pt x="1540" y="1"/>
                  </a:moveTo>
                  <a:cubicBezTo>
                    <a:pt x="690" y="1"/>
                    <a:pt x="1" y="690"/>
                    <a:pt x="1" y="1540"/>
                  </a:cubicBezTo>
                  <a:cubicBezTo>
                    <a:pt x="1" y="2391"/>
                    <a:pt x="690" y="3091"/>
                    <a:pt x="1540" y="3091"/>
                  </a:cubicBezTo>
                  <a:cubicBezTo>
                    <a:pt x="2391" y="3091"/>
                    <a:pt x="3080" y="2391"/>
                    <a:pt x="3080" y="1540"/>
                  </a:cubicBezTo>
                  <a:cubicBezTo>
                    <a:pt x="3080" y="690"/>
                    <a:pt x="2391" y="1"/>
                    <a:pt x="1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5896194" y="737265"/>
              <a:ext cx="69104" cy="182258"/>
            </a:xfrm>
            <a:custGeom>
              <a:avLst/>
              <a:gdLst/>
              <a:ahLst/>
              <a:cxnLst/>
              <a:rect l="l" t="t" r="r" b="b"/>
              <a:pathLst>
                <a:path w="1164" h="3070" extrusionOk="0">
                  <a:moveTo>
                    <a:pt x="453" y="1"/>
                  </a:moveTo>
                  <a:cubicBezTo>
                    <a:pt x="302" y="1"/>
                    <a:pt x="141" y="44"/>
                    <a:pt x="1" y="108"/>
                  </a:cubicBezTo>
                  <a:cubicBezTo>
                    <a:pt x="1" y="108"/>
                    <a:pt x="754" y="3069"/>
                    <a:pt x="787" y="3069"/>
                  </a:cubicBezTo>
                  <a:cubicBezTo>
                    <a:pt x="916" y="3037"/>
                    <a:pt x="1045" y="3005"/>
                    <a:pt x="1163" y="2961"/>
                  </a:cubicBezTo>
                  <a:lnTo>
                    <a:pt x="453"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5676950" y="591518"/>
              <a:ext cx="183505" cy="182911"/>
            </a:xfrm>
            <a:custGeom>
              <a:avLst/>
              <a:gdLst/>
              <a:ahLst/>
              <a:cxnLst/>
              <a:rect l="l" t="t" r="r" b="b"/>
              <a:pathLst>
                <a:path w="3091" h="3081" extrusionOk="0">
                  <a:moveTo>
                    <a:pt x="1551" y="1"/>
                  </a:moveTo>
                  <a:cubicBezTo>
                    <a:pt x="690" y="1"/>
                    <a:pt x="1" y="690"/>
                    <a:pt x="1" y="1540"/>
                  </a:cubicBezTo>
                  <a:cubicBezTo>
                    <a:pt x="1" y="2391"/>
                    <a:pt x="690" y="3080"/>
                    <a:pt x="1551" y="3080"/>
                  </a:cubicBezTo>
                  <a:cubicBezTo>
                    <a:pt x="2402" y="3080"/>
                    <a:pt x="3091" y="2391"/>
                    <a:pt x="3091" y="1540"/>
                  </a:cubicBezTo>
                  <a:cubicBezTo>
                    <a:pt x="3091" y="690"/>
                    <a:pt x="2402"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5691020" y="613899"/>
              <a:ext cx="157918" cy="133043"/>
            </a:xfrm>
            <a:custGeom>
              <a:avLst/>
              <a:gdLst/>
              <a:ahLst/>
              <a:cxnLst/>
              <a:rect l="l" t="t" r="r" b="b"/>
              <a:pathLst>
                <a:path w="2660" h="2241" extrusionOk="0">
                  <a:moveTo>
                    <a:pt x="302" y="1"/>
                  </a:moveTo>
                  <a:cubicBezTo>
                    <a:pt x="184" y="98"/>
                    <a:pt x="76" y="216"/>
                    <a:pt x="1" y="356"/>
                  </a:cubicBezTo>
                  <a:cubicBezTo>
                    <a:pt x="1" y="356"/>
                    <a:pt x="2351" y="2241"/>
                    <a:pt x="2422" y="2241"/>
                  </a:cubicBezTo>
                  <a:cubicBezTo>
                    <a:pt x="2422" y="2241"/>
                    <a:pt x="2423" y="2240"/>
                    <a:pt x="2423" y="2240"/>
                  </a:cubicBezTo>
                  <a:cubicBezTo>
                    <a:pt x="2509" y="2143"/>
                    <a:pt x="2585" y="2036"/>
                    <a:pt x="2660" y="1928"/>
                  </a:cubicBezTo>
                  <a:lnTo>
                    <a:pt x="302"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5629041" y="831897"/>
              <a:ext cx="183505" cy="183505"/>
            </a:xfrm>
            <a:custGeom>
              <a:avLst/>
              <a:gdLst/>
              <a:ahLst/>
              <a:cxnLst/>
              <a:rect l="l" t="t" r="r" b="b"/>
              <a:pathLst>
                <a:path w="3091" h="3091" extrusionOk="0">
                  <a:moveTo>
                    <a:pt x="1540" y="0"/>
                  </a:moveTo>
                  <a:cubicBezTo>
                    <a:pt x="689" y="0"/>
                    <a:pt x="0" y="689"/>
                    <a:pt x="0" y="1540"/>
                  </a:cubicBezTo>
                  <a:cubicBezTo>
                    <a:pt x="0" y="2401"/>
                    <a:pt x="689" y="3090"/>
                    <a:pt x="1540" y="3090"/>
                  </a:cubicBezTo>
                  <a:cubicBezTo>
                    <a:pt x="2390" y="3090"/>
                    <a:pt x="3090" y="2401"/>
                    <a:pt x="3090" y="1540"/>
                  </a:cubicBezTo>
                  <a:cubicBezTo>
                    <a:pt x="3090" y="689"/>
                    <a:pt x="2390" y="0"/>
                    <a:pt x="15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5629041" y="894530"/>
              <a:ext cx="183505" cy="51353"/>
            </a:xfrm>
            <a:custGeom>
              <a:avLst/>
              <a:gdLst/>
              <a:ahLst/>
              <a:cxnLst/>
              <a:rect l="l" t="t" r="r" b="b"/>
              <a:pathLst>
                <a:path w="3091" h="865" extrusionOk="0">
                  <a:moveTo>
                    <a:pt x="86" y="0"/>
                  </a:moveTo>
                  <a:cubicBezTo>
                    <a:pt x="22" y="140"/>
                    <a:pt x="0" y="291"/>
                    <a:pt x="0" y="452"/>
                  </a:cubicBezTo>
                  <a:cubicBezTo>
                    <a:pt x="0" y="452"/>
                    <a:pt x="2757" y="864"/>
                    <a:pt x="3017" y="864"/>
                  </a:cubicBezTo>
                  <a:cubicBezTo>
                    <a:pt x="3029" y="864"/>
                    <a:pt x="3036" y="863"/>
                    <a:pt x="3036" y="862"/>
                  </a:cubicBezTo>
                  <a:cubicBezTo>
                    <a:pt x="3069" y="732"/>
                    <a:pt x="3079" y="603"/>
                    <a:pt x="3090" y="474"/>
                  </a:cubicBezTo>
                  <a:lnTo>
                    <a:pt x="86"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775070" y="562131"/>
              <a:ext cx="707779" cy="631611"/>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7012837" y="625239"/>
              <a:ext cx="150319" cy="130609"/>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954716" y="682944"/>
              <a:ext cx="131083" cy="125978"/>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7235940" y="776923"/>
              <a:ext cx="113807" cy="10359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130444" y="776923"/>
              <a:ext cx="105555" cy="104249"/>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971161" y="880163"/>
              <a:ext cx="154890" cy="133280"/>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7052495" y="939886"/>
              <a:ext cx="131083" cy="126156"/>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5993972" y="989755"/>
              <a:ext cx="1094380" cy="1503423"/>
            </a:xfrm>
            <a:custGeom>
              <a:avLst/>
              <a:gdLst/>
              <a:ahLst/>
              <a:cxnLst/>
              <a:rect l="l" t="t" r="r" b="b"/>
              <a:pathLst>
                <a:path w="18434" h="25324" extrusionOk="0">
                  <a:moveTo>
                    <a:pt x="10240" y="0"/>
                  </a:moveTo>
                  <a:lnTo>
                    <a:pt x="7721" y="991"/>
                  </a:lnTo>
                  <a:cubicBezTo>
                    <a:pt x="7721" y="991"/>
                    <a:pt x="7957" y="5448"/>
                    <a:pt x="7419" y="5911"/>
                  </a:cubicBezTo>
                  <a:cubicBezTo>
                    <a:pt x="6870" y="6374"/>
                    <a:pt x="1185" y="7042"/>
                    <a:pt x="593" y="7946"/>
                  </a:cubicBezTo>
                  <a:cubicBezTo>
                    <a:pt x="1" y="8840"/>
                    <a:pt x="1239" y="25323"/>
                    <a:pt x="1239" y="25323"/>
                  </a:cubicBezTo>
                  <a:lnTo>
                    <a:pt x="15925" y="24914"/>
                  </a:lnTo>
                  <a:cubicBezTo>
                    <a:pt x="15925" y="24914"/>
                    <a:pt x="18433" y="8614"/>
                    <a:pt x="15817" y="7149"/>
                  </a:cubicBezTo>
                  <a:cubicBezTo>
                    <a:pt x="15300" y="6859"/>
                    <a:pt x="10132" y="6590"/>
                    <a:pt x="10046" y="5255"/>
                  </a:cubicBezTo>
                  <a:cubicBezTo>
                    <a:pt x="9992" y="4609"/>
                    <a:pt x="10240" y="1"/>
                    <a:pt x="1024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345547" y="791290"/>
              <a:ext cx="367604" cy="323137"/>
            </a:xfrm>
            <a:custGeom>
              <a:avLst/>
              <a:gdLst/>
              <a:ahLst/>
              <a:cxnLst/>
              <a:rect l="l" t="t" r="r" b="b"/>
              <a:pathLst>
                <a:path w="6192" h="5443" extrusionOk="0">
                  <a:moveTo>
                    <a:pt x="3198" y="1"/>
                  </a:moveTo>
                  <a:cubicBezTo>
                    <a:pt x="3016" y="1"/>
                    <a:pt x="2822" y="20"/>
                    <a:pt x="2617" y="60"/>
                  </a:cubicBezTo>
                  <a:cubicBezTo>
                    <a:pt x="1002" y="361"/>
                    <a:pt x="227" y="1772"/>
                    <a:pt x="108" y="2913"/>
                  </a:cubicBezTo>
                  <a:cubicBezTo>
                    <a:pt x="1" y="4054"/>
                    <a:pt x="743" y="5443"/>
                    <a:pt x="743" y="5443"/>
                  </a:cubicBezTo>
                  <a:cubicBezTo>
                    <a:pt x="743" y="5443"/>
                    <a:pt x="4727" y="5335"/>
                    <a:pt x="5093" y="5292"/>
                  </a:cubicBezTo>
                  <a:cubicBezTo>
                    <a:pt x="5459" y="5238"/>
                    <a:pt x="6191" y="3430"/>
                    <a:pt x="5728" y="2256"/>
                  </a:cubicBezTo>
                  <a:cubicBezTo>
                    <a:pt x="5193" y="903"/>
                    <a:pt x="4452" y="1"/>
                    <a:pt x="31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358311" y="866449"/>
              <a:ext cx="323968" cy="382267"/>
            </a:xfrm>
            <a:custGeom>
              <a:avLst/>
              <a:gdLst/>
              <a:ahLst/>
              <a:cxnLst/>
              <a:rect l="l" t="t" r="r" b="b"/>
              <a:pathLst>
                <a:path w="5457" h="6439" extrusionOk="0">
                  <a:moveTo>
                    <a:pt x="2746" y="0"/>
                  </a:moveTo>
                  <a:cubicBezTo>
                    <a:pt x="1699" y="0"/>
                    <a:pt x="655" y="461"/>
                    <a:pt x="593" y="1453"/>
                  </a:cubicBezTo>
                  <a:cubicBezTo>
                    <a:pt x="593" y="1453"/>
                    <a:pt x="1" y="6395"/>
                    <a:pt x="2725" y="6438"/>
                  </a:cubicBezTo>
                  <a:cubicBezTo>
                    <a:pt x="2734" y="6438"/>
                    <a:pt x="2744" y="6438"/>
                    <a:pt x="2753" y="6438"/>
                  </a:cubicBezTo>
                  <a:cubicBezTo>
                    <a:pt x="4607" y="6438"/>
                    <a:pt x="5457" y="3262"/>
                    <a:pt x="4878" y="1119"/>
                  </a:cubicBezTo>
                  <a:cubicBezTo>
                    <a:pt x="4677" y="391"/>
                    <a:pt x="3711" y="0"/>
                    <a:pt x="2746"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592278" y="1064499"/>
              <a:ext cx="19888" cy="25053"/>
            </a:xfrm>
            <a:custGeom>
              <a:avLst/>
              <a:gdLst/>
              <a:ahLst/>
              <a:cxnLst/>
              <a:rect l="l" t="t" r="r" b="b"/>
              <a:pathLst>
                <a:path w="335" h="422" extrusionOk="0">
                  <a:moveTo>
                    <a:pt x="158" y="0"/>
                  </a:moveTo>
                  <a:cubicBezTo>
                    <a:pt x="68" y="0"/>
                    <a:pt x="0" y="93"/>
                    <a:pt x="0" y="206"/>
                  </a:cubicBezTo>
                  <a:cubicBezTo>
                    <a:pt x="0" y="324"/>
                    <a:pt x="65" y="421"/>
                    <a:pt x="162" y="421"/>
                  </a:cubicBezTo>
                  <a:cubicBezTo>
                    <a:pt x="248" y="421"/>
                    <a:pt x="323" y="324"/>
                    <a:pt x="334" y="216"/>
                  </a:cubicBezTo>
                  <a:cubicBezTo>
                    <a:pt x="334" y="98"/>
                    <a:pt x="259" y="1"/>
                    <a:pt x="173" y="1"/>
                  </a:cubicBezTo>
                  <a:cubicBezTo>
                    <a:pt x="168" y="1"/>
                    <a:pt x="163" y="0"/>
                    <a:pt x="15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451636" y="1061352"/>
              <a:ext cx="19888" cy="25587"/>
            </a:xfrm>
            <a:custGeom>
              <a:avLst/>
              <a:gdLst/>
              <a:ahLst/>
              <a:cxnLst/>
              <a:rect l="l" t="t" r="r" b="b"/>
              <a:pathLst>
                <a:path w="335" h="431" extrusionOk="0">
                  <a:moveTo>
                    <a:pt x="173" y="0"/>
                  </a:moveTo>
                  <a:cubicBezTo>
                    <a:pt x="76" y="0"/>
                    <a:pt x="1" y="97"/>
                    <a:pt x="1" y="216"/>
                  </a:cubicBezTo>
                  <a:cubicBezTo>
                    <a:pt x="1" y="334"/>
                    <a:pt x="76" y="431"/>
                    <a:pt x="162" y="431"/>
                  </a:cubicBezTo>
                  <a:cubicBezTo>
                    <a:pt x="259" y="431"/>
                    <a:pt x="335" y="334"/>
                    <a:pt x="335" y="216"/>
                  </a:cubicBezTo>
                  <a:cubicBezTo>
                    <a:pt x="335" y="108"/>
                    <a:pt x="259" y="11"/>
                    <a:pt x="17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628077" y="1054703"/>
              <a:ext cx="77296" cy="92970"/>
            </a:xfrm>
            <a:custGeom>
              <a:avLst/>
              <a:gdLst/>
              <a:ahLst/>
              <a:cxnLst/>
              <a:rect l="l" t="t" r="r" b="b"/>
              <a:pathLst>
                <a:path w="1302" h="1566" extrusionOk="0">
                  <a:moveTo>
                    <a:pt x="698" y="0"/>
                  </a:moveTo>
                  <a:cubicBezTo>
                    <a:pt x="400" y="0"/>
                    <a:pt x="183" y="608"/>
                    <a:pt x="183" y="608"/>
                  </a:cubicBezTo>
                  <a:cubicBezTo>
                    <a:pt x="0" y="974"/>
                    <a:pt x="65" y="1555"/>
                    <a:pt x="453" y="1566"/>
                  </a:cubicBezTo>
                  <a:cubicBezTo>
                    <a:pt x="454" y="1566"/>
                    <a:pt x="456" y="1566"/>
                    <a:pt x="458" y="1566"/>
                  </a:cubicBezTo>
                  <a:cubicBezTo>
                    <a:pt x="845" y="1566"/>
                    <a:pt x="1301" y="498"/>
                    <a:pt x="905" y="102"/>
                  </a:cubicBezTo>
                  <a:cubicBezTo>
                    <a:pt x="833" y="30"/>
                    <a:pt x="763" y="0"/>
                    <a:pt x="698"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347446" y="1051972"/>
              <a:ext cx="78721" cy="91248"/>
            </a:xfrm>
            <a:custGeom>
              <a:avLst/>
              <a:gdLst/>
              <a:ahLst/>
              <a:cxnLst/>
              <a:rect l="l" t="t" r="r" b="b"/>
              <a:pathLst>
                <a:path w="1326" h="1537" extrusionOk="0">
                  <a:moveTo>
                    <a:pt x="613" y="0"/>
                  </a:moveTo>
                  <a:cubicBezTo>
                    <a:pt x="556" y="0"/>
                    <a:pt x="488" y="30"/>
                    <a:pt x="410" y="104"/>
                  </a:cubicBezTo>
                  <a:cubicBezTo>
                    <a:pt x="1" y="492"/>
                    <a:pt x="539" y="1536"/>
                    <a:pt x="927" y="1536"/>
                  </a:cubicBezTo>
                  <a:cubicBezTo>
                    <a:pt x="1325" y="1536"/>
                    <a:pt x="1110" y="912"/>
                    <a:pt x="927" y="535"/>
                  </a:cubicBezTo>
                  <a:cubicBezTo>
                    <a:pt x="927" y="535"/>
                    <a:pt x="856" y="0"/>
                    <a:pt x="61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424862" y="1029591"/>
              <a:ext cx="59961" cy="18582"/>
            </a:xfrm>
            <a:custGeom>
              <a:avLst/>
              <a:gdLst/>
              <a:ahLst/>
              <a:cxnLst/>
              <a:rect l="l" t="t" r="r" b="b"/>
              <a:pathLst>
                <a:path w="1010" h="313" extrusionOk="0">
                  <a:moveTo>
                    <a:pt x="514" y="1"/>
                  </a:moveTo>
                  <a:cubicBezTo>
                    <a:pt x="396" y="1"/>
                    <a:pt x="252" y="42"/>
                    <a:pt x="96" y="180"/>
                  </a:cubicBezTo>
                  <a:cubicBezTo>
                    <a:pt x="0" y="267"/>
                    <a:pt x="205" y="312"/>
                    <a:pt x="429" y="312"/>
                  </a:cubicBezTo>
                  <a:cubicBezTo>
                    <a:pt x="705" y="312"/>
                    <a:pt x="1009" y="243"/>
                    <a:pt x="807" y="94"/>
                  </a:cubicBezTo>
                  <a:cubicBezTo>
                    <a:pt x="807" y="94"/>
                    <a:pt x="691" y="1"/>
                    <a:pt x="514" y="1"/>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558260" y="1026919"/>
              <a:ext cx="60139" cy="18523"/>
            </a:xfrm>
            <a:custGeom>
              <a:avLst/>
              <a:gdLst/>
              <a:ahLst/>
              <a:cxnLst/>
              <a:rect l="l" t="t" r="r" b="b"/>
              <a:pathLst>
                <a:path w="1013" h="312" extrusionOk="0">
                  <a:moveTo>
                    <a:pt x="492" y="0"/>
                  </a:moveTo>
                  <a:cubicBezTo>
                    <a:pt x="312" y="0"/>
                    <a:pt x="197" y="96"/>
                    <a:pt x="197" y="96"/>
                  </a:cubicBezTo>
                  <a:cubicBezTo>
                    <a:pt x="1" y="245"/>
                    <a:pt x="282" y="312"/>
                    <a:pt x="551" y="312"/>
                  </a:cubicBezTo>
                  <a:cubicBezTo>
                    <a:pt x="786" y="312"/>
                    <a:pt x="1012" y="261"/>
                    <a:pt x="907" y="171"/>
                  </a:cubicBezTo>
                  <a:cubicBezTo>
                    <a:pt x="751" y="40"/>
                    <a:pt x="608" y="0"/>
                    <a:pt x="492" y="0"/>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504058" y="1076016"/>
              <a:ext cx="34552" cy="50581"/>
            </a:xfrm>
            <a:custGeom>
              <a:avLst/>
              <a:gdLst/>
              <a:ahLst/>
              <a:cxnLst/>
              <a:rect l="l" t="t" r="r" b="b"/>
              <a:pathLst>
                <a:path w="582" h="852" extrusionOk="0">
                  <a:moveTo>
                    <a:pt x="464" y="1"/>
                  </a:moveTo>
                  <a:cubicBezTo>
                    <a:pt x="474" y="249"/>
                    <a:pt x="474" y="496"/>
                    <a:pt x="464" y="744"/>
                  </a:cubicBezTo>
                  <a:cubicBezTo>
                    <a:pt x="313" y="744"/>
                    <a:pt x="162" y="701"/>
                    <a:pt x="33" y="647"/>
                  </a:cubicBezTo>
                  <a:lnTo>
                    <a:pt x="1" y="733"/>
                  </a:lnTo>
                  <a:cubicBezTo>
                    <a:pt x="130" y="798"/>
                    <a:pt x="281" y="841"/>
                    <a:pt x="431" y="851"/>
                  </a:cubicBezTo>
                  <a:cubicBezTo>
                    <a:pt x="496" y="851"/>
                    <a:pt x="528" y="830"/>
                    <a:pt x="539" y="808"/>
                  </a:cubicBezTo>
                  <a:cubicBezTo>
                    <a:pt x="582" y="722"/>
                    <a:pt x="560" y="162"/>
                    <a:pt x="560"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383245" y="1074769"/>
              <a:ext cx="18582" cy="49928"/>
            </a:xfrm>
            <a:custGeom>
              <a:avLst/>
              <a:gdLst/>
              <a:ahLst/>
              <a:cxnLst/>
              <a:rect l="l" t="t" r="r" b="b"/>
              <a:pathLst>
                <a:path w="313" h="841" extrusionOk="0">
                  <a:moveTo>
                    <a:pt x="44" y="0"/>
                  </a:moveTo>
                  <a:lnTo>
                    <a:pt x="1" y="87"/>
                  </a:lnTo>
                  <a:cubicBezTo>
                    <a:pt x="1" y="87"/>
                    <a:pt x="195" y="183"/>
                    <a:pt x="141" y="829"/>
                  </a:cubicBezTo>
                  <a:lnTo>
                    <a:pt x="248" y="840"/>
                  </a:lnTo>
                  <a:cubicBezTo>
                    <a:pt x="313" y="108"/>
                    <a:pt x="65" y="0"/>
                    <a:pt x="44"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645946" y="1075422"/>
              <a:ext cx="30752" cy="47969"/>
            </a:xfrm>
            <a:custGeom>
              <a:avLst/>
              <a:gdLst/>
              <a:ahLst/>
              <a:cxnLst/>
              <a:rect l="l" t="t" r="r" b="b"/>
              <a:pathLst>
                <a:path w="518" h="808" extrusionOk="0">
                  <a:moveTo>
                    <a:pt x="485" y="0"/>
                  </a:moveTo>
                  <a:cubicBezTo>
                    <a:pt x="485" y="0"/>
                    <a:pt x="1" y="162"/>
                    <a:pt x="65" y="808"/>
                  </a:cubicBezTo>
                  <a:lnTo>
                    <a:pt x="162" y="797"/>
                  </a:lnTo>
                  <a:cubicBezTo>
                    <a:pt x="108" y="237"/>
                    <a:pt x="496" y="97"/>
                    <a:pt x="518"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463154" y="1210899"/>
              <a:ext cx="130430" cy="40964"/>
            </a:xfrm>
            <a:custGeom>
              <a:avLst/>
              <a:gdLst/>
              <a:ahLst/>
              <a:cxnLst/>
              <a:rect l="l" t="t" r="r" b="b"/>
              <a:pathLst>
                <a:path w="2197" h="690" extrusionOk="0">
                  <a:moveTo>
                    <a:pt x="2122" y="1"/>
                  </a:moveTo>
                  <a:cubicBezTo>
                    <a:pt x="1745" y="388"/>
                    <a:pt x="1346" y="582"/>
                    <a:pt x="948" y="582"/>
                  </a:cubicBezTo>
                  <a:cubicBezTo>
                    <a:pt x="625" y="582"/>
                    <a:pt x="313" y="453"/>
                    <a:pt x="76" y="238"/>
                  </a:cubicBezTo>
                  <a:lnTo>
                    <a:pt x="1" y="313"/>
                  </a:lnTo>
                  <a:cubicBezTo>
                    <a:pt x="259" y="550"/>
                    <a:pt x="593" y="679"/>
                    <a:pt x="937" y="690"/>
                  </a:cubicBezTo>
                  <a:lnTo>
                    <a:pt x="948" y="690"/>
                  </a:lnTo>
                  <a:cubicBezTo>
                    <a:pt x="1379" y="690"/>
                    <a:pt x="1788" y="474"/>
                    <a:pt x="2197" y="65"/>
                  </a:cubicBezTo>
                  <a:lnTo>
                    <a:pt x="212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559032" y="1239692"/>
              <a:ext cx="135595" cy="129837"/>
            </a:xfrm>
            <a:custGeom>
              <a:avLst/>
              <a:gdLst/>
              <a:ahLst/>
              <a:cxnLst/>
              <a:rect l="l" t="t" r="r" b="b"/>
              <a:pathLst>
                <a:path w="2284" h="2187" extrusionOk="0">
                  <a:moveTo>
                    <a:pt x="539" y="0"/>
                  </a:moveTo>
                  <a:lnTo>
                    <a:pt x="539" y="0"/>
                  </a:lnTo>
                  <a:cubicBezTo>
                    <a:pt x="539" y="0"/>
                    <a:pt x="1" y="1185"/>
                    <a:pt x="356" y="1701"/>
                  </a:cubicBezTo>
                  <a:cubicBezTo>
                    <a:pt x="681" y="2161"/>
                    <a:pt x="1951" y="2186"/>
                    <a:pt x="2229" y="2186"/>
                  </a:cubicBezTo>
                  <a:cubicBezTo>
                    <a:pt x="2264" y="2186"/>
                    <a:pt x="2283" y="2186"/>
                    <a:pt x="2283" y="2186"/>
                  </a:cubicBezTo>
                  <a:cubicBezTo>
                    <a:pt x="2283" y="2186"/>
                    <a:pt x="690" y="1529"/>
                    <a:pt x="603" y="1281"/>
                  </a:cubicBezTo>
                  <a:cubicBezTo>
                    <a:pt x="528" y="1034"/>
                    <a:pt x="539" y="0"/>
                    <a:pt x="539"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351958" y="866389"/>
              <a:ext cx="322187" cy="430592"/>
            </a:xfrm>
            <a:custGeom>
              <a:avLst/>
              <a:gdLst/>
              <a:ahLst/>
              <a:cxnLst/>
              <a:rect l="l" t="t" r="r" b="b"/>
              <a:pathLst>
                <a:path w="5427" h="7253" extrusionOk="0">
                  <a:moveTo>
                    <a:pt x="732" y="0"/>
                  </a:moveTo>
                  <a:cubicBezTo>
                    <a:pt x="0" y="1045"/>
                    <a:pt x="485" y="2261"/>
                    <a:pt x="549" y="2703"/>
                  </a:cubicBezTo>
                  <a:cubicBezTo>
                    <a:pt x="625" y="3155"/>
                    <a:pt x="958" y="3920"/>
                    <a:pt x="926" y="4479"/>
                  </a:cubicBezTo>
                  <a:cubicBezTo>
                    <a:pt x="883" y="5050"/>
                    <a:pt x="818" y="5125"/>
                    <a:pt x="1303" y="5696"/>
                  </a:cubicBezTo>
                  <a:cubicBezTo>
                    <a:pt x="1798" y="6267"/>
                    <a:pt x="1421" y="6740"/>
                    <a:pt x="2024" y="7074"/>
                  </a:cubicBezTo>
                  <a:cubicBezTo>
                    <a:pt x="2245" y="7194"/>
                    <a:pt x="2545" y="7253"/>
                    <a:pt x="2847" y="7253"/>
                  </a:cubicBezTo>
                  <a:cubicBezTo>
                    <a:pt x="3386" y="7253"/>
                    <a:pt x="3931" y="7067"/>
                    <a:pt x="4048" y="6708"/>
                  </a:cubicBezTo>
                  <a:cubicBezTo>
                    <a:pt x="4231" y="6137"/>
                    <a:pt x="4727" y="5771"/>
                    <a:pt x="4737" y="5276"/>
                  </a:cubicBezTo>
                  <a:cubicBezTo>
                    <a:pt x="4748" y="4792"/>
                    <a:pt x="5039" y="3844"/>
                    <a:pt x="5157" y="3327"/>
                  </a:cubicBezTo>
                  <a:cubicBezTo>
                    <a:pt x="5276" y="2821"/>
                    <a:pt x="5427" y="1486"/>
                    <a:pt x="5254" y="1260"/>
                  </a:cubicBezTo>
                  <a:cubicBezTo>
                    <a:pt x="5147" y="1126"/>
                    <a:pt x="5064" y="1100"/>
                    <a:pt x="5017" y="1100"/>
                  </a:cubicBezTo>
                  <a:cubicBezTo>
                    <a:pt x="4989" y="1100"/>
                    <a:pt x="4974" y="1109"/>
                    <a:pt x="4974" y="1109"/>
                  </a:cubicBezTo>
                  <a:cubicBezTo>
                    <a:pt x="5265" y="1562"/>
                    <a:pt x="5050" y="2832"/>
                    <a:pt x="4834" y="3769"/>
                  </a:cubicBezTo>
                  <a:cubicBezTo>
                    <a:pt x="4630" y="4716"/>
                    <a:pt x="4554" y="5491"/>
                    <a:pt x="4048" y="5653"/>
                  </a:cubicBezTo>
                  <a:cubicBezTo>
                    <a:pt x="4008" y="5666"/>
                    <a:pt x="3974" y="5673"/>
                    <a:pt x="3947" y="5673"/>
                  </a:cubicBezTo>
                  <a:cubicBezTo>
                    <a:pt x="3624" y="5673"/>
                    <a:pt x="4134" y="4803"/>
                    <a:pt x="3876" y="4555"/>
                  </a:cubicBezTo>
                  <a:cubicBezTo>
                    <a:pt x="3736" y="4426"/>
                    <a:pt x="3478" y="4374"/>
                    <a:pt x="3178" y="4374"/>
                  </a:cubicBezTo>
                  <a:cubicBezTo>
                    <a:pt x="2878" y="4374"/>
                    <a:pt x="2536" y="4426"/>
                    <a:pt x="2229" y="4501"/>
                  </a:cubicBezTo>
                  <a:cubicBezTo>
                    <a:pt x="1604" y="4662"/>
                    <a:pt x="2035" y="5524"/>
                    <a:pt x="2024" y="5578"/>
                  </a:cubicBezTo>
                  <a:cubicBezTo>
                    <a:pt x="2002" y="5673"/>
                    <a:pt x="1960" y="5715"/>
                    <a:pt x="1908" y="5715"/>
                  </a:cubicBezTo>
                  <a:cubicBezTo>
                    <a:pt x="1736" y="5715"/>
                    <a:pt x="1443" y="5258"/>
                    <a:pt x="1303" y="4738"/>
                  </a:cubicBezTo>
                  <a:cubicBezTo>
                    <a:pt x="1120" y="4059"/>
                    <a:pt x="1045" y="3284"/>
                    <a:pt x="732" y="2272"/>
                  </a:cubicBezTo>
                  <a:cubicBezTo>
                    <a:pt x="431" y="1271"/>
                    <a:pt x="1238" y="496"/>
                    <a:pt x="1238" y="496"/>
                  </a:cubicBezTo>
                  <a:lnTo>
                    <a:pt x="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494500" y="1140311"/>
              <a:ext cx="60733" cy="39657"/>
            </a:xfrm>
            <a:custGeom>
              <a:avLst/>
              <a:gdLst/>
              <a:ahLst/>
              <a:cxnLst/>
              <a:rect l="l" t="t" r="r" b="b"/>
              <a:pathLst>
                <a:path w="1023" h="668" extrusionOk="0">
                  <a:moveTo>
                    <a:pt x="868" y="0"/>
                  </a:moveTo>
                  <a:cubicBezTo>
                    <a:pt x="580" y="0"/>
                    <a:pt x="0" y="91"/>
                    <a:pt x="0" y="91"/>
                  </a:cubicBezTo>
                  <a:cubicBezTo>
                    <a:pt x="0" y="91"/>
                    <a:pt x="108" y="598"/>
                    <a:pt x="506" y="662"/>
                  </a:cubicBezTo>
                  <a:cubicBezTo>
                    <a:pt x="526" y="666"/>
                    <a:pt x="545" y="668"/>
                    <a:pt x="563" y="668"/>
                  </a:cubicBezTo>
                  <a:cubicBezTo>
                    <a:pt x="906" y="668"/>
                    <a:pt x="1023" y="27"/>
                    <a:pt x="1023" y="27"/>
                  </a:cubicBezTo>
                  <a:cubicBezTo>
                    <a:pt x="1009" y="8"/>
                    <a:pt x="950" y="0"/>
                    <a:pt x="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481676" y="1230728"/>
              <a:ext cx="24994" cy="67145"/>
            </a:xfrm>
            <a:custGeom>
              <a:avLst/>
              <a:gdLst/>
              <a:ahLst/>
              <a:cxnLst/>
              <a:rect l="l" t="t" r="r" b="b"/>
              <a:pathLst>
                <a:path w="421" h="1131" extrusionOk="0">
                  <a:moveTo>
                    <a:pt x="1" y="0"/>
                  </a:moveTo>
                  <a:cubicBezTo>
                    <a:pt x="12" y="33"/>
                    <a:pt x="76" y="711"/>
                    <a:pt x="335" y="1131"/>
                  </a:cubicBezTo>
                  <a:lnTo>
                    <a:pt x="421" y="1077"/>
                  </a:lnTo>
                  <a:cubicBezTo>
                    <a:pt x="173" y="679"/>
                    <a:pt x="108" y="0"/>
                    <a:pt x="1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547515" y="1220517"/>
              <a:ext cx="28200" cy="76109"/>
            </a:xfrm>
            <a:custGeom>
              <a:avLst/>
              <a:gdLst/>
              <a:ahLst/>
              <a:cxnLst/>
              <a:rect l="l" t="t" r="r" b="b"/>
              <a:pathLst>
                <a:path w="475" h="1282" extrusionOk="0">
                  <a:moveTo>
                    <a:pt x="367" y="0"/>
                  </a:moveTo>
                  <a:cubicBezTo>
                    <a:pt x="367" y="11"/>
                    <a:pt x="291" y="980"/>
                    <a:pt x="1" y="1206"/>
                  </a:cubicBezTo>
                  <a:lnTo>
                    <a:pt x="65" y="1281"/>
                  </a:lnTo>
                  <a:cubicBezTo>
                    <a:pt x="388" y="1023"/>
                    <a:pt x="464" y="54"/>
                    <a:pt x="474" y="11"/>
                  </a:cubicBezTo>
                  <a:lnTo>
                    <a:pt x="367"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520028" y="1238386"/>
              <a:ext cx="16029" cy="60792"/>
            </a:xfrm>
            <a:custGeom>
              <a:avLst/>
              <a:gdLst/>
              <a:ahLst/>
              <a:cxnLst/>
              <a:rect l="l" t="t" r="r" b="b"/>
              <a:pathLst>
                <a:path w="270" h="1024" extrusionOk="0">
                  <a:moveTo>
                    <a:pt x="108" y="1"/>
                  </a:moveTo>
                  <a:lnTo>
                    <a:pt x="1" y="22"/>
                  </a:lnTo>
                  <a:cubicBezTo>
                    <a:pt x="55" y="216"/>
                    <a:pt x="141" y="754"/>
                    <a:pt x="22" y="970"/>
                  </a:cubicBezTo>
                  <a:lnTo>
                    <a:pt x="108" y="1023"/>
                  </a:lnTo>
                  <a:cubicBezTo>
                    <a:pt x="270" y="733"/>
                    <a:pt x="108" y="33"/>
                    <a:pt x="10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5974797" y="4364026"/>
              <a:ext cx="306277" cy="244475"/>
            </a:xfrm>
            <a:custGeom>
              <a:avLst/>
              <a:gdLst/>
              <a:ahLst/>
              <a:cxnLst/>
              <a:rect l="l" t="t" r="r" b="b"/>
              <a:pathLst>
                <a:path w="5159" h="4118" extrusionOk="0">
                  <a:moveTo>
                    <a:pt x="4652" y="0"/>
                  </a:moveTo>
                  <a:lnTo>
                    <a:pt x="2531" y="269"/>
                  </a:lnTo>
                  <a:lnTo>
                    <a:pt x="2553" y="1486"/>
                  </a:lnTo>
                  <a:cubicBezTo>
                    <a:pt x="2574" y="2692"/>
                    <a:pt x="1" y="3607"/>
                    <a:pt x="227" y="4005"/>
                  </a:cubicBezTo>
                  <a:cubicBezTo>
                    <a:pt x="270" y="4083"/>
                    <a:pt x="440" y="4117"/>
                    <a:pt x="689" y="4117"/>
                  </a:cubicBezTo>
                  <a:cubicBezTo>
                    <a:pt x="1747" y="4117"/>
                    <a:pt x="4243" y="3510"/>
                    <a:pt x="4652" y="3101"/>
                  </a:cubicBezTo>
                  <a:cubicBezTo>
                    <a:pt x="5158" y="2595"/>
                    <a:pt x="4652" y="0"/>
                    <a:pt x="4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084092" y="4502708"/>
              <a:ext cx="61445" cy="28853"/>
            </a:xfrm>
            <a:custGeom>
              <a:avLst/>
              <a:gdLst/>
              <a:ahLst/>
              <a:cxnLst/>
              <a:rect l="l" t="t" r="r" b="b"/>
              <a:pathLst>
                <a:path w="1035" h="486" extrusionOk="0">
                  <a:moveTo>
                    <a:pt x="12" y="1"/>
                  </a:moveTo>
                  <a:lnTo>
                    <a:pt x="1" y="151"/>
                  </a:lnTo>
                  <a:cubicBezTo>
                    <a:pt x="195" y="162"/>
                    <a:pt x="755" y="248"/>
                    <a:pt x="916" y="485"/>
                  </a:cubicBezTo>
                  <a:lnTo>
                    <a:pt x="1035" y="399"/>
                  </a:lnTo>
                  <a:cubicBezTo>
                    <a:pt x="808" y="54"/>
                    <a:pt x="44" y="1"/>
                    <a:pt x="12"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047700" y="4532095"/>
              <a:ext cx="61386" cy="28853"/>
            </a:xfrm>
            <a:custGeom>
              <a:avLst/>
              <a:gdLst/>
              <a:ahLst/>
              <a:cxnLst/>
              <a:rect l="l" t="t" r="r" b="b"/>
              <a:pathLst>
                <a:path w="1034" h="486" extrusionOk="0">
                  <a:moveTo>
                    <a:pt x="11" y="1"/>
                  </a:moveTo>
                  <a:lnTo>
                    <a:pt x="0" y="152"/>
                  </a:lnTo>
                  <a:cubicBezTo>
                    <a:pt x="194" y="173"/>
                    <a:pt x="754" y="259"/>
                    <a:pt x="915" y="485"/>
                  </a:cubicBezTo>
                  <a:lnTo>
                    <a:pt x="1034" y="410"/>
                  </a:lnTo>
                  <a:cubicBezTo>
                    <a:pt x="808" y="65"/>
                    <a:pt x="43" y="1"/>
                    <a:pt x="11"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749483" y="4364026"/>
              <a:ext cx="305624" cy="244475"/>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885019" y="4502055"/>
              <a:ext cx="61445" cy="29506"/>
            </a:xfrm>
            <a:custGeom>
              <a:avLst/>
              <a:gdLst/>
              <a:ahLst/>
              <a:cxnLst/>
              <a:rect l="l" t="t" r="r" b="b"/>
              <a:pathLst>
                <a:path w="1035" h="497" extrusionOk="0">
                  <a:moveTo>
                    <a:pt x="1023" y="1"/>
                  </a:moveTo>
                  <a:cubicBezTo>
                    <a:pt x="991" y="12"/>
                    <a:pt x="227" y="65"/>
                    <a:pt x="0" y="410"/>
                  </a:cubicBezTo>
                  <a:lnTo>
                    <a:pt x="119" y="496"/>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921471" y="4532095"/>
              <a:ext cx="61386" cy="28853"/>
            </a:xfrm>
            <a:custGeom>
              <a:avLst/>
              <a:gdLst/>
              <a:ahLst/>
              <a:cxnLst/>
              <a:rect l="l" t="t" r="r" b="b"/>
              <a:pathLst>
                <a:path w="1034" h="486" extrusionOk="0">
                  <a:moveTo>
                    <a:pt x="1023" y="1"/>
                  </a:moveTo>
                  <a:cubicBezTo>
                    <a:pt x="991" y="12"/>
                    <a:pt x="237" y="65"/>
                    <a:pt x="0" y="399"/>
                  </a:cubicBezTo>
                  <a:lnTo>
                    <a:pt x="129" y="485"/>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5989520" y="2450314"/>
              <a:ext cx="572125" cy="2013746"/>
            </a:xfrm>
            <a:custGeom>
              <a:avLst/>
              <a:gdLst/>
              <a:ahLst/>
              <a:cxnLst/>
              <a:rect l="l" t="t" r="r" b="b"/>
              <a:pathLst>
                <a:path w="9637" h="33920" extrusionOk="0">
                  <a:moveTo>
                    <a:pt x="9637" y="0"/>
                  </a:moveTo>
                  <a:lnTo>
                    <a:pt x="302" y="1486"/>
                  </a:lnTo>
                  <a:cubicBezTo>
                    <a:pt x="302" y="1486"/>
                    <a:pt x="1" y="33420"/>
                    <a:pt x="431" y="33764"/>
                  </a:cubicBezTo>
                  <a:cubicBezTo>
                    <a:pt x="582" y="33881"/>
                    <a:pt x="1361" y="33920"/>
                    <a:pt x="2329" y="33920"/>
                  </a:cubicBezTo>
                  <a:cubicBezTo>
                    <a:pt x="4128" y="33920"/>
                    <a:pt x="6579" y="33785"/>
                    <a:pt x="6859" y="33764"/>
                  </a:cubicBezTo>
                  <a:cubicBezTo>
                    <a:pt x="7289" y="33732"/>
                    <a:pt x="9637" y="0"/>
                    <a:pt x="9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502158" y="2412557"/>
              <a:ext cx="506939" cy="2045982"/>
            </a:xfrm>
            <a:custGeom>
              <a:avLst/>
              <a:gdLst/>
              <a:ahLst/>
              <a:cxnLst/>
              <a:rect l="l" t="t" r="r" b="b"/>
              <a:pathLst>
                <a:path w="8539" h="34463" extrusionOk="0">
                  <a:moveTo>
                    <a:pt x="0" y="1"/>
                  </a:moveTo>
                  <a:lnTo>
                    <a:pt x="0" y="1"/>
                  </a:lnTo>
                  <a:cubicBezTo>
                    <a:pt x="0" y="1"/>
                    <a:pt x="1518" y="34260"/>
                    <a:pt x="1949" y="34314"/>
                  </a:cubicBezTo>
                  <a:cubicBezTo>
                    <a:pt x="2226" y="34342"/>
                    <a:pt x="4506" y="34463"/>
                    <a:pt x="6216" y="34463"/>
                  </a:cubicBezTo>
                  <a:cubicBezTo>
                    <a:pt x="7165" y="34463"/>
                    <a:pt x="7939" y="34425"/>
                    <a:pt x="8097" y="34314"/>
                  </a:cubicBezTo>
                  <a:cubicBezTo>
                    <a:pt x="8538" y="33991"/>
                    <a:pt x="8441" y="528"/>
                    <a:pt x="8441" y="528"/>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5976103" y="1352787"/>
              <a:ext cx="1081557" cy="1196018"/>
            </a:xfrm>
            <a:custGeom>
              <a:avLst/>
              <a:gdLst/>
              <a:ahLst/>
              <a:cxnLst/>
              <a:rect l="l" t="t" r="r" b="b"/>
              <a:pathLst>
                <a:path w="18218" h="20146" extrusionOk="0">
                  <a:moveTo>
                    <a:pt x="7311" y="1"/>
                  </a:moveTo>
                  <a:cubicBezTo>
                    <a:pt x="7311" y="1"/>
                    <a:pt x="2014" y="87"/>
                    <a:pt x="474" y="1799"/>
                  </a:cubicBezTo>
                  <a:cubicBezTo>
                    <a:pt x="0" y="2348"/>
                    <a:pt x="668" y="20113"/>
                    <a:pt x="668" y="20113"/>
                  </a:cubicBezTo>
                  <a:lnTo>
                    <a:pt x="17356" y="20145"/>
                  </a:lnTo>
                  <a:cubicBezTo>
                    <a:pt x="17356" y="20145"/>
                    <a:pt x="18217" y="3005"/>
                    <a:pt x="17055" y="1142"/>
                  </a:cubicBezTo>
                  <a:cubicBezTo>
                    <a:pt x="16592" y="410"/>
                    <a:pt x="11359" y="12"/>
                    <a:pt x="11359" y="12"/>
                  </a:cubicBezTo>
                  <a:cubicBezTo>
                    <a:pt x="10573" y="2692"/>
                    <a:pt x="9303" y="3532"/>
                    <a:pt x="9303" y="3532"/>
                  </a:cubicBezTo>
                  <a:cubicBezTo>
                    <a:pt x="7925" y="2779"/>
                    <a:pt x="7311" y="1"/>
                    <a:pt x="7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354511" y="2884944"/>
              <a:ext cx="171988" cy="1447142"/>
            </a:xfrm>
            <a:custGeom>
              <a:avLst/>
              <a:gdLst/>
              <a:ahLst/>
              <a:cxnLst/>
              <a:rect l="l" t="t" r="r" b="b"/>
              <a:pathLst>
                <a:path w="2897" h="24376" extrusionOk="0">
                  <a:moveTo>
                    <a:pt x="2896" y="0"/>
                  </a:moveTo>
                  <a:cubicBezTo>
                    <a:pt x="2896" y="0"/>
                    <a:pt x="2326" y="248"/>
                    <a:pt x="1411" y="3618"/>
                  </a:cubicBezTo>
                  <a:cubicBezTo>
                    <a:pt x="485" y="6988"/>
                    <a:pt x="1357" y="12199"/>
                    <a:pt x="937" y="13911"/>
                  </a:cubicBezTo>
                  <a:cubicBezTo>
                    <a:pt x="0" y="17841"/>
                    <a:pt x="399" y="23568"/>
                    <a:pt x="1066" y="24376"/>
                  </a:cubicBezTo>
                  <a:cubicBezTo>
                    <a:pt x="1066" y="24376"/>
                    <a:pt x="2746" y="8571"/>
                    <a:pt x="2896"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413938" y="2858466"/>
              <a:ext cx="227437" cy="30990"/>
            </a:xfrm>
            <a:custGeom>
              <a:avLst/>
              <a:gdLst/>
              <a:ahLst/>
              <a:cxnLst/>
              <a:rect l="l" t="t" r="r" b="b"/>
              <a:pathLst>
                <a:path w="3831" h="522" extrusionOk="0">
                  <a:moveTo>
                    <a:pt x="1998" y="1"/>
                  </a:moveTo>
                  <a:cubicBezTo>
                    <a:pt x="1447" y="1"/>
                    <a:pt x="778" y="103"/>
                    <a:pt x="1" y="403"/>
                  </a:cubicBezTo>
                  <a:cubicBezTo>
                    <a:pt x="1" y="403"/>
                    <a:pt x="1997" y="521"/>
                    <a:pt x="3116" y="521"/>
                  </a:cubicBezTo>
                  <a:cubicBezTo>
                    <a:pt x="3469" y="521"/>
                    <a:pt x="3735" y="510"/>
                    <a:pt x="3823" y="479"/>
                  </a:cubicBezTo>
                  <a:cubicBezTo>
                    <a:pt x="3830" y="479"/>
                    <a:pt x="3189" y="1"/>
                    <a:pt x="199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931682" y="2852351"/>
              <a:ext cx="91485" cy="1537262"/>
            </a:xfrm>
            <a:custGeom>
              <a:avLst/>
              <a:gdLst/>
              <a:ahLst/>
              <a:cxnLst/>
              <a:rect l="l" t="t" r="r" b="b"/>
              <a:pathLst>
                <a:path w="1541" h="25894" extrusionOk="0">
                  <a:moveTo>
                    <a:pt x="1217" y="0"/>
                  </a:moveTo>
                  <a:cubicBezTo>
                    <a:pt x="1217" y="1"/>
                    <a:pt x="399" y="5007"/>
                    <a:pt x="248" y="8484"/>
                  </a:cubicBezTo>
                  <a:cubicBezTo>
                    <a:pt x="97" y="11962"/>
                    <a:pt x="0" y="23547"/>
                    <a:pt x="980" y="25894"/>
                  </a:cubicBezTo>
                  <a:cubicBezTo>
                    <a:pt x="980" y="25894"/>
                    <a:pt x="1540" y="10401"/>
                    <a:pt x="1217"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630629" y="4388960"/>
              <a:ext cx="347122" cy="7718"/>
            </a:xfrm>
            <a:custGeom>
              <a:avLst/>
              <a:gdLst/>
              <a:ahLst/>
              <a:cxnLst/>
              <a:rect l="l" t="t" r="r" b="b"/>
              <a:pathLst>
                <a:path w="5847" h="130" extrusionOk="0">
                  <a:moveTo>
                    <a:pt x="0" y="0"/>
                  </a:moveTo>
                  <a:lnTo>
                    <a:pt x="0" y="108"/>
                  </a:lnTo>
                  <a:cubicBezTo>
                    <a:pt x="140" y="108"/>
                    <a:pt x="2380" y="129"/>
                    <a:pt x="4059" y="129"/>
                  </a:cubicBezTo>
                  <a:cubicBezTo>
                    <a:pt x="4921" y="129"/>
                    <a:pt x="5642" y="119"/>
                    <a:pt x="5847" y="108"/>
                  </a:cubicBezTo>
                  <a:lnTo>
                    <a:pt x="5847" y="0"/>
                  </a:lnTo>
                  <a:cubicBezTo>
                    <a:pt x="5646" y="18"/>
                    <a:pt x="4935" y="24"/>
                    <a:pt x="4075" y="24"/>
                  </a:cubicBezTo>
                  <a:cubicBezTo>
                    <a:pt x="2355" y="24"/>
                    <a:pt x="36" y="0"/>
                    <a:pt x="0"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047700" y="4367232"/>
              <a:ext cx="329846" cy="10924"/>
            </a:xfrm>
            <a:custGeom>
              <a:avLst/>
              <a:gdLst/>
              <a:ahLst/>
              <a:cxnLst/>
              <a:rect l="l" t="t" r="r" b="b"/>
              <a:pathLst>
                <a:path w="5556" h="184" extrusionOk="0">
                  <a:moveTo>
                    <a:pt x="11" y="0"/>
                  </a:moveTo>
                  <a:lnTo>
                    <a:pt x="0" y="108"/>
                  </a:lnTo>
                  <a:cubicBezTo>
                    <a:pt x="646" y="162"/>
                    <a:pt x="1475" y="183"/>
                    <a:pt x="2294" y="183"/>
                  </a:cubicBezTo>
                  <a:cubicBezTo>
                    <a:pt x="3930" y="183"/>
                    <a:pt x="5534" y="108"/>
                    <a:pt x="5556" y="108"/>
                  </a:cubicBezTo>
                  <a:lnTo>
                    <a:pt x="5556" y="0"/>
                  </a:lnTo>
                  <a:cubicBezTo>
                    <a:pt x="5527" y="0"/>
                    <a:pt x="3919" y="86"/>
                    <a:pt x="2286" y="86"/>
                  </a:cubicBezTo>
                  <a:cubicBezTo>
                    <a:pt x="1469" y="86"/>
                    <a:pt x="646" y="65"/>
                    <a:pt x="11"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431808" y="2547440"/>
              <a:ext cx="185464" cy="103596"/>
            </a:xfrm>
            <a:custGeom>
              <a:avLst/>
              <a:gdLst/>
              <a:ahLst/>
              <a:cxnLst/>
              <a:rect l="l" t="t" r="r" b="b"/>
              <a:pathLst>
                <a:path w="3124" h="1745" extrusionOk="0">
                  <a:moveTo>
                    <a:pt x="1" y="1"/>
                  </a:moveTo>
                  <a:lnTo>
                    <a:pt x="76" y="1745"/>
                  </a:lnTo>
                  <a:lnTo>
                    <a:pt x="3123" y="1745"/>
                  </a:lnTo>
                  <a:lnTo>
                    <a:pt x="3123" y="44"/>
                  </a:lnTo>
                  <a:cubicBezTo>
                    <a:pt x="2930" y="1"/>
                    <a:pt x="1" y="1"/>
                    <a:pt x="1"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5886636" y="1372616"/>
              <a:ext cx="1299495" cy="2356830"/>
            </a:xfrm>
            <a:custGeom>
              <a:avLst/>
              <a:gdLst/>
              <a:ahLst/>
              <a:cxnLst/>
              <a:rect l="l" t="t" r="r" b="b"/>
              <a:pathLst>
                <a:path w="21889" h="39699" extrusionOk="0">
                  <a:moveTo>
                    <a:pt x="5566" y="1"/>
                  </a:moveTo>
                  <a:cubicBezTo>
                    <a:pt x="5566" y="1"/>
                    <a:pt x="2468" y="1465"/>
                    <a:pt x="1996" y="1465"/>
                  </a:cubicBezTo>
                  <a:cubicBezTo>
                    <a:pt x="1990" y="1465"/>
                    <a:pt x="1986" y="1465"/>
                    <a:pt x="1981" y="1465"/>
                  </a:cubicBezTo>
                  <a:cubicBezTo>
                    <a:pt x="1981" y="1465"/>
                    <a:pt x="1981" y="1465"/>
                    <a:pt x="1981" y="1465"/>
                  </a:cubicBezTo>
                  <a:cubicBezTo>
                    <a:pt x="1571" y="1465"/>
                    <a:pt x="0" y="37630"/>
                    <a:pt x="614" y="38319"/>
                  </a:cubicBezTo>
                  <a:cubicBezTo>
                    <a:pt x="1221" y="38978"/>
                    <a:pt x="9094" y="39699"/>
                    <a:pt x="10164" y="39699"/>
                  </a:cubicBezTo>
                  <a:cubicBezTo>
                    <a:pt x="10195" y="39699"/>
                    <a:pt x="10220" y="39698"/>
                    <a:pt x="10239" y="39697"/>
                  </a:cubicBezTo>
                  <a:cubicBezTo>
                    <a:pt x="10917" y="39654"/>
                    <a:pt x="10670" y="37663"/>
                    <a:pt x="10670" y="37662"/>
                  </a:cubicBezTo>
                  <a:lnTo>
                    <a:pt x="10670" y="37662"/>
                  </a:lnTo>
                  <a:cubicBezTo>
                    <a:pt x="10670" y="37663"/>
                    <a:pt x="11445" y="39600"/>
                    <a:pt x="11445" y="39643"/>
                  </a:cubicBezTo>
                  <a:cubicBezTo>
                    <a:pt x="11445" y="39661"/>
                    <a:pt x="12174" y="39693"/>
                    <a:pt x="13204" y="39693"/>
                  </a:cubicBezTo>
                  <a:cubicBezTo>
                    <a:pt x="15204" y="39693"/>
                    <a:pt x="18340" y="39573"/>
                    <a:pt x="19477" y="38997"/>
                  </a:cubicBezTo>
                  <a:cubicBezTo>
                    <a:pt x="21199" y="38125"/>
                    <a:pt x="21889" y="3306"/>
                    <a:pt x="20769" y="1756"/>
                  </a:cubicBezTo>
                  <a:cubicBezTo>
                    <a:pt x="19638" y="216"/>
                    <a:pt x="17248" y="173"/>
                    <a:pt x="16419" y="108"/>
                  </a:cubicBezTo>
                  <a:cubicBezTo>
                    <a:pt x="16414" y="108"/>
                    <a:pt x="16409" y="108"/>
                    <a:pt x="16404" y="108"/>
                  </a:cubicBezTo>
                  <a:cubicBezTo>
                    <a:pt x="15081" y="108"/>
                    <a:pt x="12539" y="13509"/>
                    <a:pt x="11216" y="13509"/>
                  </a:cubicBezTo>
                  <a:cubicBezTo>
                    <a:pt x="11199" y="13509"/>
                    <a:pt x="11182" y="13506"/>
                    <a:pt x="11165" y="13502"/>
                  </a:cubicBezTo>
                  <a:cubicBezTo>
                    <a:pt x="9852" y="13147"/>
                    <a:pt x="5566" y="1"/>
                    <a:pt x="5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312301" y="750742"/>
              <a:ext cx="399543" cy="207786"/>
            </a:xfrm>
            <a:custGeom>
              <a:avLst/>
              <a:gdLst/>
              <a:ahLst/>
              <a:cxnLst/>
              <a:rect l="l" t="t" r="r" b="b"/>
              <a:pathLst>
                <a:path w="6730" h="3500" extrusionOk="0">
                  <a:moveTo>
                    <a:pt x="4164" y="1"/>
                  </a:moveTo>
                  <a:cubicBezTo>
                    <a:pt x="3364" y="1"/>
                    <a:pt x="2643" y="323"/>
                    <a:pt x="2088" y="323"/>
                  </a:cubicBezTo>
                  <a:cubicBezTo>
                    <a:pt x="1978" y="323"/>
                    <a:pt x="1874" y="310"/>
                    <a:pt x="1777" y="280"/>
                  </a:cubicBezTo>
                  <a:cubicBezTo>
                    <a:pt x="1642" y="239"/>
                    <a:pt x="1545" y="221"/>
                    <a:pt x="1475" y="221"/>
                  </a:cubicBezTo>
                  <a:cubicBezTo>
                    <a:pt x="1147" y="221"/>
                    <a:pt x="1471" y="608"/>
                    <a:pt x="1605" y="635"/>
                  </a:cubicBezTo>
                  <a:cubicBezTo>
                    <a:pt x="1766" y="667"/>
                    <a:pt x="324" y="1087"/>
                    <a:pt x="162" y="2153"/>
                  </a:cubicBezTo>
                  <a:cubicBezTo>
                    <a:pt x="1" y="3219"/>
                    <a:pt x="98" y="3488"/>
                    <a:pt x="162" y="3499"/>
                  </a:cubicBezTo>
                  <a:cubicBezTo>
                    <a:pt x="164" y="3499"/>
                    <a:pt x="165" y="3499"/>
                    <a:pt x="167" y="3499"/>
                  </a:cubicBezTo>
                  <a:cubicBezTo>
                    <a:pt x="238" y="3499"/>
                    <a:pt x="526" y="3323"/>
                    <a:pt x="937" y="3323"/>
                  </a:cubicBezTo>
                  <a:cubicBezTo>
                    <a:pt x="969" y="3323"/>
                    <a:pt x="1001" y="3324"/>
                    <a:pt x="1034" y="3327"/>
                  </a:cubicBezTo>
                  <a:cubicBezTo>
                    <a:pt x="1034" y="3327"/>
                    <a:pt x="1157" y="3363"/>
                    <a:pt x="1375" y="3363"/>
                  </a:cubicBezTo>
                  <a:cubicBezTo>
                    <a:pt x="1644" y="3363"/>
                    <a:pt x="2057" y="3307"/>
                    <a:pt x="2563" y="3057"/>
                  </a:cubicBezTo>
                  <a:cubicBezTo>
                    <a:pt x="3456" y="2616"/>
                    <a:pt x="3673" y="1980"/>
                    <a:pt x="3973" y="1980"/>
                  </a:cubicBezTo>
                  <a:cubicBezTo>
                    <a:pt x="3980" y="1980"/>
                    <a:pt x="3988" y="1980"/>
                    <a:pt x="3995" y="1981"/>
                  </a:cubicBezTo>
                  <a:cubicBezTo>
                    <a:pt x="4297" y="2024"/>
                    <a:pt x="4598" y="1938"/>
                    <a:pt x="4899" y="2132"/>
                  </a:cubicBezTo>
                  <a:cubicBezTo>
                    <a:pt x="5190" y="2325"/>
                    <a:pt x="5190" y="3047"/>
                    <a:pt x="5858" y="3359"/>
                  </a:cubicBezTo>
                  <a:cubicBezTo>
                    <a:pt x="5858" y="3359"/>
                    <a:pt x="5859" y="3359"/>
                    <a:pt x="5861" y="3359"/>
                  </a:cubicBezTo>
                  <a:cubicBezTo>
                    <a:pt x="5901" y="3359"/>
                    <a:pt x="6239" y="3340"/>
                    <a:pt x="6471" y="2702"/>
                  </a:cubicBezTo>
                  <a:cubicBezTo>
                    <a:pt x="6730" y="2024"/>
                    <a:pt x="6579" y="829"/>
                    <a:pt x="5201" y="215"/>
                  </a:cubicBezTo>
                  <a:cubicBezTo>
                    <a:pt x="4845" y="57"/>
                    <a:pt x="4498" y="1"/>
                    <a:pt x="41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505958" y="2124327"/>
              <a:ext cx="46722" cy="1371092"/>
            </a:xfrm>
            <a:custGeom>
              <a:avLst/>
              <a:gdLst/>
              <a:ahLst/>
              <a:cxnLst/>
              <a:rect l="l" t="t" r="r" b="b"/>
              <a:pathLst>
                <a:path w="787" h="23095" extrusionOk="0">
                  <a:moveTo>
                    <a:pt x="679" y="0"/>
                  </a:moveTo>
                  <a:cubicBezTo>
                    <a:pt x="647" y="872"/>
                    <a:pt x="1" y="21286"/>
                    <a:pt x="335" y="23094"/>
                  </a:cubicBezTo>
                  <a:lnTo>
                    <a:pt x="432" y="23073"/>
                  </a:lnTo>
                  <a:cubicBezTo>
                    <a:pt x="109" y="21275"/>
                    <a:pt x="776" y="215"/>
                    <a:pt x="78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650458" y="1352847"/>
              <a:ext cx="202028" cy="46663"/>
            </a:xfrm>
            <a:custGeom>
              <a:avLst/>
              <a:gdLst/>
              <a:ahLst/>
              <a:cxnLst/>
              <a:rect l="l" t="t" r="r" b="b"/>
              <a:pathLst>
                <a:path w="3403" h="786" extrusionOk="0">
                  <a:moveTo>
                    <a:pt x="305" y="1"/>
                  </a:moveTo>
                  <a:cubicBezTo>
                    <a:pt x="198" y="1"/>
                    <a:pt x="96" y="4"/>
                    <a:pt x="0" y="11"/>
                  </a:cubicBezTo>
                  <a:cubicBezTo>
                    <a:pt x="431" y="258"/>
                    <a:pt x="872" y="484"/>
                    <a:pt x="1335" y="689"/>
                  </a:cubicBezTo>
                  <a:cubicBezTo>
                    <a:pt x="1497" y="758"/>
                    <a:pt x="1684" y="785"/>
                    <a:pt x="1878" y="785"/>
                  </a:cubicBezTo>
                  <a:cubicBezTo>
                    <a:pt x="2591" y="785"/>
                    <a:pt x="3402" y="420"/>
                    <a:pt x="3402" y="420"/>
                  </a:cubicBezTo>
                  <a:cubicBezTo>
                    <a:pt x="3402" y="420"/>
                    <a:pt x="1534" y="1"/>
                    <a:pt x="30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17075" y="1352787"/>
              <a:ext cx="186058" cy="36570"/>
            </a:xfrm>
            <a:custGeom>
              <a:avLst/>
              <a:gdLst/>
              <a:ahLst/>
              <a:cxnLst/>
              <a:rect l="l" t="t" r="r" b="b"/>
              <a:pathLst>
                <a:path w="3134" h="616" extrusionOk="0">
                  <a:moveTo>
                    <a:pt x="3077" y="1"/>
                  </a:moveTo>
                  <a:cubicBezTo>
                    <a:pt x="1898" y="1"/>
                    <a:pt x="0" y="324"/>
                    <a:pt x="0" y="324"/>
                  </a:cubicBezTo>
                  <a:cubicBezTo>
                    <a:pt x="0" y="324"/>
                    <a:pt x="568" y="616"/>
                    <a:pt x="1034" y="616"/>
                  </a:cubicBezTo>
                  <a:cubicBezTo>
                    <a:pt x="1105" y="616"/>
                    <a:pt x="1174" y="609"/>
                    <a:pt x="1239" y="593"/>
                  </a:cubicBezTo>
                  <a:cubicBezTo>
                    <a:pt x="1712" y="464"/>
                    <a:pt x="3134" y="1"/>
                    <a:pt x="3134" y="1"/>
                  </a:cubicBezTo>
                  <a:cubicBezTo>
                    <a:pt x="3115" y="1"/>
                    <a:pt x="3096" y="1"/>
                    <a:pt x="3077"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7028807" y="2893908"/>
              <a:ext cx="117666" cy="767028"/>
            </a:xfrm>
            <a:custGeom>
              <a:avLst/>
              <a:gdLst/>
              <a:ahLst/>
              <a:cxnLst/>
              <a:rect l="l" t="t" r="r" b="b"/>
              <a:pathLst>
                <a:path w="1982" h="12920" extrusionOk="0">
                  <a:moveTo>
                    <a:pt x="1767" y="0"/>
                  </a:moveTo>
                  <a:lnTo>
                    <a:pt x="1767" y="0"/>
                  </a:lnTo>
                  <a:cubicBezTo>
                    <a:pt x="1766" y="1"/>
                    <a:pt x="507" y="5201"/>
                    <a:pt x="259" y="8484"/>
                  </a:cubicBezTo>
                  <a:cubicBezTo>
                    <a:pt x="1" y="11768"/>
                    <a:pt x="518" y="12920"/>
                    <a:pt x="518" y="12920"/>
                  </a:cubicBezTo>
                  <a:cubicBezTo>
                    <a:pt x="1982" y="7666"/>
                    <a:pt x="1767" y="1"/>
                    <a:pt x="176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383898" y="834687"/>
              <a:ext cx="232068" cy="87389"/>
            </a:xfrm>
            <a:custGeom>
              <a:avLst/>
              <a:gdLst/>
              <a:ahLst/>
              <a:cxnLst/>
              <a:rect l="l" t="t" r="r" b="b"/>
              <a:pathLst>
                <a:path w="3909" h="1472" extrusionOk="0">
                  <a:moveTo>
                    <a:pt x="2687" y="1"/>
                  </a:moveTo>
                  <a:cubicBezTo>
                    <a:pt x="2639" y="1"/>
                    <a:pt x="2590" y="3"/>
                    <a:pt x="2541" y="7"/>
                  </a:cubicBezTo>
                  <a:cubicBezTo>
                    <a:pt x="2154" y="39"/>
                    <a:pt x="1766" y="341"/>
                    <a:pt x="1346" y="653"/>
                  </a:cubicBezTo>
                  <a:cubicBezTo>
                    <a:pt x="916" y="987"/>
                    <a:pt x="474" y="1331"/>
                    <a:pt x="1" y="1364"/>
                  </a:cubicBezTo>
                  <a:lnTo>
                    <a:pt x="11" y="1471"/>
                  </a:lnTo>
                  <a:cubicBezTo>
                    <a:pt x="507" y="1428"/>
                    <a:pt x="969" y="1073"/>
                    <a:pt x="1411" y="739"/>
                  </a:cubicBezTo>
                  <a:cubicBezTo>
                    <a:pt x="1809" y="427"/>
                    <a:pt x="2186" y="136"/>
                    <a:pt x="2552" y="104"/>
                  </a:cubicBezTo>
                  <a:cubicBezTo>
                    <a:pt x="2590" y="101"/>
                    <a:pt x="2628" y="100"/>
                    <a:pt x="2665" y="100"/>
                  </a:cubicBezTo>
                  <a:cubicBezTo>
                    <a:pt x="3099" y="100"/>
                    <a:pt x="3516" y="270"/>
                    <a:pt x="3833" y="567"/>
                  </a:cubicBezTo>
                  <a:lnTo>
                    <a:pt x="3909" y="502"/>
                  </a:lnTo>
                  <a:cubicBezTo>
                    <a:pt x="3578" y="181"/>
                    <a:pt x="3142" y="1"/>
                    <a:pt x="26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371134" y="779475"/>
              <a:ext cx="265313" cy="99144"/>
            </a:xfrm>
            <a:custGeom>
              <a:avLst/>
              <a:gdLst/>
              <a:ahLst/>
              <a:cxnLst/>
              <a:rect l="l" t="t" r="r" b="b"/>
              <a:pathLst>
                <a:path w="4469" h="1670" extrusionOk="0">
                  <a:moveTo>
                    <a:pt x="2477" y="0"/>
                  </a:moveTo>
                  <a:cubicBezTo>
                    <a:pt x="1903" y="0"/>
                    <a:pt x="1351" y="436"/>
                    <a:pt x="862" y="818"/>
                  </a:cubicBezTo>
                  <a:cubicBezTo>
                    <a:pt x="535" y="1082"/>
                    <a:pt x="218" y="1325"/>
                    <a:pt x="13" y="1325"/>
                  </a:cubicBezTo>
                  <a:cubicBezTo>
                    <a:pt x="9" y="1325"/>
                    <a:pt x="4" y="1325"/>
                    <a:pt x="0" y="1325"/>
                  </a:cubicBezTo>
                  <a:lnTo>
                    <a:pt x="0" y="1421"/>
                  </a:lnTo>
                  <a:cubicBezTo>
                    <a:pt x="6" y="1422"/>
                    <a:pt x="11" y="1422"/>
                    <a:pt x="17" y="1422"/>
                  </a:cubicBezTo>
                  <a:cubicBezTo>
                    <a:pt x="262" y="1422"/>
                    <a:pt x="579" y="1189"/>
                    <a:pt x="937" y="894"/>
                  </a:cubicBezTo>
                  <a:cubicBezTo>
                    <a:pt x="1410" y="526"/>
                    <a:pt x="1944" y="107"/>
                    <a:pt x="2470" y="107"/>
                  </a:cubicBezTo>
                  <a:cubicBezTo>
                    <a:pt x="2483" y="107"/>
                    <a:pt x="2496" y="107"/>
                    <a:pt x="2509" y="108"/>
                  </a:cubicBezTo>
                  <a:cubicBezTo>
                    <a:pt x="3306" y="140"/>
                    <a:pt x="3865" y="409"/>
                    <a:pt x="4156" y="915"/>
                  </a:cubicBezTo>
                  <a:cubicBezTo>
                    <a:pt x="4296" y="1141"/>
                    <a:pt x="4371" y="1400"/>
                    <a:pt x="4371" y="1669"/>
                  </a:cubicBezTo>
                  <a:lnTo>
                    <a:pt x="4468" y="1669"/>
                  </a:lnTo>
                  <a:cubicBezTo>
                    <a:pt x="4468" y="1271"/>
                    <a:pt x="4307" y="883"/>
                    <a:pt x="4038" y="603"/>
                  </a:cubicBezTo>
                  <a:cubicBezTo>
                    <a:pt x="3704" y="226"/>
                    <a:pt x="3176" y="33"/>
                    <a:pt x="2498" y="0"/>
                  </a:cubicBezTo>
                  <a:cubicBezTo>
                    <a:pt x="2491" y="0"/>
                    <a:pt x="2484" y="0"/>
                    <a:pt x="247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631282" y="780069"/>
              <a:ext cx="72250" cy="118319"/>
            </a:xfrm>
            <a:custGeom>
              <a:avLst/>
              <a:gdLst/>
              <a:ahLst/>
              <a:cxnLst/>
              <a:rect l="l" t="t" r="r" b="b"/>
              <a:pathLst>
                <a:path w="1217" h="1993" extrusionOk="0">
                  <a:moveTo>
                    <a:pt x="65" y="1"/>
                  </a:moveTo>
                  <a:lnTo>
                    <a:pt x="0" y="76"/>
                  </a:lnTo>
                  <a:cubicBezTo>
                    <a:pt x="1066" y="1088"/>
                    <a:pt x="355" y="1885"/>
                    <a:pt x="323" y="1928"/>
                  </a:cubicBezTo>
                  <a:lnTo>
                    <a:pt x="399" y="1993"/>
                  </a:lnTo>
                  <a:cubicBezTo>
                    <a:pt x="399" y="1982"/>
                    <a:pt x="1217" y="1099"/>
                    <a:pt x="65"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011248" y="1596966"/>
              <a:ext cx="27547" cy="406608"/>
            </a:xfrm>
            <a:custGeom>
              <a:avLst/>
              <a:gdLst/>
              <a:ahLst/>
              <a:cxnLst/>
              <a:rect l="l" t="t" r="r" b="b"/>
              <a:pathLst>
                <a:path w="464" h="6849" extrusionOk="0">
                  <a:moveTo>
                    <a:pt x="356" y="1"/>
                  </a:moveTo>
                  <a:cubicBezTo>
                    <a:pt x="334" y="216"/>
                    <a:pt x="1" y="5309"/>
                    <a:pt x="356" y="6848"/>
                  </a:cubicBezTo>
                  <a:lnTo>
                    <a:pt x="464" y="6827"/>
                  </a:lnTo>
                  <a:cubicBezTo>
                    <a:pt x="108" y="5298"/>
                    <a:pt x="453" y="65"/>
                    <a:pt x="453" y="11"/>
                  </a:cubicBezTo>
                  <a:lnTo>
                    <a:pt x="356"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5449395" y="1440651"/>
              <a:ext cx="228921" cy="210102"/>
            </a:xfrm>
            <a:custGeom>
              <a:avLst/>
              <a:gdLst/>
              <a:ahLst/>
              <a:cxnLst/>
              <a:rect l="l" t="t" r="r" b="b"/>
              <a:pathLst>
                <a:path w="3856" h="3539" extrusionOk="0">
                  <a:moveTo>
                    <a:pt x="755" y="0"/>
                  </a:moveTo>
                  <a:cubicBezTo>
                    <a:pt x="308" y="0"/>
                    <a:pt x="0" y="47"/>
                    <a:pt x="22" y="179"/>
                  </a:cubicBezTo>
                  <a:cubicBezTo>
                    <a:pt x="87" y="631"/>
                    <a:pt x="475" y="3226"/>
                    <a:pt x="604" y="3463"/>
                  </a:cubicBezTo>
                  <a:cubicBezTo>
                    <a:pt x="632" y="3517"/>
                    <a:pt x="807" y="3538"/>
                    <a:pt x="1061" y="3538"/>
                  </a:cubicBezTo>
                  <a:cubicBezTo>
                    <a:pt x="1873" y="3538"/>
                    <a:pt x="3484" y="3319"/>
                    <a:pt x="3640" y="3237"/>
                  </a:cubicBezTo>
                  <a:cubicBezTo>
                    <a:pt x="3855" y="3129"/>
                    <a:pt x="3468" y="2429"/>
                    <a:pt x="3478" y="1815"/>
                  </a:cubicBezTo>
                  <a:cubicBezTo>
                    <a:pt x="3489" y="1202"/>
                    <a:pt x="3748" y="276"/>
                    <a:pt x="3748" y="276"/>
                  </a:cubicBezTo>
                  <a:cubicBezTo>
                    <a:pt x="3748" y="276"/>
                    <a:pt x="1841" y="0"/>
                    <a:pt x="75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5430872" y="1129744"/>
              <a:ext cx="189264" cy="106149"/>
            </a:xfrm>
            <a:custGeom>
              <a:avLst/>
              <a:gdLst/>
              <a:ahLst/>
              <a:cxnLst/>
              <a:rect l="l" t="t" r="r" b="b"/>
              <a:pathLst>
                <a:path w="3188" h="1788" extrusionOk="0">
                  <a:moveTo>
                    <a:pt x="2897" y="0"/>
                  </a:moveTo>
                  <a:lnTo>
                    <a:pt x="1" y="1142"/>
                  </a:lnTo>
                  <a:lnTo>
                    <a:pt x="205" y="1788"/>
                  </a:lnTo>
                  <a:lnTo>
                    <a:pt x="3187" y="603"/>
                  </a:lnTo>
                  <a:lnTo>
                    <a:pt x="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5421907" y="1154678"/>
              <a:ext cx="333705" cy="379061"/>
            </a:xfrm>
            <a:custGeom>
              <a:avLst/>
              <a:gdLst/>
              <a:ahLst/>
              <a:cxnLst/>
              <a:rect l="l" t="t" r="r" b="b"/>
              <a:pathLst>
                <a:path w="5621" h="6385" extrusionOk="0">
                  <a:moveTo>
                    <a:pt x="3672" y="0"/>
                  </a:moveTo>
                  <a:lnTo>
                    <a:pt x="1" y="1454"/>
                  </a:lnTo>
                  <a:lnTo>
                    <a:pt x="1950" y="6385"/>
                  </a:lnTo>
                  <a:lnTo>
                    <a:pt x="5621" y="4931"/>
                  </a:lnTo>
                  <a:cubicBezTo>
                    <a:pt x="5621" y="4931"/>
                    <a:pt x="3705" y="237"/>
                    <a:pt x="3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5483946" y="1240939"/>
              <a:ext cx="197575" cy="169494"/>
            </a:xfrm>
            <a:custGeom>
              <a:avLst/>
              <a:gdLst/>
              <a:ahLst/>
              <a:cxnLst/>
              <a:rect l="l" t="t" r="r" b="b"/>
              <a:pathLst>
                <a:path w="3328" h="2855" extrusionOk="0">
                  <a:moveTo>
                    <a:pt x="2616" y="1"/>
                  </a:moveTo>
                  <a:lnTo>
                    <a:pt x="0" y="1034"/>
                  </a:lnTo>
                  <a:cubicBezTo>
                    <a:pt x="0" y="1034"/>
                    <a:pt x="600" y="2855"/>
                    <a:pt x="718" y="2855"/>
                  </a:cubicBezTo>
                  <a:cubicBezTo>
                    <a:pt x="719" y="2855"/>
                    <a:pt x="720" y="2854"/>
                    <a:pt x="722" y="2854"/>
                  </a:cubicBezTo>
                  <a:cubicBezTo>
                    <a:pt x="829" y="2811"/>
                    <a:pt x="3241" y="1917"/>
                    <a:pt x="3327" y="1820"/>
                  </a:cubicBezTo>
                  <a:lnTo>
                    <a:pt x="26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5548479" y="1279290"/>
              <a:ext cx="66551" cy="94038"/>
            </a:xfrm>
            <a:custGeom>
              <a:avLst/>
              <a:gdLst/>
              <a:ahLst/>
              <a:cxnLst/>
              <a:rect l="l" t="t" r="r" b="b"/>
              <a:pathLst>
                <a:path w="1121" h="1584" extrusionOk="0">
                  <a:moveTo>
                    <a:pt x="582" y="1"/>
                  </a:moveTo>
                  <a:lnTo>
                    <a:pt x="1" y="227"/>
                  </a:lnTo>
                  <a:cubicBezTo>
                    <a:pt x="1" y="227"/>
                    <a:pt x="513" y="1583"/>
                    <a:pt x="539" y="1583"/>
                  </a:cubicBezTo>
                  <a:cubicBezTo>
                    <a:pt x="539" y="1583"/>
                    <a:pt x="539" y="1583"/>
                    <a:pt x="539" y="1583"/>
                  </a:cubicBezTo>
                  <a:cubicBezTo>
                    <a:pt x="560" y="1573"/>
                    <a:pt x="1120" y="1411"/>
                    <a:pt x="1120" y="1357"/>
                  </a:cubicBezTo>
                  <a:lnTo>
                    <a:pt x="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5534409" y="1293360"/>
              <a:ext cx="95285" cy="67204"/>
            </a:xfrm>
            <a:custGeom>
              <a:avLst/>
              <a:gdLst/>
              <a:ahLst/>
              <a:cxnLst/>
              <a:rect l="l" t="t" r="r" b="b"/>
              <a:pathLst>
                <a:path w="1605" h="1132" extrusionOk="0">
                  <a:moveTo>
                    <a:pt x="1379" y="1"/>
                  </a:moveTo>
                  <a:cubicBezTo>
                    <a:pt x="1379" y="1"/>
                    <a:pt x="1" y="517"/>
                    <a:pt x="12" y="539"/>
                  </a:cubicBezTo>
                  <a:cubicBezTo>
                    <a:pt x="22" y="571"/>
                    <a:pt x="195" y="1120"/>
                    <a:pt x="248" y="1131"/>
                  </a:cubicBezTo>
                  <a:lnTo>
                    <a:pt x="1605" y="593"/>
                  </a:lnTo>
                  <a:lnTo>
                    <a:pt x="13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5446189" y="1323519"/>
              <a:ext cx="118319" cy="240498"/>
            </a:xfrm>
            <a:custGeom>
              <a:avLst/>
              <a:gdLst/>
              <a:ahLst/>
              <a:cxnLst/>
              <a:rect l="l" t="t" r="r" b="b"/>
              <a:pathLst>
                <a:path w="1993" h="4051" extrusionOk="0">
                  <a:moveTo>
                    <a:pt x="953" y="1"/>
                  </a:moveTo>
                  <a:cubicBezTo>
                    <a:pt x="547" y="1"/>
                    <a:pt x="1" y="1700"/>
                    <a:pt x="1" y="1700"/>
                  </a:cubicBezTo>
                  <a:cubicBezTo>
                    <a:pt x="224" y="3401"/>
                    <a:pt x="841" y="4051"/>
                    <a:pt x="1310" y="4051"/>
                  </a:cubicBezTo>
                  <a:cubicBezTo>
                    <a:pt x="1384" y="4051"/>
                    <a:pt x="1454" y="4035"/>
                    <a:pt x="1519" y="4004"/>
                  </a:cubicBezTo>
                  <a:cubicBezTo>
                    <a:pt x="1993" y="3778"/>
                    <a:pt x="1713" y="2755"/>
                    <a:pt x="1347" y="2141"/>
                  </a:cubicBezTo>
                  <a:cubicBezTo>
                    <a:pt x="970" y="1538"/>
                    <a:pt x="1401" y="171"/>
                    <a:pt x="1002" y="9"/>
                  </a:cubicBezTo>
                  <a:cubicBezTo>
                    <a:pt x="986" y="3"/>
                    <a:pt x="970" y="1"/>
                    <a:pt x="953"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5357375" y="1583193"/>
              <a:ext cx="648827" cy="1007941"/>
            </a:xfrm>
            <a:custGeom>
              <a:avLst/>
              <a:gdLst/>
              <a:ahLst/>
              <a:cxnLst/>
              <a:rect l="l" t="t" r="r" b="b"/>
              <a:pathLst>
                <a:path w="10929" h="16978" extrusionOk="0">
                  <a:moveTo>
                    <a:pt x="5272" y="0"/>
                  </a:moveTo>
                  <a:cubicBezTo>
                    <a:pt x="3852" y="0"/>
                    <a:pt x="1292" y="642"/>
                    <a:pt x="1292" y="642"/>
                  </a:cubicBezTo>
                  <a:cubicBezTo>
                    <a:pt x="0" y="922"/>
                    <a:pt x="2121" y="14940"/>
                    <a:pt x="3435" y="16156"/>
                  </a:cubicBezTo>
                  <a:cubicBezTo>
                    <a:pt x="4055" y="16734"/>
                    <a:pt x="4777" y="16977"/>
                    <a:pt x="5519" y="16977"/>
                  </a:cubicBezTo>
                  <a:cubicBezTo>
                    <a:pt x="7821" y="16977"/>
                    <a:pt x="10323" y="14646"/>
                    <a:pt x="10616" y="12733"/>
                  </a:cubicBezTo>
                  <a:cubicBezTo>
                    <a:pt x="10928" y="10816"/>
                    <a:pt x="6945" y="437"/>
                    <a:pt x="5944" y="82"/>
                  </a:cubicBezTo>
                  <a:cubicBezTo>
                    <a:pt x="5781" y="24"/>
                    <a:pt x="5548" y="0"/>
                    <a:pt x="5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7409174" y="1465289"/>
              <a:ext cx="235808" cy="209627"/>
            </a:xfrm>
            <a:custGeom>
              <a:avLst/>
              <a:gdLst/>
              <a:ahLst/>
              <a:cxnLst/>
              <a:rect l="l" t="t" r="r" b="b"/>
              <a:pathLst>
                <a:path w="3972" h="3531" extrusionOk="0">
                  <a:moveTo>
                    <a:pt x="2870" y="0"/>
                  </a:moveTo>
                  <a:cubicBezTo>
                    <a:pt x="1773" y="0"/>
                    <a:pt x="226" y="162"/>
                    <a:pt x="226" y="162"/>
                  </a:cubicBezTo>
                  <a:cubicBezTo>
                    <a:pt x="226" y="162"/>
                    <a:pt x="441" y="1099"/>
                    <a:pt x="431" y="1713"/>
                  </a:cubicBezTo>
                  <a:cubicBezTo>
                    <a:pt x="409" y="2326"/>
                    <a:pt x="0" y="3015"/>
                    <a:pt x="205" y="3134"/>
                  </a:cubicBezTo>
                  <a:cubicBezTo>
                    <a:pt x="369" y="3220"/>
                    <a:pt x="2144" y="3530"/>
                    <a:pt x="2904" y="3530"/>
                  </a:cubicBezTo>
                  <a:cubicBezTo>
                    <a:pt x="3089" y="3530"/>
                    <a:pt x="3213" y="3512"/>
                    <a:pt x="3241" y="3468"/>
                  </a:cubicBezTo>
                  <a:cubicBezTo>
                    <a:pt x="3370" y="3242"/>
                    <a:pt x="3854" y="668"/>
                    <a:pt x="3941" y="216"/>
                  </a:cubicBezTo>
                  <a:cubicBezTo>
                    <a:pt x="3972" y="52"/>
                    <a:pt x="3493" y="0"/>
                    <a:pt x="287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7484571" y="1150819"/>
              <a:ext cx="187958" cy="111908"/>
            </a:xfrm>
            <a:custGeom>
              <a:avLst/>
              <a:gdLst/>
              <a:ahLst/>
              <a:cxnLst/>
              <a:rect l="l" t="t" r="r" b="b"/>
              <a:pathLst>
                <a:path w="3166" h="1885" extrusionOk="0">
                  <a:moveTo>
                    <a:pt x="313" y="1"/>
                  </a:moveTo>
                  <a:lnTo>
                    <a:pt x="1" y="593"/>
                  </a:lnTo>
                  <a:lnTo>
                    <a:pt x="2929" y="1885"/>
                  </a:lnTo>
                  <a:lnTo>
                    <a:pt x="3166" y="1250"/>
                  </a:lnTo>
                  <a:lnTo>
                    <a:pt x="313"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7338171" y="1173854"/>
              <a:ext cx="342076" cy="382920"/>
            </a:xfrm>
            <a:custGeom>
              <a:avLst/>
              <a:gdLst/>
              <a:ahLst/>
              <a:cxnLst/>
              <a:rect l="l" t="t" r="r" b="b"/>
              <a:pathLst>
                <a:path w="5762" h="6450" extrusionOk="0">
                  <a:moveTo>
                    <a:pt x="2144" y="0"/>
                  </a:moveTo>
                  <a:cubicBezTo>
                    <a:pt x="2090" y="237"/>
                    <a:pt x="1" y="4856"/>
                    <a:pt x="1" y="4856"/>
                  </a:cubicBezTo>
                  <a:lnTo>
                    <a:pt x="3619" y="6449"/>
                  </a:lnTo>
                  <a:lnTo>
                    <a:pt x="5761" y="1594"/>
                  </a:lnTo>
                  <a:lnTo>
                    <a:pt x="2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7416180" y="1260768"/>
              <a:ext cx="199475" cy="173294"/>
            </a:xfrm>
            <a:custGeom>
              <a:avLst/>
              <a:gdLst/>
              <a:ahLst/>
              <a:cxnLst/>
              <a:rect l="l" t="t" r="r" b="b"/>
              <a:pathLst>
                <a:path w="3360" h="2919" extrusionOk="0">
                  <a:moveTo>
                    <a:pt x="786" y="0"/>
                  </a:moveTo>
                  <a:lnTo>
                    <a:pt x="1" y="1788"/>
                  </a:lnTo>
                  <a:cubicBezTo>
                    <a:pt x="87" y="1885"/>
                    <a:pt x="2466" y="2864"/>
                    <a:pt x="2574" y="2918"/>
                  </a:cubicBezTo>
                  <a:cubicBezTo>
                    <a:pt x="2575" y="2919"/>
                    <a:pt x="2576" y="2919"/>
                    <a:pt x="2577" y="2919"/>
                  </a:cubicBezTo>
                  <a:cubicBezTo>
                    <a:pt x="2687" y="2919"/>
                    <a:pt x="3360" y="1131"/>
                    <a:pt x="3360" y="1131"/>
                  </a:cubicBezTo>
                  <a:lnTo>
                    <a:pt x="7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7482018" y="1300366"/>
              <a:ext cx="69697" cy="95344"/>
            </a:xfrm>
            <a:custGeom>
              <a:avLst/>
              <a:gdLst/>
              <a:ahLst/>
              <a:cxnLst/>
              <a:rect l="l" t="t" r="r" b="b"/>
              <a:pathLst>
                <a:path w="1174" h="1606" extrusionOk="0">
                  <a:moveTo>
                    <a:pt x="593" y="1"/>
                  </a:moveTo>
                  <a:lnTo>
                    <a:pt x="0" y="1347"/>
                  </a:lnTo>
                  <a:cubicBezTo>
                    <a:pt x="11" y="1401"/>
                    <a:pt x="560" y="1605"/>
                    <a:pt x="582" y="1605"/>
                  </a:cubicBezTo>
                  <a:cubicBezTo>
                    <a:pt x="603" y="1605"/>
                    <a:pt x="1174" y="259"/>
                    <a:pt x="1174" y="259"/>
                  </a:cubicBez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7469254" y="1314436"/>
              <a:ext cx="94632" cy="69104"/>
            </a:xfrm>
            <a:custGeom>
              <a:avLst/>
              <a:gdLst/>
              <a:ahLst/>
              <a:cxnLst/>
              <a:rect l="l" t="t" r="r" b="b"/>
              <a:pathLst>
                <a:path w="1594" h="1164" extrusionOk="0">
                  <a:moveTo>
                    <a:pt x="248" y="1"/>
                  </a:moveTo>
                  <a:lnTo>
                    <a:pt x="0" y="571"/>
                  </a:lnTo>
                  <a:lnTo>
                    <a:pt x="1346" y="1164"/>
                  </a:lnTo>
                  <a:cubicBezTo>
                    <a:pt x="1389" y="1153"/>
                    <a:pt x="1594" y="615"/>
                    <a:pt x="1594" y="582"/>
                  </a:cubicBezTo>
                  <a:cubicBezTo>
                    <a:pt x="1594" y="561"/>
                    <a:pt x="248"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7525475" y="1348513"/>
              <a:ext cx="122772" cy="238895"/>
            </a:xfrm>
            <a:custGeom>
              <a:avLst/>
              <a:gdLst/>
              <a:ahLst/>
              <a:cxnLst/>
              <a:rect l="l" t="t" r="r" b="b"/>
              <a:pathLst>
                <a:path w="2068" h="4024" extrusionOk="0">
                  <a:moveTo>
                    <a:pt x="1187" y="1"/>
                  </a:moveTo>
                  <a:cubicBezTo>
                    <a:pt x="1172" y="1"/>
                    <a:pt x="1157" y="3"/>
                    <a:pt x="1142" y="8"/>
                  </a:cubicBezTo>
                  <a:cubicBezTo>
                    <a:pt x="722" y="148"/>
                    <a:pt x="1110" y="1526"/>
                    <a:pt x="722" y="2119"/>
                  </a:cubicBezTo>
                  <a:cubicBezTo>
                    <a:pt x="324" y="2721"/>
                    <a:pt x="1" y="3733"/>
                    <a:pt x="474" y="3970"/>
                  </a:cubicBezTo>
                  <a:cubicBezTo>
                    <a:pt x="542" y="4005"/>
                    <a:pt x="618" y="4024"/>
                    <a:pt x="699" y="4024"/>
                  </a:cubicBezTo>
                  <a:cubicBezTo>
                    <a:pt x="1165" y="4024"/>
                    <a:pt x="1792" y="3402"/>
                    <a:pt x="2068" y="1731"/>
                  </a:cubicBezTo>
                  <a:cubicBezTo>
                    <a:pt x="2068" y="1731"/>
                    <a:pt x="1588" y="1"/>
                    <a:pt x="118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7035219" y="1601003"/>
              <a:ext cx="694244" cy="1021893"/>
            </a:xfrm>
            <a:custGeom>
              <a:avLst/>
              <a:gdLst/>
              <a:ahLst/>
              <a:cxnLst/>
              <a:rect l="l" t="t" r="r" b="b"/>
              <a:pathLst>
                <a:path w="11694" h="17213" extrusionOk="0">
                  <a:moveTo>
                    <a:pt x="6309" y="0"/>
                  </a:moveTo>
                  <a:cubicBezTo>
                    <a:pt x="6097" y="0"/>
                    <a:pt x="5917" y="19"/>
                    <a:pt x="5782" y="62"/>
                  </a:cubicBezTo>
                  <a:cubicBezTo>
                    <a:pt x="4781" y="385"/>
                    <a:pt x="1" y="14726"/>
                    <a:pt x="1454" y="15986"/>
                  </a:cubicBezTo>
                  <a:cubicBezTo>
                    <a:pt x="2459" y="16850"/>
                    <a:pt x="4289" y="17212"/>
                    <a:pt x="5895" y="17212"/>
                  </a:cubicBezTo>
                  <a:cubicBezTo>
                    <a:pt x="6631" y="17212"/>
                    <a:pt x="7319" y="17136"/>
                    <a:pt x="7860" y="16998"/>
                  </a:cubicBezTo>
                  <a:cubicBezTo>
                    <a:pt x="9594" y="16546"/>
                    <a:pt x="11693" y="1128"/>
                    <a:pt x="10423" y="794"/>
                  </a:cubicBezTo>
                  <a:cubicBezTo>
                    <a:pt x="10423" y="794"/>
                    <a:pt x="7694" y="0"/>
                    <a:pt x="6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5693217" y="1368817"/>
              <a:ext cx="611485" cy="1081735"/>
            </a:xfrm>
            <a:custGeom>
              <a:avLst/>
              <a:gdLst/>
              <a:ahLst/>
              <a:cxnLst/>
              <a:rect l="l" t="t" r="r" b="b"/>
              <a:pathLst>
                <a:path w="10300" h="18221" extrusionOk="0">
                  <a:moveTo>
                    <a:pt x="8265" y="1"/>
                  </a:moveTo>
                  <a:cubicBezTo>
                    <a:pt x="6033" y="1"/>
                    <a:pt x="0" y="1942"/>
                    <a:pt x="459" y="14169"/>
                  </a:cubicBezTo>
                  <a:cubicBezTo>
                    <a:pt x="459" y="14169"/>
                    <a:pt x="6667" y="18221"/>
                    <a:pt x="7670" y="18221"/>
                  </a:cubicBezTo>
                  <a:cubicBezTo>
                    <a:pt x="7686" y="18221"/>
                    <a:pt x="7702" y="18219"/>
                    <a:pt x="7715" y="18217"/>
                  </a:cubicBezTo>
                  <a:cubicBezTo>
                    <a:pt x="8566" y="18077"/>
                    <a:pt x="10299" y="398"/>
                    <a:pt x="8824" y="54"/>
                  </a:cubicBezTo>
                  <a:cubicBezTo>
                    <a:pt x="8686" y="22"/>
                    <a:pt x="8496" y="1"/>
                    <a:pt x="8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815322" y="1379325"/>
              <a:ext cx="600918" cy="1071227"/>
            </a:xfrm>
            <a:custGeom>
              <a:avLst/>
              <a:gdLst/>
              <a:ahLst/>
              <a:cxnLst/>
              <a:rect l="l" t="t" r="r" b="b"/>
              <a:pathLst>
                <a:path w="10122" h="18044" extrusionOk="0">
                  <a:moveTo>
                    <a:pt x="1976" y="1"/>
                  </a:moveTo>
                  <a:cubicBezTo>
                    <a:pt x="1773" y="1"/>
                    <a:pt x="1604" y="19"/>
                    <a:pt x="1476" y="49"/>
                  </a:cubicBezTo>
                  <a:cubicBezTo>
                    <a:pt x="1" y="394"/>
                    <a:pt x="2025" y="17900"/>
                    <a:pt x="2865" y="18040"/>
                  </a:cubicBezTo>
                  <a:cubicBezTo>
                    <a:pt x="2879" y="18042"/>
                    <a:pt x="2894" y="18044"/>
                    <a:pt x="2911" y="18044"/>
                  </a:cubicBezTo>
                  <a:cubicBezTo>
                    <a:pt x="3924" y="18044"/>
                    <a:pt x="10122" y="13992"/>
                    <a:pt x="10122" y="13992"/>
                  </a:cubicBezTo>
                  <a:cubicBezTo>
                    <a:pt x="9964" y="2034"/>
                    <a:pt x="4112" y="1"/>
                    <a:pt x="19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5999731" y="1698603"/>
              <a:ext cx="66551" cy="538879"/>
            </a:xfrm>
            <a:custGeom>
              <a:avLst/>
              <a:gdLst/>
              <a:ahLst/>
              <a:cxnLst/>
              <a:rect l="l" t="t" r="r" b="b"/>
              <a:pathLst>
                <a:path w="1121" h="9077" extrusionOk="0">
                  <a:moveTo>
                    <a:pt x="1024" y="1"/>
                  </a:moveTo>
                  <a:cubicBezTo>
                    <a:pt x="981" y="302"/>
                    <a:pt x="1" y="7440"/>
                    <a:pt x="313" y="9077"/>
                  </a:cubicBezTo>
                  <a:lnTo>
                    <a:pt x="410" y="9055"/>
                  </a:lnTo>
                  <a:cubicBezTo>
                    <a:pt x="98" y="7440"/>
                    <a:pt x="1110" y="87"/>
                    <a:pt x="1121" y="22"/>
                  </a:cubicBezTo>
                  <a:lnTo>
                    <a:pt x="1024"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50584" y="1396897"/>
              <a:ext cx="336258" cy="775399"/>
            </a:xfrm>
            <a:custGeom>
              <a:avLst/>
              <a:gdLst/>
              <a:ahLst/>
              <a:cxnLst/>
              <a:rect l="l" t="t" r="r" b="b"/>
              <a:pathLst>
                <a:path w="5664" h="13061" extrusionOk="0">
                  <a:moveTo>
                    <a:pt x="151" y="1"/>
                  </a:moveTo>
                  <a:cubicBezTo>
                    <a:pt x="141" y="108"/>
                    <a:pt x="1" y="2639"/>
                    <a:pt x="162" y="3446"/>
                  </a:cubicBezTo>
                  <a:cubicBezTo>
                    <a:pt x="313" y="4189"/>
                    <a:pt x="2359" y="6159"/>
                    <a:pt x="2628" y="6407"/>
                  </a:cubicBezTo>
                  <a:cubicBezTo>
                    <a:pt x="2509" y="6676"/>
                    <a:pt x="1799" y="8442"/>
                    <a:pt x="2757" y="9518"/>
                  </a:cubicBezTo>
                  <a:cubicBezTo>
                    <a:pt x="3209" y="10024"/>
                    <a:pt x="3694" y="10681"/>
                    <a:pt x="4157" y="11306"/>
                  </a:cubicBezTo>
                  <a:cubicBezTo>
                    <a:pt x="4760" y="12124"/>
                    <a:pt x="5276" y="12835"/>
                    <a:pt x="5599" y="13061"/>
                  </a:cubicBezTo>
                  <a:lnTo>
                    <a:pt x="5664" y="12964"/>
                  </a:lnTo>
                  <a:cubicBezTo>
                    <a:pt x="5341" y="12748"/>
                    <a:pt x="4803" y="12016"/>
                    <a:pt x="4243" y="11241"/>
                  </a:cubicBezTo>
                  <a:cubicBezTo>
                    <a:pt x="3780" y="10606"/>
                    <a:pt x="3285" y="9949"/>
                    <a:pt x="2832" y="9443"/>
                  </a:cubicBezTo>
                  <a:cubicBezTo>
                    <a:pt x="1853" y="8323"/>
                    <a:pt x="2725" y="6428"/>
                    <a:pt x="2735" y="6407"/>
                  </a:cubicBezTo>
                  <a:lnTo>
                    <a:pt x="2746" y="6375"/>
                  </a:lnTo>
                  <a:lnTo>
                    <a:pt x="2725" y="6353"/>
                  </a:lnTo>
                  <a:cubicBezTo>
                    <a:pt x="2692" y="6331"/>
                    <a:pt x="410" y="4157"/>
                    <a:pt x="259" y="3425"/>
                  </a:cubicBezTo>
                  <a:cubicBezTo>
                    <a:pt x="98" y="2628"/>
                    <a:pt x="248" y="22"/>
                    <a:pt x="248"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603795" y="1415420"/>
              <a:ext cx="339463" cy="756876"/>
            </a:xfrm>
            <a:custGeom>
              <a:avLst/>
              <a:gdLst/>
              <a:ahLst/>
              <a:cxnLst/>
              <a:rect l="l" t="t" r="r" b="b"/>
              <a:pathLst>
                <a:path w="5718" h="12749" extrusionOk="0">
                  <a:moveTo>
                    <a:pt x="5340" y="1"/>
                  </a:moveTo>
                  <a:lnTo>
                    <a:pt x="5244" y="23"/>
                  </a:lnTo>
                  <a:cubicBezTo>
                    <a:pt x="5244" y="44"/>
                    <a:pt x="5620" y="1874"/>
                    <a:pt x="5394" y="3134"/>
                  </a:cubicBezTo>
                  <a:cubicBezTo>
                    <a:pt x="5265" y="3866"/>
                    <a:pt x="2487" y="6084"/>
                    <a:pt x="2455" y="6116"/>
                  </a:cubicBezTo>
                  <a:lnTo>
                    <a:pt x="2423" y="6138"/>
                  </a:lnTo>
                  <a:lnTo>
                    <a:pt x="2455" y="6181"/>
                  </a:lnTo>
                  <a:cubicBezTo>
                    <a:pt x="2466" y="6192"/>
                    <a:pt x="3801" y="8033"/>
                    <a:pt x="2821" y="9142"/>
                  </a:cubicBezTo>
                  <a:cubicBezTo>
                    <a:pt x="2369" y="9648"/>
                    <a:pt x="1884" y="10305"/>
                    <a:pt x="1421" y="10940"/>
                  </a:cubicBezTo>
                  <a:cubicBezTo>
                    <a:pt x="851" y="11715"/>
                    <a:pt x="312" y="12447"/>
                    <a:pt x="0" y="12662"/>
                  </a:cubicBezTo>
                  <a:lnTo>
                    <a:pt x="54" y="12749"/>
                  </a:lnTo>
                  <a:cubicBezTo>
                    <a:pt x="377" y="12523"/>
                    <a:pt x="905" y="11812"/>
                    <a:pt x="1497" y="11004"/>
                  </a:cubicBezTo>
                  <a:cubicBezTo>
                    <a:pt x="1970" y="10369"/>
                    <a:pt x="2455" y="9712"/>
                    <a:pt x="2896" y="9217"/>
                  </a:cubicBezTo>
                  <a:cubicBezTo>
                    <a:pt x="3844" y="8141"/>
                    <a:pt x="2756" y="6439"/>
                    <a:pt x="2563" y="6159"/>
                  </a:cubicBezTo>
                  <a:cubicBezTo>
                    <a:pt x="2907" y="5880"/>
                    <a:pt x="5362" y="3888"/>
                    <a:pt x="5491" y="3156"/>
                  </a:cubicBezTo>
                  <a:cubicBezTo>
                    <a:pt x="5717" y="1874"/>
                    <a:pt x="5340" y="23"/>
                    <a:pt x="5340"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7112575" y="1812411"/>
              <a:ext cx="37758" cy="571472"/>
            </a:xfrm>
            <a:custGeom>
              <a:avLst/>
              <a:gdLst/>
              <a:ahLst/>
              <a:cxnLst/>
              <a:rect l="l" t="t" r="r" b="b"/>
              <a:pathLst>
                <a:path w="636" h="9626" extrusionOk="0">
                  <a:moveTo>
                    <a:pt x="97" y="0"/>
                  </a:moveTo>
                  <a:lnTo>
                    <a:pt x="0" y="11"/>
                  </a:lnTo>
                  <a:cubicBezTo>
                    <a:pt x="0" y="75"/>
                    <a:pt x="539" y="6848"/>
                    <a:pt x="323" y="9615"/>
                  </a:cubicBezTo>
                  <a:lnTo>
                    <a:pt x="420" y="9625"/>
                  </a:lnTo>
                  <a:cubicBezTo>
                    <a:pt x="636" y="6848"/>
                    <a:pt x="108" y="75"/>
                    <a:pt x="9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5999137" y="2705298"/>
              <a:ext cx="214139" cy="307524"/>
            </a:xfrm>
            <a:custGeom>
              <a:avLst/>
              <a:gdLst/>
              <a:ahLst/>
              <a:cxnLst/>
              <a:rect l="l" t="t" r="r" b="b"/>
              <a:pathLst>
                <a:path w="3607" h="5180" extrusionOk="0">
                  <a:moveTo>
                    <a:pt x="3521" y="1"/>
                  </a:moveTo>
                  <a:cubicBezTo>
                    <a:pt x="2692" y="1358"/>
                    <a:pt x="452" y="4921"/>
                    <a:pt x="0" y="5083"/>
                  </a:cubicBezTo>
                  <a:lnTo>
                    <a:pt x="32" y="5180"/>
                  </a:lnTo>
                  <a:cubicBezTo>
                    <a:pt x="614" y="4975"/>
                    <a:pt x="3488" y="259"/>
                    <a:pt x="3607" y="55"/>
                  </a:cubicBezTo>
                  <a:lnTo>
                    <a:pt x="3521"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881813" y="2705951"/>
              <a:ext cx="214198" cy="306871"/>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05" y="1357"/>
                    <a:pt x="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5797110" y="1370241"/>
              <a:ext cx="420025" cy="304793"/>
            </a:xfrm>
            <a:custGeom>
              <a:avLst/>
              <a:gdLst/>
              <a:ahLst/>
              <a:cxnLst/>
              <a:rect l="l" t="t" r="r" b="b"/>
              <a:pathLst>
                <a:path w="7075" h="5134" extrusionOk="0">
                  <a:moveTo>
                    <a:pt x="6525" y="0"/>
                  </a:moveTo>
                  <a:cubicBezTo>
                    <a:pt x="5153" y="0"/>
                    <a:pt x="1576" y="468"/>
                    <a:pt x="1" y="5133"/>
                  </a:cubicBezTo>
                  <a:cubicBezTo>
                    <a:pt x="1" y="5133"/>
                    <a:pt x="2359" y="3066"/>
                    <a:pt x="3166" y="2086"/>
                  </a:cubicBezTo>
                  <a:cubicBezTo>
                    <a:pt x="3984" y="1107"/>
                    <a:pt x="7074" y="30"/>
                    <a:pt x="7074" y="30"/>
                  </a:cubicBezTo>
                  <a:cubicBezTo>
                    <a:pt x="7074" y="30"/>
                    <a:pt x="6869" y="0"/>
                    <a:pt x="6525"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902889" y="1381937"/>
              <a:ext cx="419372" cy="317379"/>
            </a:xfrm>
            <a:custGeom>
              <a:avLst/>
              <a:gdLst/>
              <a:ahLst/>
              <a:cxnLst/>
              <a:rect l="l" t="t" r="r" b="b"/>
              <a:pathLst>
                <a:path w="7064" h="5346" extrusionOk="0">
                  <a:moveTo>
                    <a:pt x="309" y="0"/>
                  </a:moveTo>
                  <a:cubicBezTo>
                    <a:pt x="208" y="0"/>
                    <a:pt x="105" y="2"/>
                    <a:pt x="1" y="5"/>
                  </a:cubicBezTo>
                  <a:cubicBezTo>
                    <a:pt x="1" y="5"/>
                    <a:pt x="2660" y="253"/>
                    <a:pt x="3651" y="1599"/>
                  </a:cubicBezTo>
                  <a:cubicBezTo>
                    <a:pt x="4641" y="2955"/>
                    <a:pt x="7064" y="5345"/>
                    <a:pt x="7064" y="5345"/>
                  </a:cubicBezTo>
                  <a:cubicBezTo>
                    <a:pt x="7064" y="5345"/>
                    <a:pt x="6097" y="0"/>
                    <a:pt x="309"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7230181" y="1731196"/>
              <a:ext cx="80621" cy="244238"/>
            </a:xfrm>
            <a:custGeom>
              <a:avLst/>
              <a:gdLst/>
              <a:ahLst/>
              <a:cxnLst/>
              <a:rect l="l" t="t" r="r" b="b"/>
              <a:pathLst>
                <a:path w="1358" h="4114" extrusionOk="0">
                  <a:moveTo>
                    <a:pt x="1260" y="1"/>
                  </a:moveTo>
                  <a:cubicBezTo>
                    <a:pt x="1217" y="141"/>
                    <a:pt x="0" y="3500"/>
                    <a:pt x="43" y="4114"/>
                  </a:cubicBezTo>
                  <a:lnTo>
                    <a:pt x="140" y="4103"/>
                  </a:lnTo>
                  <a:cubicBezTo>
                    <a:pt x="108" y="3521"/>
                    <a:pt x="1346" y="65"/>
                    <a:pt x="1357" y="33"/>
                  </a:cubicBezTo>
                  <a:lnTo>
                    <a:pt x="1260"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7532540" y="1699256"/>
              <a:ext cx="185405" cy="815650"/>
            </a:xfrm>
            <a:custGeom>
              <a:avLst/>
              <a:gdLst/>
              <a:ahLst/>
              <a:cxnLst/>
              <a:rect l="l" t="t" r="r" b="b"/>
              <a:pathLst>
                <a:path w="3123" h="13739" extrusionOk="0">
                  <a:moveTo>
                    <a:pt x="2358" y="0"/>
                  </a:moveTo>
                  <a:cubicBezTo>
                    <a:pt x="2358" y="1"/>
                    <a:pt x="2067" y="2218"/>
                    <a:pt x="1034" y="4242"/>
                  </a:cubicBezTo>
                  <a:cubicBezTo>
                    <a:pt x="0" y="6266"/>
                    <a:pt x="463" y="13738"/>
                    <a:pt x="463" y="13738"/>
                  </a:cubicBezTo>
                  <a:cubicBezTo>
                    <a:pt x="463" y="13738"/>
                    <a:pt x="3122" y="5211"/>
                    <a:pt x="2358"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5728125" y="1605277"/>
              <a:ext cx="203927" cy="586848"/>
            </a:xfrm>
            <a:custGeom>
              <a:avLst/>
              <a:gdLst/>
              <a:ahLst/>
              <a:cxnLst/>
              <a:rect l="l" t="t" r="r" b="b"/>
              <a:pathLst>
                <a:path w="3435" h="9885" extrusionOk="0">
                  <a:moveTo>
                    <a:pt x="0" y="1"/>
                  </a:moveTo>
                  <a:lnTo>
                    <a:pt x="409" y="3500"/>
                  </a:lnTo>
                  <a:cubicBezTo>
                    <a:pt x="808" y="6999"/>
                    <a:pt x="3435" y="9884"/>
                    <a:pt x="3435" y="9884"/>
                  </a:cubicBezTo>
                  <a:cubicBezTo>
                    <a:pt x="3435" y="9884"/>
                    <a:pt x="3252" y="5039"/>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8" name="Google Shape;1028;p43"/>
          <p:cNvSpPr/>
          <p:nvPr/>
        </p:nvSpPr>
        <p:spPr>
          <a:xfrm rot="-8642308">
            <a:off x="-1139015" y="-1368631"/>
            <a:ext cx="3779472" cy="3371121"/>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3"/>
          <p:cNvGrpSpPr/>
          <p:nvPr/>
        </p:nvGrpSpPr>
        <p:grpSpPr>
          <a:xfrm>
            <a:off x="6554520" y="2790978"/>
            <a:ext cx="1198817" cy="1069805"/>
            <a:chOff x="6554520" y="2790978"/>
            <a:chExt cx="1198817" cy="1069805"/>
          </a:xfrm>
        </p:grpSpPr>
        <p:sp>
          <p:nvSpPr>
            <p:cNvPr id="1030" name="Google Shape;1030;p43"/>
            <p:cNvSpPr/>
            <p:nvPr/>
          </p:nvSpPr>
          <p:spPr>
            <a:xfrm>
              <a:off x="6554520" y="2790978"/>
              <a:ext cx="1198817" cy="1069805"/>
            </a:xfrm>
            <a:custGeom>
              <a:avLst/>
              <a:gdLst/>
              <a:ahLst/>
              <a:cxnLst/>
              <a:rect l="l" t="t" r="r" b="b"/>
              <a:pathLst>
                <a:path w="11922" h="10639" extrusionOk="0">
                  <a:moveTo>
                    <a:pt x="6433" y="1"/>
                  </a:moveTo>
                  <a:cubicBezTo>
                    <a:pt x="6298" y="1"/>
                    <a:pt x="6171" y="8"/>
                    <a:pt x="6051" y="22"/>
                  </a:cubicBezTo>
                  <a:cubicBezTo>
                    <a:pt x="6051" y="22"/>
                    <a:pt x="2509" y="22"/>
                    <a:pt x="1153" y="2423"/>
                  </a:cubicBezTo>
                  <a:cubicBezTo>
                    <a:pt x="1" y="4458"/>
                    <a:pt x="485" y="7656"/>
                    <a:pt x="3295" y="8883"/>
                  </a:cubicBezTo>
                  <a:cubicBezTo>
                    <a:pt x="3231" y="9561"/>
                    <a:pt x="3177" y="10520"/>
                    <a:pt x="3295" y="10627"/>
                  </a:cubicBezTo>
                  <a:cubicBezTo>
                    <a:pt x="3303" y="10635"/>
                    <a:pt x="3313" y="10638"/>
                    <a:pt x="3327" y="10638"/>
                  </a:cubicBezTo>
                  <a:cubicBezTo>
                    <a:pt x="3525" y="10638"/>
                    <a:pt x="4340" y="9848"/>
                    <a:pt x="4835" y="9303"/>
                  </a:cubicBezTo>
                  <a:cubicBezTo>
                    <a:pt x="4878" y="9303"/>
                    <a:pt x="4910" y="9314"/>
                    <a:pt x="4953" y="9314"/>
                  </a:cubicBezTo>
                  <a:cubicBezTo>
                    <a:pt x="5403" y="9371"/>
                    <a:pt x="5836" y="9399"/>
                    <a:pt x="6251" y="9399"/>
                  </a:cubicBezTo>
                  <a:cubicBezTo>
                    <a:pt x="9748" y="9399"/>
                    <a:pt x="11922" y="7422"/>
                    <a:pt x="11489" y="4361"/>
                  </a:cubicBezTo>
                  <a:cubicBezTo>
                    <a:pt x="11039" y="1185"/>
                    <a:pt x="8162" y="1"/>
                    <a:pt x="6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6767796" y="2992286"/>
              <a:ext cx="680053" cy="575074"/>
            </a:xfrm>
            <a:custGeom>
              <a:avLst/>
              <a:gdLst/>
              <a:ahLst/>
              <a:cxnLst/>
              <a:rect l="l" t="t" r="r" b="b"/>
              <a:pathLst>
                <a:path w="6763" h="5719" extrusionOk="0">
                  <a:moveTo>
                    <a:pt x="5185" y="0"/>
                  </a:moveTo>
                  <a:cubicBezTo>
                    <a:pt x="5165" y="0"/>
                    <a:pt x="5145" y="1"/>
                    <a:pt x="5126" y="1"/>
                  </a:cubicBezTo>
                  <a:cubicBezTo>
                    <a:pt x="3984" y="23"/>
                    <a:pt x="3661" y="1476"/>
                    <a:pt x="3661" y="1476"/>
                  </a:cubicBezTo>
                  <a:cubicBezTo>
                    <a:pt x="3586" y="1046"/>
                    <a:pt x="3328" y="658"/>
                    <a:pt x="2951" y="421"/>
                  </a:cubicBezTo>
                  <a:cubicBezTo>
                    <a:pt x="2746" y="280"/>
                    <a:pt x="2351" y="136"/>
                    <a:pt x="1928" y="136"/>
                  </a:cubicBezTo>
                  <a:cubicBezTo>
                    <a:pt x="1285" y="136"/>
                    <a:pt x="575" y="470"/>
                    <a:pt x="367" y="1659"/>
                  </a:cubicBezTo>
                  <a:cubicBezTo>
                    <a:pt x="1" y="3759"/>
                    <a:pt x="3823" y="5718"/>
                    <a:pt x="3823" y="5718"/>
                  </a:cubicBezTo>
                  <a:cubicBezTo>
                    <a:pt x="3823" y="5718"/>
                    <a:pt x="6762" y="3350"/>
                    <a:pt x="6762" y="1907"/>
                  </a:cubicBezTo>
                  <a:cubicBezTo>
                    <a:pt x="6762" y="686"/>
                    <a:pt x="6042" y="0"/>
                    <a:pt x="5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6781874" y="3172780"/>
              <a:ext cx="639932" cy="250985"/>
            </a:xfrm>
            <a:custGeom>
              <a:avLst/>
              <a:gdLst/>
              <a:ahLst/>
              <a:cxnLst/>
              <a:rect l="l" t="t" r="r" b="b"/>
              <a:pathLst>
                <a:path w="6364" h="2496" extrusionOk="0">
                  <a:moveTo>
                    <a:pt x="3559" y="0"/>
                  </a:moveTo>
                  <a:cubicBezTo>
                    <a:pt x="3547" y="0"/>
                    <a:pt x="3534" y="2"/>
                    <a:pt x="3521" y="4"/>
                  </a:cubicBezTo>
                  <a:cubicBezTo>
                    <a:pt x="3263" y="58"/>
                    <a:pt x="3198" y="543"/>
                    <a:pt x="3134" y="1339"/>
                  </a:cubicBezTo>
                  <a:cubicBezTo>
                    <a:pt x="3101" y="1695"/>
                    <a:pt x="3048" y="2244"/>
                    <a:pt x="2983" y="2308"/>
                  </a:cubicBezTo>
                  <a:cubicBezTo>
                    <a:pt x="2886" y="2244"/>
                    <a:pt x="2746" y="1652"/>
                    <a:pt x="2671" y="1361"/>
                  </a:cubicBezTo>
                  <a:cubicBezTo>
                    <a:pt x="2552" y="855"/>
                    <a:pt x="2520" y="736"/>
                    <a:pt x="2434" y="693"/>
                  </a:cubicBezTo>
                  <a:cubicBezTo>
                    <a:pt x="2418" y="688"/>
                    <a:pt x="2399" y="685"/>
                    <a:pt x="2380" y="685"/>
                  </a:cubicBezTo>
                  <a:cubicBezTo>
                    <a:pt x="2361" y="685"/>
                    <a:pt x="2342" y="688"/>
                    <a:pt x="2326" y="693"/>
                  </a:cubicBezTo>
                  <a:cubicBezTo>
                    <a:pt x="2229" y="747"/>
                    <a:pt x="2186" y="887"/>
                    <a:pt x="2100" y="1167"/>
                  </a:cubicBezTo>
                  <a:cubicBezTo>
                    <a:pt x="2068" y="1296"/>
                    <a:pt x="2035" y="1425"/>
                    <a:pt x="1982" y="1555"/>
                  </a:cubicBezTo>
                  <a:cubicBezTo>
                    <a:pt x="1967" y="1558"/>
                    <a:pt x="1933" y="1559"/>
                    <a:pt x="1884" y="1559"/>
                  </a:cubicBezTo>
                  <a:cubicBezTo>
                    <a:pt x="1568" y="1559"/>
                    <a:pt x="617" y="1504"/>
                    <a:pt x="11" y="1458"/>
                  </a:cubicBezTo>
                  <a:lnTo>
                    <a:pt x="1" y="1652"/>
                  </a:lnTo>
                  <a:cubicBezTo>
                    <a:pt x="355" y="1678"/>
                    <a:pt x="1403" y="1749"/>
                    <a:pt x="1846" y="1749"/>
                  </a:cubicBezTo>
                  <a:cubicBezTo>
                    <a:pt x="1942" y="1749"/>
                    <a:pt x="2009" y="1745"/>
                    <a:pt x="2035" y="1738"/>
                  </a:cubicBezTo>
                  <a:cubicBezTo>
                    <a:pt x="2165" y="1705"/>
                    <a:pt x="2208" y="1533"/>
                    <a:pt x="2294" y="1221"/>
                  </a:cubicBezTo>
                  <a:cubicBezTo>
                    <a:pt x="2315" y="1146"/>
                    <a:pt x="2348" y="1038"/>
                    <a:pt x="2369" y="962"/>
                  </a:cubicBezTo>
                  <a:cubicBezTo>
                    <a:pt x="2402" y="1070"/>
                    <a:pt x="2445" y="1253"/>
                    <a:pt x="2488" y="1404"/>
                  </a:cubicBezTo>
                  <a:cubicBezTo>
                    <a:pt x="2628" y="2028"/>
                    <a:pt x="2725" y="2405"/>
                    <a:pt x="2908" y="2481"/>
                  </a:cubicBezTo>
                  <a:cubicBezTo>
                    <a:pt x="2929" y="2491"/>
                    <a:pt x="2940" y="2491"/>
                    <a:pt x="2961" y="2491"/>
                  </a:cubicBezTo>
                  <a:cubicBezTo>
                    <a:pt x="2973" y="2494"/>
                    <a:pt x="2984" y="2496"/>
                    <a:pt x="2994" y="2496"/>
                  </a:cubicBezTo>
                  <a:cubicBezTo>
                    <a:pt x="3022" y="2496"/>
                    <a:pt x="3045" y="2486"/>
                    <a:pt x="3069" y="2470"/>
                  </a:cubicBezTo>
                  <a:cubicBezTo>
                    <a:pt x="3231" y="2373"/>
                    <a:pt x="3274" y="1996"/>
                    <a:pt x="3327" y="1361"/>
                  </a:cubicBezTo>
                  <a:cubicBezTo>
                    <a:pt x="3371" y="962"/>
                    <a:pt x="3424" y="230"/>
                    <a:pt x="3564" y="198"/>
                  </a:cubicBezTo>
                  <a:cubicBezTo>
                    <a:pt x="3683" y="252"/>
                    <a:pt x="3758" y="1006"/>
                    <a:pt x="3801" y="1415"/>
                  </a:cubicBezTo>
                  <a:cubicBezTo>
                    <a:pt x="3866" y="2082"/>
                    <a:pt x="3898" y="2330"/>
                    <a:pt x="4017" y="2394"/>
                  </a:cubicBezTo>
                  <a:cubicBezTo>
                    <a:pt x="4037" y="2408"/>
                    <a:pt x="4061" y="2417"/>
                    <a:pt x="4086" y="2417"/>
                  </a:cubicBezTo>
                  <a:cubicBezTo>
                    <a:pt x="4102" y="2417"/>
                    <a:pt x="4119" y="2413"/>
                    <a:pt x="4135" y="2405"/>
                  </a:cubicBezTo>
                  <a:cubicBezTo>
                    <a:pt x="4296" y="2351"/>
                    <a:pt x="4361" y="2061"/>
                    <a:pt x="4490" y="1404"/>
                  </a:cubicBezTo>
                  <a:cubicBezTo>
                    <a:pt x="4523" y="1167"/>
                    <a:pt x="4576" y="919"/>
                    <a:pt x="4641" y="693"/>
                  </a:cubicBezTo>
                  <a:cubicBezTo>
                    <a:pt x="4695" y="844"/>
                    <a:pt x="4727" y="1006"/>
                    <a:pt x="4727" y="1167"/>
                  </a:cubicBezTo>
                  <a:cubicBezTo>
                    <a:pt x="4759" y="1436"/>
                    <a:pt x="4781" y="1630"/>
                    <a:pt x="4899" y="1695"/>
                  </a:cubicBezTo>
                  <a:cubicBezTo>
                    <a:pt x="5037" y="1764"/>
                    <a:pt x="5699" y="1770"/>
                    <a:pt x="6112" y="1770"/>
                  </a:cubicBezTo>
                  <a:cubicBezTo>
                    <a:pt x="6216" y="1770"/>
                    <a:pt x="6303" y="1770"/>
                    <a:pt x="6364" y="1770"/>
                  </a:cubicBezTo>
                  <a:lnTo>
                    <a:pt x="6364" y="1565"/>
                  </a:lnTo>
                  <a:cubicBezTo>
                    <a:pt x="6221" y="1568"/>
                    <a:pt x="6075" y="1569"/>
                    <a:pt x="5933" y="1569"/>
                  </a:cubicBezTo>
                  <a:cubicBezTo>
                    <a:pt x="5473" y="1569"/>
                    <a:pt x="5062" y="1555"/>
                    <a:pt x="4996" y="1522"/>
                  </a:cubicBezTo>
                  <a:cubicBezTo>
                    <a:pt x="4953" y="1404"/>
                    <a:pt x="4932" y="1275"/>
                    <a:pt x="4932" y="1146"/>
                  </a:cubicBezTo>
                  <a:cubicBezTo>
                    <a:pt x="4899" y="855"/>
                    <a:pt x="4878" y="575"/>
                    <a:pt x="4716" y="478"/>
                  </a:cubicBezTo>
                  <a:cubicBezTo>
                    <a:pt x="4690" y="465"/>
                    <a:pt x="4659" y="455"/>
                    <a:pt x="4629" y="455"/>
                  </a:cubicBezTo>
                  <a:cubicBezTo>
                    <a:pt x="4611" y="455"/>
                    <a:pt x="4593" y="459"/>
                    <a:pt x="4576" y="467"/>
                  </a:cubicBezTo>
                  <a:cubicBezTo>
                    <a:pt x="4458" y="532"/>
                    <a:pt x="4404" y="758"/>
                    <a:pt x="4286" y="1361"/>
                  </a:cubicBezTo>
                  <a:cubicBezTo>
                    <a:pt x="4243" y="1630"/>
                    <a:pt x="4178" y="1899"/>
                    <a:pt x="4092" y="2168"/>
                  </a:cubicBezTo>
                  <a:cubicBezTo>
                    <a:pt x="4049" y="1910"/>
                    <a:pt x="4006" y="1652"/>
                    <a:pt x="3995" y="1393"/>
                  </a:cubicBezTo>
                  <a:cubicBezTo>
                    <a:pt x="3920" y="661"/>
                    <a:pt x="3855" y="177"/>
                    <a:pt x="3672" y="47"/>
                  </a:cubicBezTo>
                  <a:cubicBezTo>
                    <a:pt x="3639" y="14"/>
                    <a:pt x="3600" y="0"/>
                    <a:pt x="3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54B9631-DDE9-A46B-C81A-CF8A74512A18}"/>
              </a:ext>
            </a:extLst>
          </p:cNvPr>
          <p:cNvSpPr>
            <a:spLocks noGrp="1"/>
          </p:cNvSpPr>
          <p:nvPr>
            <p:ph type="subTitle" idx="1"/>
          </p:nvPr>
        </p:nvSpPr>
        <p:spPr>
          <a:xfrm>
            <a:off x="234608" y="2358960"/>
            <a:ext cx="6227700" cy="1740300"/>
          </a:xfrm>
        </p:spPr>
        <p:txBody>
          <a:bodyPr/>
          <a:lstStyle/>
          <a:p>
            <a:pPr marL="482600" indent="-342900">
              <a:buFont typeface="Wingdings" panose="05000000000000000000" pitchFamily="2" charset="2"/>
              <a:buChar char="q"/>
            </a:pPr>
            <a:r>
              <a:rPr lang="en-US" dirty="0"/>
              <a:t>Develop a model to predict the cause</a:t>
            </a:r>
          </a:p>
          <a:p>
            <a:pPr marL="482600" indent="-342900">
              <a:buFont typeface="Wingdings" panose="05000000000000000000" pitchFamily="2" charset="2"/>
              <a:buChar char="q"/>
            </a:pPr>
            <a:r>
              <a:rPr lang="en-US" dirty="0"/>
              <a:t>Improve the chances of preventive care</a:t>
            </a:r>
          </a:p>
        </p:txBody>
      </p:sp>
      <p:sp>
        <p:nvSpPr>
          <p:cNvPr id="5" name="Title 4">
            <a:extLst>
              <a:ext uri="{FF2B5EF4-FFF2-40B4-BE49-F238E27FC236}">
                <a16:creationId xmlns:a16="http://schemas.microsoft.com/office/drawing/2014/main" id="{64D73B60-9157-FF8A-7479-2EC0D7BD5393}"/>
              </a:ext>
            </a:extLst>
          </p:cNvPr>
          <p:cNvSpPr>
            <a:spLocks noGrp="1"/>
          </p:cNvSpPr>
          <p:nvPr>
            <p:ph type="title"/>
          </p:nvPr>
        </p:nvSpPr>
        <p:spPr>
          <a:xfrm>
            <a:off x="1520878" y="1044240"/>
            <a:ext cx="5534346" cy="531900"/>
          </a:xfrm>
        </p:spPr>
        <p:txBody>
          <a:bodyPr/>
          <a:lstStyle/>
          <a:p>
            <a:r>
              <a:rPr lang="en-US" dirty="0"/>
              <a:t>Prevention of Heart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44"/>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4800" dirty="0"/>
              <a:t>04 Findings</a:t>
            </a:r>
            <a:endParaRPr dirty="0"/>
          </a:p>
        </p:txBody>
      </p:sp>
      <p:grpSp>
        <p:nvGrpSpPr>
          <p:cNvPr id="1039" name="Google Shape;1039;p44"/>
          <p:cNvGrpSpPr/>
          <p:nvPr/>
        </p:nvGrpSpPr>
        <p:grpSpPr>
          <a:xfrm>
            <a:off x="1480775" y="1826423"/>
            <a:ext cx="1851940" cy="2085612"/>
            <a:chOff x="7292025" y="1613462"/>
            <a:chExt cx="783128" cy="881903"/>
          </a:xfrm>
        </p:grpSpPr>
        <p:sp>
          <p:nvSpPr>
            <p:cNvPr id="1040" name="Google Shape;1040;p44"/>
            <p:cNvSpPr/>
            <p:nvPr/>
          </p:nvSpPr>
          <p:spPr>
            <a:xfrm>
              <a:off x="7292025" y="1724566"/>
              <a:ext cx="593988" cy="711985"/>
            </a:xfrm>
            <a:custGeom>
              <a:avLst/>
              <a:gdLst/>
              <a:ahLst/>
              <a:cxnLst/>
              <a:rect l="l" t="t" r="r" b="b"/>
              <a:pathLst>
                <a:path w="17669" h="21179" extrusionOk="0">
                  <a:moveTo>
                    <a:pt x="1594" y="0"/>
                  </a:moveTo>
                  <a:cubicBezTo>
                    <a:pt x="1594" y="0"/>
                    <a:pt x="1" y="1863"/>
                    <a:pt x="1" y="3144"/>
                  </a:cubicBezTo>
                  <a:lnTo>
                    <a:pt x="1" y="19316"/>
                  </a:lnTo>
                  <a:cubicBezTo>
                    <a:pt x="1" y="20339"/>
                    <a:pt x="830" y="21178"/>
                    <a:pt x="1864" y="21178"/>
                  </a:cubicBezTo>
                  <a:lnTo>
                    <a:pt x="15806" y="21178"/>
                  </a:lnTo>
                  <a:cubicBezTo>
                    <a:pt x="16840" y="21178"/>
                    <a:pt x="17669" y="20339"/>
                    <a:pt x="17669" y="19316"/>
                  </a:cubicBezTo>
                  <a:lnTo>
                    <a:pt x="17669" y="3144"/>
                  </a:lnTo>
                  <a:cubicBezTo>
                    <a:pt x="17669" y="1863"/>
                    <a:pt x="16065" y="0"/>
                    <a:pt x="16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7341610" y="1917125"/>
              <a:ext cx="494480" cy="360514"/>
            </a:xfrm>
            <a:custGeom>
              <a:avLst/>
              <a:gdLst/>
              <a:ahLst/>
              <a:cxnLst/>
              <a:rect l="l" t="t" r="r" b="b"/>
              <a:pathLst>
                <a:path w="14709" h="10724" extrusionOk="0">
                  <a:moveTo>
                    <a:pt x="550" y="0"/>
                  </a:moveTo>
                  <a:cubicBezTo>
                    <a:pt x="249" y="0"/>
                    <a:pt x="1" y="237"/>
                    <a:pt x="1" y="539"/>
                  </a:cubicBezTo>
                  <a:lnTo>
                    <a:pt x="1" y="10175"/>
                  </a:lnTo>
                  <a:cubicBezTo>
                    <a:pt x="1" y="10487"/>
                    <a:pt x="249" y="10724"/>
                    <a:pt x="550" y="10724"/>
                  </a:cubicBezTo>
                  <a:lnTo>
                    <a:pt x="14170" y="10724"/>
                  </a:lnTo>
                  <a:cubicBezTo>
                    <a:pt x="14471" y="10724"/>
                    <a:pt x="14708" y="10487"/>
                    <a:pt x="14708" y="10175"/>
                  </a:cubicBezTo>
                  <a:lnTo>
                    <a:pt x="14708" y="539"/>
                  </a:lnTo>
                  <a:cubicBezTo>
                    <a:pt x="14708" y="237"/>
                    <a:pt x="14471" y="0"/>
                    <a:pt x="14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7310145" y="1613462"/>
              <a:ext cx="557412" cy="142975"/>
            </a:xfrm>
            <a:custGeom>
              <a:avLst/>
              <a:gdLst/>
              <a:ahLst/>
              <a:cxnLst/>
              <a:rect l="l" t="t" r="r" b="b"/>
              <a:pathLst>
                <a:path w="16581" h="4253" extrusionOk="0">
                  <a:moveTo>
                    <a:pt x="302" y="0"/>
                  </a:moveTo>
                  <a:cubicBezTo>
                    <a:pt x="140" y="0"/>
                    <a:pt x="0" y="140"/>
                    <a:pt x="0" y="302"/>
                  </a:cubicBezTo>
                  <a:lnTo>
                    <a:pt x="0" y="3962"/>
                  </a:lnTo>
                  <a:cubicBezTo>
                    <a:pt x="0" y="4124"/>
                    <a:pt x="140" y="4253"/>
                    <a:pt x="302" y="4253"/>
                  </a:cubicBezTo>
                  <a:lnTo>
                    <a:pt x="16279" y="4253"/>
                  </a:lnTo>
                  <a:cubicBezTo>
                    <a:pt x="16441" y="4253"/>
                    <a:pt x="16581" y="4124"/>
                    <a:pt x="16581" y="3962"/>
                  </a:cubicBezTo>
                  <a:lnTo>
                    <a:pt x="16581" y="302"/>
                  </a:lnTo>
                  <a:cubicBezTo>
                    <a:pt x="16581" y="140"/>
                    <a:pt x="16441" y="0"/>
                    <a:pt x="16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7389414" y="2007958"/>
              <a:ext cx="185703" cy="185703"/>
            </a:xfrm>
            <a:custGeom>
              <a:avLst/>
              <a:gdLst/>
              <a:ahLst/>
              <a:cxnLst/>
              <a:rect l="l" t="t" r="r" b="b"/>
              <a:pathLst>
                <a:path w="5524" h="5524" extrusionOk="0">
                  <a:moveTo>
                    <a:pt x="1669" y="1"/>
                  </a:moveTo>
                  <a:lnTo>
                    <a:pt x="1669" y="1669"/>
                  </a:lnTo>
                  <a:lnTo>
                    <a:pt x="0" y="1669"/>
                  </a:lnTo>
                  <a:lnTo>
                    <a:pt x="0" y="3855"/>
                  </a:lnTo>
                  <a:lnTo>
                    <a:pt x="1669" y="3855"/>
                  </a:lnTo>
                  <a:lnTo>
                    <a:pt x="1669" y="5524"/>
                  </a:lnTo>
                  <a:lnTo>
                    <a:pt x="3855" y="5524"/>
                  </a:lnTo>
                  <a:lnTo>
                    <a:pt x="3855" y="3855"/>
                  </a:lnTo>
                  <a:lnTo>
                    <a:pt x="5523" y="3855"/>
                  </a:lnTo>
                  <a:lnTo>
                    <a:pt x="5523" y="1669"/>
                  </a:lnTo>
                  <a:lnTo>
                    <a:pt x="3855" y="1669"/>
                  </a:lnTo>
                  <a:lnTo>
                    <a:pt x="3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7606916" y="2133551"/>
              <a:ext cx="203083" cy="35500"/>
            </a:xfrm>
            <a:custGeom>
              <a:avLst/>
              <a:gdLst/>
              <a:ahLst/>
              <a:cxnLst/>
              <a:rect l="l" t="t" r="r" b="b"/>
              <a:pathLst>
                <a:path w="6041" h="1056"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7606916" y="2081445"/>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7606916" y="2028969"/>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7606916" y="1976459"/>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7606916" y="2184212"/>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7348132" y="2363761"/>
              <a:ext cx="481436" cy="72782"/>
            </a:xfrm>
            <a:custGeom>
              <a:avLst/>
              <a:gdLst/>
              <a:ahLst/>
              <a:cxnLst/>
              <a:rect l="l" t="t" r="r" b="b"/>
              <a:pathLst>
                <a:path w="14321" h="2165" extrusionOk="0">
                  <a:moveTo>
                    <a:pt x="7160" y="0"/>
                  </a:moveTo>
                  <a:cubicBezTo>
                    <a:pt x="4006" y="0"/>
                    <a:pt x="1282" y="883"/>
                    <a:pt x="1" y="2154"/>
                  </a:cubicBezTo>
                  <a:cubicBezTo>
                    <a:pt x="65" y="2164"/>
                    <a:pt x="130" y="2164"/>
                    <a:pt x="195" y="2164"/>
                  </a:cubicBezTo>
                  <a:lnTo>
                    <a:pt x="14126" y="2164"/>
                  </a:lnTo>
                  <a:cubicBezTo>
                    <a:pt x="14191" y="2164"/>
                    <a:pt x="14256" y="2164"/>
                    <a:pt x="14320" y="2154"/>
                  </a:cubicBezTo>
                  <a:cubicBezTo>
                    <a:pt x="13039" y="883"/>
                    <a:pt x="10315" y="0"/>
                    <a:pt x="7160"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7310145" y="1613462"/>
              <a:ext cx="133932" cy="143715"/>
            </a:xfrm>
            <a:custGeom>
              <a:avLst/>
              <a:gdLst/>
              <a:ahLst/>
              <a:cxnLst/>
              <a:rect l="l" t="t" r="r" b="b"/>
              <a:pathLst>
                <a:path w="3984" h="4275" extrusionOk="0">
                  <a:moveTo>
                    <a:pt x="668" y="0"/>
                  </a:moveTo>
                  <a:cubicBezTo>
                    <a:pt x="291" y="0"/>
                    <a:pt x="0" y="302"/>
                    <a:pt x="0" y="678"/>
                  </a:cubicBezTo>
                  <a:lnTo>
                    <a:pt x="0" y="3596"/>
                  </a:lnTo>
                  <a:cubicBezTo>
                    <a:pt x="0" y="3973"/>
                    <a:pt x="291" y="4274"/>
                    <a:pt x="668" y="4274"/>
                  </a:cubicBezTo>
                  <a:lnTo>
                    <a:pt x="3553" y="4274"/>
                  </a:lnTo>
                  <a:cubicBezTo>
                    <a:pt x="3166" y="3725"/>
                    <a:pt x="2961" y="3069"/>
                    <a:pt x="2961" y="2401"/>
                  </a:cubicBezTo>
                  <a:cubicBezTo>
                    <a:pt x="2961" y="1529"/>
                    <a:pt x="3327" y="711"/>
                    <a:pt x="3984"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7687512" y="2347279"/>
              <a:ext cx="190040" cy="148085"/>
            </a:xfrm>
            <a:custGeom>
              <a:avLst/>
              <a:gdLst/>
              <a:ahLst/>
              <a:cxnLst/>
              <a:rect l="l" t="t" r="r" b="b"/>
              <a:pathLst>
                <a:path w="5653" h="4405" extrusionOk="0">
                  <a:moveTo>
                    <a:pt x="5642" y="1"/>
                  </a:moveTo>
                  <a:lnTo>
                    <a:pt x="2197" y="11"/>
                  </a:lnTo>
                  <a:cubicBezTo>
                    <a:pt x="980" y="11"/>
                    <a:pt x="0" y="1002"/>
                    <a:pt x="0" y="2208"/>
                  </a:cubicBezTo>
                  <a:cubicBezTo>
                    <a:pt x="11" y="3424"/>
                    <a:pt x="991" y="4404"/>
                    <a:pt x="2207" y="4404"/>
                  </a:cubicBezTo>
                  <a:lnTo>
                    <a:pt x="5653" y="4404"/>
                  </a:lnTo>
                  <a:lnTo>
                    <a:pt x="5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7877146" y="2347649"/>
              <a:ext cx="190073" cy="147715"/>
            </a:xfrm>
            <a:custGeom>
              <a:avLst/>
              <a:gdLst/>
              <a:ahLst/>
              <a:cxnLst/>
              <a:rect l="l" t="t" r="r" b="b"/>
              <a:pathLst>
                <a:path w="5654" h="4394" extrusionOk="0">
                  <a:moveTo>
                    <a:pt x="1" y="0"/>
                  </a:moveTo>
                  <a:lnTo>
                    <a:pt x="12" y="4393"/>
                  </a:lnTo>
                  <a:lnTo>
                    <a:pt x="3457" y="4393"/>
                  </a:lnTo>
                  <a:cubicBezTo>
                    <a:pt x="4663" y="4382"/>
                    <a:pt x="5653" y="3403"/>
                    <a:pt x="5643" y="2186"/>
                  </a:cubicBezTo>
                  <a:cubicBezTo>
                    <a:pt x="5643" y="980"/>
                    <a:pt x="4663" y="0"/>
                    <a:pt x="3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7687512" y="2405907"/>
              <a:ext cx="190040" cy="89456"/>
            </a:xfrm>
            <a:custGeom>
              <a:avLst/>
              <a:gdLst/>
              <a:ahLst/>
              <a:cxnLst/>
              <a:rect l="l" t="t" r="r" b="b"/>
              <a:pathLst>
                <a:path w="5653" h="2661" extrusionOk="0">
                  <a:moveTo>
                    <a:pt x="54" y="1"/>
                  </a:moveTo>
                  <a:cubicBezTo>
                    <a:pt x="22" y="152"/>
                    <a:pt x="0" y="313"/>
                    <a:pt x="0" y="475"/>
                  </a:cubicBezTo>
                  <a:cubicBezTo>
                    <a:pt x="11" y="1680"/>
                    <a:pt x="991" y="2660"/>
                    <a:pt x="2207" y="2660"/>
                  </a:cubicBezTo>
                  <a:lnTo>
                    <a:pt x="5653" y="2660"/>
                  </a:lnTo>
                  <a:lnTo>
                    <a:pt x="5653" y="1767"/>
                  </a:lnTo>
                  <a:lnTo>
                    <a:pt x="2240" y="1810"/>
                  </a:lnTo>
                  <a:cubicBezTo>
                    <a:pt x="2232" y="1810"/>
                    <a:pt x="2225" y="1810"/>
                    <a:pt x="2217" y="1810"/>
                  </a:cubicBezTo>
                  <a:cubicBezTo>
                    <a:pt x="1161" y="1810"/>
                    <a:pt x="247" y="1049"/>
                    <a:pt x="54" y="1"/>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7877146" y="2347649"/>
              <a:ext cx="198007" cy="147346"/>
            </a:xfrm>
            <a:custGeom>
              <a:avLst/>
              <a:gdLst/>
              <a:ahLst/>
              <a:cxnLst/>
              <a:rect l="l" t="t" r="r" b="b"/>
              <a:pathLst>
                <a:path w="5890" h="4383" extrusionOk="0">
                  <a:moveTo>
                    <a:pt x="1" y="0"/>
                  </a:moveTo>
                  <a:lnTo>
                    <a:pt x="12" y="4382"/>
                  </a:lnTo>
                  <a:lnTo>
                    <a:pt x="3457" y="4382"/>
                  </a:lnTo>
                  <a:cubicBezTo>
                    <a:pt x="3463" y="4382"/>
                    <a:pt x="3469" y="4382"/>
                    <a:pt x="3474" y="4382"/>
                  </a:cubicBezTo>
                  <a:cubicBezTo>
                    <a:pt x="4855" y="4382"/>
                    <a:pt x="5889" y="3106"/>
                    <a:pt x="5610" y="1755"/>
                  </a:cubicBezTo>
                  <a:lnTo>
                    <a:pt x="5610" y="1755"/>
                  </a:lnTo>
                  <a:cubicBezTo>
                    <a:pt x="5384" y="2746"/>
                    <a:pt x="4501" y="3446"/>
                    <a:pt x="3489" y="3456"/>
                  </a:cubicBezTo>
                  <a:lnTo>
                    <a:pt x="44" y="3500"/>
                  </a:lnTo>
                  <a:lnTo>
                    <a:pt x="1" y="0"/>
                  </a:ln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CE05B2A-4C90-8E0B-2E3A-B32AEC56ADCC}"/>
              </a:ext>
            </a:extLst>
          </p:cNvPr>
          <p:cNvSpPr>
            <a:spLocks noGrp="1"/>
          </p:cNvSpPr>
          <p:nvPr>
            <p:ph type="subTitle"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heart disease affect physical or mental health more?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600" b="0" i="0" u="none" strike="noStrike" dirty="0">
                <a:solidFill>
                  <a:srgbClr val="000000"/>
                </a:solidFill>
                <a:effectLst/>
                <a:latin typeface="Times New Roman" panose="02020603050405020304" pitchFamily="18" charset="0"/>
              </a:rPr>
              <a:t>People with physical health issues are more likely to develop heart disease than those without these conditions. </a:t>
            </a:r>
          </a:p>
          <a:p>
            <a:r>
              <a:rPr lang="en-US" sz="1600" b="0" i="0" u="none" strike="noStrike" dirty="0">
                <a:solidFill>
                  <a:srgbClr val="000000"/>
                </a:solidFill>
                <a:effectLst/>
                <a:latin typeface="Times New Roman" panose="02020603050405020304" pitchFamily="18" charset="0"/>
              </a:rPr>
              <a:t>Mental health problems such as depression and anxiety are also more likely to develop in people with heart disease.  </a:t>
            </a:r>
          </a:p>
          <a:p>
            <a:r>
              <a:rPr lang="en-US" sz="1600" b="0" i="0" u="none" strike="noStrike" dirty="0">
                <a:solidFill>
                  <a:srgbClr val="000000"/>
                </a:solidFill>
                <a:effectLst/>
                <a:latin typeface="Times New Roman" panose="02020603050405020304" pitchFamily="18" charset="0"/>
              </a:rPr>
              <a:t>In our study, we found that those with mental health issues are 14% less likely to suffer from heart disease than those with physical health issues. </a:t>
            </a:r>
          </a:p>
          <a:p>
            <a:r>
              <a:rPr lang="en-US" sz="1600" b="0" i="0" u="none" strike="noStrike" dirty="0">
                <a:solidFill>
                  <a:srgbClr val="000000"/>
                </a:solidFill>
                <a:effectLst/>
                <a:latin typeface="Times New Roman" panose="02020603050405020304" pitchFamily="18" charset="0"/>
              </a:rPr>
              <a:t>In order to promote overall health and well-being, it is important to address both mental and physical health concerns in people with heart disease.</a:t>
            </a:r>
            <a:endParaRPr lang="en-US" sz="1600" dirty="0"/>
          </a:p>
        </p:txBody>
      </p:sp>
    </p:spTree>
  </p:cSld>
  <p:clrMapOvr>
    <a:masterClrMapping/>
  </p:clrMapOvr>
</p:sld>
</file>

<file path=ppt/theme/theme1.xml><?xml version="1.0" encoding="utf-8"?>
<a:theme xmlns:a="http://schemas.openxmlformats.org/drawingml/2006/main" name="Pharmacy Project Proposal by Slidesgo">
  <a:themeElements>
    <a:clrScheme name="Simple Light">
      <a:dk1>
        <a:srgbClr val="3B4D4E"/>
      </a:dk1>
      <a:lt1>
        <a:srgbClr val="FFFFFF"/>
      </a:lt1>
      <a:dk2>
        <a:srgbClr val="B5DAD4"/>
      </a:dk2>
      <a:lt2>
        <a:srgbClr val="DCEBE8"/>
      </a:lt2>
      <a:accent1>
        <a:srgbClr val="8CA5A7"/>
      </a:accent1>
      <a:accent2>
        <a:srgbClr val="68A29B"/>
      </a:accent2>
      <a:accent3>
        <a:srgbClr val="E86473"/>
      </a:accent3>
      <a:accent4>
        <a:srgbClr val="8A84E2"/>
      </a:accent4>
      <a:accent5>
        <a:srgbClr val="FFEEE2"/>
      </a:accent5>
      <a:accent6>
        <a:srgbClr val="F7B260"/>
      </a:accent6>
      <a:hlink>
        <a:srgbClr val="3B4D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DE28566C-12E2-483A-9821-F0CA762CB1BA}">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Y30/bMBD+V1BetknVFOenwxsUpj1sUwUTL1OFLva1Dbhx5DhAh/q/75y0Y+VXJUDQij01OdufP9/dd7702pNFXSmY/YApervevtbnUzDnO8zreeWqDZKcB2GEGCdRxjmkXAY0S1e20GXt7V57FswY7UlRN6AcIBl/DXseKDWAsXsbgaqx51Voal2CKn5jN5mGrGlw3vPwqlLagIM8tmDRwV7QdHonKuxzSDuCsMUFHqOwnfUIK23s8r3n1d1TS2l1zIG1G/Z1aaEoCdjZMuBM5AnzszwFP/MhThJnHxXKLqbks8OrytB56JSzyrllT15AKVB6LWmDdb3Yoa9VM22fDlfsx7oxAo9w1A6VtrAzgvmKYOwpRQGhxtOplqhOhUIoUe58DD55c3LKwGhy2c30g252OzbRl32D5Cnp7frz3np6e+OxwTEs/XH4etwHk1ldCFC0TNlJO/qlKReR8Z90mNfmu0pwSJa6KMdqkcY3+fWz4y1UU1MGoex49ie0v5NMfkYJ6fKKALSRaPZnbWodFGaZqUHv1pE2N27z4VKTtOjsH/H1yVFjbbqzvS7F4dzN4EEm0I98nws/ARaACOP/wn5x7t+RqunWyPoO23cp6sdjtgGSvkWwEzQLWJQwmeWMoVN2Djx6uqDfvqTuOR87hI1XzZr6tFY1UpeN3VKtrI/WBujlVoAWeklHURiFScCyIObcF1EkN/QCfG5ZrlUh0KwklzdF+iBxDxIstEesug0L7MaJlPvF1gPX3reCvNJhn4BqHOyHA1oh9WX5gUjNW78+EOp2Rf1GhTESnOJLXzAxhinP/VQE/oYG+vlt9bsJ9QNtbR7LVPBccCkjliU+8rT9Xn3caROg35Xa22IlySjBGCH209RnLAw4X4tl8crm+uouWhqO6FpmKRNZjghJIjHdxvv5xTvat7+8tqU9f26jkYPZ0jZj41vye1qMVvX3lWHd2LoCgQMCu6ccU0JBKVGuKcntH4Z/q/F8/gcZ6o9UsBQAAA==&quot;"/>
    <we:property name="creatorSessionId" value="&quot;24a45ec2-fe66-401c-b691-19e4c33464d6&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1YbU/bMBD+K5O/sEnVlKRpkvKtlE6TGC+CiS9TVV3saxtw48hxoB3qf9/ZacfKWyVA0Ip9SnK2nzvf3XM+54aJrCwkzI5ggmyX7Sl1OQF9+clnDZYvZMfHB4ed04PBUeewR2JVmEzlJdu9YQb0CM15VlYgLQIJf/UbDKQ8gZH9GoIsscEK1KXKQWa/sZ5MQ0ZXOG8wnBZSabCQZwYMWtgrmk7fpNv/2iSNwE12hWfITS09xUJps/xusLJ+cyatjlkwp7CrcgNZTsBW1obE52nke+00Bq/tQSuKrHyYSbOYks5600LTfmiXs8L6oSOuIOcomDNaY1kuNHSVrCburbciP1OV5niKQzeUm8zMCOY7gjYDcjtCiYOJEigHXCLkKD59Dr6wOTnlRCty2e30/Xq2Gxur665G8pRgu968sd68zmikcQRLf/TezvaT8azMOEhaJs3YjX6r8kVkvGdt5q3tXTWwT5Iyy0dykca3+fWztpvLqqQMQlHb2R2TfkuZ9IIS0uYVASgtUO/NXGrtZ3qZqUHjzpY2N27z/pKTtOjiH/J1yVEjpeu9va2J/bmdkQRtjl7oeQn3IvAD4M3Wf2K/uu2HSNV0a2h9z9oPSeqnY7YBlL5jYE1oP/DDyBft1PfRMjuFJHw+od+/pHasjy3CxrNmTX1ayxqh8spsKVfWR2sD+HInQAu+xMOwGTajwG8HrSTxeBiKDT0AX1qWS5lx1CvJxSZIFxL7IsCA22JRK8ywHiej7BOdB27Yj4y8UmOfg6ws7M4+rRDqOt8ho+bOr4+E2q0o36kwhjyh+NINpoXNOEm9mAfehgb65W31hwn1I21t2hIxT1KeCBH67cjDJHb31aedNgZ6rtRehxVFwwhbCC0vjj3fbwZJshbL4NSkanofLW4O6Vj2Y5+3U0SIIoHxNp7Pr97Rvv/htS3t+UsbjRT0lrYZG9+SP9BiONY/VIZVZcoCOJ4Q2APlmBIKcoFiTUl2PwyZU0JBzlK5robb34h/q/d8/gdz6xtN0RQAAA==&quot;"/>
    <we:property name="isFiltersActionButtonVisible" value="true"/>
    <we:property name="pageDisplayName" value="&quot;Question 1&quot;"/>
    <we:property name="pageName" value="&quot;ReportSection&quot;"/>
    <we:property name="pptInsertionSessionID" value="&quot;C7E69F26-8401-40E6-A099-11EFAD70B1E7&quot;"/>
    <we:property name="reportEmbeddedTime" value="&quot;2023-03-07T22:41:33.457Z&quot;"/>
    <we:property name="reportName" value="&quot;Heart Bi&quot;"/>
    <we:property name="reportState" value="&quot;CONNECTED&quot;"/>
    <we:property name="reportUrl" value="&quot;/groups/me/reports/8228a514-affe-4061-a15f-9de6ee194a8e/ReportSection?bookmarkGuid=4535e114-bf7c-4f5c-802c-0e1e476765a0&amp;bookmarkUsage=1&amp;ctid=45f26ee5-f134-439e-bc93-e6c7e33d61c2&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0BC0D42-2B91-4863-9AED-8BF4D69C7032}">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VXUU/bMBD+KygvbFI1OXGTxrxBYdqkbUJ04mWq0MW+hkAaR44D7VD++y5OgRVKKyENBa0vqc/nu+8+f+c4d57KqjKH5Q+Yo3fgHWl9PQdzved7A69Yt0mMZiCQgYjDgCUyiDmQly5tpovKO7jzLJgU7XlW1ZC3Acn4azrwIM9PIW1HM8grHHglmkoXkGe/sXOmKWtqbAYeLspcG2hDTixYbMPekDuNCYr/iVNGkDa7wQlK21nPsNTGrsbDRDGOoxGqCFkMw4QHgtZU3ayDudu/TeqAjXVhISsIQGuTPKAfn/mRgASEjyrkrb3KijRflfK49ueybOmrLoGexFNyRRnbOE1DhXKuhkyECHEcBRGHUSxgZyyLC5voxfNovpLAfRlJTDjwmI+UcFXMstyuwCfLk0VpaEdon7poY+I31SaTlMkxb7DqiL7zxjqv5+7fyZp9omsj8QxnbqqwmV1SpC8Ixl6QlBAqvJhrhfmFzBEKVHsfgo9eC/HUaNp3536Y4t4q+dLNXerbsUGyKO+ANVOybKc0zySaNRa8OZL22j8KLLgqyy5hht08gWqf6Ei4875lREwX+xzyug27f0wrlL4t9j1HalZ9LUh7hGqCeaeW77ujtEJu1zdUR3MvVir+6i8FOt/KoXxLoqeuLMZDGAaMidhnCdIDQ7ZTK4fqBgpJ+/OmQnHux533BqEMdsM7TFODKdjV8OTtsE/m+ppE7Myf62J1WLFXyF3porbjS8q+3vg0MArN0dJt1HFm7k/EYPCkoB6y0Exf6I0Hvf7z7niirq47VIA+xCryh5IxySSI0e6TtOfd0deDvtf9+wz7o3zDVzSxzOuKBISqA/1O23k7KT3o6Y1vPAhGMzlKpBCRiONAhBEL3u3tqO9N84I8/rcX31YmuquhjGcCw4Qn9AEiwnjEQ7Fblr181fTjxt6HG/eGO4U7gjbVrWtblSDxlIJtqJ/qhkK1BG/lwH1TP5TfNH8AQ0Q1ptMPAAA=&quot;"/>
    <we:property name="creatorSessionId" value="&quot;82e01090-a8c2-4720-89b3-b26edeeded55&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VXW0/bMBT+KygvbFI15dLceCul0ybGRXTiZaqqE/s0BNw4chxoV+W/78QpY0BpNaShoOXF8fHxuXz+ji8ri2dlIWB5CnO0DqxDKW/moG72HKtn5WvZ2dnxyeDieHo6OBmRWBY6k3lpHawsDSpFfZmVFYjGAgl/THoWCHEOadObgSixZxWoSpmDyH5iq0xDWlVY9yxcFEIqaEyONWhszN6SOvXJt/PJI4/AdHaLY2S6lV5gIZVe9/sJtz0MQ+QB2hH0E8+NaU7Zjpowd+s3Tk1gQ5lryHIKoJExz6XPmzlBDAnEDnLfa+RllqdincrD3O/LosGrvAJqCafkmjw2duqaEvU83rdjHyGKAjfwIIxi2GlL40IncvHcmsMZeA4LGCYeeJEX8thkMcuEXgefLEeLQtGK0Dq11oaEbypVxsiTQV5h2QK9soZSVHPzN3okH8tKMbzAmRnKdaaXZOkLgtJT4g5CidO55CimTCDkyPc+uB+tJsRzJWndjfogxb2186UZu5J3Q4Uk4daBXU9Ish1SkTFUj1Cw5kjca344aDBZFq3DDNtxCqpp0YCwsr5lBExr+xJE1ZjdP6IZXN7l+5YBNSu/5sQ9imqMomXLyW4rDZGb+TXlUd+TlZK//oOBRrc0Ub4l0BOTlu350HdtO44cO0Fq0Ld3cmXAbyFntD5vShSjftRqbyBKb3d4gzRVmIJed0dvF/t4Lm+IxEb8ucrXm5X9CrpzmVd6eEXeHxc+dRRHdbg0C3WUqfsd0e09SaiDKNSTF2rjN1//eXU8YVdbHdxFByIeOH1m28xmEIe7d9KOV0dXN/pO1++z2B/o67+iiJmoSiIQ8jbod1rO20HpQE1vPPHADWcsTFgcB3EUubEf2O67vR11vWheoMf/dvBtRaK9GrJoFqOfeAk9QGI/Cj0/3k3LTh413bixd+HGveFOYbagTXnLSpcFMDwnYxvyp7wh5w3AWzEwb+r2wUKQZ4n4qwdKXf8CqWc9UvQPAAA=&quot;"/>
    <we:property name="isFiltersActionButtonVisible" value="true"/>
    <we:property name="pageDisplayName" value="&quot;Question 2/3&quot;"/>
    <we:property name="pageName" value="&quot;ReportSection4bd03e77ed6e08a4b329&quot;"/>
    <we:property name="pptInsertionSessionID" value="&quot;C7E69F26-8401-40E6-A099-11EFAD70B1E7&quot;"/>
    <we:property name="reportEmbeddedTime" value="&quot;2023-03-07T22:45:51.649Z&quot;"/>
    <we:property name="reportName" value="&quot;Heart Bi&quot;"/>
    <we:property name="reportState" value="&quot;CONNECTED&quot;"/>
    <we:property name="reportUrl" value="&quot;/groups/me/reports/8228a514-affe-4061-a15f-9de6ee194a8e/ReportSection4bd03e77ed6e08a4b329?bookmarkGuid=6775cb18-eda4-4820-9563-c589e6a91ba6&amp;bookmarkUsage=1&amp;ctid=45f26ee5-f134-439e-bc93-e6c7e33d61c2&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1449B0B-F798-4A9B-9D68-54B298F42D08}">
  <we:reference id="wa200003233" version="2.0.0.3" store="en-US" storeType="OMEX"/>
  <we:alternateReferences>
    <we:reference id="WA200003233" version="2.0.0.3" store="WA200003233" storeType="OMEX"/>
  </we:alternateReferences>
  <we:properties>
    <we:property name="pptInsertionSessionID" value="&quot;0DC2F894-7D22-4B35-B3C0-AF78099FEB67&quot;"/>
    <we:property name="reportUrl" value="&quot;/groups/me/reports/8228a514-affe-4061-a15f-9de6ee194a8e/ReportSection0bd5c0207b466a4091e8?bookmarkGuid=216fc14b-8be2-47ad-a89c-1991cf585b44&amp;bookmarkUsage=1&amp;ctid=45f26ee5-f134-439e-bc93-e6c7e33d61c2&amp;fromEntryPoint=export&quot;"/>
    <we:property name="reportName" value="&quot;Heart Bi&quot;"/>
    <we:property name="reportState" value="&quot;CONNECTED&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pageName" value="&quot;ReportSection0bd5c0207b466a4091e8&quot;"/>
    <we:property name="pageDisplayName" value="&quot;Question 4&quot;"/>
    <we:property name="datasetId" value="&quot;d97b28a1-eb3e-462d-ac1f-2f05a3eb2613&quot;"/>
    <we:property name="backgroundColor" value="&quot;#FFFFFF&quot;"/>
    <we:property name="bookmark" value="&quot;H4sIAAAAAAAAA+1YbU/bMBD+K5O/sEnVZOe9fIPCNKQxoTGxSRNCF/tSAm4cOS6jQ/3vuzhlrLxVDI0FjU+tz+fzcy/PXZILpsqm1jD7CBNk62zTmNMJ2NNXgg1YtSyTUVrIBDkP0lRykWcYJKRlaleaqmHrF8yBHaM7KJsp6NYgCb8dDhhovQfjdlWAbnDAarSNqUCXP7BTpi1npzgfMDyvtbHQmtx34LA1e0bqtCYo4m1IN4J05Rnuo3Sd9BPWxrrFmucqljzgaR4lCUR8KDCjM02362Gu1m8v9cBGpnJQVgSglcUCSQNFFgRhLDhP4iRp5U1ZjfXClauzn2d1G77mGOiX4pSf0I2tnfmcHJVqyKMkl1kuYi5QiCiNVtpyeO5yc37TWpgVRaI4jyLIIIhAijBoTxeldgvw+Wz7vLaUEcpTZ21DnUElUTEfdotNF+ULNjJ6OvH/tpfk+2ZqJX7Cwm9VrnQzMvMewbojqiOEBo8mRqE+khqhQvXqdfCGtfj2rKGkX6lvddp+79h8H1mkXCu2zueD1fA2xmOLY3CL5fbTYd/c3fGid9NqUXzxM/NgqyyKL6BPqcpWe3JIkvtr24E8RbVBR0bHhGO5MGlhFdrNmS+6rdJeMjYYXHOtZxmdH142GdI8+a1zjCgyY2M7h56SJYee5SpOhEwDkQYR9V4p4wBkT1l+GdcHU+Ol9zym96xkrKZh9kLVv4CrY2isZMwVL7I4CVWeq0SlvKcMfc5cuHuK8f41netg/x/G3pumHjB3GV/H4Cjk6VANMxFmaZjEPALMe8rgfs7Y+8u9123l5oT5s3bSU8Y9/PFegqOiv7X79GPoDthXf1dPI961lKAACSFihkqkw1jKLOrry/kjZ1WjS4l2qVTYBO3Yf8ZR4MB7WHf3ldjtE6b2F30ALtiHkoLS2T4APW3Nrm3RCWW+V2sEau7DekcB+hPNv5kcMAREGQmhkMdBKvJhmvU0zSue/fqR5wErm53qjCyg2kfdZXl3tZX2S2Jf6uSW13jv2W1xM1PX1CBxj4zdEj/yGCrVJuhe7/0n1l/uz+c/AdmhUzPiFQAA&quot;"/>
    <we:property name="initialStateBookmark" value="&quot;H4sIAAAAAAAAA+1YbU/bMBD+K5O/sEnVZOe9fCuFadMGQzBtkyaELvalBNw4clxGh/rfd3GKNl4rhsaCxqfW5/P57rl77pKcM1U2tYb5DkyRrbMNY06mYE9eCDZg1VL28eP77dHe+8Od0fYWiU3tSlM1bP2cObATdJ/LZga6tUDCbwcDBlrvwqRdFaAbHLAabWMq0OUP7JRpy9kZLgYMz2ptLLQm9x04bM2ekjqt6W7xOqQbQbryFPdRuk66h7WxbrnmuYolD3iaR0kCER8KzOhM0+16N1frt5d6x8amclBW5EAriwWSBoosCMJYcJ7ESdLKm7Ka6GUov85+mtctXs0R0C/hlB/Tja2dxYIClWrIoySXWS5iLlCIKI1W2nJ45nJzdt1amBVFojiPIsggiECKMGhPF6V2S+fz+dZZbSkjlKfO2kidQiVRMQ+7xaZD+ZyNjZ5N/b+tS/J9M7MS97DwW5Ur3ZzMvEWw7pAKB6HBw6lRqA+lRqhQvXgZvGKtf7vWUNJ/qW922n7vyHwfW6RcK7bOF4PV7o0mE4sTcMvl1uP5vrH9zovezKpl8cVPLILNsii+gD6hKlsdyQFJ7q5tB/IE1YiOjI/Ij8uFSQur0G7MfdFtlvaCscHgSmg9y+ji4KLJkObxb51jTMhMjO0CekyWHHiWqzgRMg1EGkQYJFLGAciesvwC13tT47n3PKT3rGSspmH2TNW/4FfH0FjJmCteZHESqjxXiUp5Txn6lLlw+xTj/Ws6V539fxh7Z5p6wNzL/nUMjkKeDtUwE2GWhknMI8C8pwzu54y9u9x73VauT5g/ayc9Zdz9H+8lOCr6G7tPP4bugH31d/UU8a6lBAVICBEzVCIdxlJmUV9fzh84qxpdSrSXSoVN0U78ZxwFDnyEdXdfid0++dT+ogfgnH0oCZTO9mfQs9bs2iadUOZ7tUZOLTystxSgP9H8m8kBQ0CUkRAKeRykIh+mWU/TvOLZrx95HrCyeVedkgVU+6i7LG+vttJ+SexLndzwGu8juwk3M3NNDRJ3ydgN+FHEUKk2QXdG7z+xdvBRyspc3wuuxeInJMYzlQMWAAA=&quot;"/>
    <we:property name="isFiltersActionButtonVisible" value="true"/>
    <we:property name="reportEmbeddedTime" value="&quot;2023-03-07T22:49:06.165Z&quot;"/>
    <we:property name="creatorTenantId" value="&quot;45f26ee5-f134-439e-bc93-e6c7e33d61c2&quot;"/>
    <we:property name="creatorUserId" value="&quot;10032000429DE0F8&quot;"/>
    <we:property name="creatorSessionId" value="&quot;ae708c5f-944b-4061-a245-6f74eec25b0f&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B3902938-D177-489C-8BC5-3F43F16D763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ZX2/bOAz/KoFftgHBnfwncby3NG2x4bqhaA7dw6EoaIlxtCiSIStdc0O++1G2e21vbbK7A7a4SF5sShT1I0WRNPM1ELIqFaw/whKDt8GRMYsl2EUvDPqBfjyW8TRKo2Q2yNIoZ2mWQui5TOmk0VXw9mvgwBboLmW1AuUF0uAfV/0AlDqHwlMzUBX2gxJtZTQo+Sc2zDTl7Ao3/QBvS2UseJFTBw692BtiJ5qghL/EtCNwJ29witw1oxdYGutaOh4lSZQORTTIRjFLYhTxgNZUzWwNcze/37QGNjHagdQEwI/BMIxGmAkMMYc0Q0jyxI9XUheqVeV+7e/r0pvP4a3Lza23VP6Z9vSSNhtSFSCdAcKAhVkcCWSxGMY7pVVzoOc3shKAMGIx4ywLU5YKzDn4tTOpXAs+X5/clpZOhM6pkTUWN6A5ChLX8Hm2yztjR/3g1JplvaD1jjlxnmgn3ZqIdwjWXZP7IFR4vTQC1TVXCBpF73X0hlgbyGxDLvBpjhZrUWRRIZuD88SyBCurf1K/SS1oZT84w5lrptRqWTN5JbCqWgFTs7IcL3B2T9Q4vU3OrSFHu8d63ECt5y5kMa8Fn0nSu7HzJaiVX83OiIV+V407Ptjtu1B8t4F2YZybLxOLdAe8KTb9p47tMbxxUVgs4M64Jz8O+7hy8yXUo6cr3d5L1jEljiXk6CR/IWr0XouVtLro0Q6FJpTrNx3X7MhYgVZROO69kLOaLqSeeFC264o4axa4WwkfU7fmN65WFUVkFA3cyZxgPE53RHg3OFrX6eRY2rs6gBLWyZ6Y47l46FNhU70Q8+cHJcmEDFQYu25T5I9LM1d1+TBLw3w44BHLWZ4njPMs/Fflw/6kyZ0OVinpr9tDlwqWSHWrfxHgoFaxbDaU2MwTKP/E2gJPFg2vjmmFMF/0q6C2qKzea6pbCdUUVXPQH3ZL8UXwXfGxecZVat7qJzkKhsAHA57xKBnR2xDYkP13R/mZF1SC7njMHZPbSg66954qatC/jhVUCyI/gveajit3pIAvOq7DO/q0Bt35IuXTnALVIbVvjxxtwAYcDjLGkgHnCBjxkI32NI9+ANW5z8xvcv//c8hSYkedcLsh9qDKbL2rrS5FBiMcsTxNkUEMIuTD529F23U8rSdHLEp4nMV5ysKEpWkoUk7HdWhgbWtghXvYwAr3O7IcGlj7p8ahgbX/Gh0aWC+1yu1SA6uuMp7q55iVo08wjuck7Im+DjkfaOEPdmtXpv7X8u+2zGbzF7SZMXc1HQAA&quot;"/>
    <we:property name="creatorSessionId" value="&quot;43fef485-722a-4473-8a05-ca3deca3fd64&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1ZW2/bOgz+K4FftgHBJl8Sx3tL0xQbelnRHHQPB0VBS4yjRZENWemaDfnvo2wX7c7aZDsDtrhIXmxKFPWRokia+eoJWRYKVmewQO+td5Dn8wWYecf3up5uxj58OD4dXhxfnw1PxzScF1bmuvTefvUsmAztpSyXoJwEGvz3quuBUueQOWoKqsSuV6Apcw1KfsGamaasWeK66+FtoXIDTuTEgkUn9obYiaa9/dch7QjcyhucILf16AUWubENHQ6iKIj7Iuglg5BFIYqwR2vKeraCuZ3fbVoBG+XagtQEwI1B3w8GmAj0MYU4QYjSyI2XUmeqUeV+7T+rwtnL4q1N81tnqfQT7ekkrdekKkA8BYQe85MwEMhC0Q+3SitnQM8fZEUAfsBCxlnixywWmHJwa6dS2QZ8uhrfFoZOhM6pljUUN6A5ChJX8zm2yztjB13vyOSLakHjDjPiHGsr7YqIdwjGXpO/IJR4vcgFqmuuEDSKzsvgFbHWkNmaXODjDA1WosiiQtYH54hFAUaW/6WOpRa0suud4NTWU2q5qJicEliWjYBJvjQcL3B6T1Q4nU3OTU6Odo/1sIZazV3IbFYJPpGkd23nS1BLt5qdEAv9rmp3fLDbT6H4aQNtwzjLP48M0h1wplh3Hzu27+ENs8xgBnfGHf857MPSzhZQjR4tdXMvWcuUOJSQopX8majReSmW0uisQztkmlCuXrVcs4PcCDSKwnHnmZzVZC71yIEybVfEmnyO25VwMXVjfuNqWVJERlHDHc0IxvfpjgjnBgerKp0cSnNXB1DCGu+IOZ6Khy4V1tULMX96UJKMyEBZblZNivxzaeaqKh+msZ/2ezxgKUvTiHGe+L9UPuxOmtzqYKWS7ro9dClvgVS3uhcBFioVi3pDifU8gXJPrCzwaNHw4pBWiPyzfuFVFpXle011K6GaoKoP+nS7FFcE3xUf6ydcpeIt/5KjoA+81+MJD6IBvfWB9dn/d5S/eUEl6JbH3CG5reSgO++pogb9ZqignBN5Bs5rWq7cgQI+b7kO7+hbGnTri5SPMwpU+9S+OXI0ARuw30sYi3qcI2DAfTbY0Tx6Cqp1n5k/5P7fc8hCYkudcLMhdqDKbLyrqS5FAgMcsDSOkUEIwuf9p29F02Y8qiYHLIh4mIRpzPyIxbEvYk7HtW9gbWpg+TvYwPJ3O7LsG1i7p8a+gbX7Gu0bWM+1ym1TA6uqMh7r5+RLS59gHM9J2CN9HXI+0MId7MauTPWvZd3WoaOWqfqlNs56/Q1up1mLVh0AAA==&quot;"/>
    <we:property name="isFiltersActionButtonVisible" value="true"/>
    <we:property name="pageDisplayName" value="&quot;Question 5&quot;"/>
    <we:property name="pageName" value="&quot;ReportSection3844276d25983043ed35&quot;"/>
    <we:property name="pptInsertionSessionID" value="&quot;C7E69F26-8401-40E6-A099-11EFAD70B1E7&quot;"/>
    <we:property name="reportEmbeddedTime" value="&quot;2023-03-07T22:52:43.821Z&quot;"/>
    <we:property name="reportName" value="&quot;Heart Bi&quot;"/>
    <we:property name="reportState" value="&quot;CONNECTED&quot;"/>
    <we:property name="reportUrl" value="&quot;/groups/me/reports/8228a514-affe-4061-a15f-9de6ee194a8e/ReportSection3844276d25983043ed35?bookmarkGuid=0f4be737-5a52-4d9a-8743-896dcdc15c08&amp;bookmarkUsage=1&amp;ctid=45f26ee5-f134-439e-bc93-e6c7e33d61c2&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5868</TotalTime>
  <Words>484</Words>
  <Application>Microsoft Office PowerPoint</Application>
  <PresentationFormat>On-screen Show (16:9)</PresentationFormat>
  <Paragraphs>73</Paragraphs>
  <Slides>20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Mukta</vt:lpstr>
      <vt:lpstr>Bebas Neue</vt:lpstr>
      <vt:lpstr>Archivo</vt:lpstr>
      <vt:lpstr>Wingdings</vt:lpstr>
      <vt:lpstr>Anaheim</vt:lpstr>
      <vt:lpstr>Times New Roman</vt:lpstr>
      <vt:lpstr>Arial</vt:lpstr>
      <vt:lpstr>Pharmacy Project Proposal by Slidesgo</vt:lpstr>
      <vt:lpstr>Move your Feet Keep the Beat</vt:lpstr>
      <vt:lpstr>01</vt:lpstr>
      <vt:lpstr>Team Project Beat</vt:lpstr>
      <vt:lpstr>02</vt:lpstr>
      <vt:lpstr>Risk Factors for Heart Disease</vt:lpstr>
      <vt:lpstr>03 Project Objectives</vt:lpstr>
      <vt:lpstr>Prevention of Heart disease</vt:lpstr>
      <vt:lpstr>04 Findings</vt:lpstr>
      <vt:lpstr>Does heart disease affect physical or mental health more?</vt:lpstr>
      <vt:lpstr>PowerPoint Presentation</vt:lpstr>
      <vt:lpstr>Does smoking influence contracting heart disease at younger vs older age?</vt:lpstr>
      <vt:lpstr>Predict which age group is prone to Heart Disease</vt:lpstr>
      <vt:lpstr>PowerPoint Presentation</vt:lpstr>
      <vt:lpstr>BMI and Difficulty in walking are correlated…Are they independent variables?</vt:lpstr>
      <vt:lpstr>PowerPoint Presentation</vt:lpstr>
      <vt:lpstr>Demographics vs Heart Disease</vt:lpstr>
      <vt:lpstr>PowerPoint Presentation</vt:lpstr>
      <vt:lpstr>05 Visualization</vt:lpstr>
      <vt:lpstr>06 Summary &amp;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Move your feet Keep the Beat</dc:title>
  <dc:creator>Trishal Ravula</dc:creator>
  <cp:lastModifiedBy>Alexis Lerma</cp:lastModifiedBy>
  <cp:revision>27</cp:revision>
  <dcterms:modified xsi:type="dcterms:W3CDTF">2023-03-07T22:54:13Z</dcterms:modified>
</cp:coreProperties>
</file>