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
      <p:font typeface="EB Garamond Medium"/>
      <p:regular r:id="rId11"/>
      <p:bold r:id="rId12"/>
      <p:italic r:id="rId13"/>
      <p:boldItalic r:id="rId14"/>
    </p:embeddedFont>
    <p:embeddedFont>
      <p:font typeface="EB 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guide id="3" orient="horz" pos="10368">
          <p15:clr>
            <a:srgbClr val="000000"/>
          </p15:clr>
        </p15:guide>
        <p15:guide id="4" pos="13824">
          <p15:clr>
            <a:srgbClr val="000000"/>
          </p15:clr>
        </p15:guide>
      </p15:sldGuideLst>
    </p:ext>
    <p:ext uri="GoogleSlidesCustomDataVersion2">
      <go:slidesCustomData xmlns:go="http://customooxmlschemas.google.com/" r:id="rId19" roundtripDataSignature="AMtx7miXNBGX3zdL9L7HyY1F6oVi5hhf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BGaramondMedium-regular.fntdata"/><Relationship Id="rId10" Type="http://schemas.openxmlformats.org/officeDocument/2006/relationships/font" Target="fonts/Roboto-boldItalic.fntdata"/><Relationship Id="rId13" Type="http://schemas.openxmlformats.org/officeDocument/2006/relationships/font" Target="fonts/EBGaramondMedium-italic.fntdata"/><Relationship Id="rId12" Type="http://schemas.openxmlformats.org/officeDocument/2006/relationships/font" Target="fonts/EBGaramon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EBGaramond-regular.fntdata"/><Relationship Id="rId14" Type="http://schemas.openxmlformats.org/officeDocument/2006/relationships/font" Target="fonts/EBGaramondMedium-boldItalic.fntdata"/><Relationship Id="rId17" Type="http://schemas.openxmlformats.org/officeDocument/2006/relationships/font" Target="fonts/EBGaramond-italic.fntdata"/><Relationship Id="rId16" Type="http://schemas.openxmlformats.org/officeDocument/2006/relationships/font" Target="fonts/EBGaramond-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EBGaramond-boldItalic.fntdata"/><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10226041"/>
            <a:ext cx="37307519" cy="705611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6583680" y="18653759"/>
            <a:ext cx="30723839" cy="8412480"/>
          </a:xfrm>
          <a:prstGeom prst="rect">
            <a:avLst/>
          </a:prstGeom>
          <a:noFill/>
          <a:ln>
            <a:noFill/>
          </a:ln>
        </p:spPr>
        <p:txBody>
          <a:bodyPr anchorCtr="0" anchor="t" bIns="219350" lIns="438725" spcFirstLastPara="1" rIns="438725" wrap="square" tIns="219350">
            <a:noAutofit/>
          </a:bodyPr>
          <a:lstStyle>
            <a:lvl1pPr lvl="0" algn="ctr">
              <a:lnSpc>
                <a:spcPct val="100000"/>
              </a:lnSpc>
              <a:spcBef>
                <a:spcPts val="3101"/>
              </a:spcBef>
              <a:spcAft>
                <a:spcPts val="0"/>
              </a:spcAft>
              <a:buClr>
                <a:srgbClr val="888888"/>
              </a:buClr>
              <a:buSzPts val="3600"/>
              <a:buNone/>
              <a:defRPr>
                <a:solidFill>
                  <a:srgbClr val="888888"/>
                </a:solidFill>
              </a:defRPr>
            </a:lvl1pPr>
            <a:lvl2pPr lvl="1" algn="ctr">
              <a:lnSpc>
                <a:spcPct val="100000"/>
              </a:lnSpc>
              <a:spcBef>
                <a:spcPts val="2671"/>
              </a:spcBef>
              <a:spcAft>
                <a:spcPts val="0"/>
              </a:spcAft>
              <a:buClr>
                <a:srgbClr val="888888"/>
              </a:buClr>
              <a:buSzPts val="3100"/>
              <a:buNone/>
              <a:defRPr>
                <a:solidFill>
                  <a:srgbClr val="888888"/>
                </a:solidFill>
              </a:defRPr>
            </a:lvl2pPr>
            <a:lvl3pPr lvl="2" algn="ctr">
              <a:lnSpc>
                <a:spcPct val="100000"/>
              </a:lnSpc>
              <a:spcBef>
                <a:spcPts val="2326"/>
              </a:spcBef>
              <a:spcAft>
                <a:spcPts val="0"/>
              </a:spcAft>
              <a:buClr>
                <a:srgbClr val="888888"/>
              </a:buClr>
              <a:buSzPts val="2700"/>
              <a:buNone/>
              <a:defRPr>
                <a:solidFill>
                  <a:srgbClr val="888888"/>
                </a:solidFill>
              </a:defRPr>
            </a:lvl3pPr>
            <a:lvl4pPr lvl="3" algn="ctr">
              <a:lnSpc>
                <a:spcPct val="100000"/>
              </a:lnSpc>
              <a:spcBef>
                <a:spcPts val="1895"/>
              </a:spcBef>
              <a:spcAft>
                <a:spcPts val="0"/>
              </a:spcAft>
              <a:buClr>
                <a:srgbClr val="888888"/>
              </a:buClr>
              <a:buSzPts val="2200"/>
              <a:buNone/>
              <a:defRPr>
                <a:solidFill>
                  <a:srgbClr val="888888"/>
                </a:solidFill>
              </a:defRPr>
            </a:lvl4pPr>
            <a:lvl5pPr lvl="4" algn="ctr">
              <a:lnSpc>
                <a:spcPct val="100000"/>
              </a:lnSpc>
              <a:spcBef>
                <a:spcPts val="1895"/>
              </a:spcBef>
              <a:spcAft>
                <a:spcPts val="0"/>
              </a:spcAft>
              <a:buClr>
                <a:srgbClr val="888888"/>
              </a:buClr>
              <a:buSzPts val="2200"/>
              <a:buNone/>
              <a:defRPr>
                <a:solidFill>
                  <a:srgbClr val="888888"/>
                </a:solidFill>
              </a:defRPr>
            </a:lvl5pPr>
            <a:lvl6pPr lvl="5" algn="ctr">
              <a:lnSpc>
                <a:spcPct val="100000"/>
              </a:lnSpc>
              <a:spcBef>
                <a:spcPts val="1895"/>
              </a:spcBef>
              <a:spcAft>
                <a:spcPts val="0"/>
              </a:spcAft>
              <a:buClr>
                <a:srgbClr val="888888"/>
              </a:buClr>
              <a:buSzPts val="2200"/>
              <a:buNone/>
              <a:defRPr>
                <a:solidFill>
                  <a:srgbClr val="888888"/>
                </a:solidFill>
              </a:defRPr>
            </a:lvl6pPr>
            <a:lvl7pPr lvl="6" algn="ctr">
              <a:lnSpc>
                <a:spcPct val="100000"/>
              </a:lnSpc>
              <a:spcBef>
                <a:spcPts val="1895"/>
              </a:spcBef>
              <a:spcAft>
                <a:spcPts val="0"/>
              </a:spcAft>
              <a:buClr>
                <a:srgbClr val="888888"/>
              </a:buClr>
              <a:buSzPts val="2200"/>
              <a:buNone/>
              <a:defRPr>
                <a:solidFill>
                  <a:srgbClr val="888888"/>
                </a:solidFill>
              </a:defRPr>
            </a:lvl7pPr>
            <a:lvl8pPr lvl="7" algn="ctr">
              <a:lnSpc>
                <a:spcPct val="100000"/>
              </a:lnSpc>
              <a:spcBef>
                <a:spcPts val="1895"/>
              </a:spcBef>
              <a:spcAft>
                <a:spcPts val="0"/>
              </a:spcAft>
              <a:buClr>
                <a:srgbClr val="888888"/>
              </a:buClr>
              <a:buSzPts val="2200"/>
              <a:buNone/>
              <a:defRPr>
                <a:solidFill>
                  <a:srgbClr val="888888"/>
                </a:solidFill>
              </a:defRPr>
            </a:lvl8pPr>
            <a:lvl9pPr lvl="8" algn="ctr">
              <a:lnSpc>
                <a:spcPct val="100000"/>
              </a:lnSpc>
              <a:spcBef>
                <a:spcPts val="1895"/>
              </a:spcBef>
              <a:spcAft>
                <a:spcPts val="0"/>
              </a:spcAft>
              <a:buClr>
                <a:srgbClr val="888888"/>
              </a:buClr>
              <a:buSzPts val="2200"/>
              <a:buNone/>
              <a:defRPr>
                <a:solidFill>
                  <a:srgbClr val="888888"/>
                </a:solidFill>
              </a:defRPr>
            </a:lvl9pPr>
          </a:lstStyle>
          <a:p/>
        </p:txBody>
      </p:sp>
      <p:sp>
        <p:nvSpPr>
          <p:cNvPr id="14" name="Google Shape;14;p3"/>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194560" y="1318261"/>
            <a:ext cx="39502081" cy="5486400"/>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083288" y="-1207758"/>
            <a:ext cx="21724624" cy="39502081"/>
          </a:xfrm>
          <a:prstGeom prst="rect">
            <a:avLst/>
          </a:prstGeom>
          <a:noFill/>
          <a:ln>
            <a:noFill/>
          </a:ln>
        </p:spPr>
        <p:txBody>
          <a:bodyPr anchorCtr="0" anchor="t" bIns="219350" lIns="438725" spcFirstLastPara="1" rIns="438725" wrap="square" tIns="219350">
            <a:noAutofit/>
          </a:bodyPr>
          <a:lstStyle>
            <a:lvl1pPr indent="-342900" lvl="0" marL="457200" algn="l">
              <a:lnSpc>
                <a:spcPct val="100000"/>
              </a:lnSpc>
              <a:spcBef>
                <a:spcPts val="1551"/>
              </a:spcBef>
              <a:spcAft>
                <a:spcPts val="0"/>
              </a:spcAft>
              <a:buClr>
                <a:schemeClr val="dk1"/>
              </a:buClr>
              <a:buSzPts val="1800"/>
              <a:buChar char="•"/>
              <a:defRPr/>
            </a:lvl1pPr>
            <a:lvl2pPr indent="-342900" lvl="1" marL="914400" algn="l">
              <a:lnSpc>
                <a:spcPct val="100000"/>
              </a:lnSpc>
              <a:spcBef>
                <a:spcPts val="1551"/>
              </a:spcBef>
              <a:spcAft>
                <a:spcPts val="0"/>
              </a:spcAft>
              <a:buClr>
                <a:schemeClr val="dk1"/>
              </a:buClr>
              <a:buSzPts val="1800"/>
              <a:buChar char="–"/>
              <a:defRPr/>
            </a:lvl2pPr>
            <a:lvl3pPr indent="-342900" lvl="2" marL="1371600" algn="l">
              <a:lnSpc>
                <a:spcPct val="100000"/>
              </a:lnSpc>
              <a:spcBef>
                <a:spcPts val="1551"/>
              </a:spcBef>
              <a:spcAft>
                <a:spcPts val="0"/>
              </a:spcAft>
              <a:buClr>
                <a:schemeClr val="dk1"/>
              </a:buClr>
              <a:buSzPts val="1800"/>
              <a:buChar char="•"/>
              <a:defRPr/>
            </a:lvl3pPr>
            <a:lvl4pPr indent="-342900" lvl="3" marL="1828800" algn="l">
              <a:lnSpc>
                <a:spcPct val="100000"/>
              </a:lnSpc>
              <a:spcBef>
                <a:spcPts val="1551"/>
              </a:spcBef>
              <a:spcAft>
                <a:spcPts val="0"/>
              </a:spcAft>
              <a:buClr>
                <a:schemeClr val="dk1"/>
              </a:buClr>
              <a:buSzPts val="1800"/>
              <a:buChar char="–"/>
              <a:defRPr/>
            </a:lvl4pPr>
            <a:lvl5pPr indent="-342900" lvl="4" marL="2286000" algn="l">
              <a:lnSpc>
                <a:spcPct val="100000"/>
              </a:lnSpc>
              <a:spcBef>
                <a:spcPts val="1551"/>
              </a:spcBef>
              <a:spcAft>
                <a:spcPts val="0"/>
              </a:spcAft>
              <a:buClr>
                <a:schemeClr val="dk1"/>
              </a:buClr>
              <a:buSzPts val="1800"/>
              <a:buChar char="»"/>
              <a:defRPr/>
            </a:lvl5pPr>
            <a:lvl6pPr indent="-342900" lvl="5" marL="2743200" algn="l">
              <a:lnSpc>
                <a:spcPct val="100000"/>
              </a:lnSpc>
              <a:spcBef>
                <a:spcPts val="1551"/>
              </a:spcBef>
              <a:spcAft>
                <a:spcPts val="0"/>
              </a:spcAft>
              <a:buClr>
                <a:schemeClr val="dk1"/>
              </a:buClr>
              <a:buSzPts val="1800"/>
              <a:buChar char="•"/>
              <a:defRPr/>
            </a:lvl6pPr>
            <a:lvl7pPr indent="-342900" lvl="6" marL="3200400" algn="l">
              <a:lnSpc>
                <a:spcPct val="100000"/>
              </a:lnSpc>
              <a:spcBef>
                <a:spcPts val="1551"/>
              </a:spcBef>
              <a:spcAft>
                <a:spcPts val="0"/>
              </a:spcAft>
              <a:buClr>
                <a:schemeClr val="dk1"/>
              </a:buClr>
              <a:buSzPts val="1800"/>
              <a:buChar char="•"/>
              <a:defRPr/>
            </a:lvl7pPr>
            <a:lvl8pPr indent="-342900" lvl="7" marL="3657600" algn="l">
              <a:lnSpc>
                <a:spcPct val="100000"/>
              </a:lnSpc>
              <a:spcBef>
                <a:spcPts val="1551"/>
              </a:spcBef>
              <a:spcAft>
                <a:spcPts val="0"/>
              </a:spcAft>
              <a:buClr>
                <a:schemeClr val="dk1"/>
              </a:buClr>
              <a:buSzPts val="1800"/>
              <a:buChar char="•"/>
              <a:defRPr/>
            </a:lvl8pPr>
            <a:lvl9pPr indent="-342900" lvl="8" marL="4114800" algn="l">
              <a:lnSpc>
                <a:spcPct val="100000"/>
              </a:lnSpc>
              <a:spcBef>
                <a:spcPts val="1551"/>
              </a:spcBef>
              <a:spcAft>
                <a:spcPts val="0"/>
              </a:spcAft>
              <a:buClr>
                <a:schemeClr val="dk1"/>
              </a:buClr>
              <a:buSzPts val="1800"/>
              <a:buChar char="•"/>
              <a:defRPr/>
            </a:lvl9pPr>
          </a:lstStyle>
          <a:p/>
        </p:txBody>
      </p:sp>
      <p:sp>
        <p:nvSpPr>
          <p:cNvPr id="71" name="Google Shape;71;p12"/>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715220" y="10424169"/>
            <a:ext cx="28087320" cy="9875520"/>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598421" y="914409"/>
            <a:ext cx="28087320" cy="28895039"/>
          </a:xfrm>
          <a:prstGeom prst="rect">
            <a:avLst/>
          </a:prstGeom>
          <a:noFill/>
          <a:ln>
            <a:noFill/>
          </a:ln>
        </p:spPr>
        <p:txBody>
          <a:bodyPr anchorCtr="0" anchor="t" bIns="219350" lIns="438725" spcFirstLastPara="1" rIns="438725" wrap="square" tIns="219350">
            <a:noAutofit/>
          </a:bodyPr>
          <a:lstStyle>
            <a:lvl1pPr indent="-342900" lvl="0" marL="457200" algn="l">
              <a:lnSpc>
                <a:spcPct val="100000"/>
              </a:lnSpc>
              <a:spcBef>
                <a:spcPts val="1551"/>
              </a:spcBef>
              <a:spcAft>
                <a:spcPts val="0"/>
              </a:spcAft>
              <a:buClr>
                <a:schemeClr val="dk1"/>
              </a:buClr>
              <a:buSzPts val="1800"/>
              <a:buChar char="•"/>
              <a:defRPr/>
            </a:lvl1pPr>
            <a:lvl2pPr indent="-342900" lvl="1" marL="914400" algn="l">
              <a:lnSpc>
                <a:spcPct val="100000"/>
              </a:lnSpc>
              <a:spcBef>
                <a:spcPts val="1551"/>
              </a:spcBef>
              <a:spcAft>
                <a:spcPts val="0"/>
              </a:spcAft>
              <a:buClr>
                <a:schemeClr val="dk1"/>
              </a:buClr>
              <a:buSzPts val="1800"/>
              <a:buChar char="–"/>
              <a:defRPr/>
            </a:lvl2pPr>
            <a:lvl3pPr indent="-342900" lvl="2" marL="1371600" algn="l">
              <a:lnSpc>
                <a:spcPct val="100000"/>
              </a:lnSpc>
              <a:spcBef>
                <a:spcPts val="1551"/>
              </a:spcBef>
              <a:spcAft>
                <a:spcPts val="0"/>
              </a:spcAft>
              <a:buClr>
                <a:schemeClr val="dk1"/>
              </a:buClr>
              <a:buSzPts val="1800"/>
              <a:buChar char="•"/>
              <a:defRPr/>
            </a:lvl3pPr>
            <a:lvl4pPr indent="-342900" lvl="3" marL="1828800" algn="l">
              <a:lnSpc>
                <a:spcPct val="100000"/>
              </a:lnSpc>
              <a:spcBef>
                <a:spcPts val="1551"/>
              </a:spcBef>
              <a:spcAft>
                <a:spcPts val="0"/>
              </a:spcAft>
              <a:buClr>
                <a:schemeClr val="dk1"/>
              </a:buClr>
              <a:buSzPts val="1800"/>
              <a:buChar char="–"/>
              <a:defRPr/>
            </a:lvl4pPr>
            <a:lvl5pPr indent="-342900" lvl="4" marL="2286000" algn="l">
              <a:lnSpc>
                <a:spcPct val="100000"/>
              </a:lnSpc>
              <a:spcBef>
                <a:spcPts val="1551"/>
              </a:spcBef>
              <a:spcAft>
                <a:spcPts val="0"/>
              </a:spcAft>
              <a:buClr>
                <a:schemeClr val="dk1"/>
              </a:buClr>
              <a:buSzPts val="1800"/>
              <a:buChar char="»"/>
              <a:defRPr/>
            </a:lvl5pPr>
            <a:lvl6pPr indent="-342900" lvl="5" marL="2743200" algn="l">
              <a:lnSpc>
                <a:spcPct val="100000"/>
              </a:lnSpc>
              <a:spcBef>
                <a:spcPts val="1551"/>
              </a:spcBef>
              <a:spcAft>
                <a:spcPts val="0"/>
              </a:spcAft>
              <a:buClr>
                <a:schemeClr val="dk1"/>
              </a:buClr>
              <a:buSzPts val="1800"/>
              <a:buChar char="•"/>
              <a:defRPr/>
            </a:lvl6pPr>
            <a:lvl7pPr indent="-342900" lvl="6" marL="3200400" algn="l">
              <a:lnSpc>
                <a:spcPct val="100000"/>
              </a:lnSpc>
              <a:spcBef>
                <a:spcPts val="1551"/>
              </a:spcBef>
              <a:spcAft>
                <a:spcPts val="0"/>
              </a:spcAft>
              <a:buClr>
                <a:schemeClr val="dk1"/>
              </a:buClr>
              <a:buSzPts val="1800"/>
              <a:buChar char="•"/>
              <a:defRPr/>
            </a:lvl7pPr>
            <a:lvl8pPr indent="-342900" lvl="7" marL="3657600" algn="l">
              <a:lnSpc>
                <a:spcPct val="100000"/>
              </a:lnSpc>
              <a:spcBef>
                <a:spcPts val="1551"/>
              </a:spcBef>
              <a:spcAft>
                <a:spcPts val="0"/>
              </a:spcAft>
              <a:buClr>
                <a:schemeClr val="dk1"/>
              </a:buClr>
              <a:buSzPts val="1800"/>
              <a:buChar char="•"/>
              <a:defRPr/>
            </a:lvl8pPr>
            <a:lvl9pPr indent="-342900" lvl="8" marL="4114800" algn="l">
              <a:lnSpc>
                <a:spcPct val="100000"/>
              </a:lnSpc>
              <a:spcBef>
                <a:spcPts val="1551"/>
              </a:spcBef>
              <a:spcAft>
                <a:spcPts val="0"/>
              </a:spcAft>
              <a:buClr>
                <a:schemeClr val="dk1"/>
              </a:buClr>
              <a:buSzPts val="1800"/>
              <a:buChar char="•"/>
              <a:defRPr/>
            </a:lvl9pPr>
          </a:lstStyle>
          <a:p/>
        </p:txBody>
      </p:sp>
      <p:sp>
        <p:nvSpPr>
          <p:cNvPr id="77" name="Google Shape;77;p13"/>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194560" y="1318261"/>
            <a:ext cx="39502081" cy="5486400"/>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2194560" y="7680970"/>
            <a:ext cx="39502081" cy="21724624"/>
          </a:xfrm>
          <a:prstGeom prst="rect">
            <a:avLst/>
          </a:prstGeom>
          <a:noFill/>
          <a:ln>
            <a:noFill/>
          </a:ln>
        </p:spPr>
        <p:txBody>
          <a:bodyPr anchorCtr="0" anchor="t" bIns="219350" lIns="438725" spcFirstLastPara="1" rIns="438725" wrap="square" tIns="219350">
            <a:noAutofit/>
          </a:bodyPr>
          <a:lstStyle>
            <a:lvl1pPr indent="-342900" lvl="0" marL="457200" algn="l">
              <a:lnSpc>
                <a:spcPct val="100000"/>
              </a:lnSpc>
              <a:spcBef>
                <a:spcPts val="1551"/>
              </a:spcBef>
              <a:spcAft>
                <a:spcPts val="0"/>
              </a:spcAft>
              <a:buClr>
                <a:schemeClr val="dk1"/>
              </a:buClr>
              <a:buSzPts val="1800"/>
              <a:buChar char="•"/>
              <a:defRPr/>
            </a:lvl1pPr>
            <a:lvl2pPr indent="-342900" lvl="1" marL="914400" algn="l">
              <a:lnSpc>
                <a:spcPct val="100000"/>
              </a:lnSpc>
              <a:spcBef>
                <a:spcPts val="1551"/>
              </a:spcBef>
              <a:spcAft>
                <a:spcPts val="0"/>
              </a:spcAft>
              <a:buClr>
                <a:schemeClr val="dk1"/>
              </a:buClr>
              <a:buSzPts val="1800"/>
              <a:buChar char="–"/>
              <a:defRPr/>
            </a:lvl2pPr>
            <a:lvl3pPr indent="-342900" lvl="2" marL="1371600" algn="l">
              <a:lnSpc>
                <a:spcPct val="100000"/>
              </a:lnSpc>
              <a:spcBef>
                <a:spcPts val="1551"/>
              </a:spcBef>
              <a:spcAft>
                <a:spcPts val="0"/>
              </a:spcAft>
              <a:buClr>
                <a:schemeClr val="dk1"/>
              </a:buClr>
              <a:buSzPts val="1800"/>
              <a:buChar char="•"/>
              <a:defRPr/>
            </a:lvl3pPr>
            <a:lvl4pPr indent="-342900" lvl="3" marL="1828800" algn="l">
              <a:lnSpc>
                <a:spcPct val="100000"/>
              </a:lnSpc>
              <a:spcBef>
                <a:spcPts val="1551"/>
              </a:spcBef>
              <a:spcAft>
                <a:spcPts val="0"/>
              </a:spcAft>
              <a:buClr>
                <a:schemeClr val="dk1"/>
              </a:buClr>
              <a:buSzPts val="1800"/>
              <a:buChar char="–"/>
              <a:defRPr/>
            </a:lvl4pPr>
            <a:lvl5pPr indent="-342900" lvl="4" marL="2286000" algn="l">
              <a:lnSpc>
                <a:spcPct val="100000"/>
              </a:lnSpc>
              <a:spcBef>
                <a:spcPts val="1551"/>
              </a:spcBef>
              <a:spcAft>
                <a:spcPts val="0"/>
              </a:spcAft>
              <a:buClr>
                <a:schemeClr val="dk1"/>
              </a:buClr>
              <a:buSzPts val="1800"/>
              <a:buChar char="»"/>
              <a:defRPr/>
            </a:lvl5pPr>
            <a:lvl6pPr indent="-342900" lvl="5" marL="2743200" algn="l">
              <a:lnSpc>
                <a:spcPct val="100000"/>
              </a:lnSpc>
              <a:spcBef>
                <a:spcPts val="1551"/>
              </a:spcBef>
              <a:spcAft>
                <a:spcPts val="0"/>
              </a:spcAft>
              <a:buClr>
                <a:schemeClr val="dk1"/>
              </a:buClr>
              <a:buSzPts val="1800"/>
              <a:buChar char="•"/>
              <a:defRPr/>
            </a:lvl6pPr>
            <a:lvl7pPr indent="-342900" lvl="6" marL="3200400" algn="l">
              <a:lnSpc>
                <a:spcPct val="100000"/>
              </a:lnSpc>
              <a:spcBef>
                <a:spcPts val="1551"/>
              </a:spcBef>
              <a:spcAft>
                <a:spcPts val="0"/>
              </a:spcAft>
              <a:buClr>
                <a:schemeClr val="dk1"/>
              </a:buClr>
              <a:buSzPts val="1800"/>
              <a:buChar char="•"/>
              <a:defRPr/>
            </a:lvl7pPr>
            <a:lvl8pPr indent="-342900" lvl="7" marL="3657600" algn="l">
              <a:lnSpc>
                <a:spcPct val="100000"/>
              </a:lnSpc>
              <a:spcBef>
                <a:spcPts val="1551"/>
              </a:spcBef>
              <a:spcAft>
                <a:spcPts val="0"/>
              </a:spcAft>
              <a:buClr>
                <a:schemeClr val="dk1"/>
              </a:buClr>
              <a:buSzPts val="1800"/>
              <a:buChar char="•"/>
              <a:defRPr/>
            </a:lvl8pPr>
            <a:lvl9pPr indent="-342900" lvl="8" marL="4114800" algn="l">
              <a:lnSpc>
                <a:spcPct val="100000"/>
              </a:lnSpc>
              <a:spcBef>
                <a:spcPts val="1551"/>
              </a:spcBef>
              <a:spcAft>
                <a:spcPts val="0"/>
              </a:spcAft>
              <a:buClr>
                <a:schemeClr val="dk1"/>
              </a:buClr>
              <a:buSzPts val="1800"/>
              <a:buChar char="•"/>
              <a:defRPr/>
            </a:lvl9pPr>
          </a:lstStyle>
          <a:p/>
        </p:txBody>
      </p:sp>
      <p:sp>
        <p:nvSpPr>
          <p:cNvPr id="20" name="Google Shape;20;p4"/>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467101" y="21153123"/>
            <a:ext cx="37307519" cy="6537960"/>
          </a:xfrm>
          <a:prstGeom prst="rect">
            <a:avLst/>
          </a:prstGeom>
          <a:noFill/>
          <a:ln>
            <a:noFill/>
          </a:ln>
        </p:spPr>
        <p:txBody>
          <a:bodyPr anchorCtr="0" anchor="t" bIns="219350" lIns="438725" spcFirstLastPara="1" rIns="438725" wrap="square" tIns="219350">
            <a:noAutofit/>
          </a:bodyPr>
          <a:lstStyle>
            <a:lvl1pPr lvl="0" algn="l">
              <a:lnSpc>
                <a:spcPct val="100000"/>
              </a:lnSpc>
              <a:spcBef>
                <a:spcPts val="0"/>
              </a:spcBef>
              <a:spcAft>
                <a:spcPts val="0"/>
              </a:spcAft>
              <a:buClr>
                <a:schemeClr val="dk1"/>
              </a:buClr>
              <a:buSzPts val="4500"/>
              <a:buFont typeface="Calibri"/>
              <a:buNone/>
              <a:defRPr b="1" sz="19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3467101" y="13952228"/>
            <a:ext cx="37307519" cy="7200898"/>
          </a:xfrm>
          <a:prstGeom prst="rect">
            <a:avLst/>
          </a:prstGeom>
          <a:noFill/>
          <a:ln>
            <a:noFill/>
          </a:ln>
        </p:spPr>
        <p:txBody>
          <a:bodyPr anchorCtr="0" anchor="b" bIns="219350" lIns="438725" spcFirstLastPara="1" rIns="438725" wrap="square" tIns="219350">
            <a:noAutofit/>
          </a:bodyPr>
          <a:lstStyle>
            <a:lvl1pPr indent="-228600" lvl="0" marL="457200" algn="l">
              <a:lnSpc>
                <a:spcPct val="100000"/>
              </a:lnSpc>
              <a:spcBef>
                <a:spcPts val="1895"/>
              </a:spcBef>
              <a:spcAft>
                <a:spcPts val="0"/>
              </a:spcAft>
              <a:buClr>
                <a:srgbClr val="888888"/>
              </a:buClr>
              <a:buSzPts val="2200"/>
              <a:buNone/>
              <a:defRPr sz="9500">
                <a:solidFill>
                  <a:srgbClr val="888888"/>
                </a:solidFill>
              </a:defRPr>
            </a:lvl1pPr>
            <a:lvl2pPr indent="-228600" lvl="1" marL="914400" algn="l">
              <a:lnSpc>
                <a:spcPct val="100000"/>
              </a:lnSpc>
              <a:spcBef>
                <a:spcPts val="1723"/>
              </a:spcBef>
              <a:spcAft>
                <a:spcPts val="0"/>
              </a:spcAft>
              <a:buClr>
                <a:srgbClr val="888888"/>
              </a:buClr>
              <a:buSzPts val="2000"/>
              <a:buNone/>
              <a:defRPr sz="8600">
                <a:solidFill>
                  <a:srgbClr val="888888"/>
                </a:solidFill>
              </a:defRPr>
            </a:lvl2pPr>
            <a:lvl3pPr indent="-228600" lvl="2" marL="1371600" algn="l">
              <a:lnSpc>
                <a:spcPct val="100000"/>
              </a:lnSpc>
              <a:spcBef>
                <a:spcPts val="1551"/>
              </a:spcBef>
              <a:spcAft>
                <a:spcPts val="0"/>
              </a:spcAft>
              <a:buClr>
                <a:srgbClr val="888888"/>
              </a:buClr>
              <a:buSzPts val="1800"/>
              <a:buNone/>
              <a:defRPr sz="7800">
                <a:solidFill>
                  <a:srgbClr val="888888"/>
                </a:solidFill>
              </a:defRPr>
            </a:lvl3pPr>
            <a:lvl4pPr indent="-228600" lvl="3" marL="1828800" algn="l">
              <a:lnSpc>
                <a:spcPct val="100000"/>
              </a:lnSpc>
              <a:spcBef>
                <a:spcPts val="1378"/>
              </a:spcBef>
              <a:spcAft>
                <a:spcPts val="0"/>
              </a:spcAft>
              <a:buClr>
                <a:srgbClr val="888888"/>
              </a:buClr>
              <a:buSzPts val="1600"/>
              <a:buNone/>
              <a:defRPr sz="6900">
                <a:solidFill>
                  <a:srgbClr val="888888"/>
                </a:solidFill>
              </a:defRPr>
            </a:lvl4pPr>
            <a:lvl5pPr indent="-228600" lvl="4" marL="2286000" algn="l">
              <a:lnSpc>
                <a:spcPct val="100000"/>
              </a:lnSpc>
              <a:spcBef>
                <a:spcPts val="1378"/>
              </a:spcBef>
              <a:spcAft>
                <a:spcPts val="0"/>
              </a:spcAft>
              <a:buClr>
                <a:srgbClr val="888888"/>
              </a:buClr>
              <a:buSzPts val="1600"/>
              <a:buNone/>
              <a:defRPr sz="6900">
                <a:solidFill>
                  <a:srgbClr val="888888"/>
                </a:solidFill>
              </a:defRPr>
            </a:lvl5pPr>
            <a:lvl6pPr indent="-228600" lvl="5" marL="2743200" algn="l">
              <a:lnSpc>
                <a:spcPct val="100000"/>
              </a:lnSpc>
              <a:spcBef>
                <a:spcPts val="1378"/>
              </a:spcBef>
              <a:spcAft>
                <a:spcPts val="0"/>
              </a:spcAft>
              <a:buClr>
                <a:srgbClr val="888888"/>
              </a:buClr>
              <a:buSzPts val="1600"/>
              <a:buNone/>
              <a:defRPr sz="6900">
                <a:solidFill>
                  <a:srgbClr val="888888"/>
                </a:solidFill>
              </a:defRPr>
            </a:lvl6pPr>
            <a:lvl7pPr indent="-228600" lvl="6" marL="3200400" algn="l">
              <a:lnSpc>
                <a:spcPct val="100000"/>
              </a:lnSpc>
              <a:spcBef>
                <a:spcPts val="1378"/>
              </a:spcBef>
              <a:spcAft>
                <a:spcPts val="0"/>
              </a:spcAft>
              <a:buClr>
                <a:srgbClr val="888888"/>
              </a:buClr>
              <a:buSzPts val="1600"/>
              <a:buNone/>
              <a:defRPr sz="6900">
                <a:solidFill>
                  <a:srgbClr val="888888"/>
                </a:solidFill>
              </a:defRPr>
            </a:lvl7pPr>
            <a:lvl8pPr indent="-228600" lvl="7" marL="3657600" algn="l">
              <a:lnSpc>
                <a:spcPct val="100000"/>
              </a:lnSpc>
              <a:spcBef>
                <a:spcPts val="1378"/>
              </a:spcBef>
              <a:spcAft>
                <a:spcPts val="0"/>
              </a:spcAft>
              <a:buClr>
                <a:srgbClr val="888888"/>
              </a:buClr>
              <a:buSzPts val="1600"/>
              <a:buNone/>
              <a:defRPr sz="6900">
                <a:solidFill>
                  <a:srgbClr val="888888"/>
                </a:solidFill>
              </a:defRPr>
            </a:lvl8pPr>
            <a:lvl9pPr indent="-228600" lvl="8" marL="4114800" algn="l">
              <a:lnSpc>
                <a:spcPct val="100000"/>
              </a:lnSpc>
              <a:spcBef>
                <a:spcPts val="1378"/>
              </a:spcBef>
              <a:spcAft>
                <a:spcPts val="0"/>
              </a:spcAft>
              <a:buClr>
                <a:srgbClr val="888888"/>
              </a:buClr>
              <a:buSzPts val="1600"/>
              <a:buNone/>
              <a:defRPr sz="6900">
                <a:solidFill>
                  <a:srgbClr val="888888"/>
                </a:solidFill>
              </a:defRPr>
            </a:lvl9pPr>
          </a:lstStyle>
          <a:p/>
        </p:txBody>
      </p:sp>
      <p:sp>
        <p:nvSpPr>
          <p:cNvPr id="26" name="Google Shape;26;p5"/>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194560" y="1318261"/>
            <a:ext cx="39502081" cy="5486400"/>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2194560" y="7680970"/>
            <a:ext cx="19385280" cy="21724624"/>
          </a:xfrm>
          <a:prstGeom prst="rect">
            <a:avLst/>
          </a:prstGeom>
          <a:noFill/>
          <a:ln>
            <a:noFill/>
          </a:ln>
        </p:spPr>
        <p:txBody>
          <a:bodyPr anchorCtr="0" anchor="t" bIns="219350" lIns="438725" spcFirstLastPara="1" rIns="438725" wrap="square" tIns="219350">
            <a:noAutofit/>
          </a:bodyPr>
          <a:lstStyle>
            <a:lvl1pPr indent="-425450" lvl="0" marL="457200" algn="l">
              <a:lnSpc>
                <a:spcPct val="100000"/>
              </a:lnSpc>
              <a:spcBef>
                <a:spcPts val="2671"/>
              </a:spcBef>
              <a:spcAft>
                <a:spcPts val="0"/>
              </a:spcAft>
              <a:buClr>
                <a:schemeClr val="dk1"/>
              </a:buClr>
              <a:buSzPts val="3100"/>
              <a:buChar char="•"/>
              <a:defRPr sz="13400"/>
            </a:lvl1pPr>
            <a:lvl2pPr indent="-400050" lvl="1" marL="914400" algn="l">
              <a:lnSpc>
                <a:spcPct val="100000"/>
              </a:lnSpc>
              <a:spcBef>
                <a:spcPts val="2326"/>
              </a:spcBef>
              <a:spcAft>
                <a:spcPts val="0"/>
              </a:spcAft>
              <a:buClr>
                <a:schemeClr val="dk1"/>
              </a:buClr>
              <a:buSzPts val="2700"/>
              <a:buChar char="–"/>
              <a:defRPr sz="11600"/>
            </a:lvl2pPr>
            <a:lvl3pPr indent="-368300" lvl="2" marL="1371600" algn="l">
              <a:lnSpc>
                <a:spcPct val="100000"/>
              </a:lnSpc>
              <a:spcBef>
                <a:spcPts val="1895"/>
              </a:spcBef>
              <a:spcAft>
                <a:spcPts val="0"/>
              </a:spcAft>
              <a:buClr>
                <a:schemeClr val="dk1"/>
              </a:buClr>
              <a:buSzPts val="2200"/>
              <a:buChar char="•"/>
              <a:defRPr sz="9500"/>
            </a:lvl3pPr>
            <a:lvl4pPr indent="-355600" lvl="3" marL="1828800" algn="l">
              <a:lnSpc>
                <a:spcPct val="100000"/>
              </a:lnSpc>
              <a:spcBef>
                <a:spcPts val="1723"/>
              </a:spcBef>
              <a:spcAft>
                <a:spcPts val="0"/>
              </a:spcAft>
              <a:buClr>
                <a:schemeClr val="dk1"/>
              </a:buClr>
              <a:buSzPts val="2000"/>
              <a:buChar char="–"/>
              <a:defRPr sz="8600"/>
            </a:lvl4pPr>
            <a:lvl5pPr indent="-355600" lvl="4" marL="2286000" algn="l">
              <a:lnSpc>
                <a:spcPct val="100000"/>
              </a:lnSpc>
              <a:spcBef>
                <a:spcPts val="1723"/>
              </a:spcBef>
              <a:spcAft>
                <a:spcPts val="0"/>
              </a:spcAft>
              <a:buClr>
                <a:schemeClr val="dk1"/>
              </a:buClr>
              <a:buSzPts val="2000"/>
              <a:buChar char="»"/>
              <a:defRPr sz="8600"/>
            </a:lvl5pPr>
            <a:lvl6pPr indent="-355600" lvl="5" marL="2743200" algn="l">
              <a:lnSpc>
                <a:spcPct val="100000"/>
              </a:lnSpc>
              <a:spcBef>
                <a:spcPts val="1723"/>
              </a:spcBef>
              <a:spcAft>
                <a:spcPts val="0"/>
              </a:spcAft>
              <a:buClr>
                <a:schemeClr val="dk1"/>
              </a:buClr>
              <a:buSzPts val="2000"/>
              <a:buChar char="•"/>
              <a:defRPr sz="8600"/>
            </a:lvl6pPr>
            <a:lvl7pPr indent="-355600" lvl="6" marL="3200400" algn="l">
              <a:lnSpc>
                <a:spcPct val="100000"/>
              </a:lnSpc>
              <a:spcBef>
                <a:spcPts val="1723"/>
              </a:spcBef>
              <a:spcAft>
                <a:spcPts val="0"/>
              </a:spcAft>
              <a:buClr>
                <a:schemeClr val="dk1"/>
              </a:buClr>
              <a:buSzPts val="2000"/>
              <a:buChar char="•"/>
              <a:defRPr sz="8600"/>
            </a:lvl7pPr>
            <a:lvl8pPr indent="-355600" lvl="7" marL="3657600" algn="l">
              <a:lnSpc>
                <a:spcPct val="100000"/>
              </a:lnSpc>
              <a:spcBef>
                <a:spcPts val="1723"/>
              </a:spcBef>
              <a:spcAft>
                <a:spcPts val="0"/>
              </a:spcAft>
              <a:buClr>
                <a:schemeClr val="dk1"/>
              </a:buClr>
              <a:buSzPts val="2000"/>
              <a:buChar char="•"/>
              <a:defRPr sz="8600"/>
            </a:lvl8pPr>
            <a:lvl9pPr indent="-355600" lvl="8" marL="4114800" algn="l">
              <a:lnSpc>
                <a:spcPct val="100000"/>
              </a:lnSpc>
              <a:spcBef>
                <a:spcPts val="1723"/>
              </a:spcBef>
              <a:spcAft>
                <a:spcPts val="0"/>
              </a:spcAft>
              <a:buClr>
                <a:schemeClr val="dk1"/>
              </a:buClr>
              <a:buSzPts val="2000"/>
              <a:buChar char="•"/>
              <a:defRPr sz="8600"/>
            </a:lvl9pPr>
          </a:lstStyle>
          <a:p/>
        </p:txBody>
      </p:sp>
      <p:sp>
        <p:nvSpPr>
          <p:cNvPr id="32" name="Google Shape;32;p6"/>
          <p:cNvSpPr txBox="1"/>
          <p:nvPr>
            <p:ph idx="2" type="body"/>
          </p:nvPr>
        </p:nvSpPr>
        <p:spPr>
          <a:xfrm>
            <a:off x="22311359" y="7680970"/>
            <a:ext cx="19385280" cy="21724624"/>
          </a:xfrm>
          <a:prstGeom prst="rect">
            <a:avLst/>
          </a:prstGeom>
          <a:noFill/>
          <a:ln>
            <a:noFill/>
          </a:ln>
        </p:spPr>
        <p:txBody>
          <a:bodyPr anchorCtr="0" anchor="t" bIns="219350" lIns="438725" spcFirstLastPara="1" rIns="438725" wrap="square" tIns="219350">
            <a:noAutofit/>
          </a:bodyPr>
          <a:lstStyle>
            <a:lvl1pPr indent="-425450" lvl="0" marL="457200" algn="l">
              <a:lnSpc>
                <a:spcPct val="100000"/>
              </a:lnSpc>
              <a:spcBef>
                <a:spcPts val="2671"/>
              </a:spcBef>
              <a:spcAft>
                <a:spcPts val="0"/>
              </a:spcAft>
              <a:buClr>
                <a:schemeClr val="dk1"/>
              </a:buClr>
              <a:buSzPts val="3100"/>
              <a:buChar char="•"/>
              <a:defRPr sz="13400"/>
            </a:lvl1pPr>
            <a:lvl2pPr indent="-400050" lvl="1" marL="914400" algn="l">
              <a:lnSpc>
                <a:spcPct val="100000"/>
              </a:lnSpc>
              <a:spcBef>
                <a:spcPts val="2326"/>
              </a:spcBef>
              <a:spcAft>
                <a:spcPts val="0"/>
              </a:spcAft>
              <a:buClr>
                <a:schemeClr val="dk1"/>
              </a:buClr>
              <a:buSzPts val="2700"/>
              <a:buChar char="–"/>
              <a:defRPr sz="11600"/>
            </a:lvl2pPr>
            <a:lvl3pPr indent="-368300" lvl="2" marL="1371600" algn="l">
              <a:lnSpc>
                <a:spcPct val="100000"/>
              </a:lnSpc>
              <a:spcBef>
                <a:spcPts val="1895"/>
              </a:spcBef>
              <a:spcAft>
                <a:spcPts val="0"/>
              </a:spcAft>
              <a:buClr>
                <a:schemeClr val="dk1"/>
              </a:buClr>
              <a:buSzPts val="2200"/>
              <a:buChar char="•"/>
              <a:defRPr sz="9500"/>
            </a:lvl3pPr>
            <a:lvl4pPr indent="-355600" lvl="3" marL="1828800" algn="l">
              <a:lnSpc>
                <a:spcPct val="100000"/>
              </a:lnSpc>
              <a:spcBef>
                <a:spcPts val="1723"/>
              </a:spcBef>
              <a:spcAft>
                <a:spcPts val="0"/>
              </a:spcAft>
              <a:buClr>
                <a:schemeClr val="dk1"/>
              </a:buClr>
              <a:buSzPts val="2000"/>
              <a:buChar char="–"/>
              <a:defRPr sz="8600"/>
            </a:lvl4pPr>
            <a:lvl5pPr indent="-355600" lvl="4" marL="2286000" algn="l">
              <a:lnSpc>
                <a:spcPct val="100000"/>
              </a:lnSpc>
              <a:spcBef>
                <a:spcPts val="1723"/>
              </a:spcBef>
              <a:spcAft>
                <a:spcPts val="0"/>
              </a:spcAft>
              <a:buClr>
                <a:schemeClr val="dk1"/>
              </a:buClr>
              <a:buSzPts val="2000"/>
              <a:buChar char="»"/>
              <a:defRPr sz="8600"/>
            </a:lvl5pPr>
            <a:lvl6pPr indent="-355600" lvl="5" marL="2743200" algn="l">
              <a:lnSpc>
                <a:spcPct val="100000"/>
              </a:lnSpc>
              <a:spcBef>
                <a:spcPts val="1723"/>
              </a:spcBef>
              <a:spcAft>
                <a:spcPts val="0"/>
              </a:spcAft>
              <a:buClr>
                <a:schemeClr val="dk1"/>
              </a:buClr>
              <a:buSzPts val="2000"/>
              <a:buChar char="•"/>
              <a:defRPr sz="8600"/>
            </a:lvl6pPr>
            <a:lvl7pPr indent="-355600" lvl="6" marL="3200400" algn="l">
              <a:lnSpc>
                <a:spcPct val="100000"/>
              </a:lnSpc>
              <a:spcBef>
                <a:spcPts val="1723"/>
              </a:spcBef>
              <a:spcAft>
                <a:spcPts val="0"/>
              </a:spcAft>
              <a:buClr>
                <a:schemeClr val="dk1"/>
              </a:buClr>
              <a:buSzPts val="2000"/>
              <a:buChar char="•"/>
              <a:defRPr sz="8600"/>
            </a:lvl7pPr>
            <a:lvl8pPr indent="-355600" lvl="7" marL="3657600" algn="l">
              <a:lnSpc>
                <a:spcPct val="100000"/>
              </a:lnSpc>
              <a:spcBef>
                <a:spcPts val="1723"/>
              </a:spcBef>
              <a:spcAft>
                <a:spcPts val="0"/>
              </a:spcAft>
              <a:buClr>
                <a:schemeClr val="dk1"/>
              </a:buClr>
              <a:buSzPts val="2000"/>
              <a:buChar char="•"/>
              <a:defRPr sz="8600"/>
            </a:lvl8pPr>
            <a:lvl9pPr indent="-355600" lvl="8" marL="4114800" algn="l">
              <a:lnSpc>
                <a:spcPct val="100000"/>
              </a:lnSpc>
              <a:spcBef>
                <a:spcPts val="1723"/>
              </a:spcBef>
              <a:spcAft>
                <a:spcPts val="0"/>
              </a:spcAft>
              <a:buClr>
                <a:schemeClr val="dk1"/>
              </a:buClr>
              <a:buSzPts val="2000"/>
              <a:buChar char="•"/>
              <a:defRPr sz="8600"/>
            </a:lvl9pPr>
          </a:lstStyle>
          <a:p/>
        </p:txBody>
      </p:sp>
      <p:sp>
        <p:nvSpPr>
          <p:cNvPr id="33" name="Google Shape;33;p6"/>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194560" y="1318261"/>
            <a:ext cx="39502081" cy="5486400"/>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49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2194562" y="7368544"/>
            <a:ext cx="19392903" cy="3070859"/>
          </a:xfrm>
          <a:prstGeom prst="rect">
            <a:avLst/>
          </a:prstGeom>
          <a:noFill/>
          <a:ln>
            <a:noFill/>
          </a:ln>
        </p:spPr>
        <p:txBody>
          <a:bodyPr anchorCtr="0" anchor="b" bIns="219350" lIns="438725" spcFirstLastPara="1" rIns="438725" wrap="square" tIns="219350">
            <a:noAutofit/>
          </a:bodyPr>
          <a:lstStyle>
            <a:lvl1pPr indent="-228600" lvl="0" marL="457200" algn="l">
              <a:lnSpc>
                <a:spcPct val="100000"/>
              </a:lnSpc>
              <a:spcBef>
                <a:spcPts val="2326"/>
              </a:spcBef>
              <a:spcAft>
                <a:spcPts val="0"/>
              </a:spcAft>
              <a:buClr>
                <a:schemeClr val="dk1"/>
              </a:buClr>
              <a:buSzPts val="2700"/>
              <a:buNone/>
              <a:defRPr b="1" sz="11600"/>
            </a:lvl1pPr>
            <a:lvl2pPr indent="-228600" lvl="1" marL="914400" algn="l">
              <a:lnSpc>
                <a:spcPct val="100000"/>
              </a:lnSpc>
              <a:spcBef>
                <a:spcPts val="1895"/>
              </a:spcBef>
              <a:spcAft>
                <a:spcPts val="0"/>
              </a:spcAft>
              <a:buClr>
                <a:schemeClr val="dk1"/>
              </a:buClr>
              <a:buSzPts val="2200"/>
              <a:buNone/>
              <a:defRPr b="1" sz="9500"/>
            </a:lvl2pPr>
            <a:lvl3pPr indent="-228600" lvl="2" marL="1371600" algn="l">
              <a:lnSpc>
                <a:spcPct val="100000"/>
              </a:lnSpc>
              <a:spcBef>
                <a:spcPts val="1723"/>
              </a:spcBef>
              <a:spcAft>
                <a:spcPts val="0"/>
              </a:spcAft>
              <a:buClr>
                <a:schemeClr val="dk1"/>
              </a:buClr>
              <a:buSzPts val="2000"/>
              <a:buNone/>
              <a:defRPr b="1" sz="8600"/>
            </a:lvl3pPr>
            <a:lvl4pPr indent="-228600" lvl="3" marL="1828800" algn="l">
              <a:lnSpc>
                <a:spcPct val="100000"/>
              </a:lnSpc>
              <a:spcBef>
                <a:spcPts val="1551"/>
              </a:spcBef>
              <a:spcAft>
                <a:spcPts val="0"/>
              </a:spcAft>
              <a:buClr>
                <a:schemeClr val="dk1"/>
              </a:buClr>
              <a:buSzPts val="1800"/>
              <a:buNone/>
              <a:defRPr b="1" sz="7800"/>
            </a:lvl4pPr>
            <a:lvl5pPr indent="-228600" lvl="4" marL="2286000" algn="l">
              <a:lnSpc>
                <a:spcPct val="100000"/>
              </a:lnSpc>
              <a:spcBef>
                <a:spcPts val="1551"/>
              </a:spcBef>
              <a:spcAft>
                <a:spcPts val="0"/>
              </a:spcAft>
              <a:buClr>
                <a:schemeClr val="dk1"/>
              </a:buClr>
              <a:buSzPts val="1800"/>
              <a:buNone/>
              <a:defRPr b="1" sz="7800"/>
            </a:lvl5pPr>
            <a:lvl6pPr indent="-228600" lvl="5" marL="2743200" algn="l">
              <a:lnSpc>
                <a:spcPct val="100000"/>
              </a:lnSpc>
              <a:spcBef>
                <a:spcPts val="1551"/>
              </a:spcBef>
              <a:spcAft>
                <a:spcPts val="0"/>
              </a:spcAft>
              <a:buClr>
                <a:schemeClr val="dk1"/>
              </a:buClr>
              <a:buSzPts val="1800"/>
              <a:buNone/>
              <a:defRPr b="1" sz="7800"/>
            </a:lvl6pPr>
            <a:lvl7pPr indent="-228600" lvl="6" marL="3200400" algn="l">
              <a:lnSpc>
                <a:spcPct val="100000"/>
              </a:lnSpc>
              <a:spcBef>
                <a:spcPts val="1551"/>
              </a:spcBef>
              <a:spcAft>
                <a:spcPts val="0"/>
              </a:spcAft>
              <a:buClr>
                <a:schemeClr val="dk1"/>
              </a:buClr>
              <a:buSzPts val="1800"/>
              <a:buNone/>
              <a:defRPr b="1" sz="7800"/>
            </a:lvl7pPr>
            <a:lvl8pPr indent="-228600" lvl="7" marL="3657600" algn="l">
              <a:lnSpc>
                <a:spcPct val="100000"/>
              </a:lnSpc>
              <a:spcBef>
                <a:spcPts val="1551"/>
              </a:spcBef>
              <a:spcAft>
                <a:spcPts val="0"/>
              </a:spcAft>
              <a:buClr>
                <a:schemeClr val="dk1"/>
              </a:buClr>
              <a:buSzPts val="1800"/>
              <a:buNone/>
              <a:defRPr b="1" sz="7800"/>
            </a:lvl8pPr>
            <a:lvl9pPr indent="-228600" lvl="8" marL="4114800" algn="l">
              <a:lnSpc>
                <a:spcPct val="100000"/>
              </a:lnSpc>
              <a:spcBef>
                <a:spcPts val="1551"/>
              </a:spcBef>
              <a:spcAft>
                <a:spcPts val="0"/>
              </a:spcAft>
              <a:buClr>
                <a:schemeClr val="dk1"/>
              </a:buClr>
              <a:buSzPts val="1800"/>
              <a:buNone/>
              <a:defRPr b="1" sz="7800"/>
            </a:lvl9pPr>
          </a:lstStyle>
          <a:p/>
        </p:txBody>
      </p:sp>
      <p:sp>
        <p:nvSpPr>
          <p:cNvPr id="39" name="Google Shape;39;p7"/>
          <p:cNvSpPr txBox="1"/>
          <p:nvPr>
            <p:ph idx="2" type="body"/>
          </p:nvPr>
        </p:nvSpPr>
        <p:spPr>
          <a:xfrm>
            <a:off x="2194562" y="10439403"/>
            <a:ext cx="19392903" cy="18966180"/>
          </a:xfrm>
          <a:prstGeom prst="rect">
            <a:avLst/>
          </a:prstGeom>
          <a:noFill/>
          <a:ln>
            <a:noFill/>
          </a:ln>
        </p:spPr>
        <p:txBody>
          <a:bodyPr anchorCtr="0" anchor="t" bIns="219350" lIns="438725" spcFirstLastPara="1" rIns="438725" wrap="square" tIns="219350">
            <a:noAutofit/>
          </a:bodyPr>
          <a:lstStyle>
            <a:lvl1pPr indent="-400050" lvl="0" marL="457200" algn="l">
              <a:lnSpc>
                <a:spcPct val="100000"/>
              </a:lnSpc>
              <a:spcBef>
                <a:spcPts val="2326"/>
              </a:spcBef>
              <a:spcAft>
                <a:spcPts val="0"/>
              </a:spcAft>
              <a:buClr>
                <a:schemeClr val="dk1"/>
              </a:buClr>
              <a:buSzPts val="2700"/>
              <a:buChar char="•"/>
              <a:defRPr sz="11600"/>
            </a:lvl1pPr>
            <a:lvl2pPr indent="-368300" lvl="1" marL="914400" algn="l">
              <a:lnSpc>
                <a:spcPct val="100000"/>
              </a:lnSpc>
              <a:spcBef>
                <a:spcPts val="1895"/>
              </a:spcBef>
              <a:spcAft>
                <a:spcPts val="0"/>
              </a:spcAft>
              <a:buClr>
                <a:schemeClr val="dk1"/>
              </a:buClr>
              <a:buSzPts val="2200"/>
              <a:buChar char="–"/>
              <a:defRPr sz="9500"/>
            </a:lvl2pPr>
            <a:lvl3pPr indent="-355600" lvl="2" marL="1371600" algn="l">
              <a:lnSpc>
                <a:spcPct val="100000"/>
              </a:lnSpc>
              <a:spcBef>
                <a:spcPts val="1723"/>
              </a:spcBef>
              <a:spcAft>
                <a:spcPts val="0"/>
              </a:spcAft>
              <a:buClr>
                <a:schemeClr val="dk1"/>
              </a:buClr>
              <a:buSzPts val="2000"/>
              <a:buChar char="•"/>
              <a:defRPr sz="8600"/>
            </a:lvl3pPr>
            <a:lvl4pPr indent="-342900" lvl="3" marL="1828800" algn="l">
              <a:lnSpc>
                <a:spcPct val="100000"/>
              </a:lnSpc>
              <a:spcBef>
                <a:spcPts val="1551"/>
              </a:spcBef>
              <a:spcAft>
                <a:spcPts val="0"/>
              </a:spcAft>
              <a:buClr>
                <a:schemeClr val="dk1"/>
              </a:buClr>
              <a:buSzPts val="1800"/>
              <a:buChar char="–"/>
              <a:defRPr sz="7800"/>
            </a:lvl4pPr>
            <a:lvl5pPr indent="-342900" lvl="4" marL="2286000" algn="l">
              <a:lnSpc>
                <a:spcPct val="100000"/>
              </a:lnSpc>
              <a:spcBef>
                <a:spcPts val="1551"/>
              </a:spcBef>
              <a:spcAft>
                <a:spcPts val="0"/>
              </a:spcAft>
              <a:buClr>
                <a:schemeClr val="dk1"/>
              </a:buClr>
              <a:buSzPts val="1800"/>
              <a:buChar char="»"/>
              <a:defRPr sz="7800"/>
            </a:lvl5pPr>
            <a:lvl6pPr indent="-342900" lvl="5" marL="2743200" algn="l">
              <a:lnSpc>
                <a:spcPct val="100000"/>
              </a:lnSpc>
              <a:spcBef>
                <a:spcPts val="1551"/>
              </a:spcBef>
              <a:spcAft>
                <a:spcPts val="0"/>
              </a:spcAft>
              <a:buClr>
                <a:schemeClr val="dk1"/>
              </a:buClr>
              <a:buSzPts val="1800"/>
              <a:buChar char="•"/>
              <a:defRPr sz="7800"/>
            </a:lvl6pPr>
            <a:lvl7pPr indent="-342900" lvl="6" marL="3200400" algn="l">
              <a:lnSpc>
                <a:spcPct val="100000"/>
              </a:lnSpc>
              <a:spcBef>
                <a:spcPts val="1551"/>
              </a:spcBef>
              <a:spcAft>
                <a:spcPts val="0"/>
              </a:spcAft>
              <a:buClr>
                <a:schemeClr val="dk1"/>
              </a:buClr>
              <a:buSzPts val="1800"/>
              <a:buChar char="•"/>
              <a:defRPr sz="7800"/>
            </a:lvl7pPr>
            <a:lvl8pPr indent="-342900" lvl="7" marL="3657600" algn="l">
              <a:lnSpc>
                <a:spcPct val="100000"/>
              </a:lnSpc>
              <a:spcBef>
                <a:spcPts val="1551"/>
              </a:spcBef>
              <a:spcAft>
                <a:spcPts val="0"/>
              </a:spcAft>
              <a:buClr>
                <a:schemeClr val="dk1"/>
              </a:buClr>
              <a:buSzPts val="1800"/>
              <a:buChar char="•"/>
              <a:defRPr sz="7800"/>
            </a:lvl8pPr>
            <a:lvl9pPr indent="-342900" lvl="8" marL="4114800" algn="l">
              <a:lnSpc>
                <a:spcPct val="100000"/>
              </a:lnSpc>
              <a:spcBef>
                <a:spcPts val="1551"/>
              </a:spcBef>
              <a:spcAft>
                <a:spcPts val="0"/>
              </a:spcAft>
              <a:buClr>
                <a:schemeClr val="dk1"/>
              </a:buClr>
              <a:buSzPts val="1800"/>
              <a:buChar char="•"/>
              <a:defRPr sz="7800"/>
            </a:lvl9pPr>
          </a:lstStyle>
          <a:p/>
        </p:txBody>
      </p:sp>
      <p:sp>
        <p:nvSpPr>
          <p:cNvPr id="40" name="Google Shape;40;p7"/>
          <p:cNvSpPr txBox="1"/>
          <p:nvPr>
            <p:ph idx="3" type="body"/>
          </p:nvPr>
        </p:nvSpPr>
        <p:spPr>
          <a:xfrm>
            <a:off x="22296123" y="7368544"/>
            <a:ext cx="19400522" cy="3070859"/>
          </a:xfrm>
          <a:prstGeom prst="rect">
            <a:avLst/>
          </a:prstGeom>
          <a:noFill/>
          <a:ln>
            <a:noFill/>
          </a:ln>
        </p:spPr>
        <p:txBody>
          <a:bodyPr anchorCtr="0" anchor="b" bIns="219350" lIns="438725" spcFirstLastPara="1" rIns="438725" wrap="square" tIns="219350">
            <a:noAutofit/>
          </a:bodyPr>
          <a:lstStyle>
            <a:lvl1pPr indent="-228600" lvl="0" marL="457200" algn="l">
              <a:lnSpc>
                <a:spcPct val="100000"/>
              </a:lnSpc>
              <a:spcBef>
                <a:spcPts val="2326"/>
              </a:spcBef>
              <a:spcAft>
                <a:spcPts val="0"/>
              </a:spcAft>
              <a:buClr>
                <a:schemeClr val="dk1"/>
              </a:buClr>
              <a:buSzPts val="2700"/>
              <a:buNone/>
              <a:defRPr b="1" sz="11600"/>
            </a:lvl1pPr>
            <a:lvl2pPr indent="-228600" lvl="1" marL="914400" algn="l">
              <a:lnSpc>
                <a:spcPct val="100000"/>
              </a:lnSpc>
              <a:spcBef>
                <a:spcPts val="1895"/>
              </a:spcBef>
              <a:spcAft>
                <a:spcPts val="0"/>
              </a:spcAft>
              <a:buClr>
                <a:schemeClr val="dk1"/>
              </a:buClr>
              <a:buSzPts val="2200"/>
              <a:buNone/>
              <a:defRPr b="1" sz="9500"/>
            </a:lvl2pPr>
            <a:lvl3pPr indent="-228600" lvl="2" marL="1371600" algn="l">
              <a:lnSpc>
                <a:spcPct val="100000"/>
              </a:lnSpc>
              <a:spcBef>
                <a:spcPts val="1723"/>
              </a:spcBef>
              <a:spcAft>
                <a:spcPts val="0"/>
              </a:spcAft>
              <a:buClr>
                <a:schemeClr val="dk1"/>
              </a:buClr>
              <a:buSzPts val="2000"/>
              <a:buNone/>
              <a:defRPr b="1" sz="8600"/>
            </a:lvl3pPr>
            <a:lvl4pPr indent="-228600" lvl="3" marL="1828800" algn="l">
              <a:lnSpc>
                <a:spcPct val="100000"/>
              </a:lnSpc>
              <a:spcBef>
                <a:spcPts val="1551"/>
              </a:spcBef>
              <a:spcAft>
                <a:spcPts val="0"/>
              </a:spcAft>
              <a:buClr>
                <a:schemeClr val="dk1"/>
              </a:buClr>
              <a:buSzPts val="1800"/>
              <a:buNone/>
              <a:defRPr b="1" sz="7800"/>
            </a:lvl4pPr>
            <a:lvl5pPr indent="-228600" lvl="4" marL="2286000" algn="l">
              <a:lnSpc>
                <a:spcPct val="100000"/>
              </a:lnSpc>
              <a:spcBef>
                <a:spcPts val="1551"/>
              </a:spcBef>
              <a:spcAft>
                <a:spcPts val="0"/>
              </a:spcAft>
              <a:buClr>
                <a:schemeClr val="dk1"/>
              </a:buClr>
              <a:buSzPts val="1800"/>
              <a:buNone/>
              <a:defRPr b="1" sz="7800"/>
            </a:lvl5pPr>
            <a:lvl6pPr indent="-228600" lvl="5" marL="2743200" algn="l">
              <a:lnSpc>
                <a:spcPct val="100000"/>
              </a:lnSpc>
              <a:spcBef>
                <a:spcPts val="1551"/>
              </a:spcBef>
              <a:spcAft>
                <a:spcPts val="0"/>
              </a:spcAft>
              <a:buClr>
                <a:schemeClr val="dk1"/>
              </a:buClr>
              <a:buSzPts val="1800"/>
              <a:buNone/>
              <a:defRPr b="1" sz="7800"/>
            </a:lvl6pPr>
            <a:lvl7pPr indent="-228600" lvl="6" marL="3200400" algn="l">
              <a:lnSpc>
                <a:spcPct val="100000"/>
              </a:lnSpc>
              <a:spcBef>
                <a:spcPts val="1551"/>
              </a:spcBef>
              <a:spcAft>
                <a:spcPts val="0"/>
              </a:spcAft>
              <a:buClr>
                <a:schemeClr val="dk1"/>
              </a:buClr>
              <a:buSzPts val="1800"/>
              <a:buNone/>
              <a:defRPr b="1" sz="7800"/>
            </a:lvl7pPr>
            <a:lvl8pPr indent="-228600" lvl="7" marL="3657600" algn="l">
              <a:lnSpc>
                <a:spcPct val="100000"/>
              </a:lnSpc>
              <a:spcBef>
                <a:spcPts val="1551"/>
              </a:spcBef>
              <a:spcAft>
                <a:spcPts val="0"/>
              </a:spcAft>
              <a:buClr>
                <a:schemeClr val="dk1"/>
              </a:buClr>
              <a:buSzPts val="1800"/>
              <a:buNone/>
              <a:defRPr b="1" sz="7800"/>
            </a:lvl8pPr>
            <a:lvl9pPr indent="-228600" lvl="8" marL="4114800" algn="l">
              <a:lnSpc>
                <a:spcPct val="100000"/>
              </a:lnSpc>
              <a:spcBef>
                <a:spcPts val="1551"/>
              </a:spcBef>
              <a:spcAft>
                <a:spcPts val="0"/>
              </a:spcAft>
              <a:buClr>
                <a:schemeClr val="dk1"/>
              </a:buClr>
              <a:buSzPts val="1800"/>
              <a:buNone/>
              <a:defRPr b="1" sz="7800"/>
            </a:lvl9pPr>
          </a:lstStyle>
          <a:p/>
        </p:txBody>
      </p:sp>
      <p:sp>
        <p:nvSpPr>
          <p:cNvPr id="41" name="Google Shape;41;p7"/>
          <p:cNvSpPr txBox="1"/>
          <p:nvPr>
            <p:ph idx="4" type="body"/>
          </p:nvPr>
        </p:nvSpPr>
        <p:spPr>
          <a:xfrm>
            <a:off x="22296123" y="10439403"/>
            <a:ext cx="19400522" cy="18966180"/>
          </a:xfrm>
          <a:prstGeom prst="rect">
            <a:avLst/>
          </a:prstGeom>
          <a:noFill/>
          <a:ln>
            <a:noFill/>
          </a:ln>
        </p:spPr>
        <p:txBody>
          <a:bodyPr anchorCtr="0" anchor="t" bIns="219350" lIns="438725" spcFirstLastPara="1" rIns="438725" wrap="square" tIns="219350">
            <a:noAutofit/>
          </a:bodyPr>
          <a:lstStyle>
            <a:lvl1pPr indent="-400050" lvl="0" marL="457200" algn="l">
              <a:lnSpc>
                <a:spcPct val="100000"/>
              </a:lnSpc>
              <a:spcBef>
                <a:spcPts val="2326"/>
              </a:spcBef>
              <a:spcAft>
                <a:spcPts val="0"/>
              </a:spcAft>
              <a:buClr>
                <a:schemeClr val="dk1"/>
              </a:buClr>
              <a:buSzPts val="2700"/>
              <a:buChar char="•"/>
              <a:defRPr sz="11600"/>
            </a:lvl1pPr>
            <a:lvl2pPr indent="-368300" lvl="1" marL="914400" algn="l">
              <a:lnSpc>
                <a:spcPct val="100000"/>
              </a:lnSpc>
              <a:spcBef>
                <a:spcPts val="1895"/>
              </a:spcBef>
              <a:spcAft>
                <a:spcPts val="0"/>
              </a:spcAft>
              <a:buClr>
                <a:schemeClr val="dk1"/>
              </a:buClr>
              <a:buSzPts val="2200"/>
              <a:buChar char="–"/>
              <a:defRPr sz="9500"/>
            </a:lvl2pPr>
            <a:lvl3pPr indent="-355600" lvl="2" marL="1371600" algn="l">
              <a:lnSpc>
                <a:spcPct val="100000"/>
              </a:lnSpc>
              <a:spcBef>
                <a:spcPts val="1723"/>
              </a:spcBef>
              <a:spcAft>
                <a:spcPts val="0"/>
              </a:spcAft>
              <a:buClr>
                <a:schemeClr val="dk1"/>
              </a:buClr>
              <a:buSzPts val="2000"/>
              <a:buChar char="•"/>
              <a:defRPr sz="8600"/>
            </a:lvl3pPr>
            <a:lvl4pPr indent="-342900" lvl="3" marL="1828800" algn="l">
              <a:lnSpc>
                <a:spcPct val="100000"/>
              </a:lnSpc>
              <a:spcBef>
                <a:spcPts val="1551"/>
              </a:spcBef>
              <a:spcAft>
                <a:spcPts val="0"/>
              </a:spcAft>
              <a:buClr>
                <a:schemeClr val="dk1"/>
              </a:buClr>
              <a:buSzPts val="1800"/>
              <a:buChar char="–"/>
              <a:defRPr sz="7800"/>
            </a:lvl4pPr>
            <a:lvl5pPr indent="-342900" lvl="4" marL="2286000" algn="l">
              <a:lnSpc>
                <a:spcPct val="100000"/>
              </a:lnSpc>
              <a:spcBef>
                <a:spcPts val="1551"/>
              </a:spcBef>
              <a:spcAft>
                <a:spcPts val="0"/>
              </a:spcAft>
              <a:buClr>
                <a:schemeClr val="dk1"/>
              </a:buClr>
              <a:buSzPts val="1800"/>
              <a:buChar char="»"/>
              <a:defRPr sz="7800"/>
            </a:lvl5pPr>
            <a:lvl6pPr indent="-342900" lvl="5" marL="2743200" algn="l">
              <a:lnSpc>
                <a:spcPct val="100000"/>
              </a:lnSpc>
              <a:spcBef>
                <a:spcPts val="1551"/>
              </a:spcBef>
              <a:spcAft>
                <a:spcPts val="0"/>
              </a:spcAft>
              <a:buClr>
                <a:schemeClr val="dk1"/>
              </a:buClr>
              <a:buSzPts val="1800"/>
              <a:buChar char="•"/>
              <a:defRPr sz="7800"/>
            </a:lvl6pPr>
            <a:lvl7pPr indent="-342900" lvl="6" marL="3200400" algn="l">
              <a:lnSpc>
                <a:spcPct val="100000"/>
              </a:lnSpc>
              <a:spcBef>
                <a:spcPts val="1551"/>
              </a:spcBef>
              <a:spcAft>
                <a:spcPts val="0"/>
              </a:spcAft>
              <a:buClr>
                <a:schemeClr val="dk1"/>
              </a:buClr>
              <a:buSzPts val="1800"/>
              <a:buChar char="•"/>
              <a:defRPr sz="7800"/>
            </a:lvl7pPr>
            <a:lvl8pPr indent="-342900" lvl="7" marL="3657600" algn="l">
              <a:lnSpc>
                <a:spcPct val="100000"/>
              </a:lnSpc>
              <a:spcBef>
                <a:spcPts val="1551"/>
              </a:spcBef>
              <a:spcAft>
                <a:spcPts val="0"/>
              </a:spcAft>
              <a:buClr>
                <a:schemeClr val="dk1"/>
              </a:buClr>
              <a:buSzPts val="1800"/>
              <a:buChar char="•"/>
              <a:defRPr sz="7800"/>
            </a:lvl8pPr>
            <a:lvl9pPr indent="-342900" lvl="8" marL="4114800" algn="l">
              <a:lnSpc>
                <a:spcPct val="100000"/>
              </a:lnSpc>
              <a:spcBef>
                <a:spcPts val="1551"/>
              </a:spcBef>
              <a:spcAft>
                <a:spcPts val="0"/>
              </a:spcAft>
              <a:buClr>
                <a:schemeClr val="dk1"/>
              </a:buClr>
              <a:buSzPts val="1800"/>
              <a:buChar char="•"/>
              <a:defRPr sz="7800"/>
            </a:lvl9pPr>
          </a:lstStyle>
          <a:p/>
        </p:txBody>
      </p:sp>
      <p:sp>
        <p:nvSpPr>
          <p:cNvPr id="42" name="Google Shape;42;p7"/>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194560" y="1318261"/>
            <a:ext cx="39502081" cy="5486400"/>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194569" y="1310641"/>
            <a:ext cx="14439900" cy="5577840"/>
          </a:xfrm>
          <a:prstGeom prst="rect">
            <a:avLst/>
          </a:prstGeom>
          <a:noFill/>
          <a:ln>
            <a:noFill/>
          </a:ln>
        </p:spPr>
        <p:txBody>
          <a:bodyPr anchorCtr="0" anchor="b" bIns="219350" lIns="438725" spcFirstLastPara="1" rIns="438725" wrap="square" tIns="219350">
            <a:noAutofit/>
          </a:bodyPr>
          <a:lstStyle>
            <a:lvl1pPr lvl="0" algn="l">
              <a:lnSpc>
                <a:spcPct val="100000"/>
              </a:lnSpc>
              <a:spcBef>
                <a:spcPts val="0"/>
              </a:spcBef>
              <a:spcAft>
                <a:spcPts val="0"/>
              </a:spcAft>
              <a:buClr>
                <a:schemeClr val="dk1"/>
              </a:buClr>
              <a:buSzPts val="2200"/>
              <a:buFont typeface="Calibri"/>
              <a:buNone/>
              <a:defRPr b="1" sz="9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7160242" y="1310646"/>
            <a:ext cx="24536399" cy="28094942"/>
          </a:xfrm>
          <a:prstGeom prst="rect">
            <a:avLst/>
          </a:prstGeom>
          <a:noFill/>
          <a:ln>
            <a:noFill/>
          </a:ln>
        </p:spPr>
        <p:txBody>
          <a:bodyPr anchorCtr="0" anchor="t" bIns="219350" lIns="438725" spcFirstLastPara="1" rIns="438725" wrap="square" tIns="219350">
            <a:noAutofit/>
          </a:bodyPr>
          <a:lstStyle>
            <a:lvl1pPr indent="-457200" lvl="0" marL="457200" algn="l">
              <a:lnSpc>
                <a:spcPct val="100000"/>
              </a:lnSpc>
              <a:spcBef>
                <a:spcPts val="3101"/>
              </a:spcBef>
              <a:spcAft>
                <a:spcPts val="0"/>
              </a:spcAft>
              <a:buClr>
                <a:schemeClr val="dk1"/>
              </a:buClr>
              <a:buSzPts val="3600"/>
              <a:buChar char="•"/>
              <a:defRPr sz="15500"/>
            </a:lvl1pPr>
            <a:lvl2pPr indent="-425450" lvl="1" marL="914400" algn="l">
              <a:lnSpc>
                <a:spcPct val="100000"/>
              </a:lnSpc>
              <a:spcBef>
                <a:spcPts val="2671"/>
              </a:spcBef>
              <a:spcAft>
                <a:spcPts val="0"/>
              </a:spcAft>
              <a:buClr>
                <a:schemeClr val="dk1"/>
              </a:buClr>
              <a:buSzPts val="3100"/>
              <a:buChar char="–"/>
              <a:defRPr sz="13400"/>
            </a:lvl2pPr>
            <a:lvl3pPr indent="-400050" lvl="2" marL="1371600" algn="l">
              <a:lnSpc>
                <a:spcPct val="100000"/>
              </a:lnSpc>
              <a:spcBef>
                <a:spcPts val="2326"/>
              </a:spcBef>
              <a:spcAft>
                <a:spcPts val="0"/>
              </a:spcAft>
              <a:buClr>
                <a:schemeClr val="dk1"/>
              </a:buClr>
              <a:buSzPts val="2700"/>
              <a:buChar char="•"/>
              <a:defRPr sz="11600"/>
            </a:lvl3pPr>
            <a:lvl4pPr indent="-368300" lvl="3" marL="1828800" algn="l">
              <a:lnSpc>
                <a:spcPct val="100000"/>
              </a:lnSpc>
              <a:spcBef>
                <a:spcPts val="1895"/>
              </a:spcBef>
              <a:spcAft>
                <a:spcPts val="0"/>
              </a:spcAft>
              <a:buClr>
                <a:schemeClr val="dk1"/>
              </a:buClr>
              <a:buSzPts val="2200"/>
              <a:buChar char="–"/>
              <a:defRPr sz="9500"/>
            </a:lvl4pPr>
            <a:lvl5pPr indent="-368300" lvl="4" marL="2286000" algn="l">
              <a:lnSpc>
                <a:spcPct val="100000"/>
              </a:lnSpc>
              <a:spcBef>
                <a:spcPts val="1895"/>
              </a:spcBef>
              <a:spcAft>
                <a:spcPts val="0"/>
              </a:spcAft>
              <a:buClr>
                <a:schemeClr val="dk1"/>
              </a:buClr>
              <a:buSzPts val="2200"/>
              <a:buChar char="»"/>
              <a:defRPr sz="9500"/>
            </a:lvl5pPr>
            <a:lvl6pPr indent="-368300" lvl="5" marL="2743200" algn="l">
              <a:lnSpc>
                <a:spcPct val="100000"/>
              </a:lnSpc>
              <a:spcBef>
                <a:spcPts val="1895"/>
              </a:spcBef>
              <a:spcAft>
                <a:spcPts val="0"/>
              </a:spcAft>
              <a:buClr>
                <a:schemeClr val="dk1"/>
              </a:buClr>
              <a:buSzPts val="2200"/>
              <a:buChar char="•"/>
              <a:defRPr sz="9500"/>
            </a:lvl6pPr>
            <a:lvl7pPr indent="-368300" lvl="6" marL="3200400" algn="l">
              <a:lnSpc>
                <a:spcPct val="100000"/>
              </a:lnSpc>
              <a:spcBef>
                <a:spcPts val="1895"/>
              </a:spcBef>
              <a:spcAft>
                <a:spcPts val="0"/>
              </a:spcAft>
              <a:buClr>
                <a:schemeClr val="dk1"/>
              </a:buClr>
              <a:buSzPts val="2200"/>
              <a:buChar char="•"/>
              <a:defRPr sz="9500"/>
            </a:lvl7pPr>
            <a:lvl8pPr indent="-368300" lvl="7" marL="3657600" algn="l">
              <a:lnSpc>
                <a:spcPct val="100000"/>
              </a:lnSpc>
              <a:spcBef>
                <a:spcPts val="1895"/>
              </a:spcBef>
              <a:spcAft>
                <a:spcPts val="0"/>
              </a:spcAft>
              <a:buClr>
                <a:schemeClr val="dk1"/>
              </a:buClr>
              <a:buSzPts val="2200"/>
              <a:buChar char="•"/>
              <a:defRPr sz="9500"/>
            </a:lvl8pPr>
            <a:lvl9pPr indent="-368300" lvl="8" marL="4114800" algn="l">
              <a:lnSpc>
                <a:spcPct val="100000"/>
              </a:lnSpc>
              <a:spcBef>
                <a:spcPts val="1895"/>
              </a:spcBef>
              <a:spcAft>
                <a:spcPts val="0"/>
              </a:spcAft>
              <a:buClr>
                <a:schemeClr val="dk1"/>
              </a:buClr>
              <a:buSzPts val="2200"/>
              <a:buChar char="•"/>
              <a:defRPr sz="9500"/>
            </a:lvl9pPr>
          </a:lstStyle>
          <a:p/>
        </p:txBody>
      </p:sp>
      <p:sp>
        <p:nvSpPr>
          <p:cNvPr id="57" name="Google Shape;57;p10"/>
          <p:cNvSpPr txBox="1"/>
          <p:nvPr>
            <p:ph idx="2" type="body"/>
          </p:nvPr>
        </p:nvSpPr>
        <p:spPr>
          <a:xfrm>
            <a:off x="2194569" y="6888486"/>
            <a:ext cx="14439900" cy="22517102"/>
          </a:xfrm>
          <a:prstGeom prst="rect">
            <a:avLst/>
          </a:prstGeom>
          <a:noFill/>
          <a:ln>
            <a:noFill/>
          </a:ln>
        </p:spPr>
        <p:txBody>
          <a:bodyPr anchorCtr="0" anchor="t" bIns="219350" lIns="438725" spcFirstLastPara="1" rIns="438725" wrap="square" tIns="219350">
            <a:noAutofit/>
          </a:bodyPr>
          <a:lstStyle>
            <a:lvl1pPr indent="-228600" lvl="0" marL="457200" algn="l">
              <a:lnSpc>
                <a:spcPct val="100000"/>
              </a:lnSpc>
              <a:spcBef>
                <a:spcPts val="1378"/>
              </a:spcBef>
              <a:spcAft>
                <a:spcPts val="0"/>
              </a:spcAft>
              <a:buClr>
                <a:schemeClr val="dk1"/>
              </a:buClr>
              <a:buSzPts val="1600"/>
              <a:buNone/>
              <a:defRPr sz="6900"/>
            </a:lvl1pPr>
            <a:lvl2pPr indent="-228600" lvl="1" marL="914400" algn="l">
              <a:lnSpc>
                <a:spcPct val="100000"/>
              </a:lnSpc>
              <a:spcBef>
                <a:spcPts val="1120"/>
              </a:spcBef>
              <a:spcAft>
                <a:spcPts val="0"/>
              </a:spcAft>
              <a:buClr>
                <a:schemeClr val="dk1"/>
              </a:buClr>
              <a:buSzPts val="1300"/>
              <a:buNone/>
              <a:defRPr sz="5600"/>
            </a:lvl2pPr>
            <a:lvl3pPr indent="-228600" lvl="2" marL="1371600" algn="l">
              <a:lnSpc>
                <a:spcPct val="100000"/>
              </a:lnSpc>
              <a:spcBef>
                <a:spcPts val="948"/>
              </a:spcBef>
              <a:spcAft>
                <a:spcPts val="0"/>
              </a:spcAft>
              <a:buClr>
                <a:schemeClr val="dk1"/>
              </a:buClr>
              <a:buSzPts val="1100"/>
              <a:buNone/>
              <a:defRPr sz="4700"/>
            </a:lvl3pPr>
            <a:lvl4pPr indent="-228600" lvl="3" marL="1828800" algn="l">
              <a:lnSpc>
                <a:spcPct val="100000"/>
              </a:lnSpc>
              <a:spcBef>
                <a:spcPts val="862"/>
              </a:spcBef>
              <a:spcAft>
                <a:spcPts val="0"/>
              </a:spcAft>
              <a:buClr>
                <a:schemeClr val="dk1"/>
              </a:buClr>
              <a:buSzPts val="1000"/>
              <a:buNone/>
              <a:defRPr sz="4300"/>
            </a:lvl4pPr>
            <a:lvl5pPr indent="-228600" lvl="4" marL="2286000" algn="l">
              <a:lnSpc>
                <a:spcPct val="100000"/>
              </a:lnSpc>
              <a:spcBef>
                <a:spcPts val="862"/>
              </a:spcBef>
              <a:spcAft>
                <a:spcPts val="0"/>
              </a:spcAft>
              <a:buClr>
                <a:schemeClr val="dk1"/>
              </a:buClr>
              <a:buSzPts val="1000"/>
              <a:buNone/>
              <a:defRPr sz="4300"/>
            </a:lvl5pPr>
            <a:lvl6pPr indent="-228600" lvl="5" marL="2743200" algn="l">
              <a:lnSpc>
                <a:spcPct val="100000"/>
              </a:lnSpc>
              <a:spcBef>
                <a:spcPts val="862"/>
              </a:spcBef>
              <a:spcAft>
                <a:spcPts val="0"/>
              </a:spcAft>
              <a:buClr>
                <a:schemeClr val="dk1"/>
              </a:buClr>
              <a:buSzPts val="1000"/>
              <a:buNone/>
              <a:defRPr sz="4300"/>
            </a:lvl6pPr>
            <a:lvl7pPr indent="-228600" lvl="6" marL="3200400" algn="l">
              <a:lnSpc>
                <a:spcPct val="100000"/>
              </a:lnSpc>
              <a:spcBef>
                <a:spcPts val="862"/>
              </a:spcBef>
              <a:spcAft>
                <a:spcPts val="0"/>
              </a:spcAft>
              <a:buClr>
                <a:schemeClr val="dk1"/>
              </a:buClr>
              <a:buSzPts val="1000"/>
              <a:buNone/>
              <a:defRPr sz="4300"/>
            </a:lvl7pPr>
            <a:lvl8pPr indent="-228600" lvl="7" marL="3657600" algn="l">
              <a:lnSpc>
                <a:spcPct val="100000"/>
              </a:lnSpc>
              <a:spcBef>
                <a:spcPts val="862"/>
              </a:spcBef>
              <a:spcAft>
                <a:spcPts val="0"/>
              </a:spcAft>
              <a:buClr>
                <a:schemeClr val="dk1"/>
              </a:buClr>
              <a:buSzPts val="1000"/>
              <a:buNone/>
              <a:defRPr sz="4300"/>
            </a:lvl8pPr>
            <a:lvl9pPr indent="-228600" lvl="8" marL="4114800" algn="l">
              <a:lnSpc>
                <a:spcPct val="100000"/>
              </a:lnSpc>
              <a:spcBef>
                <a:spcPts val="862"/>
              </a:spcBef>
              <a:spcAft>
                <a:spcPts val="0"/>
              </a:spcAft>
              <a:buClr>
                <a:schemeClr val="dk1"/>
              </a:buClr>
              <a:buSzPts val="1000"/>
              <a:buNone/>
              <a:defRPr sz="4300"/>
            </a:lvl9pPr>
          </a:lstStyle>
          <a:p/>
        </p:txBody>
      </p:sp>
      <p:sp>
        <p:nvSpPr>
          <p:cNvPr id="58" name="Google Shape;58;p10"/>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602983" y="23042881"/>
            <a:ext cx="26334721" cy="2720342"/>
          </a:xfrm>
          <a:prstGeom prst="rect">
            <a:avLst/>
          </a:prstGeom>
          <a:noFill/>
          <a:ln>
            <a:noFill/>
          </a:ln>
        </p:spPr>
        <p:txBody>
          <a:bodyPr anchorCtr="0" anchor="b" bIns="219350" lIns="438725" spcFirstLastPara="1" rIns="438725" wrap="square" tIns="219350">
            <a:noAutofit/>
          </a:bodyPr>
          <a:lstStyle>
            <a:lvl1pPr lvl="0" algn="l">
              <a:lnSpc>
                <a:spcPct val="100000"/>
              </a:lnSpc>
              <a:spcBef>
                <a:spcPts val="0"/>
              </a:spcBef>
              <a:spcAft>
                <a:spcPts val="0"/>
              </a:spcAft>
              <a:buClr>
                <a:schemeClr val="dk1"/>
              </a:buClr>
              <a:buSzPts val="2200"/>
              <a:buFont typeface="Calibri"/>
              <a:buNone/>
              <a:defRPr b="1" sz="9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8602983" y="2941319"/>
            <a:ext cx="26334721" cy="19751040"/>
          </a:xfrm>
          <a:prstGeom prst="rect">
            <a:avLst/>
          </a:prstGeom>
          <a:noFill/>
          <a:ln>
            <a:noFill/>
          </a:ln>
        </p:spPr>
      </p:sp>
      <p:sp>
        <p:nvSpPr>
          <p:cNvPr id="64" name="Google Shape;64;p11"/>
          <p:cNvSpPr txBox="1"/>
          <p:nvPr>
            <p:ph idx="1" type="body"/>
          </p:nvPr>
        </p:nvSpPr>
        <p:spPr>
          <a:xfrm>
            <a:off x="8602983" y="25763223"/>
            <a:ext cx="26334721" cy="3863338"/>
          </a:xfrm>
          <a:prstGeom prst="rect">
            <a:avLst/>
          </a:prstGeom>
          <a:noFill/>
          <a:ln>
            <a:noFill/>
          </a:ln>
        </p:spPr>
        <p:txBody>
          <a:bodyPr anchorCtr="0" anchor="t" bIns="219350" lIns="438725" spcFirstLastPara="1" rIns="438725" wrap="square" tIns="219350">
            <a:noAutofit/>
          </a:bodyPr>
          <a:lstStyle>
            <a:lvl1pPr indent="-228600" lvl="0" marL="457200" algn="l">
              <a:lnSpc>
                <a:spcPct val="100000"/>
              </a:lnSpc>
              <a:spcBef>
                <a:spcPts val="1378"/>
              </a:spcBef>
              <a:spcAft>
                <a:spcPts val="0"/>
              </a:spcAft>
              <a:buClr>
                <a:schemeClr val="dk1"/>
              </a:buClr>
              <a:buSzPts val="1600"/>
              <a:buNone/>
              <a:defRPr sz="6900"/>
            </a:lvl1pPr>
            <a:lvl2pPr indent="-228600" lvl="1" marL="914400" algn="l">
              <a:lnSpc>
                <a:spcPct val="100000"/>
              </a:lnSpc>
              <a:spcBef>
                <a:spcPts val="1120"/>
              </a:spcBef>
              <a:spcAft>
                <a:spcPts val="0"/>
              </a:spcAft>
              <a:buClr>
                <a:schemeClr val="dk1"/>
              </a:buClr>
              <a:buSzPts val="1300"/>
              <a:buNone/>
              <a:defRPr sz="5600"/>
            </a:lvl2pPr>
            <a:lvl3pPr indent="-228600" lvl="2" marL="1371600" algn="l">
              <a:lnSpc>
                <a:spcPct val="100000"/>
              </a:lnSpc>
              <a:spcBef>
                <a:spcPts val="948"/>
              </a:spcBef>
              <a:spcAft>
                <a:spcPts val="0"/>
              </a:spcAft>
              <a:buClr>
                <a:schemeClr val="dk1"/>
              </a:buClr>
              <a:buSzPts val="1100"/>
              <a:buNone/>
              <a:defRPr sz="4700"/>
            </a:lvl3pPr>
            <a:lvl4pPr indent="-228600" lvl="3" marL="1828800" algn="l">
              <a:lnSpc>
                <a:spcPct val="100000"/>
              </a:lnSpc>
              <a:spcBef>
                <a:spcPts val="862"/>
              </a:spcBef>
              <a:spcAft>
                <a:spcPts val="0"/>
              </a:spcAft>
              <a:buClr>
                <a:schemeClr val="dk1"/>
              </a:buClr>
              <a:buSzPts val="1000"/>
              <a:buNone/>
              <a:defRPr sz="4300"/>
            </a:lvl4pPr>
            <a:lvl5pPr indent="-228600" lvl="4" marL="2286000" algn="l">
              <a:lnSpc>
                <a:spcPct val="100000"/>
              </a:lnSpc>
              <a:spcBef>
                <a:spcPts val="862"/>
              </a:spcBef>
              <a:spcAft>
                <a:spcPts val="0"/>
              </a:spcAft>
              <a:buClr>
                <a:schemeClr val="dk1"/>
              </a:buClr>
              <a:buSzPts val="1000"/>
              <a:buNone/>
              <a:defRPr sz="4300"/>
            </a:lvl5pPr>
            <a:lvl6pPr indent="-228600" lvl="5" marL="2743200" algn="l">
              <a:lnSpc>
                <a:spcPct val="100000"/>
              </a:lnSpc>
              <a:spcBef>
                <a:spcPts val="862"/>
              </a:spcBef>
              <a:spcAft>
                <a:spcPts val="0"/>
              </a:spcAft>
              <a:buClr>
                <a:schemeClr val="dk1"/>
              </a:buClr>
              <a:buSzPts val="1000"/>
              <a:buNone/>
              <a:defRPr sz="4300"/>
            </a:lvl6pPr>
            <a:lvl7pPr indent="-228600" lvl="6" marL="3200400" algn="l">
              <a:lnSpc>
                <a:spcPct val="100000"/>
              </a:lnSpc>
              <a:spcBef>
                <a:spcPts val="862"/>
              </a:spcBef>
              <a:spcAft>
                <a:spcPts val="0"/>
              </a:spcAft>
              <a:buClr>
                <a:schemeClr val="dk1"/>
              </a:buClr>
              <a:buSzPts val="1000"/>
              <a:buNone/>
              <a:defRPr sz="4300"/>
            </a:lvl7pPr>
            <a:lvl8pPr indent="-228600" lvl="7" marL="3657600" algn="l">
              <a:lnSpc>
                <a:spcPct val="100000"/>
              </a:lnSpc>
              <a:spcBef>
                <a:spcPts val="862"/>
              </a:spcBef>
              <a:spcAft>
                <a:spcPts val="0"/>
              </a:spcAft>
              <a:buClr>
                <a:schemeClr val="dk1"/>
              </a:buClr>
              <a:buSzPts val="1000"/>
              <a:buNone/>
              <a:defRPr sz="4300"/>
            </a:lvl8pPr>
            <a:lvl9pPr indent="-228600" lvl="8" marL="4114800" algn="l">
              <a:lnSpc>
                <a:spcPct val="100000"/>
              </a:lnSpc>
              <a:spcBef>
                <a:spcPts val="862"/>
              </a:spcBef>
              <a:spcAft>
                <a:spcPts val="0"/>
              </a:spcAft>
              <a:buClr>
                <a:schemeClr val="dk1"/>
              </a:buClr>
              <a:buSzPts val="1000"/>
              <a:buNone/>
              <a:defRPr sz="4300"/>
            </a:lvl9pPr>
          </a:lstStyle>
          <a:p/>
        </p:txBody>
      </p:sp>
      <p:sp>
        <p:nvSpPr>
          <p:cNvPr id="65" name="Google Shape;65;p11"/>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1"/>
            <a:ext cx="39502081" cy="5486400"/>
          </a:xfrm>
          <a:prstGeom prst="rect">
            <a:avLst/>
          </a:prstGeom>
          <a:noFill/>
          <a:ln>
            <a:noFill/>
          </a:ln>
        </p:spPr>
        <p:txBody>
          <a:bodyPr anchorCtr="0" anchor="ctr" bIns="219350" lIns="438725" spcFirstLastPara="1" rIns="438725" wrap="square" tIns="219350">
            <a:noAutofit/>
          </a:bodyPr>
          <a:lstStyle>
            <a:lvl1pPr lvl="0" marR="0" rtl="0" algn="ctr">
              <a:lnSpc>
                <a:spcPct val="100000"/>
              </a:lnSpc>
              <a:spcBef>
                <a:spcPts val="0"/>
              </a:spcBef>
              <a:spcAft>
                <a:spcPts val="0"/>
              </a:spcAft>
              <a:buClr>
                <a:schemeClr val="dk1"/>
              </a:buClr>
              <a:buSzPts val="4900"/>
              <a:buFont typeface="Calibri"/>
              <a:buNone/>
              <a:defRPr b="0" i="0" sz="4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70"/>
            <a:ext cx="39502081" cy="21724624"/>
          </a:xfrm>
          <a:prstGeom prst="rect">
            <a:avLst/>
          </a:prstGeom>
          <a:noFill/>
          <a:ln>
            <a:noFill/>
          </a:ln>
        </p:spPr>
        <p:txBody>
          <a:bodyPr anchorCtr="0" anchor="t" bIns="219350" lIns="438725" spcFirstLastPara="1" rIns="438725" wrap="square" tIns="219350">
            <a:noAutofit/>
          </a:bodyPr>
          <a:lstStyle>
            <a:lvl1pPr indent="-457200" lvl="0" marL="457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25450" lvl="1" marL="914400" marR="0" rtl="0" algn="l">
              <a:lnSpc>
                <a:spcPct val="100000"/>
              </a:lnSpc>
              <a:spcBef>
                <a:spcPts val="62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4"/>
            <a:ext cx="10241280" cy="1752599"/>
          </a:xfrm>
          <a:prstGeom prst="rect">
            <a:avLst/>
          </a:prstGeom>
          <a:noFill/>
          <a:ln>
            <a:noFill/>
          </a:ln>
        </p:spPr>
        <p:txBody>
          <a:bodyPr anchorCtr="0" anchor="ctr" bIns="219350" lIns="438725" spcFirstLastPara="1" rIns="438725" wrap="square" tIns="219350">
            <a:noAutofit/>
          </a:bodyPr>
          <a:lstStyle>
            <a:lvl1pPr lvl="0" marR="0" rtl="0" algn="l">
              <a:lnSpc>
                <a:spcPct val="100000"/>
              </a:lnSpc>
              <a:spcBef>
                <a:spcPts val="0"/>
              </a:spcBef>
              <a:spcAft>
                <a:spcPts val="0"/>
              </a:spcAft>
              <a:buClr>
                <a:srgbClr val="000000"/>
              </a:buClr>
              <a:buSzPts val="1400"/>
              <a:buFont typeface="Arial"/>
              <a:buNone/>
              <a:defRPr b="0" i="0" sz="5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30510484"/>
            <a:ext cx="13898880" cy="1752599"/>
          </a:xfrm>
          <a:prstGeom prst="rect">
            <a:avLst/>
          </a:prstGeom>
          <a:noFill/>
          <a:ln>
            <a:noFill/>
          </a:ln>
        </p:spPr>
        <p:txBody>
          <a:bodyPr anchorCtr="0" anchor="ctr" bIns="219350" lIns="438725" spcFirstLastPara="1" rIns="438725" wrap="square" tIns="219350">
            <a:noAutofit/>
          </a:bodyPr>
          <a:lstStyle>
            <a:lvl1pPr lvl="0" marR="0" rtl="0" algn="ctr">
              <a:lnSpc>
                <a:spcPct val="100000"/>
              </a:lnSpc>
              <a:spcBef>
                <a:spcPts val="0"/>
              </a:spcBef>
              <a:spcAft>
                <a:spcPts val="0"/>
              </a:spcAft>
              <a:buClr>
                <a:srgbClr val="000000"/>
              </a:buClr>
              <a:buSzPts val="1400"/>
              <a:buFont typeface="Arial"/>
              <a:buNone/>
              <a:defRPr b="0" i="0" sz="5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30510484"/>
            <a:ext cx="10241280" cy="1752599"/>
          </a:xfrm>
          <a:prstGeom prst="rect">
            <a:avLst/>
          </a:prstGeom>
          <a:noFill/>
          <a:ln>
            <a:noFill/>
          </a:ln>
        </p:spPr>
        <p:txBody>
          <a:bodyPr anchorCtr="0" anchor="ctr" bIns="219350" lIns="438725" spcFirstLastPara="1" rIns="438725" wrap="square" tIns="219350">
            <a:noAutofit/>
          </a:bodyPr>
          <a:lstStyle>
            <a:lvl1pPr indent="0" lvl="0"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600"/>
              <a:buFont typeface="Arial"/>
              <a:buNone/>
              <a:defRPr b="0" i="0" sz="5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10" Type="http://schemas.openxmlformats.org/officeDocument/2006/relationships/hyperlink" Target="https://www.miamidade.gov/global/public-information-guide/home.page#:~:text=Official%20Channels&amp;text=The%20311%20Contact%20Center%20answers,information%20on%20local%20government%20services" TargetMode="External"/><Relationship Id="rId9" Type="http://schemas.openxmlformats.org/officeDocument/2006/relationships/hyperlink" Target="https://www.miamidade.gov/global/public-information-guide/home.page#:~:text=Official%20Channels&amp;text=The%20311%20Contact%20Center%20answers,information%20on%20local%20government%20services" TargetMode="External"/><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hyperlink" Target="https://gis-mdc.opendata.arcgis.com/datasets/MDC::311-service-requests-miami-dade-county-2023/api" TargetMode="External"/><Relationship Id="rId8" Type="http://schemas.openxmlformats.org/officeDocument/2006/relationships/hyperlink" Target="https://gis-mdc.opendata.arcgis.com/datasets/MDC::311-service-requests-miami-dade-county-2023/a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
          <p:cNvSpPr txBox="1"/>
          <p:nvPr/>
        </p:nvSpPr>
        <p:spPr>
          <a:xfrm>
            <a:off x="5756100" y="612650"/>
            <a:ext cx="37164300" cy="3130200"/>
          </a:xfrm>
          <a:prstGeom prst="rect">
            <a:avLst/>
          </a:prstGeom>
          <a:noFill/>
          <a:ln>
            <a:noFill/>
          </a:ln>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8200"/>
              <a:buFont typeface="Arial"/>
              <a:buNone/>
            </a:pPr>
            <a:r>
              <a:rPr b="0" i="0" lang="en-US" sz="8200" u="sng" cap="none" strike="noStrike">
                <a:solidFill>
                  <a:schemeClr val="dk1"/>
                </a:solidFill>
                <a:latin typeface="Impact"/>
                <a:ea typeface="Impact"/>
                <a:cs typeface="Impact"/>
                <a:sym typeface="Impact"/>
              </a:rPr>
              <a:t>Optimizing Public Service Delivery: A Data-Driven Approach in Miami-Dade County</a:t>
            </a:r>
            <a:endParaRPr b="0" i="0" sz="8200" u="sng" cap="none" strike="noStrike">
              <a:solidFill>
                <a:srgbClr val="000000"/>
              </a:solidFill>
              <a:latin typeface="Impact"/>
              <a:ea typeface="Impact"/>
              <a:cs typeface="Impact"/>
              <a:sym typeface="Impact"/>
            </a:endParaRPr>
          </a:p>
          <a:p>
            <a:pPr indent="0" lvl="0" marL="0" marR="0" rtl="0" algn="ctr">
              <a:lnSpc>
                <a:spcPct val="100000"/>
              </a:lnSpc>
              <a:spcBef>
                <a:spcPts val="0"/>
              </a:spcBef>
              <a:spcAft>
                <a:spcPts val="0"/>
              </a:spcAft>
              <a:buClr>
                <a:srgbClr val="000000"/>
              </a:buClr>
              <a:buSzPts val="6000"/>
              <a:buFont typeface="Arial"/>
              <a:buNone/>
            </a:pPr>
            <a:r>
              <a:rPr lang="en-US" sz="5000" u="none" cap="none" strike="noStrike">
                <a:solidFill>
                  <a:schemeClr val="dk1"/>
                </a:solidFill>
                <a:latin typeface="Times New Roman"/>
                <a:ea typeface="Times New Roman"/>
                <a:cs typeface="Times New Roman"/>
                <a:sym typeface="Times New Roman"/>
              </a:rPr>
              <a:t>Authors: Laura Cerpa </a:t>
            </a:r>
            <a:r>
              <a:rPr lang="en-US" sz="5000">
                <a:solidFill>
                  <a:schemeClr val="dk1"/>
                </a:solidFill>
                <a:latin typeface="Times New Roman"/>
                <a:ea typeface="Times New Roman"/>
                <a:cs typeface="Times New Roman"/>
                <a:sym typeface="Times New Roman"/>
              </a:rPr>
              <a:t>&amp; </a:t>
            </a:r>
            <a:r>
              <a:rPr lang="en-US" sz="5000" u="none" cap="none" strike="noStrike">
                <a:solidFill>
                  <a:schemeClr val="dk1"/>
                </a:solidFill>
                <a:latin typeface="Times New Roman"/>
                <a:ea typeface="Times New Roman"/>
                <a:cs typeface="Times New Roman"/>
                <a:sym typeface="Times New Roman"/>
              </a:rPr>
              <a:t>Jorge Montalvo</a:t>
            </a:r>
            <a:endParaRPr sz="5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i="0" lang="en-US" sz="5000" u="none" cap="none" strike="noStrike">
                <a:solidFill>
                  <a:schemeClr val="dk1"/>
                </a:solidFill>
                <a:latin typeface="Times New Roman"/>
                <a:ea typeface="Times New Roman"/>
                <a:cs typeface="Times New Roman"/>
                <a:sym typeface="Times New Roman"/>
              </a:rPr>
              <a:t>Miami Dade College - Kendall Campus, Miami, FL</a:t>
            </a:r>
            <a:endParaRPr i="0" sz="5000" u="none" cap="none" strike="noStrike">
              <a:solidFill>
                <a:schemeClr val="dk1"/>
              </a:solidFill>
              <a:latin typeface="Times New Roman"/>
              <a:ea typeface="Times New Roman"/>
              <a:cs typeface="Times New Roman"/>
              <a:sym typeface="Times New Roman"/>
            </a:endParaRPr>
          </a:p>
        </p:txBody>
      </p:sp>
      <p:sp>
        <p:nvSpPr>
          <p:cNvPr id="85" name="Google Shape;85;p1"/>
          <p:cNvSpPr/>
          <p:nvPr/>
        </p:nvSpPr>
        <p:spPr>
          <a:xfrm>
            <a:off x="634875" y="4340073"/>
            <a:ext cx="11810480" cy="1137255"/>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rgbClr val="000000"/>
                </a:solidFill>
                <a:latin typeface="Impact"/>
                <a:ea typeface="Impact"/>
                <a:cs typeface="Impact"/>
                <a:sym typeface="Impact"/>
              </a:rPr>
              <a:t>Introduction</a:t>
            </a:r>
            <a:endParaRPr b="0" i="0" sz="4800" u="sng" cap="none" strike="noStrike">
              <a:solidFill>
                <a:srgbClr val="000000"/>
              </a:solidFill>
              <a:latin typeface="Impact"/>
              <a:ea typeface="Impact"/>
              <a:cs typeface="Impact"/>
              <a:sym typeface="Impact"/>
            </a:endParaRPr>
          </a:p>
        </p:txBody>
      </p:sp>
      <p:sp>
        <p:nvSpPr>
          <p:cNvPr id="86" name="Google Shape;86;p1"/>
          <p:cNvSpPr/>
          <p:nvPr/>
        </p:nvSpPr>
        <p:spPr>
          <a:xfrm>
            <a:off x="13042313" y="4340073"/>
            <a:ext cx="16393507" cy="1053926"/>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rgbClr val="000000"/>
                </a:solidFill>
                <a:latin typeface="Impact"/>
                <a:ea typeface="Impact"/>
                <a:cs typeface="Impact"/>
                <a:sym typeface="Impact"/>
              </a:rPr>
              <a:t>Results</a:t>
            </a:r>
            <a:endParaRPr b="0" i="0" sz="4800" u="sng" cap="none" strike="noStrike">
              <a:solidFill>
                <a:srgbClr val="000000"/>
              </a:solidFill>
              <a:latin typeface="Impact"/>
              <a:ea typeface="Impact"/>
              <a:cs typeface="Impact"/>
              <a:sym typeface="Impact"/>
            </a:endParaRPr>
          </a:p>
        </p:txBody>
      </p:sp>
      <p:sp>
        <p:nvSpPr>
          <p:cNvPr id="87" name="Google Shape;87;p1"/>
          <p:cNvSpPr/>
          <p:nvPr/>
        </p:nvSpPr>
        <p:spPr>
          <a:xfrm>
            <a:off x="292525" y="17048050"/>
            <a:ext cx="12679500" cy="1053900"/>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rgbClr val="000000"/>
                </a:solidFill>
                <a:latin typeface="Impact"/>
                <a:ea typeface="Impact"/>
                <a:cs typeface="Impact"/>
                <a:sym typeface="Impact"/>
              </a:rPr>
              <a:t>Methods</a:t>
            </a:r>
            <a:endParaRPr b="0" i="0" sz="4800" u="sng" cap="none" strike="noStrike">
              <a:solidFill>
                <a:srgbClr val="000000"/>
              </a:solidFill>
              <a:latin typeface="Impact"/>
              <a:ea typeface="Impact"/>
              <a:cs typeface="Impact"/>
              <a:sym typeface="Impact"/>
            </a:endParaRPr>
          </a:p>
        </p:txBody>
      </p:sp>
      <p:sp>
        <p:nvSpPr>
          <p:cNvPr id="88" name="Google Shape;88;p1"/>
          <p:cNvSpPr txBox="1"/>
          <p:nvPr/>
        </p:nvSpPr>
        <p:spPr>
          <a:xfrm>
            <a:off x="0" y="5528275"/>
            <a:ext cx="12445500" cy="10930800"/>
          </a:xfrm>
          <a:prstGeom prst="rect">
            <a:avLst/>
          </a:prstGeom>
          <a:noFill/>
          <a:ln>
            <a:noFill/>
          </a:ln>
        </p:spPr>
        <p:txBody>
          <a:bodyPr anchorCtr="0" anchor="t" bIns="219350" lIns="438725" spcFirstLastPara="1" rIns="438725" wrap="square" tIns="219350">
            <a:noAutofit/>
          </a:bodyPr>
          <a:lstStyle/>
          <a:p>
            <a:pPr indent="0" lvl="0" marL="0" marR="0" rtl="0" algn="just">
              <a:lnSpc>
                <a:spcPct val="115000"/>
              </a:lnSpc>
              <a:spcBef>
                <a:spcPts val="1200"/>
              </a:spcBef>
              <a:spcAft>
                <a:spcPts val="0"/>
              </a:spcAft>
              <a:buClr>
                <a:schemeClr val="dk1"/>
              </a:buClr>
              <a:buSzPts val="1100"/>
              <a:buFont typeface="Arial"/>
              <a:buNone/>
            </a:pPr>
            <a:r>
              <a:rPr lang="en-US" sz="4000">
                <a:solidFill>
                  <a:schemeClr val="dk1"/>
                </a:solidFill>
                <a:latin typeface="EB Garamond Medium"/>
                <a:ea typeface="EB Garamond Medium"/>
                <a:cs typeface="EB Garamond Medium"/>
                <a:sym typeface="EB Garamond Medium"/>
              </a:rPr>
              <a:t>The </a:t>
            </a:r>
            <a:r>
              <a:rPr i="0" lang="en-US" sz="4000" u="none" cap="none" strike="noStrike">
                <a:solidFill>
                  <a:schemeClr val="dk1"/>
                </a:solidFill>
                <a:latin typeface="EB Garamond Medium"/>
                <a:ea typeface="EB Garamond Medium"/>
                <a:cs typeface="EB Garamond Medium"/>
                <a:sym typeface="EB Garamond Medium"/>
              </a:rPr>
              <a:t>Miami-Dade County 311 Contact Center serves as a critical resource for residents, handling over 1.5 million calls and 30,000 emails annually in various languages. With a strong focus on accessibility, the center addresses more than 330,000 service requests each year, providing support through both in-person and online channels.</a:t>
            </a:r>
            <a:endParaRPr i="0" sz="400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15000"/>
              </a:lnSpc>
              <a:spcBef>
                <a:spcPts val="1200"/>
              </a:spcBef>
              <a:spcAft>
                <a:spcPts val="0"/>
              </a:spcAft>
              <a:buClr>
                <a:schemeClr val="dk1"/>
              </a:buClr>
              <a:buSzPts val="1100"/>
              <a:buFont typeface="Arial"/>
              <a:buNone/>
            </a:pPr>
            <a:r>
              <a:t/>
            </a:r>
            <a:endParaRPr i="0" sz="400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15000"/>
              </a:lnSpc>
              <a:spcBef>
                <a:spcPts val="1200"/>
              </a:spcBef>
              <a:spcAft>
                <a:spcPts val="0"/>
              </a:spcAft>
              <a:buClr>
                <a:schemeClr val="dk1"/>
              </a:buClr>
              <a:buSzPts val="1100"/>
              <a:buFont typeface="Arial"/>
              <a:buNone/>
            </a:pPr>
            <a:r>
              <a:rPr i="0" lang="en-US" sz="4000" u="none" cap="none" strike="noStrike">
                <a:solidFill>
                  <a:schemeClr val="dk1"/>
                </a:solidFill>
                <a:latin typeface="EB Garamond Medium"/>
                <a:ea typeface="EB Garamond Medium"/>
                <a:cs typeface="EB Garamond Medium"/>
                <a:sym typeface="EB Garamond Medium"/>
              </a:rPr>
              <a:t>Our analysis of the 2023 service records from the 311 Contact Center revealed important insights into service request trends, distribution across neighborhoods, and completion time patterns. Using data-driven techniques, we aim to streamline resource allocation, enhance public service delivery, and improve the quality of life for Miami-Dade County residents.</a:t>
            </a:r>
            <a:endParaRPr sz="4000">
              <a:solidFill>
                <a:schemeClr val="dk1"/>
              </a:solidFill>
              <a:latin typeface="EB Garamond Medium"/>
              <a:ea typeface="EB Garamond Medium"/>
              <a:cs typeface="EB Garamond Medium"/>
              <a:sym typeface="EB Garamond Medium"/>
            </a:endParaRPr>
          </a:p>
        </p:txBody>
      </p:sp>
      <p:sp>
        <p:nvSpPr>
          <p:cNvPr id="89" name="Google Shape;89;p1"/>
          <p:cNvSpPr/>
          <p:nvPr/>
        </p:nvSpPr>
        <p:spPr>
          <a:xfrm>
            <a:off x="29802719" y="16844852"/>
            <a:ext cx="13377300" cy="988200"/>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rgbClr val="000000"/>
                </a:solidFill>
                <a:latin typeface="Impact"/>
                <a:ea typeface="Impact"/>
                <a:cs typeface="Impact"/>
                <a:sym typeface="Impact"/>
              </a:rPr>
              <a:t>Conclusion</a:t>
            </a:r>
            <a:endParaRPr b="0" i="0" sz="4800" u="sng" cap="none" strike="noStrike">
              <a:solidFill>
                <a:srgbClr val="000000"/>
              </a:solidFill>
              <a:latin typeface="Impact"/>
              <a:ea typeface="Impact"/>
              <a:cs typeface="Impact"/>
              <a:sym typeface="Impact"/>
            </a:endParaRPr>
          </a:p>
        </p:txBody>
      </p:sp>
      <p:sp>
        <p:nvSpPr>
          <p:cNvPr id="90" name="Google Shape;90;p1"/>
          <p:cNvSpPr txBox="1"/>
          <p:nvPr/>
        </p:nvSpPr>
        <p:spPr>
          <a:xfrm>
            <a:off x="29629075" y="18104200"/>
            <a:ext cx="14111100" cy="12004500"/>
          </a:xfrm>
          <a:prstGeom prst="rect">
            <a:avLst/>
          </a:prstGeom>
          <a:noFill/>
          <a:ln>
            <a:noFill/>
          </a:ln>
        </p:spPr>
        <p:txBody>
          <a:bodyPr anchorCtr="0" anchor="t" bIns="219350" lIns="438725" spcFirstLastPara="1" rIns="438725" wrap="square" tIns="219350">
            <a:noAutofit/>
          </a:bodyPr>
          <a:lstStyle/>
          <a:p>
            <a:pPr indent="0" lvl="0" marL="0" marR="0" rtl="0" algn="just">
              <a:lnSpc>
                <a:spcPct val="115000"/>
              </a:lnSpc>
              <a:spcBef>
                <a:spcPts val="0"/>
              </a:spcBef>
              <a:spcAft>
                <a:spcPts val="0"/>
              </a:spcAft>
              <a:buClr>
                <a:schemeClr val="dk1"/>
              </a:buClr>
              <a:buSzPts val="1100"/>
              <a:buFont typeface="Arial"/>
              <a:buNone/>
            </a:pPr>
            <a:r>
              <a:rPr lang="en-US" sz="3550">
                <a:solidFill>
                  <a:srgbClr val="0D0D0D"/>
                </a:solidFill>
                <a:highlight>
                  <a:srgbClr val="FFFFFF"/>
                </a:highlight>
                <a:latin typeface="EB Garamond Medium"/>
                <a:ea typeface="EB Garamond Medium"/>
                <a:cs typeface="EB Garamond Medium"/>
                <a:sym typeface="EB Garamond Medium"/>
              </a:rPr>
              <a:t>Our analysis of Miami-Dade County's 311 service data revealed considerable variations in completion times by neighborhood and priority level. For example, emergency requests in District 3 took an average of 46.3 days to complete, while standard requests in District 4 were completed in an average of 28.5 days. These differences were further highlighted when examining the top 10 completion times by neighborhood and priority, revealing disparities in response times, particularly in areas with a higher volume of emergency requests.</a:t>
            </a:r>
            <a:endParaRPr sz="3550">
              <a:solidFill>
                <a:srgbClr val="0D0D0D"/>
              </a:solidFill>
              <a:highlight>
                <a:srgbClr val="FFFFFF"/>
              </a:highlight>
              <a:latin typeface="EB Garamond Medium"/>
              <a:ea typeface="EB Garamond Medium"/>
              <a:cs typeface="EB Garamond Medium"/>
              <a:sym typeface="EB Garamond Medium"/>
            </a:endParaRPr>
          </a:p>
          <a:p>
            <a:pPr indent="0" lvl="0" marL="0" marR="0" rtl="0" algn="just">
              <a:lnSpc>
                <a:spcPct val="115000"/>
              </a:lnSpc>
              <a:spcBef>
                <a:spcPts val="0"/>
              </a:spcBef>
              <a:spcAft>
                <a:spcPts val="0"/>
              </a:spcAft>
              <a:buClr>
                <a:schemeClr val="dk1"/>
              </a:buClr>
              <a:buSzPts val="1100"/>
              <a:buFont typeface="Arial"/>
              <a:buNone/>
            </a:pPr>
            <a:r>
              <a:t/>
            </a:r>
            <a:endParaRPr sz="3550">
              <a:solidFill>
                <a:srgbClr val="0D0D0D"/>
              </a:solidFill>
              <a:highlight>
                <a:srgbClr val="FFFFFF"/>
              </a:highlight>
              <a:latin typeface="EB Garamond Medium"/>
              <a:ea typeface="EB Garamond Medium"/>
              <a:cs typeface="EB Garamond Medium"/>
              <a:sym typeface="EB Garamond Medium"/>
            </a:endParaRPr>
          </a:p>
          <a:p>
            <a:pPr indent="0" lvl="0" marL="0" marR="0" rtl="0" algn="just">
              <a:lnSpc>
                <a:spcPct val="115000"/>
              </a:lnSpc>
              <a:spcBef>
                <a:spcPts val="0"/>
              </a:spcBef>
              <a:spcAft>
                <a:spcPts val="0"/>
              </a:spcAft>
              <a:buClr>
                <a:schemeClr val="dk1"/>
              </a:buClr>
              <a:buSzPts val="1100"/>
              <a:buFont typeface="Arial"/>
              <a:buNone/>
            </a:pPr>
            <a:r>
              <a:rPr lang="en-US" sz="3550">
                <a:solidFill>
                  <a:srgbClr val="0D0D0D"/>
                </a:solidFill>
                <a:highlight>
                  <a:srgbClr val="FFFFFF"/>
                </a:highlight>
                <a:latin typeface="EB Garamond Medium"/>
                <a:ea typeface="EB Garamond Medium"/>
                <a:cs typeface="EB Garamond Medium"/>
                <a:sym typeface="EB Garamond Medium"/>
              </a:rPr>
              <a:t>By applying K-means clustering, we identified three distinct clusters of service requests, indicating regions with high demand and resource allocation challenges. The data also showed that bulky trash pick-up requests were the most common, underscoring the need for improved waste management services. The longer completion times in neighborhoods with more emergency requests suggest issues with resource allocation or prioritization. This insight into spatial clustering can guide county commissioners in prioritizing resources and planning services for specific communities, ultimately enhancing public service delivery.</a:t>
            </a:r>
            <a:endParaRPr sz="3550">
              <a:solidFill>
                <a:srgbClr val="0D0D0D"/>
              </a:solidFill>
              <a:highlight>
                <a:srgbClr val="FFFFFF"/>
              </a:highlight>
              <a:latin typeface="EB Garamond Medium"/>
              <a:ea typeface="EB Garamond Medium"/>
              <a:cs typeface="EB Garamond Medium"/>
              <a:sym typeface="EB Garamond Medium"/>
            </a:endParaRPr>
          </a:p>
          <a:p>
            <a:pPr indent="0" lvl="0" marL="0" marR="0" rtl="0" algn="l">
              <a:lnSpc>
                <a:spcPct val="115000"/>
              </a:lnSpc>
              <a:spcBef>
                <a:spcPts val="1500"/>
              </a:spcBef>
              <a:spcAft>
                <a:spcPts val="0"/>
              </a:spcAft>
              <a:buClr>
                <a:schemeClr val="dk1"/>
              </a:buClr>
              <a:buSzPts val="1100"/>
              <a:buFont typeface="Arial"/>
              <a:buNone/>
            </a:pPr>
            <a:r>
              <a:t/>
            </a:r>
            <a:endParaRPr b="0" i="0" sz="3700" u="none" cap="none" strike="noStrike">
              <a:solidFill>
                <a:srgbClr val="0D0D0D"/>
              </a:solidFill>
              <a:highlight>
                <a:srgbClr val="FFFFFF"/>
              </a:highlight>
              <a:latin typeface="Roboto"/>
              <a:ea typeface="Roboto"/>
              <a:cs typeface="Roboto"/>
              <a:sym typeface="Roboto"/>
            </a:endParaRPr>
          </a:p>
          <a:p>
            <a:pPr indent="457200" lvl="0" marL="0" marR="0" rtl="0" algn="just">
              <a:lnSpc>
                <a:spcPct val="100000"/>
              </a:lnSpc>
              <a:spcBef>
                <a:spcPts val="1500"/>
              </a:spcBef>
              <a:spcAft>
                <a:spcPts val="0"/>
              </a:spcAft>
              <a:buClr>
                <a:srgbClr val="000000"/>
              </a:buClr>
              <a:buSzPts val="3600"/>
              <a:buFont typeface="Arial"/>
              <a:buNone/>
            </a:pPr>
            <a:r>
              <a:t/>
            </a:r>
            <a:endParaRPr b="0" i="0" sz="3000" u="none" cap="none" strike="noStrike">
              <a:solidFill>
                <a:schemeClr val="dk1"/>
              </a:solidFill>
              <a:latin typeface="Calibri"/>
              <a:ea typeface="Calibri"/>
              <a:cs typeface="Calibri"/>
              <a:sym typeface="Calibri"/>
            </a:endParaRPr>
          </a:p>
        </p:txBody>
      </p:sp>
      <p:sp>
        <p:nvSpPr>
          <p:cNvPr id="91" name="Google Shape;91;p1"/>
          <p:cNvSpPr/>
          <p:nvPr/>
        </p:nvSpPr>
        <p:spPr>
          <a:xfrm>
            <a:off x="29995994" y="30175728"/>
            <a:ext cx="13377300" cy="953400"/>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rgbClr val="000000"/>
                </a:solidFill>
                <a:latin typeface="Impact"/>
                <a:ea typeface="Impact"/>
                <a:cs typeface="Impact"/>
                <a:sym typeface="Impact"/>
              </a:rPr>
              <a:t>References</a:t>
            </a:r>
            <a:endParaRPr b="0" i="0" sz="4800" u="sng" cap="none" strike="noStrike">
              <a:solidFill>
                <a:srgbClr val="000000"/>
              </a:solidFill>
              <a:latin typeface="Impact"/>
              <a:ea typeface="Impact"/>
              <a:cs typeface="Impact"/>
              <a:sym typeface="Impact"/>
            </a:endParaRPr>
          </a:p>
        </p:txBody>
      </p:sp>
      <p:sp>
        <p:nvSpPr>
          <p:cNvPr id="92" name="Google Shape;92;p1"/>
          <p:cNvSpPr txBox="1"/>
          <p:nvPr/>
        </p:nvSpPr>
        <p:spPr>
          <a:xfrm>
            <a:off x="12249725" y="31325200"/>
            <a:ext cx="17845800" cy="1593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Arial"/>
              <a:buNone/>
            </a:pPr>
            <a:r>
              <a:rPr b="0" i="0" lang="en-US" sz="2000" u="none" cap="none" strike="noStrike">
                <a:solidFill>
                  <a:srgbClr val="0D0D0D"/>
                </a:solidFill>
                <a:highlight>
                  <a:srgbClr val="FFFFFF"/>
                </a:highlight>
                <a:latin typeface="Roboto"/>
                <a:ea typeface="Roboto"/>
                <a:cs typeface="Roboto"/>
                <a:sym typeface="Roboto"/>
              </a:rPr>
              <a:t>F</a:t>
            </a:r>
            <a:r>
              <a:rPr b="1" i="0" lang="en-US" sz="2000" u="none" cap="none" strike="noStrike">
                <a:solidFill>
                  <a:srgbClr val="0D0D0D"/>
                </a:solidFill>
                <a:highlight>
                  <a:srgbClr val="FFFFFF"/>
                </a:highlight>
                <a:latin typeface="Roboto"/>
                <a:ea typeface="Roboto"/>
                <a:cs typeface="Roboto"/>
                <a:sym typeface="Roboto"/>
              </a:rPr>
              <a:t>igure 2: </a:t>
            </a:r>
            <a:r>
              <a:rPr b="0" i="0" lang="en-US" sz="2000" u="none" cap="none" strike="noStrike">
                <a:solidFill>
                  <a:srgbClr val="0D0D0D"/>
                </a:solidFill>
                <a:highlight>
                  <a:srgbClr val="FFFFFF"/>
                </a:highlight>
                <a:latin typeface="Roboto"/>
                <a:ea typeface="Roboto"/>
                <a:cs typeface="Roboto"/>
                <a:sym typeface="Roboto"/>
              </a:rPr>
              <a:t>This column chart displays the average completion time of service requests across different neighborhoods and priority levels in Miami-Dade County. Each bar represents a neighborhood, with different colors indicating the priority level of the service request (emergency, standard, or urgent). The y-axis represents the average completion time in days, while the x-axis represents the neighborhood dist</a:t>
            </a:r>
            <a:r>
              <a:rPr lang="en-US" sz="2000">
                <a:solidFill>
                  <a:srgbClr val="0D0D0D"/>
                </a:solidFill>
                <a:highlight>
                  <a:srgbClr val="FFFFFF"/>
                </a:highlight>
                <a:latin typeface="Roboto"/>
                <a:ea typeface="Roboto"/>
                <a:cs typeface="Roboto"/>
                <a:sym typeface="Roboto"/>
              </a:rPr>
              <a:t>rict</a:t>
            </a:r>
            <a:r>
              <a:rPr b="0" i="0" lang="en-US" sz="2000" u="none" cap="none" strike="noStrike">
                <a:solidFill>
                  <a:srgbClr val="0D0D0D"/>
                </a:solidFill>
                <a:highlight>
                  <a:srgbClr val="FFFFFF"/>
                </a:highlight>
                <a:latin typeface="Roboto"/>
                <a:ea typeface="Roboto"/>
                <a:cs typeface="Roboto"/>
                <a:sym typeface="Roboto"/>
              </a:rPr>
              <a:t>s. </a:t>
            </a:r>
            <a:endParaRPr b="0" i="1"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b="1" i="1"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3" name="Google Shape;93;p1"/>
          <p:cNvSpPr/>
          <p:nvPr/>
        </p:nvSpPr>
        <p:spPr>
          <a:xfrm>
            <a:off x="30032778" y="4325658"/>
            <a:ext cx="13303722" cy="1151670"/>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219350" lIns="438725" spcFirstLastPara="1" rIns="438725" wrap="square" tIns="21935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sng" cap="none" strike="noStrike">
                <a:solidFill>
                  <a:srgbClr val="000000"/>
                </a:solidFill>
                <a:latin typeface="Impact"/>
                <a:ea typeface="Impact"/>
                <a:cs typeface="Impact"/>
                <a:sym typeface="Impact"/>
              </a:rPr>
              <a:t>Results Continued</a:t>
            </a:r>
            <a:endParaRPr b="0" i="0" sz="4800" u="sng" cap="none" strike="noStrike">
              <a:solidFill>
                <a:srgbClr val="000000"/>
              </a:solidFill>
              <a:latin typeface="Impact"/>
              <a:ea typeface="Impact"/>
              <a:cs typeface="Impact"/>
              <a:sym typeface="Impact"/>
            </a:endParaRPr>
          </a:p>
        </p:txBody>
      </p:sp>
      <p:pic>
        <p:nvPicPr>
          <p:cNvPr id="94" name="Google Shape;94;p1"/>
          <p:cNvPicPr preferRelativeResize="0"/>
          <p:nvPr/>
        </p:nvPicPr>
        <p:blipFill rotWithShape="1">
          <a:blip r:embed="rId3">
            <a:alphaModFix/>
          </a:blip>
          <a:srcRect b="0" l="0" r="0" t="0"/>
          <a:stretch/>
        </p:blipFill>
        <p:spPr>
          <a:xfrm>
            <a:off x="855575" y="167325"/>
            <a:ext cx="4173627" cy="4020849"/>
          </a:xfrm>
          <a:prstGeom prst="rect">
            <a:avLst/>
          </a:prstGeom>
          <a:noFill/>
          <a:ln>
            <a:noFill/>
          </a:ln>
        </p:spPr>
      </p:pic>
      <p:sp>
        <p:nvSpPr>
          <p:cNvPr id="95" name="Google Shape;95;p1"/>
          <p:cNvSpPr txBox="1"/>
          <p:nvPr/>
        </p:nvSpPr>
        <p:spPr>
          <a:xfrm>
            <a:off x="0" y="18244500"/>
            <a:ext cx="11920200" cy="14437500"/>
          </a:xfrm>
          <a:prstGeom prst="rect">
            <a:avLst/>
          </a:prstGeom>
          <a:noFill/>
          <a:ln>
            <a:noFill/>
          </a:ln>
        </p:spPr>
        <p:txBody>
          <a:bodyPr anchorCtr="0" anchor="t" bIns="219350" lIns="438725" spcFirstLastPara="1" rIns="438725" wrap="square" tIns="219350">
            <a:noAutofit/>
          </a:bodyPr>
          <a:lstStyle/>
          <a:p>
            <a:pPr indent="0" lvl="0" marL="0" marR="0" rtl="0" algn="just">
              <a:lnSpc>
                <a:spcPct val="100000"/>
              </a:lnSpc>
              <a:spcBef>
                <a:spcPts val="4500"/>
              </a:spcBef>
              <a:spcAft>
                <a:spcPts val="0"/>
              </a:spcAft>
              <a:buClr>
                <a:srgbClr val="000000"/>
              </a:buClr>
              <a:buSzPts val="4300"/>
              <a:buFont typeface="Arial"/>
              <a:buNone/>
            </a:pPr>
            <a:r>
              <a:rPr b="1" i="0" lang="en-US" sz="3950" u="none" cap="none" strike="noStrike">
                <a:solidFill>
                  <a:schemeClr val="dk1"/>
                </a:solidFill>
                <a:latin typeface="EB Garamond"/>
                <a:ea typeface="EB Garamond"/>
                <a:cs typeface="EB Garamond"/>
                <a:sym typeface="EB Garamond"/>
              </a:rPr>
              <a:t>Data Collection:</a:t>
            </a:r>
            <a:r>
              <a:rPr i="0" lang="en-US" sz="3950" u="none" cap="none" strike="noStrike">
                <a:solidFill>
                  <a:schemeClr val="dk1"/>
                </a:solidFill>
                <a:latin typeface="EB Garamond Medium"/>
                <a:ea typeface="EB Garamond Medium"/>
                <a:cs typeface="EB Garamond Medium"/>
                <a:sym typeface="EB Garamond Medium"/>
              </a:rPr>
              <a:t> Retrieved service records from the Miami-Dade County 311 Contact Center for the year 2023 through an API.</a:t>
            </a:r>
            <a:endParaRPr sz="3950">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4500"/>
              </a:spcBef>
              <a:spcAft>
                <a:spcPts val="0"/>
              </a:spcAft>
              <a:buClr>
                <a:srgbClr val="000000"/>
              </a:buClr>
              <a:buSzPts val="4300"/>
              <a:buFont typeface="Arial"/>
              <a:buNone/>
            </a:pPr>
            <a:r>
              <a:rPr b="1" i="0" lang="en-US" sz="3950" u="none" cap="none" strike="noStrike">
                <a:solidFill>
                  <a:schemeClr val="dk1"/>
                </a:solidFill>
                <a:latin typeface="EB Garamond"/>
                <a:ea typeface="EB Garamond"/>
                <a:cs typeface="EB Garamond"/>
                <a:sym typeface="EB Garamond"/>
              </a:rPr>
              <a:t>Data Preprocessing:</a:t>
            </a:r>
            <a:r>
              <a:rPr i="0" lang="en-US" sz="3950" u="none" cap="none" strike="noStrike">
                <a:solidFill>
                  <a:schemeClr val="dk1"/>
                </a:solidFill>
                <a:latin typeface="EB Garamond Medium"/>
                <a:ea typeface="EB Garamond Medium"/>
                <a:cs typeface="EB Garamond Medium"/>
                <a:sym typeface="EB Garamond Medium"/>
              </a:rPr>
              <a:t> Cleaned the data by resolving missing values, standardizing data types, and eliminating redundant columns.</a:t>
            </a:r>
            <a:endParaRPr i="0" sz="395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4500"/>
              </a:spcBef>
              <a:spcAft>
                <a:spcPts val="0"/>
              </a:spcAft>
              <a:buClr>
                <a:srgbClr val="000000"/>
              </a:buClr>
              <a:buSzPts val="4300"/>
              <a:buFont typeface="Arial"/>
              <a:buNone/>
            </a:pPr>
            <a:r>
              <a:rPr b="1" i="0" lang="en-US" sz="3950" u="none" cap="none" strike="noStrike">
                <a:solidFill>
                  <a:schemeClr val="dk1"/>
                </a:solidFill>
                <a:latin typeface="EB Garamond"/>
                <a:ea typeface="EB Garamond"/>
                <a:cs typeface="EB Garamond"/>
                <a:sym typeface="EB Garamond"/>
              </a:rPr>
              <a:t>Exploratory Data Analysis (EDA): </a:t>
            </a:r>
            <a:r>
              <a:rPr lang="en-US" sz="3950">
                <a:solidFill>
                  <a:schemeClr val="dk1"/>
                </a:solidFill>
                <a:latin typeface="EB Garamond Medium"/>
                <a:ea typeface="EB Garamond Medium"/>
                <a:cs typeface="EB Garamond Medium"/>
                <a:sym typeface="EB Garamond Medium"/>
              </a:rPr>
              <a:t>Conducted EDA with descriptive statistics and visualizations to identify trends. This process revealed common service requests and their distribution across different neighborhoods.</a:t>
            </a:r>
            <a:endParaRPr i="0" sz="395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4500"/>
              </a:spcBef>
              <a:spcAft>
                <a:spcPts val="0"/>
              </a:spcAft>
              <a:buClr>
                <a:srgbClr val="000000"/>
              </a:buClr>
              <a:buSzPts val="4300"/>
              <a:buFont typeface="Arial"/>
              <a:buNone/>
            </a:pPr>
            <a:r>
              <a:rPr b="1" i="0" lang="en-US" sz="3950" u="none" cap="none" strike="noStrike">
                <a:solidFill>
                  <a:schemeClr val="dk1"/>
                </a:solidFill>
                <a:latin typeface="EB Garamond"/>
                <a:ea typeface="EB Garamond"/>
                <a:cs typeface="EB Garamond"/>
                <a:sym typeface="EB Garamond"/>
              </a:rPr>
              <a:t>Data</a:t>
            </a:r>
            <a:r>
              <a:rPr b="1" lang="en-US" sz="3950">
                <a:solidFill>
                  <a:schemeClr val="dk1"/>
                </a:solidFill>
                <a:latin typeface="EB Garamond"/>
                <a:ea typeface="EB Garamond"/>
                <a:cs typeface="EB Garamond"/>
                <a:sym typeface="EB Garamond"/>
              </a:rPr>
              <a:t> </a:t>
            </a:r>
            <a:r>
              <a:rPr b="1" i="0" lang="en-US" sz="3950" u="none" cap="none" strike="noStrike">
                <a:solidFill>
                  <a:schemeClr val="dk1"/>
                </a:solidFill>
                <a:latin typeface="EB Garamond"/>
                <a:ea typeface="EB Garamond"/>
                <a:cs typeface="EB Garamond"/>
                <a:sym typeface="EB Garamond"/>
              </a:rPr>
              <a:t>Mining Techniques:</a:t>
            </a:r>
            <a:r>
              <a:rPr lang="en-US" sz="3950">
                <a:solidFill>
                  <a:schemeClr val="dk1"/>
                </a:solidFill>
                <a:latin typeface="EB Garamond Medium"/>
                <a:ea typeface="EB Garamond Medium"/>
                <a:cs typeface="EB Garamond Medium"/>
                <a:sym typeface="EB Garamond Medium"/>
              </a:rPr>
              <a:t> Applied K-means clustering to group service requests based on their locations. The optimal number of clusters was determined using the elbow method. This clustering approach helped pinpoint areas with high service demand.</a:t>
            </a:r>
            <a:endParaRPr i="0" sz="3950" u="none" cap="none" strike="noStrike">
              <a:solidFill>
                <a:schemeClr val="dk1"/>
              </a:solidFill>
              <a:latin typeface="EB Garamond Medium"/>
              <a:ea typeface="EB Garamond Medium"/>
              <a:cs typeface="EB Garamond Medium"/>
              <a:sym typeface="EB Garamond Medium"/>
            </a:endParaRPr>
          </a:p>
          <a:p>
            <a:pPr indent="0" lvl="0" marL="0" marR="0" rtl="0" algn="just">
              <a:lnSpc>
                <a:spcPct val="100000"/>
              </a:lnSpc>
              <a:spcBef>
                <a:spcPts val="4500"/>
              </a:spcBef>
              <a:spcAft>
                <a:spcPts val="4500"/>
              </a:spcAft>
              <a:buClr>
                <a:srgbClr val="000000"/>
              </a:buClr>
              <a:buSzPts val="4300"/>
              <a:buFont typeface="Arial"/>
              <a:buNone/>
            </a:pPr>
            <a:r>
              <a:rPr b="1" i="0" lang="en-US" sz="3950" u="none" cap="none" strike="noStrike">
                <a:solidFill>
                  <a:schemeClr val="dk1"/>
                </a:solidFill>
                <a:latin typeface="EB Garamond"/>
                <a:ea typeface="EB Garamond"/>
                <a:cs typeface="EB Garamond"/>
                <a:sym typeface="EB Garamond"/>
              </a:rPr>
              <a:t>Analysis Tools</a:t>
            </a:r>
            <a:r>
              <a:rPr b="1" lang="en-US" sz="3950">
                <a:solidFill>
                  <a:schemeClr val="dk1"/>
                </a:solidFill>
                <a:latin typeface="EB Garamond"/>
                <a:ea typeface="EB Garamond"/>
                <a:cs typeface="EB Garamond"/>
                <a:sym typeface="EB Garamond"/>
              </a:rPr>
              <a:t>:</a:t>
            </a:r>
            <a:r>
              <a:rPr i="0" lang="en-US" sz="3950" u="none" cap="none" strike="noStrike">
                <a:solidFill>
                  <a:schemeClr val="dk1"/>
                </a:solidFill>
                <a:latin typeface="EB Garamond Medium"/>
                <a:ea typeface="EB Garamond Medium"/>
                <a:cs typeface="EB Garamond Medium"/>
                <a:sym typeface="EB Garamond Medium"/>
              </a:rPr>
              <a:t> U</a:t>
            </a:r>
            <a:r>
              <a:rPr lang="en-US" sz="3950">
                <a:solidFill>
                  <a:schemeClr val="dk1"/>
                </a:solidFill>
                <a:latin typeface="EB Garamond Medium"/>
                <a:ea typeface="EB Garamond Medium"/>
                <a:cs typeface="EB Garamond Medium"/>
                <a:sym typeface="EB Garamond Medium"/>
              </a:rPr>
              <a:t>tilized Python and various libraries like Pandas, NumPy, Matplotlib, Seaborn, and Scikit-learn for data processing, visualization, and machine learning.</a:t>
            </a:r>
            <a:endParaRPr i="0" sz="3950" u="none" cap="none" strike="noStrike">
              <a:solidFill>
                <a:schemeClr val="dk1"/>
              </a:solidFill>
              <a:latin typeface="EB Garamond Medium"/>
              <a:ea typeface="EB Garamond Medium"/>
              <a:cs typeface="EB Garamond Medium"/>
              <a:sym typeface="EB Garamond Medium"/>
            </a:endParaRPr>
          </a:p>
        </p:txBody>
      </p:sp>
      <p:pic>
        <p:nvPicPr>
          <p:cNvPr id="96" name="Google Shape;96;p1"/>
          <p:cNvPicPr preferRelativeResize="0"/>
          <p:nvPr/>
        </p:nvPicPr>
        <p:blipFill rotWithShape="1">
          <a:blip r:embed="rId4">
            <a:alphaModFix/>
          </a:blip>
          <a:srcRect b="0" l="0" r="0" t="0"/>
          <a:stretch/>
        </p:blipFill>
        <p:spPr>
          <a:xfrm>
            <a:off x="29435825" y="5394000"/>
            <a:ext cx="14111100" cy="9729400"/>
          </a:xfrm>
          <a:prstGeom prst="rect">
            <a:avLst/>
          </a:prstGeom>
          <a:noFill/>
          <a:ln>
            <a:noFill/>
          </a:ln>
        </p:spPr>
      </p:pic>
      <p:pic>
        <p:nvPicPr>
          <p:cNvPr id="97" name="Google Shape;97;p1"/>
          <p:cNvPicPr preferRelativeResize="0"/>
          <p:nvPr/>
        </p:nvPicPr>
        <p:blipFill rotWithShape="1">
          <a:blip r:embed="rId5">
            <a:alphaModFix/>
          </a:blip>
          <a:srcRect b="0" l="0" r="0" t="0"/>
          <a:stretch/>
        </p:blipFill>
        <p:spPr>
          <a:xfrm>
            <a:off x="12561950" y="5528275"/>
            <a:ext cx="17086950" cy="9729388"/>
          </a:xfrm>
          <a:prstGeom prst="rect">
            <a:avLst/>
          </a:prstGeom>
          <a:noFill/>
          <a:ln>
            <a:noFill/>
          </a:ln>
        </p:spPr>
      </p:pic>
      <p:sp>
        <p:nvSpPr>
          <p:cNvPr id="98" name="Google Shape;98;p1"/>
          <p:cNvSpPr txBox="1"/>
          <p:nvPr/>
        </p:nvSpPr>
        <p:spPr>
          <a:xfrm>
            <a:off x="12772900" y="15693150"/>
            <a:ext cx="16599000" cy="1151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Arial"/>
              <a:buNone/>
            </a:pPr>
            <a:r>
              <a:rPr b="1" i="0" lang="en-US" sz="2000" u="none" cap="none" strike="noStrike">
                <a:solidFill>
                  <a:schemeClr val="dk1"/>
                </a:solidFill>
                <a:latin typeface="Roboto"/>
                <a:ea typeface="Roboto"/>
                <a:cs typeface="Roboto"/>
                <a:sym typeface="Roboto"/>
              </a:rPr>
              <a:t>Figure 1:</a:t>
            </a:r>
            <a:r>
              <a:rPr b="1" i="1" lang="en-US" sz="2000" u="none" cap="none" strike="noStrike">
                <a:solidFill>
                  <a:schemeClr val="dk1"/>
                </a:solidFill>
                <a:latin typeface="Roboto"/>
                <a:ea typeface="Roboto"/>
                <a:cs typeface="Roboto"/>
                <a:sym typeface="Roboto"/>
              </a:rPr>
              <a:t> </a:t>
            </a:r>
            <a:r>
              <a:rPr b="0" i="0" lang="en-US" sz="2000" u="none" cap="none" strike="noStrike">
                <a:solidFill>
                  <a:srgbClr val="0D0D0D"/>
                </a:solidFill>
                <a:highlight>
                  <a:srgbClr val="FFFFFF"/>
                </a:highlight>
                <a:latin typeface="Roboto"/>
                <a:ea typeface="Roboto"/>
                <a:cs typeface="Roboto"/>
                <a:sym typeface="Roboto"/>
              </a:rPr>
              <a:t>This bar chart illustrates the top 10 most frequently reported issues in Miami-Dade County based on 311 service requests in 2023.</a:t>
            </a:r>
            <a:endParaRPr b="1" i="1" sz="20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2400"/>
              <a:buFont typeface="Arial"/>
              <a:buNone/>
            </a:pPr>
            <a:r>
              <a:t/>
            </a:r>
            <a:endParaRPr b="1" i="1"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9" name="Google Shape;99;p1"/>
          <p:cNvSpPr txBox="1"/>
          <p:nvPr/>
        </p:nvSpPr>
        <p:spPr>
          <a:xfrm>
            <a:off x="29961175" y="15166100"/>
            <a:ext cx="13713000" cy="1407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Arial"/>
              <a:buNone/>
            </a:pPr>
            <a:r>
              <a:rPr b="1" i="0" lang="en-US" sz="1900" u="none" cap="none" strike="noStrike">
                <a:solidFill>
                  <a:schemeClr val="dk1"/>
                </a:solidFill>
                <a:latin typeface="Calibri"/>
                <a:ea typeface="Calibri"/>
                <a:cs typeface="Calibri"/>
                <a:sym typeface="Calibri"/>
              </a:rPr>
              <a:t>Figure 3:</a:t>
            </a:r>
            <a:r>
              <a:rPr b="1" i="1" lang="en-US" sz="1900" u="none" cap="none" strike="noStrike">
                <a:solidFill>
                  <a:schemeClr val="dk1"/>
                </a:solidFill>
                <a:latin typeface="Calibri"/>
                <a:ea typeface="Calibri"/>
                <a:cs typeface="Calibri"/>
                <a:sym typeface="Calibri"/>
              </a:rPr>
              <a:t> </a:t>
            </a:r>
            <a:r>
              <a:rPr b="0" i="0" lang="en-US" sz="1900" u="none" cap="none" strike="noStrike">
                <a:solidFill>
                  <a:srgbClr val="0D0D0D"/>
                </a:solidFill>
                <a:highlight>
                  <a:srgbClr val="FFFFFF"/>
                </a:highlight>
                <a:latin typeface="Roboto"/>
                <a:ea typeface="Roboto"/>
                <a:cs typeface="Roboto"/>
                <a:sym typeface="Roboto"/>
              </a:rPr>
              <a:t>This </a:t>
            </a:r>
            <a:r>
              <a:rPr lang="en-US" sz="1900">
                <a:solidFill>
                  <a:srgbClr val="0D0D0D"/>
                </a:solidFill>
                <a:highlight>
                  <a:srgbClr val="FFFFFF"/>
                </a:highlight>
                <a:latin typeface="Roboto"/>
                <a:ea typeface="Roboto"/>
                <a:cs typeface="Roboto"/>
                <a:sym typeface="Roboto"/>
              </a:rPr>
              <a:t>plot shows the spatial clustering of service request locations in Miami-Dade County using K-means clustering. Each point represents a service request location, with different colors indicating the cluster it belongs to. The red "X" markers signify the centroids of each cluster. The visualization reveals three distinct clusters, pointing to areas with high service demand and potential resource allocation challenges.</a:t>
            </a:r>
            <a:endParaRPr b="1" i="1" sz="19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b="1" i="1"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00" name="Google Shape;100;p1"/>
          <p:cNvPicPr preferRelativeResize="0"/>
          <p:nvPr/>
        </p:nvPicPr>
        <p:blipFill rotWithShape="1">
          <a:blip r:embed="rId6">
            <a:alphaModFix/>
          </a:blip>
          <a:srcRect b="0" l="0" r="0" t="0"/>
          <a:stretch/>
        </p:blipFill>
        <p:spPr>
          <a:xfrm>
            <a:off x="12115475" y="16459200"/>
            <a:ext cx="17845700" cy="15008200"/>
          </a:xfrm>
          <a:prstGeom prst="rect">
            <a:avLst/>
          </a:prstGeom>
          <a:noFill/>
          <a:ln>
            <a:noFill/>
          </a:ln>
        </p:spPr>
      </p:pic>
      <p:sp>
        <p:nvSpPr>
          <p:cNvPr id="101" name="Google Shape;101;p1"/>
          <p:cNvSpPr txBox="1"/>
          <p:nvPr/>
        </p:nvSpPr>
        <p:spPr>
          <a:xfrm>
            <a:off x="30424950" y="31433800"/>
            <a:ext cx="12911700" cy="1200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D0D0D"/>
              </a:buClr>
              <a:buSzPts val="2000"/>
              <a:buFont typeface="Arial"/>
              <a:buChar char="●"/>
            </a:pPr>
            <a:r>
              <a:rPr b="0" i="0" lang="en-US" sz="2000" u="none" cap="none" strike="noStrike">
                <a:solidFill>
                  <a:srgbClr val="0D0D0D"/>
                </a:solidFill>
                <a:highlight>
                  <a:srgbClr val="FFFFFF"/>
                </a:highlight>
                <a:latin typeface="Arial"/>
                <a:ea typeface="Arial"/>
                <a:cs typeface="Arial"/>
                <a:sym typeface="Arial"/>
              </a:rPr>
              <a:t>Miami-Dade County 311 Service Requests Data, 2023. Retrieved from</a:t>
            </a:r>
            <a:r>
              <a:rPr b="0" i="0" lang="en-US" sz="2000" u="none" cap="none" strike="noStrike">
                <a:solidFill>
                  <a:srgbClr val="0D0D0D"/>
                </a:solidFill>
                <a:highlight>
                  <a:srgbClr val="FFFFFF"/>
                </a:highlight>
                <a:uFill>
                  <a:noFill/>
                </a:uFill>
                <a:latin typeface="Arial"/>
                <a:ea typeface="Arial"/>
                <a:cs typeface="Arial"/>
                <a:sym typeface="Arial"/>
                <a:hlinkClick r:id="rId7">
                  <a:extLst>
                    <a:ext uri="{A12FA001-AC4F-418D-AE19-62706E023703}">
                      <ahyp:hlinkClr val="tx"/>
                    </a:ext>
                  </a:extLst>
                </a:hlinkClick>
              </a:rPr>
              <a:t> </a:t>
            </a:r>
            <a:r>
              <a:rPr b="0" i="0" lang="en-US" sz="2000" u="sng" cap="none" strike="noStrike">
                <a:solidFill>
                  <a:srgbClr val="0000FF"/>
                </a:solidFill>
                <a:highlight>
                  <a:srgbClr val="FFFFFF"/>
                </a:highlight>
                <a:latin typeface="Arial"/>
                <a:ea typeface="Arial"/>
                <a:cs typeface="Arial"/>
                <a:sym typeface="Arial"/>
                <a:hlinkClick r:id="rId8">
                  <a:extLst>
                    <a:ext uri="{A12FA001-AC4F-418D-AE19-62706E023703}">
                      <ahyp:hlinkClr val="tx"/>
                    </a:ext>
                  </a:extLst>
                </a:hlinkClick>
              </a:rPr>
              <a:t>Miami-Dade County GIS Open Data</a:t>
            </a:r>
            <a:endParaRPr b="0" i="0" sz="2000" u="sng" cap="none" strike="noStrike">
              <a:solidFill>
                <a:srgbClr val="0000FF"/>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rgbClr val="0D0D0D"/>
              </a:buClr>
              <a:buSzPts val="2000"/>
              <a:buFont typeface="Arial"/>
              <a:buChar char="●"/>
            </a:pPr>
            <a:r>
              <a:rPr b="0" i="0" lang="en-US" sz="2000" u="none" cap="none" strike="noStrike">
                <a:solidFill>
                  <a:srgbClr val="0D0D0D"/>
                </a:solidFill>
                <a:highlight>
                  <a:srgbClr val="FFFFFF"/>
                </a:highlight>
                <a:latin typeface="Arial"/>
                <a:ea typeface="Arial"/>
                <a:cs typeface="Arial"/>
                <a:sym typeface="Arial"/>
              </a:rPr>
              <a:t>Miami-Dade County Public Information Guide. Retrieved from</a:t>
            </a:r>
            <a:r>
              <a:rPr b="0" i="0" lang="en-US" sz="2000" u="none" cap="none" strike="noStrike">
                <a:solidFill>
                  <a:srgbClr val="0D0D0D"/>
                </a:solidFill>
                <a:highlight>
                  <a:srgbClr val="FFFFFF"/>
                </a:highlight>
                <a:uFill>
                  <a:noFill/>
                </a:uFill>
                <a:latin typeface="Arial"/>
                <a:ea typeface="Arial"/>
                <a:cs typeface="Arial"/>
                <a:sym typeface="Arial"/>
                <a:hlinkClick r:id="rId9">
                  <a:extLst>
                    <a:ext uri="{A12FA001-AC4F-418D-AE19-62706E023703}">
                      <ahyp:hlinkClr val="tx"/>
                    </a:ext>
                  </a:extLst>
                </a:hlinkClick>
              </a:rPr>
              <a:t> </a:t>
            </a:r>
            <a:r>
              <a:rPr b="0" i="0" lang="en-US" sz="2000" u="sng" cap="none" strike="noStrike">
                <a:solidFill>
                  <a:srgbClr val="0000FF"/>
                </a:solidFill>
                <a:highlight>
                  <a:srgbClr val="FFFFFF"/>
                </a:highlight>
                <a:latin typeface="Arial"/>
                <a:ea typeface="Arial"/>
                <a:cs typeface="Arial"/>
                <a:sym typeface="Arial"/>
                <a:hlinkClick r:id="rId10">
                  <a:extLst>
                    <a:ext uri="{A12FA001-AC4F-418D-AE19-62706E023703}">
                      <ahyp:hlinkClr val="tx"/>
                    </a:ext>
                  </a:extLst>
                </a:hlinkClick>
              </a:rPr>
              <a:t>Miami-Dade County Official Public Information Guide</a:t>
            </a:r>
            <a:endParaRPr b="0" i="0" sz="2000" u="sng" cap="none" strike="noStrike">
              <a:solidFill>
                <a:srgbClr val="0000FF"/>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Laura Cerpa</dc:creator>
</cp:coreProperties>
</file>