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  <dgm:t>
        <a:bodyPr/>
        <a:lstStyle/>
        <a:p>
          <a:endParaRPr lang="en-PH"/>
        </a:p>
      </dgm:t>
    </dgm:pt>
    <dgm:pt modelId="{6A058D6F-D207-4F81-A3FF-D70611BE6534}" type="sibTrans" cxnId="{C81E8C91-5EF5-45E9-ACD4-E449A9809B80}">
      <dgm:prSet/>
      <dgm:spPr/>
      <dgm:t>
        <a:bodyPr/>
        <a:lstStyle/>
        <a:p>
          <a:endParaRPr lang="en-PH"/>
        </a:p>
      </dgm:t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  <dgm:t>
        <a:bodyPr/>
        <a:lstStyle/>
        <a:p>
          <a:endParaRPr lang="en-PH"/>
        </a:p>
      </dgm:t>
    </dgm:pt>
    <dgm:pt modelId="{8A9ACAAE-236A-4C50-8D2E-022C95250F55}" type="sibTrans" cxnId="{F812C254-ECB2-457A-B2DD-0DA61683069B}">
      <dgm:prSet/>
      <dgm:spPr/>
      <dgm:t>
        <a:bodyPr/>
        <a:lstStyle/>
        <a:p>
          <a:endParaRPr lang="en-PH"/>
        </a:p>
      </dgm:t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  <dgm:t>
        <a:bodyPr/>
        <a:lstStyle/>
        <a:p>
          <a:endParaRPr lang="en-PH"/>
        </a:p>
      </dgm:t>
    </dgm:pt>
    <dgm:pt modelId="{CBA63FA3-5470-4234-A511-234C76F1D9FA}" type="sibTrans" cxnId="{A379DEAC-9ED6-46D7-BA90-0F0F0114656E}">
      <dgm:prSet/>
      <dgm:spPr/>
      <dgm:t>
        <a:bodyPr/>
        <a:lstStyle/>
        <a:p>
          <a:endParaRPr lang="en-PH"/>
        </a:p>
      </dgm:t>
    </dgm:pt>
    <dgm:pt modelId="{28ACC96C-DAEE-4690-912C-9633C398023B}">
      <dgm:prSet phldrT="[Text]"/>
      <dgm:spPr/>
      <dgm:t>
        <a:bodyPr/>
        <a:lstStyle/>
        <a:p>
          <a:r>
            <a:rPr lang="en-PH" i="0" u="none" dirty="0"/>
            <a:t>NONE: /validate</a:t>
          </a:r>
        </a:p>
      </dgm:t>
    </dgm:pt>
    <dgm:pt modelId="{B0804064-996B-41FA-9EBA-EC56EBF3506F}" type="parTrans" cxnId="{7E7EDEA4-6763-40BA-82A3-4F093EFBF7FD}">
      <dgm:prSet/>
      <dgm:spPr/>
      <dgm:t>
        <a:bodyPr/>
        <a:lstStyle/>
        <a:p>
          <a:endParaRPr lang="en-PH"/>
        </a:p>
      </dgm:t>
    </dgm:pt>
    <dgm:pt modelId="{8AF9705A-3B07-4438-A2D1-1293791B0AE2}" type="sibTrans" cxnId="{7E7EDEA4-6763-40BA-82A3-4F093EFBF7FD}">
      <dgm:prSet/>
      <dgm:spPr/>
      <dgm:t>
        <a:bodyPr/>
        <a:lstStyle/>
        <a:p>
          <a:endParaRPr lang="en-PH"/>
        </a:p>
      </dgm:t>
    </dgm:pt>
    <dgm:pt modelId="{197668C4-8212-48B8-A54E-73002176A9B9}">
      <dgm:prSet phldrT="[Text]"/>
      <dgm:spPr/>
      <dgm:t>
        <a:bodyPr/>
        <a:lstStyle/>
        <a:p>
          <a:r>
            <a:rPr lang="en-PH" i="0" u="none" dirty="0"/>
            <a:t>POST: /validate/password</a:t>
          </a:r>
        </a:p>
      </dgm:t>
    </dgm:pt>
    <dgm:pt modelId="{AD5EE0EA-60D1-43DE-980D-E1501EFCEDE7}" type="parTrans" cxnId="{902876D9-9133-4A48-8398-C7CAAFB05485}">
      <dgm:prSet/>
      <dgm:spPr/>
      <dgm:t>
        <a:bodyPr/>
        <a:lstStyle/>
        <a:p>
          <a:endParaRPr lang="en-PH"/>
        </a:p>
      </dgm:t>
    </dgm:pt>
    <dgm:pt modelId="{ABDB2C2B-782E-4029-89BE-6E5CBB30B114}" type="sibTrans" cxnId="{902876D9-9133-4A48-8398-C7CAAFB05485}">
      <dgm:prSet/>
      <dgm:spPr/>
      <dgm:t>
        <a:bodyPr/>
        <a:lstStyle/>
        <a:p>
          <a:endParaRPr lang="en-PH"/>
        </a:p>
      </dgm:t>
    </dgm:pt>
    <dgm:pt modelId="{5DF6C11B-377F-47FB-BC50-A7E3E32B7B43}">
      <dgm:prSet phldrT="[Text]"/>
      <dgm:spPr/>
      <dgm:t>
        <a:bodyPr/>
        <a:lstStyle/>
        <a:p>
          <a:r>
            <a:rPr lang="en-PH" i="0" u="none"/>
            <a:t>POST: </a:t>
          </a:r>
          <a:r>
            <a:rPr lang="en-PH" i="0" u="none" dirty="0"/>
            <a:t>/validate/username</a:t>
          </a:r>
        </a:p>
      </dgm:t>
    </dgm:pt>
    <dgm:pt modelId="{D672805F-D531-46CA-8240-38805655CA82}" type="parTrans" cxnId="{4FDFA2ED-B79E-47AF-A7D1-362FF3E41002}">
      <dgm:prSet/>
      <dgm:spPr/>
      <dgm:t>
        <a:bodyPr/>
        <a:lstStyle/>
        <a:p>
          <a:endParaRPr lang="en-PH"/>
        </a:p>
      </dgm:t>
    </dgm:pt>
    <dgm:pt modelId="{02CB11EC-9DE7-441C-B4FD-6C7BD018BCA0}" type="sibTrans" cxnId="{4FDFA2ED-B79E-47AF-A7D1-362FF3E41002}">
      <dgm:prSet/>
      <dgm:spPr/>
      <dgm:t>
        <a:bodyPr/>
        <a:lstStyle/>
        <a:p>
          <a:endParaRPr lang="en-PH"/>
        </a:p>
      </dgm:t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8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8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8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3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3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3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8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8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8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3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3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3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8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8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8"/>
      <dgm:spPr/>
    </dgm:pt>
    <dgm:pt modelId="{DE4A9740-7D9B-4A7D-9A6A-26B43F1C9054}" type="pres">
      <dgm:prSet presAssocID="{44363CFA-628E-4026-88F3-8868490E44F8}" presName="hierChild4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8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8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8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2" presStyleCnt="13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2" presStyleCnt="13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2" presStyleCnt="13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3" presStyleCnt="13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3" presStyleCnt="13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3" presStyleCnt="13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4" presStyleCnt="13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4" presStyleCnt="13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4" presStyleCnt="13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5" presStyleCnt="13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5" presStyleCnt="13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5" presStyleCnt="13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6" presStyleCnt="13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6" presStyleCnt="13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6" presStyleCnt="13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7" presStyleCnt="13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7" presStyleCnt="13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7" presStyleCnt="13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8" presStyleCnt="13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8" presStyleCnt="13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8" presStyleCnt="13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8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8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8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9" presStyleCnt="13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9" presStyleCnt="13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9" presStyleCnt="13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8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8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8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0" presStyleCnt="13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0" presStyleCnt="13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0" presStyleCnt="13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8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8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8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DC0B8C07-BCD6-4D91-BB5F-6E51880E10CA}" type="pres">
      <dgm:prSet presAssocID="{B0804064-996B-41FA-9EBA-EC56EBF3506F}" presName="Name37" presStyleLbl="parChTrans1D2" presStyleIdx="7" presStyleCnt="8"/>
      <dgm:spPr/>
    </dgm:pt>
    <dgm:pt modelId="{B4ED0032-F552-4842-84E2-122A4AFFF45E}" type="pres">
      <dgm:prSet presAssocID="{28ACC96C-DAEE-4690-912C-9633C398023B}" presName="hierRoot2" presStyleCnt="0">
        <dgm:presLayoutVars>
          <dgm:hierBranch val="init"/>
        </dgm:presLayoutVars>
      </dgm:prSet>
      <dgm:spPr/>
    </dgm:pt>
    <dgm:pt modelId="{6D33168C-FBE8-4F1B-BC43-FCCC2110A207}" type="pres">
      <dgm:prSet presAssocID="{28ACC96C-DAEE-4690-912C-9633C398023B}" presName="rootComposite" presStyleCnt="0"/>
      <dgm:spPr/>
    </dgm:pt>
    <dgm:pt modelId="{99BBCD64-0904-4F94-938B-1D4FAE73A2E1}" type="pres">
      <dgm:prSet presAssocID="{28ACC96C-DAEE-4690-912C-9633C398023B}" presName="rootText" presStyleLbl="node2" presStyleIdx="7" presStyleCnt="8">
        <dgm:presLayoutVars>
          <dgm:chPref val="3"/>
        </dgm:presLayoutVars>
      </dgm:prSet>
      <dgm:spPr/>
    </dgm:pt>
    <dgm:pt modelId="{4C381AC9-173E-441C-AC7D-6F1D3FC15D8A}" type="pres">
      <dgm:prSet presAssocID="{28ACC96C-DAEE-4690-912C-9633C398023B}" presName="rootConnector" presStyleLbl="node2" presStyleIdx="7" presStyleCnt="8"/>
      <dgm:spPr/>
    </dgm:pt>
    <dgm:pt modelId="{1E03C464-5C83-400B-BDFE-953A491844E5}" type="pres">
      <dgm:prSet presAssocID="{28ACC96C-DAEE-4690-912C-9633C398023B}" presName="hierChild4" presStyleCnt="0"/>
      <dgm:spPr/>
    </dgm:pt>
    <dgm:pt modelId="{98DF9615-6AB1-4615-98A9-227A4B3AE02B}" type="pres">
      <dgm:prSet presAssocID="{AD5EE0EA-60D1-43DE-980D-E1501EFCEDE7}" presName="Name37" presStyleLbl="parChTrans1D3" presStyleIdx="11" presStyleCnt="13"/>
      <dgm:spPr/>
    </dgm:pt>
    <dgm:pt modelId="{F4F6AA9E-5CC7-4688-8E0A-DFFF2E2453E3}" type="pres">
      <dgm:prSet presAssocID="{197668C4-8212-48B8-A54E-73002176A9B9}" presName="hierRoot2" presStyleCnt="0">
        <dgm:presLayoutVars>
          <dgm:hierBranch val="init"/>
        </dgm:presLayoutVars>
      </dgm:prSet>
      <dgm:spPr/>
    </dgm:pt>
    <dgm:pt modelId="{BEBC0944-3EE9-44C2-9697-A828E10A67CD}" type="pres">
      <dgm:prSet presAssocID="{197668C4-8212-48B8-A54E-73002176A9B9}" presName="rootComposite" presStyleCnt="0"/>
      <dgm:spPr/>
    </dgm:pt>
    <dgm:pt modelId="{7A882588-0810-4F92-AD23-756B9035A4E8}" type="pres">
      <dgm:prSet presAssocID="{197668C4-8212-48B8-A54E-73002176A9B9}" presName="rootText" presStyleLbl="node3" presStyleIdx="11" presStyleCnt="13">
        <dgm:presLayoutVars>
          <dgm:chPref val="3"/>
        </dgm:presLayoutVars>
      </dgm:prSet>
      <dgm:spPr/>
    </dgm:pt>
    <dgm:pt modelId="{241D6C5A-A704-4FEC-BFA2-42E7E1150593}" type="pres">
      <dgm:prSet presAssocID="{197668C4-8212-48B8-A54E-73002176A9B9}" presName="rootConnector" presStyleLbl="node3" presStyleIdx="11" presStyleCnt="13"/>
      <dgm:spPr/>
    </dgm:pt>
    <dgm:pt modelId="{1773CDB1-D2E3-4EAE-A42A-B036DC3596AE}" type="pres">
      <dgm:prSet presAssocID="{197668C4-8212-48B8-A54E-73002176A9B9}" presName="hierChild4" presStyleCnt="0"/>
      <dgm:spPr/>
    </dgm:pt>
    <dgm:pt modelId="{3E037070-2817-4D54-B26C-AD6AA1BCCF21}" type="pres">
      <dgm:prSet presAssocID="{197668C4-8212-48B8-A54E-73002176A9B9}" presName="hierChild5" presStyleCnt="0"/>
      <dgm:spPr/>
    </dgm:pt>
    <dgm:pt modelId="{B4023B61-E2B4-4C69-A00E-8B14067C6DC3}" type="pres">
      <dgm:prSet presAssocID="{D672805F-D531-46CA-8240-38805655CA82}" presName="Name37" presStyleLbl="parChTrans1D3" presStyleIdx="12" presStyleCnt="13"/>
      <dgm:spPr/>
    </dgm:pt>
    <dgm:pt modelId="{BBBC079C-B4BF-4ADF-8148-1298E67D0F08}" type="pres">
      <dgm:prSet presAssocID="{5DF6C11B-377F-47FB-BC50-A7E3E32B7B43}" presName="hierRoot2" presStyleCnt="0">
        <dgm:presLayoutVars>
          <dgm:hierBranch val="init"/>
        </dgm:presLayoutVars>
      </dgm:prSet>
      <dgm:spPr/>
    </dgm:pt>
    <dgm:pt modelId="{EEAEFE05-4F93-465F-AAC6-E4FB3B09264E}" type="pres">
      <dgm:prSet presAssocID="{5DF6C11B-377F-47FB-BC50-A7E3E32B7B43}" presName="rootComposite" presStyleCnt="0"/>
      <dgm:spPr/>
    </dgm:pt>
    <dgm:pt modelId="{B04C15FD-14A3-4E7B-895B-7C4AF0E8908C}" type="pres">
      <dgm:prSet presAssocID="{5DF6C11B-377F-47FB-BC50-A7E3E32B7B43}" presName="rootText" presStyleLbl="node3" presStyleIdx="12" presStyleCnt="13">
        <dgm:presLayoutVars>
          <dgm:chPref val="3"/>
        </dgm:presLayoutVars>
      </dgm:prSet>
      <dgm:spPr/>
    </dgm:pt>
    <dgm:pt modelId="{D2420743-058E-43CD-8DE7-96F37C968137}" type="pres">
      <dgm:prSet presAssocID="{5DF6C11B-377F-47FB-BC50-A7E3E32B7B43}" presName="rootConnector" presStyleLbl="node3" presStyleIdx="12" presStyleCnt="13"/>
      <dgm:spPr/>
    </dgm:pt>
    <dgm:pt modelId="{0C86AA4C-1483-49E1-8C49-98CA315494B9}" type="pres">
      <dgm:prSet presAssocID="{5DF6C11B-377F-47FB-BC50-A7E3E32B7B43}" presName="hierChild4" presStyleCnt="0"/>
      <dgm:spPr/>
    </dgm:pt>
    <dgm:pt modelId="{4A65B302-E416-4124-B5ED-C3ABD07F5905}" type="pres">
      <dgm:prSet presAssocID="{5DF6C11B-377F-47FB-BC50-A7E3E32B7B43}" presName="hierChild5" presStyleCnt="0"/>
      <dgm:spPr/>
    </dgm:pt>
    <dgm:pt modelId="{761E2FBE-BF4C-4F06-94D6-4399B7503FC9}" type="pres">
      <dgm:prSet presAssocID="{28ACC96C-DAEE-4690-912C-9633C398023B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97CC8408-2CBE-4128-A71D-18EBE43678C8}" type="presOf" srcId="{28ACC96C-DAEE-4690-912C-9633C398023B}" destId="{4C381AC9-173E-441C-AC7D-6F1D3FC15D8A}" srcOrd="1" destOrd="0" presId="urn:microsoft.com/office/officeart/2005/8/layout/orgChart1"/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F45B7A26-8D0F-48F9-A2DC-CF949FE58CED}" type="presOf" srcId="{197668C4-8212-48B8-A54E-73002176A9B9}" destId="{7A882588-0810-4F92-AD23-756B9035A4E8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EF5B123E-DF97-4A3E-8871-AAA083F0DF6B}" type="presOf" srcId="{D672805F-D531-46CA-8240-38805655CA82}" destId="{B4023B61-E2B4-4C69-A00E-8B14067C6DC3}" srcOrd="0" destOrd="0" presId="urn:microsoft.com/office/officeart/2005/8/layout/orgChart1"/>
    <dgm:cxn modelId="{83710E5D-5FD5-4794-8A4E-81F1DD87174C}" type="presOf" srcId="{5DF6C11B-377F-47FB-BC50-A7E3E32B7B43}" destId="{B04C15FD-14A3-4E7B-895B-7C4AF0E8908C}" srcOrd="0" destOrd="0" presId="urn:microsoft.com/office/officeart/2005/8/layout/orgChart1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DA59C83-E010-4A51-BDB4-766F4B168E83}" type="presOf" srcId="{197668C4-8212-48B8-A54E-73002176A9B9}" destId="{241D6C5A-A704-4FEC-BFA2-42E7E1150593}" srcOrd="1" destOrd="0" presId="urn:microsoft.com/office/officeart/2005/8/layout/orgChart1"/>
    <dgm:cxn modelId="{73170187-0787-49D3-A63E-AB4BD41A6B23}" type="presOf" srcId="{AD5EE0EA-60D1-43DE-980D-E1501EFCEDE7}" destId="{98DF9615-6AB1-4615-98A9-227A4B3AE02B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B881D0A1-2721-40DE-ACC5-077BA5823963}" type="presOf" srcId="{B0804064-996B-41FA-9EBA-EC56EBF3506F}" destId="{DC0B8C07-BCD6-4D91-BB5F-6E51880E10CA}" srcOrd="0" destOrd="0" presId="urn:microsoft.com/office/officeart/2005/8/layout/orgChart1"/>
    <dgm:cxn modelId="{7E7EDEA4-6763-40BA-82A3-4F093EFBF7FD}" srcId="{441C9BFF-8AD7-4827-90F5-60BEDCAF3705}" destId="{28ACC96C-DAEE-4690-912C-9633C398023B}" srcOrd="7" destOrd="0" parTransId="{B0804064-996B-41FA-9EBA-EC56EBF3506F}" sibTransId="{8AF9705A-3B07-4438-A2D1-1293791B0AE2}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7BAD70AC-7CD3-469A-AB21-DA1797E8E480}" type="presOf" srcId="{28ACC96C-DAEE-4690-912C-9633C398023B}" destId="{99BBCD64-0904-4F94-938B-1D4FAE73A2E1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CF902CCA-D46B-45C2-9C6E-DD4533D3404D}" type="presOf" srcId="{5DF6C11B-377F-47FB-BC50-A7E3E32B7B43}" destId="{D2420743-058E-43CD-8DE7-96F37C968137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902876D9-9133-4A48-8398-C7CAAFB05485}" srcId="{28ACC96C-DAEE-4690-912C-9633C398023B}" destId="{197668C4-8212-48B8-A54E-73002176A9B9}" srcOrd="0" destOrd="0" parTransId="{AD5EE0EA-60D1-43DE-980D-E1501EFCEDE7}" sibTransId="{ABDB2C2B-782E-4029-89BE-6E5CBB30B114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4FDFA2ED-B79E-47AF-A7D1-362FF3E41002}" srcId="{28ACC96C-DAEE-4690-912C-9633C398023B}" destId="{5DF6C11B-377F-47FB-BC50-A7E3E32B7B43}" srcOrd="1" destOrd="0" parTransId="{D672805F-D531-46CA-8240-38805655CA82}" sibTransId="{02CB11EC-9DE7-441C-B4FD-6C7BD018BCA0}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B5C14819-387C-433B-AB99-9A9D7D1B07FD}" type="presParOf" srcId="{E4F35EED-3168-4BAF-B012-BC20D796120D}" destId="{DC0B8C07-BCD6-4D91-BB5F-6E51880E10CA}" srcOrd="14" destOrd="0" presId="urn:microsoft.com/office/officeart/2005/8/layout/orgChart1"/>
    <dgm:cxn modelId="{A8BB6728-9D05-4421-B3F4-C35D07E6592D}" type="presParOf" srcId="{E4F35EED-3168-4BAF-B012-BC20D796120D}" destId="{B4ED0032-F552-4842-84E2-122A4AFFF45E}" srcOrd="15" destOrd="0" presId="urn:microsoft.com/office/officeart/2005/8/layout/orgChart1"/>
    <dgm:cxn modelId="{EDDC5C7C-5698-4290-8CF0-AC001DD52906}" type="presParOf" srcId="{B4ED0032-F552-4842-84E2-122A4AFFF45E}" destId="{6D33168C-FBE8-4F1B-BC43-FCCC2110A207}" srcOrd="0" destOrd="0" presId="urn:microsoft.com/office/officeart/2005/8/layout/orgChart1"/>
    <dgm:cxn modelId="{CD2D3819-86CD-4CC6-9543-031D5B578087}" type="presParOf" srcId="{6D33168C-FBE8-4F1B-BC43-FCCC2110A207}" destId="{99BBCD64-0904-4F94-938B-1D4FAE73A2E1}" srcOrd="0" destOrd="0" presId="urn:microsoft.com/office/officeart/2005/8/layout/orgChart1"/>
    <dgm:cxn modelId="{69F82B0E-6535-4F21-B2B1-3FF4C13F9C4B}" type="presParOf" srcId="{6D33168C-FBE8-4F1B-BC43-FCCC2110A207}" destId="{4C381AC9-173E-441C-AC7D-6F1D3FC15D8A}" srcOrd="1" destOrd="0" presId="urn:microsoft.com/office/officeart/2005/8/layout/orgChart1"/>
    <dgm:cxn modelId="{04C1792A-AC9F-433B-8E30-0FBE1C7F167B}" type="presParOf" srcId="{B4ED0032-F552-4842-84E2-122A4AFFF45E}" destId="{1E03C464-5C83-400B-BDFE-953A491844E5}" srcOrd="1" destOrd="0" presId="urn:microsoft.com/office/officeart/2005/8/layout/orgChart1"/>
    <dgm:cxn modelId="{11CBB448-8257-440B-A922-D8C1CEBA1424}" type="presParOf" srcId="{1E03C464-5C83-400B-BDFE-953A491844E5}" destId="{98DF9615-6AB1-4615-98A9-227A4B3AE02B}" srcOrd="0" destOrd="0" presId="urn:microsoft.com/office/officeart/2005/8/layout/orgChart1"/>
    <dgm:cxn modelId="{D57CADD3-B6AC-4836-96A0-C21DD2440AE4}" type="presParOf" srcId="{1E03C464-5C83-400B-BDFE-953A491844E5}" destId="{F4F6AA9E-5CC7-4688-8E0A-DFFF2E2453E3}" srcOrd="1" destOrd="0" presId="urn:microsoft.com/office/officeart/2005/8/layout/orgChart1"/>
    <dgm:cxn modelId="{F84D56F8-218A-4B44-A920-BEE2EFEA5E70}" type="presParOf" srcId="{F4F6AA9E-5CC7-4688-8E0A-DFFF2E2453E3}" destId="{BEBC0944-3EE9-44C2-9697-A828E10A67CD}" srcOrd="0" destOrd="0" presId="urn:microsoft.com/office/officeart/2005/8/layout/orgChart1"/>
    <dgm:cxn modelId="{C5FA15F0-E63F-49C1-B765-DB10FE137B98}" type="presParOf" srcId="{BEBC0944-3EE9-44C2-9697-A828E10A67CD}" destId="{7A882588-0810-4F92-AD23-756B9035A4E8}" srcOrd="0" destOrd="0" presId="urn:microsoft.com/office/officeart/2005/8/layout/orgChart1"/>
    <dgm:cxn modelId="{D054E011-D61C-4A09-951E-586270A52E4B}" type="presParOf" srcId="{BEBC0944-3EE9-44C2-9697-A828E10A67CD}" destId="{241D6C5A-A704-4FEC-BFA2-42E7E1150593}" srcOrd="1" destOrd="0" presId="urn:microsoft.com/office/officeart/2005/8/layout/orgChart1"/>
    <dgm:cxn modelId="{11D83B0C-3F0A-4CFA-B963-6EF8F3B2095E}" type="presParOf" srcId="{F4F6AA9E-5CC7-4688-8E0A-DFFF2E2453E3}" destId="{1773CDB1-D2E3-4EAE-A42A-B036DC3596AE}" srcOrd="1" destOrd="0" presId="urn:microsoft.com/office/officeart/2005/8/layout/orgChart1"/>
    <dgm:cxn modelId="{DE53CC96-EF59-48E8-8A62-801FE5FD9A89}" type="presParOf" srcId="{F4F6AA9E-5CC7-4688-8E0A-DFFF2E2453E3}" destId="{3E037070-2817-4D54-B26C-AD6AA1BCCF21}" srcOrd="2" destOrd="0" presId="urn:microsoft.com/office/officeart/2005/8/layout/orgChart1"/>
    <dgm:cxn modelId="{0A4A03DF-37BD-43FC-994D-BC50D6AE18B9}" type="presParOf" srcId="{1E03C464-5C83-400B-BDFE-953A491844E5}" destId="{B4023B61-E2B4-4C69-A00E-8B14067C6DC3}" srcOrd="2" destOrd="0" presId="urn:microsoft.com/office/officeart/2005/8/layout/orgChart1"/>
    <dgm:cxn modelId="{B9557D77-E3D8-41EF-95C3-07110C7F6659}" type="presParOf" srcId="{1E03C464-5C83-400B-BDFE-953A491844E5}" destId="{BBBC079C-B4BF-4ADF-8148-1298E67D0F08}" srcOrd="3" destOrd="0" presId="urn:microsoft.com/office/officeart/2005/8/layout/orgChart1"/>
    <dgm:cxn modelId="{91D6D62D-488D-41E8-85B5-F0EB0EAEE078}" type="presParOf" srcId="{BBBC079C-B4BF-4ADF-8148-1298E67D0F08}" destId="{EEAEFE05-4F93-465F-AAC6-E4FB3B09264E}" srcOrd="0" destOrd="0" presId="urn:microsoft.com/office/officeart/2005/8/layout/orgChart1"/>
    <dgm:cxn modelId="{0CD17DF2-CCE6-436A-9803-31E05D20DEF4}" type="presParOf" srcId="{EEAEFE05-4F93-465F-AAC6-E4FB3B09264E}" destId="{B04C15FD-14A3-4E7B-895B-7C4AF0E8908C}" srcOrd="0" destOrd="0" presId="urn:microsoft.com/office/officeart/2005/8/layout/orgChart1"/>
    <dgm:cxn modelId="{BDE6E9B0-A786-44DE-BA58-2A37EB505501}" type="presParOf" srcId="{EEAEFE05-4F93-465F-AAC6-E4FB3B09264E}" destId="{D2420743-058E-43CD-8DE7-96F37C968137}" srcOrd="1" destOrd="0" presId="urn:microsoft.com/office/officeart/2005/8/layout/orgChart1"/>
    <dgm:cxn modelId="{2D28EB6B-96DE-4635-95EE-234D3ACD76EC}" type="presParOf" srcId="{BBBC079C-B4BF-4ADF-8148-1298E67D0F08}" destId="{0C86AA4C-1483-49E1-8C49-98CA315494B9}" srcOrd="1" destOrd="0" presId="urn:microsoft.com/office/officeart/2005/8/layout/orgChart1"/>
    <dgm:cxn modelId="{C9A2FC6C-ADF4-477E-ACFB-86D4B3B27040}" type="presParOf" srcId="{BBBC079C-B4BF-4ADF-8148-1298E67D0F08}" destId="{4A65B302-E416-4124-B5ED-C3ABD07F5905}" srcOrd="2" destOrd="0" presId="urn:microsoft.com/office/officeart/2005/8/layout/orgChart1"/>
    <dgm:cxn modelId="{97490C6A-BA30-43E1-AFBB-58A5AECD5355}" type="presParOf" srcId="{B4ED0032-F552-4842-84E2-122A4AFFF45E}" destId="{761E2FBE-BF4C-4F06-94D6-4399B7503FC9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Reports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23B61-E2B4-4C69-A00E-8B14067C6DC3}">
      <dsp:nvSpPr>
        <dsp:cNvPr id="0" name=""/>
        <dsp:cNvSpPr/>
      </dsp:nvSpPr>
      <dsp:spPr>
        <a:xfrm>
          <a:off x="10348131" y="1344513"/>
          <a:ext cx="166315" cy="12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60"/>
              </a:lnTo>
              <a:lnTo>
                <a:pt x="166315" y="1297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F9615-6AB1-4615-98A9-227A4B3AE02B}">
      <dsp:nvSpPr>
        <dsp:cNvPr id="0" name=""/>
        <dsp:cNvSpPr/>
      </dsp:nvSpPr>
      <dsp:spPr>
        <a:xfrm>
          <a:off x="10348131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8C07-BCD6-4D91-BB5F-6E51880E10CA}">
      <dsp:nvSpPr>
        <dsp:cNvPr id="0" name=""/>
        <dsp:cNvSpPr/>
      </dsp:nvSpPr>
      <dsp:spPr>
        <a:xfrm>
          <a:off x="5957403" y="557286"/>
          <a:ext cx="4834235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4834235" y="116420"/>
              </a:lnTo>
              <a:lnTo>
                <a:pt x="4834235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831D-EFD6-481A-9BCE-21CF8207E0E1}">
      <dsp:nvSpPr>
        <dsp:cNvPr id="0" name=""/>
        <dsp:cNvSpPr/>
      </dsp:nvSpPr>
      <dsp:spPr>
        <a:xfrm>
          <a:off x="5957403" y="557286"/>
          <a:ext cx="3492624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3492624" y="116420"/>
              </a:lnTo>
              <a:lnTo>
                <a:pt x="3492624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664908" y="2131739"/>
          <a:ext cx="166315" cy="12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60"/>
              </a:lnTo>
              <a:lnTo>
                <a:pt x="166315" y="1297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664908" y="2131739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8062696" y="1344513"/>
          <a:ext cx="91440" cy="232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957403" y="557286"/>
          <a:ext cx="2151012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2151012" y="116420"/>
              </a:lnTo>
              <a:lnTo>
                <a:pt x="2151012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6046105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957403" y="557286"/>
          <a:ext cx="532209" cy="232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0"/>
              </a:lnTo>
              <a:lnTo>
                <a:pt x="532209" y="116420"/>
              </a:lnTo>
              <a:lnTo>
                <a:pt x="532209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704494" y="1344513"/>
          <a:ext cx="166315" cy="5233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392"/>
              </a:lnTo>
              <a:lnTo>
                <a:pt x="166315" y="5233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704494" y="1344513"/>
          <a:ext cx="166315" cy="4446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6165"/>
              </a:lnTo>
              <a:lnTo>
                <a:pt x="166315" y="4446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704494" y="1344513"/>
          <a:ext cx="166315" cy="3658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939"/>
              </a:lnTo>
              <a:lnTo>
                <a:pt x="166315" y="36589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704494" y="1344513"/>
          <a:ext cx="166315" cy="287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713"/>
              </a:lnTo>
              <a:lnTo>
                <a:pt x="166315" y="2871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704494" y="1344513"/>
          <a:ext cx="166315" cy="208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486"/>
              </a:lnTo>
              <a:lnTo>
                <a:pt x="166315" y="2084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704494" y="1344513"/>
          <a:ext cx="166315" cy="12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60"/>
              </a:lnTo>
              <a:lnTo>
                <a:pt x="166315" y="1297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704494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5148002" y="557286"/>
          <a:ext cx="809401" cy="232841"/>
        </a:xfrm>
        <a:custGeom>
          <a:avLst/>
          <a:gdLst/>
          <a:ahLst/>
          <a:cxnLst/>
          <a:rect l="0" t="0" r="0" b="0"/>
          <a:pathLst>
            <a:path>
              <a:moveTo>
                <a:pt x="809401" y="0"/>
              </a:moveTo>
              <a:lnTo>
                <a:pt x="809401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806390" y="557286"/>
          <a:ext cx="2151012" cy="232841"/>
        </a:xfrm>
        <a:custGeom>
          <a:avLst/>
          <a:gdLst/>
          <a:ahLst/>
          <a:cxnLst/>
          <a:rect l="0" t="0" r="0" b="0"/>
          <a:pathLst>
            <a:path>
              <a:moveTo>
                <a:pt x="2151012" y="0"/>
              </a:moveTo>
              <a:lnTo>
                <a:pt x="2151012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2021271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464779" y="557286"/>
          <a:ext cx="3492624" cy="232841"/>
        </a:xfrm>
        <a:custGeom>
          <a:avLst/>
          <a:gdLst/>
          <a:ahLst/>
          <a:cxnLst/>
          <a:rect l="0" t="0" r="0" b="0"/>
          <a:pathLst>
            <a:path>
              <a:moveTo>
                <a:pt x="3492624" y="0"/>
              </a:moveTo>
              <a:lnTo>
                <a:pt x="3492624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679660" y="1344513"/>
          <a:ext cx="166315" cy="51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033"/>
              </a:lnTo>
              <a:lnTo>
                <a:pt x="166315" y="510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1123168" y="557286"/>
          <a:ext cx="4834235" cy="232841"/>
        </a:xfrm>
        <a:custGeom>
          <a:avLst/>
          <a:gdLst/>
          <a:ahLst/>
          <a:cxnLst/>
          <a:rect l="0" t="0" r="0" b="0"/>
          <a:pathLst>
            <a:path>
              <a:moveTo>
                <a:pt x="4834235" y="0"/>
              </a:moveTo>
              <a:lnTo>
                <a:pt x="4834235" y="116420"/>
              </a:lnTo>
              <a:lnTo>
                <a:pt x="0" y="116420"/>
              </a:lnTo>
              <a:lnTo>
                <a:pt x="0" y="232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5403019" y="2902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</a:t>
          </a:r>
        </a:p>
      </dsp:txBody>
      <dsp:txXfrm>
        <a:off x="5403019" y="2902"/>
        <a:ext cx="1108769" cy="554384"/>
      </dsp:txXfrm>
    </dsp:sp>
    <dsp:sp modelId="{AE1DD6B5-8922-4162-945A-41BF7A420F55}">
      <dsp:nvSpPr>
        <dsp:cNvPr id="0" name=""/>
        <dsp:cNvSpPr/>
      </dsp:nvSpPr>
      <dsp:spPr>
        <a:xfrm>
          <a:off x="568783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/login</a:t>
          </a:r>
        </a:p>
      </dsp:txBody>
      <dsp:txXfrm>
        <a:off x="568783" y="790128"/>
        <a:ext cx="1108769" cy="554384"/>
      </dsp:txXfrm>
    </dsp:sp>
    <dsp:sp modelId="{3C293340-5887-41DE-859C-77675150C6EB}">
      <dsp:nvSpPr>
        <dsp:cNvPr id="0" name=""/>
        <dsp:cNvSpPr/>
      </dsp:nvSpPr>
      <dsp:spPr>
        <a:xfrm>
          <a:off x="845976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/login/in</a:t>
          </a:r>
        </a:p>
      </dsp:txBody>
      <dsp:txXfrm>
        <a:off x="845976" y="1577354"/>
        <a:ext cx="1108769" cy="554384"/>
      </dsp:txXfrm>
    </dsp:sp>
    <dsp:sp modelId="{1FCFCB3A-B4C7-413C-B6B5-18473C4E0215}">
      <dsp:nvSpPr>
        <dsp:cNvPr id="0" name=""/>
        <dsp:cNvSpPr/>
      </dsp:nvSpPr>
      <dsp:spPr>
        <a:xfrm>
          <a:off x="1910395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/logout</a:t>
          </a:r>
        </a:p>
      </dsp:txBody>
      <dsp:txXfrm>
        <a:off x="1910395" y="790128"/>
        <a:ext cx="1108769" cy="554384"/>
      </dsp:txXfrm>
    </dsp:sp>
    <dsp:sp modelId="{5CEACDA1-7667-40A9-B874-25D1B1E21A99}">
      <dsp:nvSpPr>
        <dsp:cNvPr id="0" name=""/>
        <dsp:cNvSpPr/>
      </dsp:nvSpPr>
      <dsp:spPr>
        <a:xfrm>
          <a:off x="2187587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/logout/out</a:t>
          </a:r>
        </a:p>
      </dsp:txBody>
      <dsp:txXfrm>
        <a:off x="2187587" y="1577354"/>
        <a:ext cx="1108769" cy="554384"/>
      </dsp:txXfrm>
    </dsp:sp>
    <dsp:sp modelId="{2D05126F-7CA9-467A-B341-F8E1AF5FCF66}">
      <dsp:nvSpPr>
        <dsp:cNvPr id="0" name=""/>
        <dsp:cNvSpPr/>
      </dsp:nvSpPr>
      <dsp:spPr>
        <a:xfrm>
          <a:off x="3252006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/home</a:t>
          </a:r>
        </a:p>
      </dsp:txBody>
      <dsp:txXfrm>
        <a:off x="3252006" y="790128"/>
        <a:ext cx="1108769" cy="554384"/>
      </dsp:txXfrm>
    </dsp:sp>
    <dsp:sp modelId="{816DF2EF-6A2D-47D7-82D8-0F775682513B}">
      <dsp:nvSpPr>
        <dsp:cNvPr id="0" name=""/>
        <dsp:cNvSpPr/>
      </dsp:nvSpPr>
      <dsp:spPr>
        <a:xfrm>
          <a:off x="4593617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/>
            <a:t>GET: /post/&lt;posthash&gt;</a:t>
          </a:r>
          <a:endParaRPr lang="en-PH" sz="800" i="0" u="none" kern="1200" dirty="0"/>
        </a:p>
      </dsp:txBody>
      <dsp:txXfrm>
        <a:off x="4593617" y="790128"/>
        <a:ext cx="1108769" cy="554384"/>
      </dsp:txXfrm>
    </dsp:sp>
    <dsp:sp modelId="{7F097E5B-6209-4AF0-8ED0-402082DA0749}">
      <dsp:nvSpPr>
        <dsp:cNvPr id="0" name=""/>
        <dsp:cNvSpPr/>
      </dsp:nvSpPr>
      <dsp:spPr>
        <a:xfrm>
          <a:off x="4870809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&gt;/edit</a:t>
          </a:r>
        </a:p>
      </dsp:txBody>
      <dsp:txXfrm>
        <a:off x="4870809" y="1577354"/>
        <a:ext cx="1108769" cy="554384"/>
      </dsp:txXfrm>
    </dsp:sp>
    <dsp:sp modelId="{E50F9959-464F-43F9-8195-9C82C537826B}">
      <dsp:nvSpPr>
        <dsp:cNvPr id="0" name=""/>
        <dsp:cNvSpPr/>
      </dsp:nvSpPr>
      <dsp:spPr>
        <a:xfrm>
          <a:off x="4870809" y="2364581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PATCH: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&gt;/save</a:t>
          </a:r>
        </a:p>
      </dsp:txBody>
      <dsp:txXfrm>
        <a:off x="4870809" y="2364581"/>
        <a:ext cx="1108769" cy="554384"/>
      </dsp:txXfrm>
    </dsp:sp>
    <dsp:sp modelId="{B99F24ED-3BC7-432A-B386-E1A66BAEF726}">
      <dsp:nvSpPr>
        <dsp:cNvPr id="0" name=""/>
        <dsp:cNvSpPr/>
      </dsp:nvSpPr>
      <dsp:spPr>
        <a:xfrm>
          <a:off x="4870809" y="3151807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DELETE: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&gt;/delete</a:t>
          </a:r>
        </a:p>
      </dsp:txBody>
      <dsp:txXfrm>
        <a:off x="4870809" y="3151807"/>
        <a:ext cx="1108769" cy="554384"/>
      </dsp:txXfrm>
    </dsp:sp>
    <dsp:sp modelId="{1B492F86-1603-4E21-B660-DA6307964BAD}">
      <dsp:nvSpPr>
        <dsp:cNvPr id="0" name=""/>
        <dsp:cNvSpPr/>
      </dsp:nvSpPr>
      <dsp:spPr>
        <a:xfrm>
          <a:off x="4870809" y="3939033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/post/new</a:t>
          </a:r>
        </a:p>
      </dsp:txBody>
      <dsp:txXfrm>
        <a:off x="4870809" y="3939033"/>
        <a:ext cx="1108769" cy="554384"/>
      </dsp:txXfrm>
    </dsp:sp>
    <dsp:sp modelId="{26976F64-C724-4705-94F5-0E6CD971C2E4}">
      <dsp:nvSpPr>
        <dsp:cNvPr id="0" name=""/>
        <dsp:cNvSpPr/>
      </dsp:nvSpPr>
      <dsp:spPr>
        <a:xfrm>
          <a:off x="4870809" y="4726260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/post/like</a:t>
          </a:r>
        </a:p>
      </dsp:txBody>
      <dsp:txXfrm>
        <a:off x="4870809" y="4726260"/>
        <a:ext cx="1108769" cy="554384"/>
      </dsp:txXfrm>
    </dsp:sp>
    <dsp:sp modelId="{50EC3807-8481-4C01-82B7-F19C2342E1A0}">
      <dsp:nvSpPr>
        <dsp:cNvPr id="0" name=""/>
        <dsp:cNvSpPr/>
      </dsp:nvSpPr>
      <dsp:spPr>
        <a:xfrm>
          <a:off x="4870809" y="5513486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/post/report</a:t>
          </a:r>
        </a:p>
      </dsp:txBody>
      <dsp:txXfrm>
        <a:off x="4870809" y="5513486"/>
        <a:ext cx="1108769" cy="554384"/>
      </dsp:txXfrm>
    </dsp:sp>
    <dsp:sp modelId="{FE90803F-BB98-472A-87D1-B85B7689304F}">
      <dsp:nvSpPr>
        <dsp:cNvPr id="0" name=""/>
        <dsp:cNvSpPr/>
      </dsp:nvSpPr>
      <dsp:spPr>
        <a:xfrm>
          <a:off x="4870809" y="6300713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/post/comment</a:t>
          </a:r>
        </a:p>
      </dsp:txBody>
      <dsp:txXfrm>
        <a:off x="4870809" y="6300713"/>
        <a:ext cx="1108769" cy="554384"/>
      </dsp:txXfrm>
    </dsp:sp>
    <dsp:sp modelId="{0C2F2216-8D08-4E87-B39E-9F041EF12805}">
      <dsp:nvSpPr>
        <dsp:cNvPr id="0" name=""/>
        <dsp:cNvSpPr/>
      </dsp:nvSpPr>
      <dsp:spPr>
        <a:xfrm>
          <a:off x="5935228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/signup</a:t>
          </a:r>
        </a:p>
      </dsp:txBody>
      <dsp:txXfrm>
        <a:off x="5935228" y="790128"/>
        <a:ext cx="1108769" cy="554384"/>
      </dsp:txXfrm>
    </dsp:sp>
    <dsp:sp modelId="{B15B783C-17E1-46DC-B52E-C2A7EDCDDBF6}">
      <dsp:nvSpPr>
        <dsp:cNvPr id="0" name=""/>
        <dsp:cNvSpPr/>
      </dsp:nvSpPr>
      <dsp:spPr>
        <a:xfrm>
          <a:off x="6212420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/signup/save</a:t>
          </a:r>
        </a:p>
      </dsp:txBody>
      <dsp:txXfrm>
        <a:off x="6212420" y="1577354"/>
        <a:ext cx="1108769" cy="554384"/>
      </dsp:txXfrm>
    </dsp:sp>
    <dsp:sp modelId="{022713AF-96D9-4A2B-A358-49115AFE68DF}">
      <dsp:nvSpPr>
        <dsp:cNvPr id="0" name=""/>
        <dsp:cNvSpPr/>
      </dsp:nvSpPr>
      <dsp:spPr>
        <a:xfrm>
          <a:off x="7554031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/profile</a:t>
          </a:r>
        </a:p>
      </dsp:txBody>
      <dsp:txXfrm>
        <a:off x="7554031" y="790128"/>
        <a:ext cx="1108769" cy="554384"/>
      </dsp:txXfrm>
    </dsp:sp>
    <dsp:sp modelId="{CC33A293-E3CB-411D-9632-6FE6954F9F3F}">
      <dsp:nvSpPr>
        <dsp:cNvPr id="0" name=""/>
        <dsp:cNvSpPr/>
      </dsp:nvSpPr>
      <dsp:spPr>
        <a:xfrm>
          <a:off x="7554031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/profile/settings</a:t>
          </a:r>
        </a:p>
      </dsp:txBody>
      <dsp:txXfrm>
        <a:off x="7554031" y="1577354"/>
        <a:ext cx="1108769" cy="554384"/>
      </dsp:txXfrm>
    </dsp:sp>
    <dsp:sp modelId="{070D4700-2947-4504-A795-8589C16A902C}">
      <dsp:nvSpPr>
        <dsp:cNvPr id="0" name=""/>
        <dsp:cNvSpPr/>
      </dsp:nvSpPr>
      <dsp:spPr>
        <a:xfrm>
          <a:off x="7831224" y="2364581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PATCH: profile/settings/save</a:t>
          </a:r>
        </a:p>
      </dsp:txBody>
      <dsp:txXfrm>
        <a:off x="7831224" y="2364581"/>
        <a:ext cx="1108769" cy="554384"/>
      </dsp:txXfrm>
    </dsp:sp>
    <dsp:sp modelId="{6E5659B3-987D-47B1-A1A1-39AAF04C38E5}">
      <dsp:nvSpPr>
        <dsp:cNvPr id="0" name=""/>
        <dsp:cNvSpPr/>
      </dsp:nvSpPr>
      <dsp:spPr>
        <a:xfrm>
          <a:off x="7831224" y="3151807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DELETE: profile/settings/delete</a:t>
          </a:r>
        </a:p>
      </dsp:txBody>
      <dsp:txXfrm>
        <a:off x="7831224" y="3151807"/>
        <a:ext cx="1108769" cy="554384"/>
      </dsp:txXfrm>
    </dsp:sp>
    <dsp:sp modelId="{12F0C7F9-8119-4BBD-A7C5-DEFEEA6C7D89}">
      <dsp:nvSpPr>
        <dsp:cNvPr id="0" name=""/>
        <dsp:cNvSpPr/>
      </dsp:nvSpPr>
      <dsp:spPr>
        <a:xfrm>
          <a:off x="8895643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/user/&lt;username&gt;</a:t>
          </a:r>
        </a:p>
      </dsp:txBody>
      <dsp:txXfrm>
        <a:off x="8895643" y="790128"/>
        <a:ext cx="1108769" cy="554384"/>
      </dsp:txXfrm>
    </dsp:sp>
    <dsp:sp modelId="{99BBCD64-0904-4F94-938B-1D4FAE73A2E1}">
      <dsp:nvSpPr>
        <dsp:cNvPr id="0" name=""/>
        <dsp:cNvSpPr/>
      </dsp:nvSpPr>
      <dsp:spPr>
        <a:xfrm>
          <a:off x="10237254" y="790128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NONE: /validate</a:t>
          </a:r>
        </a:p>
      </dsp:txBody>
      <dsp:txXfrm>
        <a:off x="10237254" y="790128"/>
        <a:ext cx="1108769" cy="554384"/>
      </dsp:txXfrm>
    </dsp:sp>
    <dsp:sp modelId="{7A882588-0810-4F92-AD23-756B9035A4E8}">
      <dsp:nvSpPr>
        <dsp:cNvPr id="0" name=""/>
        <dsp:cNvSpPr/>
      </dsp:nvSpPr>
      <dsp:spPr>
        <a:xfrm>
          <a:off x="10514446" y="1577354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/validate/password</a:t>
          </a:r>
        </a:p>
      </dsp:txBody>
      <dsp:txXfrm>
        <a:off x="10514446" y="1577354"/>
        <a:ext cx="1108769" cy="554384"/>
      </dsp:txXfrm>
    </dsp:sp>
    <dsp:sp modelId="{B04C15FD-14A3-4E7B-895B-7C4AF0E8908C}">
      <dsp:nvSpPr>
        <dsp:cNvPr id="0" name=""/>
        <dsp:cNvSpPr/>
      </dsp:nvSpPr>
      <dsp:spPr>
        <a:xfrm>
          <a:off x="10514446" y="2364581"/>
          <a:ext cx="1108769" cy="554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/>
            <a:t>POST: </a:t>
          </a:r>
          <a:r>
            <a:rPr lang="en-PH" sz="800" i="0" u="none" kern="1200" dirty="0"/>
            <a:t>/validate/username</a:t>
          </a:r>
        </a:p>
      </dsp:txBody>
      <dsp:txXfrm>
        <a:off x="10514446" y="2364581"/>
        <a:ext cx="1108769" cy="554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400" kern="1200" dirty="0"/>
            <a:t>Reports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2621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044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20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225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51</cp:revision>
  <dcterms:created xsi:type="dcterms:W3CDTF">2022-05-25T08:30:23Z</dcterms:created>
  <dcterms:modified xsi:type="dcterms:W3CDTF">2022-05-30T10:51:14Z</dcterms:modified>
</cp:coreProperties>
</file>