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2" r:id="rId5"/>
    <p:sldId id="259" r:id="rId6"/>
    <p:sldId id="260" r:id="rId7"/>
    <p:sldId id="261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6" y="1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i="0" u="none" dirty="0"/>
            <a:t>GET: /</a:t>
          </a:r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EF6B1CB1-4266-4EA5-804A-ACC48ED2EE3D}">
      <dgm:prSet phldrT="[Text]"/>
      <dgm:spPr/>
      <dgm:t>
        <a:bodyPr/>
        <a:lstStyle/>
        <a:p>
          <a:r>
            <a:rPr lang="en-PH" i="0" u="none" dirty="0"/>
            <a:t>GET: /login</a:t>
          </a:r>
        </a:p>
      </dgm:t>
    </dgm:pt>
    <dgm:pt modelId="{874649DD-CE2C-4963-AD9D-6BF4EABFEA87}" type="sibTrans" cxnId="{D5359E19-2FD0-4409-A875-DC359F817818}">
      <dgm:prSet/>
      <dgm:spPr/>
      <dgm:t>
        <a:bodyPr/>
        <a:lstStyle/>
        <a:p>
          <a:endParaRPr lang="en-PH" i="0" u="none"/>
        </a:p>
      </dgm:t>
    </dgm:pt>
    <dgm:pt modelId="{A1698A36-C129-4FA1-BE7D-9B591DCFED6F}" type="parTrans" cxnId="{D5359E19-2FD0-4409-A875-DC359F817818}">
      <dgm:prSet/>
      <dgm:spPr/>
      <dgm:t>
        <a:bodyPr/>
        <a:lstStyle/>
        <a:p>
          <a:endParaRPr lang="en-PH" i="0" u="none"/>
        </a:p>
      </dgm:t>
    </dgm:pt>
    <dgm:pt modelId="{028C5DFA-CD08-425A-9808-BE49C21D580B}">
      <dgm:prSet phldrT="[Text]"/>
      <dgm:spPr/>
      <dgm:t>
        <a:bodyPr/>
        <a:lstStyle/>
        <a:p>
          <a:r>
            <a:rPr lang="en-PH" i="0" u="none" dirty="0"/>
            <a:t>POST: /login/in</a:t>
          </a:r>
        </a:p>
      </dgm:t>
    </dgm:pt>
    <dgm:pt modelId="{EC8C1563-BCBD-4458-A64C-29451454356E}" type="sib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E8EB6F71-72ED-410E-A6D6-688CC4C8622F}" type="par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98DE5844-EBFB-4ECB-843E-1E3C116CD0A7}">
      <dgm:prSet phldrT="[Text]"/>
      <dgm:spPr/>
      <dgm:t>
        <a:bodyPr/>
        <a:lstStyle/>
        <a:p>
          <a:r>
            <a:rPr lang="en-PH" i="0" u="none" dirty="0"/>
            <a:t>GET: /logout</a:t>
          </a:r>
        </a:p>
      </dgm:t>
    </dgm:pt>
    <dgm:pt modelId="{964986D0-5530-46C8-8F61-2A4F7C778AD2}" type="sib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B829E806-E11E-4BDA-8589-5EF437FD4FD6}" type="par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332EBDA1-FC91-42DD-8C1E-2C7B445019B3}">
      <dgm:prSet phldrT="[Text]"/>
      <dgm:spPr/>
      <dgm:t>
        <a:bodyPr/>
        <a:lstStyle/>
        <a:p>
          <a:r>
            <a:rPr lang="en-PH" i="0" u="none" dirty="0"/>
            <a:t>POST: /logout/out</a:t>
          </a:r>
        </a:p>
      </dgm:t>
    </dgm:pt>
    <dgm:pt modelId="{6F50CEDF-F26E-458C-ABDC-9725FAFC71B9}" type="sib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0E41C96E-49F8-4F4A-AF74-A981293F785F}" type="par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44363CFA-628E-4026-88F3-8868490E44F8}">
      <dgm:prSet phldrT="[Text]"/>
      <dgm:spPr/>
      <dgm:t>
        <a:bodyPr/>
        <a:lstStyle/>
        <a:p>
          <a:r>
            <a:rPr lang="en-PH" i="0" u="none" dirty="0"/>
            <a:t>GET: /home</a:t>
          </a:r>
        </a:p>
      </dgm:t>
    </dgm:pt>
    <dgm:pt modelId="{AD8C0F6F-44FE-4E14-A2AE-D5615410E79B}" type="sib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A98B9FA4-4126-4C91-AF71-10ACE11266DD}" type="par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3C6EA423-D64F-4DC7-B184-24C9BC3512E8}">
      <dgm:prSet phldrT="[Text]"/>
      <dgm:spPr/>
      <dgm:t>
        <a:bodyPr/>
        <a:lstStyle/>
        <a:p>
          <a:r>
            <a:rPr lang="en-PH" i="0" u="none" dirty="0"/>
            <a:t>POST: /post/&lt;</a:t>
          </a:r>
          <a:r>
            <a:rPr lang="en-PH" i="0" u="none" dirty="0" err="1"/>
            <a:t>posthash</a:t>
          </a:r>
          <a:r>
            <a:rPr lang="en-PH" i="0" u="none" dirty="0"/>
            <a:t>&gt;/edit</a:t>
          </a:r>
        </a:p>
      </dgm:t>
    </dgm:pt>
    <dgm:pt modelId="{172DF7D6-467F-45FD-9576-96B3C7081EEA}" type="sib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BF950D71-5670-40D6-AC0F-099BAE4EAFCE}" type="par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F1DABE6E-F8F2-4453-9AF1-0A543F993768}">
      <dgm:prSet phldrT="[Text]"/>
      <dgm:spPr/>
      <dgm:t>
        <a:bodyPr/>
        <a:lstStyle/>
        <a:p>
          <a:r>
            <a:rPr lang="en-PH" i="0" u="none" dirty="0"/>
            <a:t>PATCH: /post/&lt;</a:t>
          </a:r>
          <a:r>
            <a:rPr lang="en-PH" i="0" u="none" dirty="0" err="1"/>
            <a:t>posthash</a:t>
          </a:r>
          <a:r>
            <a:rPr lang="en-PH" i="0" u="none" dirty="0"/>
            <a:t>&gt;/save</a:t>
          </a:r>
        </a:p>
      </dgm:t>
    </dgm:pt>
    <dgm:pt modelId="{269CB045-857D-4765-8E43-81EB588E44DA}" type="sib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B9579491-E72E-41C5-854B-F50C3EB1B30B}" type="par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EB65517D-69B4-43D8-B5D7-51657BA54F8A}">
      <dgm:prSet phldrT="[Text]"/>
      <dgm:spPr/>
      <dgm:t>
        <a:bodyPr/>
        <a:lstStyle/>
        <a:p>
          <a:r>
            <a:rPr lang="en-PH" i="0" u="none" dirty="0"/>
            <a:t>GET: /signup</a:t>
          </a:r>
        </a:p>
      </dgm:t>
    </dgm:pt>
    <dgm:pt modelId="{E544A564-370F-49E5-BAD7-5F5A2C41F0DB}" type="sib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9F967694-B9EF-45F7-AC9F-9806D8CB5482}" type="par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785ADFEC-7668-46D6-9578-5377B24474CF}">
      <dgm:prSet phldrT="[Text]"/>
      <dgm:spPr/>
      <dgm:t>
        <a:bodyPr/>
        <a:lstStyle/>
        <a:p>
          <a:r>
            <a:rPr lang="en-PH" i="0" u="none" dirty="0"/>
            <a:t>POST: /signup/save</a:t>
          </a:r>
        </a:p>
      </dgm:t>
    </dgm:pt>
    <dgm:pt modelId="{1114127C-B245-4E79-9FFA-C610A89B9B6C}" type="sib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0ED2AB80-1B48-415F-BD87-852714594E12}" type="par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347BA63F-6330-4E17-9091-C819304D8374}">
      <dgm:prSet phldrT="[Text]"/>
      <dgm:spPr/>
      <dgm:t>
        <a:bodyPr/>
        <a:lstStyle/>
        <a:p>
          <a:r>
            <a:rPr lang="en-PH" i="0" u="none" dirty="0"/>
            <a:t>GET: /profile</a:t>
          </a:r>
        </a:p>
      </dgm:t>
    </dgm:pt>
    <dgm:pt modelId="{36DAFF60-F4E1-4919-B05F-DD90C1E847D2}" type="sib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C64C22FD-D31D-4129-A644-EAC90AC2F0EF}" type="par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4DE3A42A-E3CE-4E99-83D9-D1A6756B3CB9}">
      <dgm:prSet phldrT="[Text]"/>
      <dgm:spPr/>
      <dgm:t>
        <a:bodyPr/>
        <a:lstStyle/>
        <a:p>
          <a:r>
            <a:rPr lang="en-PH" i="0" u="none" dirty="0"/>
            <a:t>GET: /profile/settings</a:t>
          </a:r>
        </a:p>
      </dgm:t>
    </dgm:pt>
    <dgm:pt modelId="{E7E8FE3B-7C4D-4032-A180-D927C1C52A59}" type="sib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42168C56-2F22-4C47-AD41-80714FFDE7B7}" type="par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9E9AFA18-4A4C-452D-9BB1-22608177395D}">
      <dgm:prSet phldrT="[Text]"/>
      <dgm:spPr/>
      <dgm:t>
        <a:bodyPr/>
        <a:lstStyle/>
        <a:p>
          <a:r>
            <a:rPr lang="en-PH" i="0" u="none" dirty="0"/>
            <a:t>PATCH: profile/settings/save</a:t>
          </a:r>
        </a:p>
      </dgm:t>
    </dgm:pt>
    <dgm:pt modelId="{DB2F4BBF-BA92-46E6-ACB3-D5B8E972779B}" type="sib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7EB6568E-DE68-41D0-B072-2D0DA56F4F15}" type="par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A1C6BA05-AD07-4670-B0CD-118E17FA1993}">
      <dgm:prSet phldrT="[Text]"/>
      <dgm:spPr/>
      <dgm:t>
        <a:bodyPr/>
        <a:lstStyle/>
        <a:p>
          <a:r>
            <a:rPr lang="en-PH" i="0" u="none" dirty="0"/>
            <a:t>DELETE: /post/&lt;</a:t>
          </a:r>
          <a:r>
            <a:rPr lang="en-PH" i="0" u="none" dirty="0" err="1"/>
            <a:t>posthash</a:t>
          </a:r>
          <a:r>
            <a:rPr lang="en-PH" i="0" u="none" dirty="0"/>
            <a:t>&gt;/delete</a:t>
          </a:r>
        </a:p>
      </dgm:t>
    </dgm:pt>
    <dgm:pt modelId="{423859FD-096E-4927-9390-25344E903FBF}" type="parTrans" cxnId="{5DF6B753-8AEC-45B1-812D-CBEF4E665B5B}">
      <dgm:prSet/>
      <dgm:spPr/>
      <dgm:t>
        <a:bodyPr/>
        <a:lstStyle/>
        <a:p>
          <a:endParaRPr lang="en-PH"/>
        </a:p>
      </dgm:t>
    </dgm:pt>
    <dgm:pt modelId="{249108A4-E90A-45F0-91DE-62B0931DD375}" type="sibTrans" cxnId="{5DF6B753-8AEC-45B1-812D-CBEF4E665B5B}">
      <dgm:prSet/>
      <dgm:spPr/>
      <dgm:t>
        <a:bodyPr/>
        <a:lstStyle/>
        <a:p>
          <a:endParaRPr lang="en-PH"/>
        </a:p>
      </dgm:t>
    </dgm:pt>
    <dgm:pt modelId="{795061A3-2B93-41B7-8CB3-D2EA827D06F1}">
      <dgm:prSet phldrT="[Text]"/>
      <dgm:spPr/>
      <dgm:t>
        <a:bodyPr/>
        <a:lstStyle/>
        <a:p>
          <a:r>
            <a:rPr lang="en-PH" i="0" u="none" dirty="0"/>
            <a:t>DELETE: profile/settings/delete</a:t>
          </a:r>
        </a:p>
      </dgm:t>
    </dgm:pt>
    <dgm:pt modelId="{AF051581-B2C4-4A22-B3E9-D040DD094A2F}" type="parTrans" cxnId="{374F36DF-6662-4F92-91D9-3C41AFDDBB98}">
      <dgm:prSet/>
      <dgm:spPr/>
      <dgm:t>
        <a:bodyPr/>
        <a:lstStyle/>
        <a:p>
          <a:endParaRPr lang="en-PH"/>
        </a:p>
      </dgm:t>
    </dgm:pt>
    <dgm:pt modelId="{A5E25A6B-6ACF-4370-BC1D-916D50C4DBFB}" type="sibTrans" cxnId="{374F36DF-6662-4F92-91D9-3C41AFDDBB98}">
      <dgm:prSet/>
      <dgm:spPr/>
      <dgm:t>
        <a:bodyPr/>
        <a:lstStyle/>
        <a:p>
          <a:endParaRPr lang="en-PH"/>
        </a:p>
      </dgm:t>
    </dgm:pt>
    <dgm:pt modelId="{A48100E6-84E1-4E3F-8C93-442D7A1A23CC}">
      <dgm:prSet phldrT="[Text]"/>
      <dgm:spPr/>
      <dgm:t>
        <a:bodyPr/>
        <a:lstStyle/>
        <a:p>
          <a:r>
            <a:rPr lang="en-PH" i="0" u="none" dirty="0"/>
            <a:t>GET: /user/&lt;username&gt;</a:t>
          </a:r>
        </a:p>
      </dgm:t>
    </dgm:pt>
    <dgm:pt modelId="{476A2B4E-0CFD-4F03-9824-25789D527EDB}" type="parTrans" cxnId="{B8B8DAD8-4B10-40F0-8ED3-14035B5F0F4D}">
      <dgm:prSet/>
      <dgm:spPr/>
      <dgm:t>
        <a:bodyPr/>
        <a:lstStyle/>
        <a:p>
          <a:endParaRPr lang="en-PH"/>
        </a:p>
      </dgm:t>
    </dgm:pt>
    <dgm:pt modelId="{60462F65-71B6-4ECE-9B21-6A15610060E9}" type="sibTrans" cxnId="{B8B8DAD8-4B10-40F0-8ED3-14035B5F0F4D}">
      <dgm:prSet/>
      <dgm:spPr/>
      <dgm:t>
        <a:bodyPr/>
        <a:lstStyle/>
        <a:p>
          <a:endParaRPr lang="en-PH"/>
        </a:p>
      </dgm:t>
    </dgm:pt>
    <dgm:pt modelId="{305846AD-47C4-463B-9DBE-6AA8AAAFD9CA}">
      <dgm:prSet phldrT="[Text]"/>
      <dgm:spPr/>
      <dgm:t>
        <a:bodyPr/>
        <a:lstStyle/>
        <a:p>
          <a:r>
            <a:rPr lang="en-PH" i="0" u="none" dirty="0"/>
            <a:t>POST: /post/new</a:t>
          </a:r>
        </a:p>
      </dgm:t>
    </dgm:pt>
    <dgm:pt modelId="{57A8CB2D-79BE-4C74-9A37-D6A913DE1B82}" type="parTrans" cxnId="{C81E8C91-5EF5-45E9-ACD4-E449A9809B80}">
      <dgm:prSet/>
      <dgm:spPr/>
      <dgm:t>
        <a:bodyPr/>
        <a:lstStyle/>
        <a:p>
          <a:endParaRPr lang="en-PH"/>
        </a:p>
      </dgm:t>
    </dgm:pt>
    <dgm:pt modelId="{6A058D6F-D207-4F81-A3FF-D70611BE6534}" type="sibTrans" cxnId="{C81E8C91-5EF5-45E9-ACD4-E449A9809B80}">
      <dgm:prSet/>
      <dgm:spPr/>
      <dgm:t>
        <a:bodyPr/>
        <a:lstStyle/>
        <a:p>
          <a:endParaRPr lang="en-PH"/>
        </a:p>
      </dgm:t>
    </dgm:pt>
    <dgm:pt modelId="{DE023E0B-5C31-4E35-A101-3DA3908C072F}">
      <dgm:prSet phldrT="[Text]"/>
      <dgm:spPr/>
      <dgm:t>
        <a:bodyPr/>
        <a:lstStyle/>
        <a:p>
          <a:r>
            <a:rPr lang="en-PH" i="0" u="none" dirty="0"/>
            <a:t>POST: /post/like</a:t>
          </a:r>
        </a:p>
      </dgm:t>
    </dgm:pt>
    <dgm:pt modelId="{967C17FD-B87B-4CD0-BD44-345E2E5D2EA3}" type="parTrans" cxnId="{F812C254-ECB2-457A-B2DD-0DA61683069B}">
      <dgm:prSet/>
      <dgm:spPr/>
      <dgm:t>
        <a:bodyPr/>
        <a:lstStyle/>
        <a:p>
          <a:endParaRPr lang="en-PH"/>
        </a:p>
      </dgm:t>
    </dgm:pt>
    <dgm:pt modelId="{8A9ACAAE-236A-4C50-8D2E-022C95250F55}" type="sibTrans" cxnId="{F812C254-ECB2-457A-B2DD-0DA61683069B}">
      <dgm:prSet/>
      <dgm:spPr/>
      <dgm:t>
        <a:bodyPr/>
        <a:lstStyle/>
        <a:p>
          <a:endParaRPr lang="en-PH"/>
        </a:p>
      </dgm:t>
    </dgm:pt>
    <dgm:pt modelId="{10F04DDC-9425-470F-8153-E7CB032EC473}">
      <dgm:prSet phldrT="[Text]"/>
      <dgm:spPr/>
      <dgm:t>
        <a:bodyPr/>
        <a:lstStyle/>
        <a:p>
          <a:r>
            <a:rPr lang="en-PH" i="0" u="none" dirty="0"/>
            <a:t>POST: /post/report</a:t>
          </a:r>
        </a:p>
      </dgm:t>
    </dgm:pt>
    <dgm:pt modelId="{7CF047C5-7A21-4DCA-910B-CBEC1AA93BA9}" type="parTrans" cxnId="{7117AE58-47CE-4D5A-8642-D4C6CB160D3B}">
      <dgm:prSet/>
      <dgm:spPr/>
      <dgm:t>
        <a:bodyPr/>
        <a:lstStyle/>
        <a:p>
          <a:endParaRPr lang="en-PH"/>
        </a:p>
      </dgm:t>
    </dgm:pt>
    <dgm:pt modelId="{5F84F869-E56B-4634-ABE7-790FDDE6A648}" type="sibTrans" cxnId="{7117AE58-47CE-4D5A-8642-D4C6CB160D3B}">
      <dgm:prSet/>
      <dgm:spPr/>
      <dgm:t>
        <a:bodyPr/>
        <a:lstStyle/>
        <a:p>
          <a:endParaRPr lang="en-PH"/>
        </a:p>
      </dgm:t>
    </dgm:pt>
    <dgm:pt modelId="{10948DB9-C87A-4CB4-AA25-2159E53038FA}">
      <dgm:prSet phldrT="[Text]"/>
      <dgm:spPr/>
      <dgm:t>
        <a:bodyPr/>
        <a:lstStyle/>
        <a:p>
          <a:r>
            <a:rPr lang="en-PH" i="0" u="none" dirty="0"/>
            <a:t>POST: /post/comment</a:t>
          </a:r>
        </a:p>
      </dgm:t>
    </dgm:pt>
    <dgm:pt modelId="{341C93D3-8A95-4DFB-AA9D-C38CA282C9E7}" type="parTrans" cxnId="{719804FB-D49B-4C65-BC61-5CD0F7789CA5}">
      <dgm:prSet/>
      <dgm:spPr/>
      <dgm:t>
        <a:bodyPr/>
        <a:lstStyle/>
        <a:p>
          <a:endParaRPr lang="en-PH"/>
        </a:p>
      </dgm:t>
    </dgm:pt>
    <dgm:pt modelId="{87270465-EDA7-4083-84B6-95D5BD538DDB}" type="sibTrans" cxnId="{719804FB-D49B-4C65-BC61-5CD0F7789CA5}">
      <dgm:prSet/>
      <dgm:spPr/>
      <dgm:t>
        <a:bodyPr/>
        <a:lstStyle/>
        <a:p>
          <a:endParaRPr lang="en-PH"/>
        </a:p>
      </dgm:t>
    </dgm:pt>
    <dgm:pt modelId="{1924ECD5-AA0E-4B54-9424-D53165043932}">
      <dgm:prSet phldrT="[Text]"/>
      <dgm:spPr/>
      <dgm:t>
        <a:bodyPr/>
        <a:lstStyle/>
        <a:p>
          <a:r>
            <a:rPr lang="en-PH" i="0" u="none"/>
            <a:t>GET: /post/&lt;posthash&gt;</a:t>
          </a:r>
          <a:endParaRPr lang="en-PH" i="0" u="none" dirty="0"/>
        </a:p>
      </dgm:t>
    </dgm:pt>
    <dgm:pt modelId="{3930E226-FA6F-40B0-905E-754A21C6644C}" type="parTrans" cxnId="{A379DEAC-9ED6-46D7-BA90-0F0F0114656E}">
      <dgm:prSet/>
      <dgm:spPr/>
      <dgm:t>
        <a:bodyPr/>
        <a:lstStyle/>
        <a:p>
          <a:endParaRPr lang="en-PH"/>
        </a:p>
      </dgm:t>
    </dgm:pt>
    <dgm:pt modelId="{CBA63FA3-5470-4234-A511-234C76F1D9FA}" type="sibTrans" cxnId="{A379DEAC-9ED6-46D7-BA90-0F0F0114656E}">
      <dgm:prSet/>
      <dgm:spPr/>
      <dgm:t>
        <a:bodyPr/>
        <a:lstStyle/>
        <a:p>
          <a:endParaRPr lang="en-PH"/>
        </a:p>
      </dgm:t>
    </dgm:pt>
    <dgm:pt modelId="{28ACC96C-DAEE-4690-912C-9633C398023B}">
      <dgm:prSet phldrT="[Text]"/>
      <dgm:spPr/>
      <dgm:t>
        <a:bodyPr/>
        <a:lstStyle/>
        <a:p>
          <a:r>
            <a:rPr lang="en-PH" i="0" u="none" dirty="0"/>
            <a:t>NONE: /validate</a:t>
          </a:r>
        </a:p>
      </dgm:t>
    </dgm:pt>
    <dgm:pt modelId="{B0804064-996B-41FA-9EBA-EC56EBF3506F}" type="parTrans" cxnId="{7E7EDEA4-6763-40BA-82A3-4F093EFBF7FD}">
      <dgm:prSet/>
      <dgm:spPr/>
      <dgm:t>
        <a:bodyPr/>
        <a:lstStyle/>
        <a:p>
          <a:endParaRPr lang="en-PH"/>
        </a:p>
      </dgm:t>
    </dgm:pt>
    <dgm:pt modelId="{8AF9705A-3B07-4438-A2D1-1293791B0AE2}" type="sibTrans" cxnId="{7E7EDEA4-6763-40BA-82A3-4F093EFBF7FD}">
      <dgm:prSet/>
      <dgm:spPr/>
      <dgm:t>
        <a:bodyPr/>
        <a:lstStyle/>
        <a:p>
          <a:endParaRPr lang="en-PH"/>
        </a:p>
      </dgm:t>
    </dgm:pt>
    <dgm:pt modelId="{197668C4-8212-48B8-A54E-73002176A9B9}">
      <dgm:prSet phldrT="[Text]"/>
      <dgm:spPr/>
      <dgm:t>
        <a:bodyPr/>
        <a:lstStyle/>
        <a:p>
          <a:r>
            <a:rPr lang="en-PH" i="0" u="none" dirty="0"/>
            <a:t>POST: /validate/password</a:t>
          </a:r>
        </a:p>
      </dgm:t>
    </dgm:pt>
    <dgm:pt modelId="{AD5EE0EA-60D1-43DE-980D-E1501EFCEDE7}" type="parTrans" cxnId="{902876D9-9133-4A48-8398-C7CAAFB05485}">
      <dgm:prSet/>
      <dgm:spPr/>
      <dgm:t>
        <a:bodyPr/>
        <a:lstStyle/>
        <a:p>
          <a:endParaRPr lang="en-PH"/>
        </a:p>
      </dgm:t>
    </dgm:pt>
    <dgm:pt modelId="{ABDB2C2B-782E-4029-89BE-6E5CBB30B114}" type="sibTrans" cxnId="{902876D9-9133-4A48-8398-C7CAAFB05485}">
      <dgm:prSet/>
      <dgm:spPr/>
      <dgm:t>
        <a:bodyPr/>
        <a:lstStyle/>
        <a:p>
          <a:endParaRPr lang="en-PH"/>
        </a:p>
      </dgm:t>
    </dgm:pt>
    <dgm:pt modelId="{5DF6C11B-377F-47FB-BC50-A7E3E32B7B43}">
      <dgm:prSet phldrT="[Text]"/>
      <dgm:spPr/>
      <dgm:t>
        <a:bodyPr/>
        <a:lstStyle/>
        <a:p>
          <a:r>
            <a:rPr lang="en-PH" i="0" u="none"/>
            <a:t>POST: </a:t>
          </a:r>
          <a:r>
            <a:rPr lang="en-PH" i="0" u="none" dirty="0"/>
            <a:t>/validate/username</a:t>
          </a:r>
        </a:p>
      </dgm:t>
    </dgm:pt>
    <dgm:pt modelId="{D672805F-D531-46CA-8240-38805655CA82}" type="parTrans" cxnId="{4FDFA2ED-B79E-47AF-A7D1-362FF3E41002}">
      <dgm:prSet/>
      <dgm:spPr/>
      <dgm:t>
        <a:bodyPr/>
        <a:lstStyle/>
        <a:p>
          <a:endParaRPr lang="en-PH"/>
        </a:p>
      </dgm:t>
    </dgm:pt>
    <dgm:pt modelId="{02CB11EC-9DE7-441C-B4FD-6C7BD018BCA0}" type="sibTrans" cxnId="{4FDFA2ED-B79E-47AF-A7D1-362FF3E41002}">
      <dgm:prSet/>
      <dgm:spPr/>
      <dgm:t>
        <a:bodyPr/>
        <a:lstStyle/>
        <a:p>
          <a:endParaRPr lang="en-PH"/>
        </a:p>
      </dgm:t>
    </dgm:pt>
    <dgm:pt modelId="{FBAC9C05-519A-4AB7-B985-D9BE1A39A0B1}">
      <dgm:prSet phldrT="[Text]"/>
      <dgm:spPr/>
      <dgm:t>
        <a:bodyPr/>
        <a:lstStyle/>
        <a:p>
          <a:r>
            <a:rPr lang="en-PH" i="0" u="none" dirty="0"/>
            <a:t>GET: /home/search/&lt;search&gt;</a:t>
          </a:r>
        </a:p>
      </dgm:t>
    </dgm:pt>
    <dgm:pt modelId="{579C73EA-AC1B-47D0-8426-C21255916998}" type="parTrans" cxnId="{FD077AD2-0BF3-4EFB-91F6-46E700E229BB}">
      <dgm:prSet/>
      <dgm:spPr/>
      <dgm:t>
        <a:bodyPr/>
        <a:lstStyle/>
        <a:p>
          <a:endParaRPr lang="en-PH"/>
        </a:p>
      </dgm:t>
    </dgm:pt>
    <dgm:pt modelId="{C09F2730-84BE-44BA-B0A5-5D57ACB94EC0}" type="sibTrans" cxnId="{FD077AD2-0BF3-4EFB-91F6-46E700E229BB}">
      <dgm:prSet/>
      <dgm:spPr/>
      <dgm:t>
        <a:bodyPr/>
        <a:lstStyle/>
        <a:p>
          <a:endParaRPr lang="en-PH"/>
        </a:p>
      </dgm:t>
    </dgm:pt>
    <dgm:pt modelId="{5F3FAA4C-44A3-470C-81C5-23BB7113FF75}" type="pres">
      <dgm:prSet presAssocID="{34BEB75E-ED6D-4113-9F50-1BF5F19549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848A77-7266-476A-B593-64C912A0F29B}" type="pres">
      <dgm:prSet presAssocID="{441C9BFF-8AD7-4827-90F5-60BEDCAF3705}" presName="hierRoot1" presStyleCnt="0">
        <dgm:presLayoutVars>
          <dgm:hierBranch val="init"/>
        </dgm:presLayoutVars>
      </dgm:prSet>
      <dgm:spPr/>
    </dgm:pt>
    <dgm:pt modelId="{835A1611-F014-46CD-8370-6185C5A1C000}" type="pres">
      <dgm:prSet presAssocID="{441C9BFF-8AD7-4827-90F5-60BEDCAF3705}" presName="rootComposite1" presStyleCnt="0"/>
      <dgm:spPr/>
    </dgm:pt>
    <dgm:pt modelId="{D4AAF6B0-5935-4077-A7BD-9DC102060D2E}" type="pres">
      <dgm:prSet presAssocID="{441C9BFF-8AD7-4827-90F5-60BEDCAF3705}" presName="rootText1" presStyleLbl="node0" presStyleIdx="0" presStyleCnt="1">
        <dgm:presLayoutVars>
          <dgm:chPref val="3"/>
        </dgm:presLayoutVars>
      </dgm:prSet>
      <dgm:spPr/>
    </dgm:pt>
    <dgm:pt modelId="{90D799FC-A8ED-47E9-A8BE-785E1AB2B5DB}" type="pres">
      <dgm:prSet presAssocID="{441C9BFF-8AD7-4827-90F5-60BEDCAF3705}" presName="rootConnector1" presStyleLbl="node1" presStyleIdx="0" presStyleCnt="0"/>
      <dgm:spPr/>
    </dgm:pt>
    <dgm:pt modelId="{E4F35EED-3168-4BAF-B012-BC20D796120D}" type="pres">
      <dgm:prSet presAssocID="{441C9BFF-8AD7-4827-90F5-60BEDCAF3705}" presName="hierChild2" presStyleCnt="0"/>
      <dgm:spPr/>
    </dgm:pt>
    <dgm:pt modelId="{EA35908A-375B-4EF7-A17D-476DA652899F}" type="pres">
      <dgm:prSet presAssocID="{A1698A36-C129-4FA1-BE7D-9B591DCFED6F}" presName="Name37" presStyleLbl="parChTrans1D2" presStyleIdx="0" presStyleCnt="8"/>
      <dgm:spPr/>
    </dgm:pt>
    <dgm:pt modelId="{6E4757AA-5F66-4D17-9F4E-EAD6DC00EEBB}" type="pres">
      <dgm:prSet presAssocID="{EF6B1CB1-4266-4EA5-804A-ACC48ED2EE3D}" presName="hierRoot2" presStyleCnt="0">
        <dgm:presLayoutVars>
          <dgm:hierBranch val="init"/>
        </dgm:presLayoutVars>
      </dgm:prSet>
      <dgm:spPr/>
    </dgm:pt>
    <dgm:pt modelId="{7C499F1A-B8AE-4494-8C75-E6E027092BA1}" type="pres">
      <dgm:prSet presAssocID="{EF6B1CB1-4266-4EA5-804A-ACC48ED2EE3D}" presName="rootComposite" presStyleCnt="0"/>
      <dgm:spPr/>
    </dgm:pt>
    <dgm:pt modelId="{AE1DD6B5-8922-4162-945A-41BF7A420F55}" type="pres">
      <dgm:prSet presAssocID="{EF6B1CB1-4266-4EA5-804A-ACC48ED2EE3D}" presName="rootText" presStyleLbl="node2" presStyleIdx="0" presStyleCnt="8">
        <dgm:presLayoutVars>
          <dgm:chPref val="3"/>
        </dgm:presLayoutVars>
      </dgm:prSet>
      <dgm:spPr/>
    </dgm:pt>
    <dgm:pt modelId="{F18F04F2-ED04-4331-853F-808462CDAC9B}" type="pres">
      <dgm:prSet presAssocID="{EF6B1CB1-4266-4EA5-804A-ACC48ED2EE3D}" presName="rootConnector" presStyleLbl="node2" presStyleIdx="0" presStyleCnt="8"/>
      <dgm:spPr/>
    </dgm:pt>
    <dgm:pt modelId="{DB4FE243-CE1E-43FF-80E2-4160B5F6B3D7}" type="pres">
      <dgm:prSet presAssocID="{EF6B1CB1-4266-4EA5-804A-ACC48ED2EE3D}" presName="hierChild4" presStyleCnt="0"/>
      <dgm:spPr/>
    </dgm:pt>
    <dgm:pt modelId="{32554A9C-FE4D-43F7-AEE1-C54D9D75C200}" type="pres">
      <dgm:prSet presAssocID="{E8EB6F71-72ED-410E-A6D6-688CC4C8622F}" presName="Name37" presStyleLbl="parChTrans1D3" presStyleIdx="0" presStyleCnt="14"/>
      <dgm:spPr/>
    </dgm:pt>
    <dgm:pt modelId="{B90CC990-B130-4339-9559-D69CF90E88B4}" type="pres">
      <dgm:prSet presAssocID="{028C5DFA-CD08-425A-9808-BE49C21D580B}" presName="hierRoot2" presStyleCnt="0">
        <dgm:presLayoutVars>
          <dgm:hierBranch val="init"/>
        </dgm:presLayoutVars>
      </dgm:prSet>
      <dgm:spPr/>
    </dgm:pt>
    <dgm:pt modelId="{997A4E82-ECD0-4145-8A6F-C7E8B41791BF}" type="pres">
      <dgm:prSet presAssocID="{028C5DFA-CD08-425A-9808-BE49C21D580B}" presName="rootComposite" presStyleCnt="0"/>
      <dgm:spPr/>
    </dgm:pt>
    <dgm:pt modelId="{3C293340-5887-41DE-859C-77675150C6EB}" type="pres">
      <dgm:prSet presAssocID="{028C5DFA-CD08-425A-9808-BE49C21D580B}" presName="rootText" presStyleLbl="node3" presStyleIdx="0" presStyleCnt="14">
        <dgm:presLayoutVars>
          <dgm:chPref val="3"/>
        </dgm:presLayoutVars>
      </dgm:prSet>
      <dgm:spPr/>
    </dgm:pt>
    <dgm:pt modelId="{31730A28-5687-49A7-9084-9821AA2323E9}" type="pres">
      <dgm:prSet presAssocID="{028C5DFA-CD08-425A-9808-BE49C21D580B}" presName="rootConnector" presStyleLbl="node3" presStyleIdx="0" presStyleCnt="14"/>
      <dgm:spPr/>
    </dgm:pt>
    <dgm:pt modelId="{854997E6-49AF-48D8-846F-0DF8A234610E}" type="pres">
      <dgm:prSet presAssocID="{028C5DFA-CD08-425A-9808-BE49C21D580B}" presName="hierChild4" presStyleCnt="0"/>
      <dgm:spPr/>
    </dgm:pt>
    <dgm:pt modelId="{2E304010-53F9-4E98-8A4C-0325AAD6EA6E}" type="pres">
      <dgm:prSet presAssocID="{028C5DFA-CD08-425A-9808-BE49C21D580B}" presName="hierChild5" presStyleCnt="0"/>
      <dgm:spPr/>
    </dgm:pt>
    <dgm:pt modelId="{454300E2-310D-4296-AA10-771BB6334C4B}" type="pres">
      <dgm:prSet presAssocID="{EF6B1CB1-4266-4EA5-804A-ACC48ED2EE3D}" presName="hierChild5" presStyleCnt="0"/>
      <dgm:spPr/>
    </dgm:pt>
    <dgm:pt modelId="{940D3546-6031-400F-B1CF-0A05124CD0AE}" type="pres">
      <dgm:prSet presAssocID="{B829E806-E11E-4BDA-8589-5EF437FD4FD6}" presName="Name37" presStyleLbl="parChTrans1D2" presStyleIdx="1" presStyleCnt="8"/>
      <dgm:spPr/>
    </dgm:pt>
    <dgm:pt modelId="{2489C89A-47E0-4AA9-91DA-D3C26C334189}" type="pres">
      <dgm:prSet presAssocID="{98DE5844-EBFB-4ECB-843E-1E3C116CD0A7}" presName="hierRoot2" presStyleCnt="0">
        <dgm:presLayoutVars>
          <dgm:hierBranch val="init"/>
        </dgm:presLayoutVars>
      </dgm:prSet>
      <dgm:spPr/>
    </dgm:pt>
    <dgm:pt modelId="{5F93D9B5-DD89-4968-95B2-AB705C709A75}" type="pres">
      <dgm:prSet presAssocID="{98DE5844-EBFB-4ECB-843E-1E3C116CD0A7}" presName="rootComposite" presStyleCnt="0"/>
      <dgm:spPr/>
    </dgm:pt>
    <dgm:pt modelId="{1FCFCB3A-B4C7-413C-B6B5-18473C4E0215}" type="pres">
      <dgm:prSet presAssocID="{98DE5844-EBFB-4ECB-843E-1E3C116CD0A7}" presName="rootText" presStyleLbl="node2" presStyleIdx="1" presStyleCnt="8">
        <dgm:presLayoutVars>
          <dgm:chPref val="3"/>
        </dgm:presLayoutVars>
      </dgm:prSet>
      <dgm:spPr/>
    </dgm:pt>
    <dgm:pt modelId="{43413BE2-49D4-4AD2-85D5-14EDF44EA0F1}" type="pres">
      <dgm:prSet presAssocID="{98DE5844-EBFB-4ECB-843E-1E3C116CD0A7}" presName="rootConnector" presStyleLbl="node2" presStyleIdx="1" presStyleCnt="8"/>
      <dgm:spPr/>
    </dgm:pt>
    <dgm:pt modelId="{C5F9AA3B-B14E-4E63-8361-23B432F884E3}" type="pres">
      <dgm:prSet presAssocID="{98DE5844-EBFB-4ECB-843E-1E3C116CD0A7}" presName="hierChild4" presStyleCnt="0"/>
      <dgm:spPr/>
    </dgm:pt>
    <dgm:pt modelId="{FC1B4037-826A-4F44-80EE-641936EF98B7}" type="pres">
      <dgm:prSet presAssocID="{0E41C96E-49F8-4F4A-AF74-A981293F785F}" presName="Name37" presStyleLbl="parChTrans1D3" presStyleIdx="1" presStyleCnt="14"/>
      <dgm:spPr/>
    </dgm:pt>
    <dgm:pt modelId="{3B7362A0-4644-4129-AD8D-83D094010059}" type="pres">
      <dgm:prSet presAssocID="{332EBDA1-FC91-42DD-8C1E-2C7B445019B3}" presName="hierRoot2" presStyleCnt="0">
        <dgm:presLayoutVars>
          <dgm:hierBranch val="init"/>
        </dgm:presLayoutVars>
      </dgm:prSet>
      <dgm:spPr/>
    </dgm:pt>
    <dgm:pt modelId="{DD2B91ED-7DC9-4A27-8DCC-4CA82CC5460E}" type="pres">
      <dgm:prSet presAssocID="{332EBDA1-FC91-42DD-8C1E-2C7B445019B3}" presName="rootComposite" presStyleCnt="0"/>
      <dgm:spPr/>
    </dgm:pt>
    <dgm:pt modelId="{5CEACDA1-7667-40A9-B874-25D1B1E21A99}" type="pres">
      <dgm:prSet presAssocID="{332EBDA1-FC91-42DD-8C1E-2C7B445019B3}" presName="rootText" presStyleLbl="node3" presStyleIdx="1" presStyleCnt="14">
        <dgm:presLayoutVars>
          <dgm:chPref val="3"/>
        </dgm:presLayoutVars>
      </dgm:prSet>
      <dgm:spPr/>
    </dgm:pt>
    <dgm:pt modelId="{1F530FFE-35D1-4609-8D1C-CEEB0EF8690E}" type="pres">
      <dgm:prSet presAssocID="{332EBDA1-FC91-42DD-8C1E-2C7B445019B3}" presName="rootConnector" presStyleLbl="node3" presStyleIdx="1" presStyleCnt="14"/>
      <dgm:spPr/>
    </dgm:pt>
    <dgm:pt modelId="{681C3D72-8919-4649-B5A8-1D83A3949CB2}" type="pres">
      <dgm:prSet presAssocID="{332EBDA1-FC91-42DD-8C1E-2C7B445019B3}" presName="hierChild4" presStyleCnt="0"/>
      <dgm:spPr/>
    </dgm:pt>
    <dgm:pt modelId="{C6EBE670-61DF-4AA3-BD99-5898484B65FA}" type="pres">
      <dgm:prSet presAssocID="{332EBDA1-FC91-42DD-8C1E-2C7B445019B3}" presName="hierChild5" presStyleCnt="0"/>
      <dgm:spPr/>
    </dgm:pt>
    <dgm:pt modelId="{834F6CCB-795F-4312-B068-AE005313FA59}" type="pres">
      <dgm:prSet presAssocID="{98DE5844-EBFB-4ECB-843E-1E3C116CD0A7}" presName="hierChild5" presStyleCnt="0"/>
      <dgm:spPr/>
    </dgm:pt>
    <dgm:pt modelId="{F92D201F-4429-48F2-A613-5C474A994CD9}" type="pres">
      <dgm:prSet presAssocID="{A98B9FA4-4126-4C91-AF71-10ACE11266DD}" presName="Name37" presStyleLbl="parChTrans1D2" presStyleIdx="2" presStyleCnt="8"/>
      <dgm:spPr/>
    </dgm:pt>
    <dgm:pt modelId="{80FD1344-699F-4451-B64E-18964A3F14D0}" type="pres">
      <dgm:prSet presAssocID="{44363CFA-628E-4026-88F3-8868490E44F8}" presName="hierRoot2" presStyleCnt="0">
        <dgm:presLayoutVars>
          <dgm:hierBranch val="init"/>
        </dgm:presLayoutVars>
      </dgm:prSet>
      <dgm:spPr/>
    </dgm:pt>
    <dgm:pt modelId="{82990AE5-EA67-44AF-B5C7-812F8D1B493B}" type="pres">
      <dgm:prSet presAssocID="{44363CFA-628E-4026-88F3-8868490E44F8}" presName="rootComposite" presStyleCnt="0"/>
      <dgm:spPr/>
    </dgm:pt>
    <dgm:pt modelId="{2D05126F-7CA9-467A-B341-F8E1AF5FCF66}" type="pres">
      <dgm:prSet presAssocID="{44363CFA-628E-4026-88F3-8868490E44F8}" presName="rootText" presStyleLbl="node2" presStyleIdx="2" presStyleCnt="8">
        <dgm:presLayoutVars>
          <dgm:chPref val="3"/>
        </dgm:presLayoutVars>
      </dgm:prSet>
      <dgm:spPr/>
    </dgm:pt>
    <dgm:pt modelId="{9C340236-4FFD-45ED-9EE1-A04737FABAE4}" type="pres">
      <dgm:prSet presAssocID="{44363CFA-628E-4026-88F3-8868490E44F8}" presName="rootConnector" presStyleLbl="node2" presStyleIdx="2" presStyleCnt="8"/>
      <dgm:spPr/>
    </dgm:pt>
    <dgm:pt modelId="{DE4A9740-7D9B-4A7D-9A6A-26B43F1C9054}" type="pres">
      <dgm:prSet presAssocID="{44363CFA-628E-4026-88F3-8868490E44F8}" presName="hierChild4" presStyleCnt="0"/>
      <dgm:spPr/>
    </dgm:pt>
    <dgm:pt modelId="{CD070373-8DF7-435C-92DB-D4837DF76FC3}" type="pres">
      <dgm:prSet presAssocID="{579C73EA-AC1B-47D0-8426-C21255916998}" presName="Name37" presStyleLbl="parChTrans1D3" presStyleIdx="2" presStyleCnt="14"/>
      <dgm:spPr/>
    </dgm:pt>
    <dgm:pt modelId="{57A23413-0351-4B01-B143-DF45D03C6A89}" type="pres">
      <dgm:prSet presAssocID="{FBAC9C05-519A-4AB7-B985-D9BE1A39A0B1}" presName="hierRoot2" presStyleCnt="0">
        <dgm:presLayoutVars>
          <dgm:hierBranch val="init"/>
        </dgm:presLayoutVars>
      </dgm:prSet>
      <dgm:spPr/>
    </dgm:pt>
    <dgm:pt modelId="{43C637BB-C0F7-48B7-BCB5-4C46ED31DC73}" type="pres">
      <dgm:prSet presAssocID="{FBAC9C05-519A-4AB7-B985-D9BE1A39A0B1}" presName="rootComposite" presStyleCnt="0"/>
      <dgm:spPr/>
    </dgm:pt>
    <dgm:pt modelId="{7BD205D8-B95D-44F8-9394-3A803C3AE7E3}" type="pres">
      <dgm:prSet presAssocID="{FBAC9C05-519A-4AB7-B985-D9BE1A39A0B1}" presName="rootText" presStyleLbl="node3" presStyleIdx="2" presStyleCnt="14">
        <dgm:presLayoutVars>
          <dgm:chPref val="3"/>
        </dgm:presLayoutVars>
      </dgm:prSet>
      <dgm:spPr/>
    </dgm:pt>
    <dgm:pt modelId="{390062A8-6670-4F37-9397-41D8E8C03E2B}" type="pres">
      <dgm:prSet presAssocID="{FBAC9C05-519A-4AB7-B985-D9BE1A39A0B1}" presName="rootConnector" presStyleLbl="node3" presStyleIdx="2" presStyleCnt="14"/>
      <dgm:spPr/>
    </dgm:pt>
    <dgm:pt modelId="{093E2217-0455-4C34-BA46-E099CA2EAF49}" type="pres">
      <dgm:prSet presAssocID="{FBAC9C05-519A-4AB7-B985-D9BE1A39A0B1}" presName="hierChild4" presStyleCnt="0"/>
      <dgm:spPr/>
    </dgm:pt>
    <dgm:pt modelId="{2EF7E96D-2F1E-468B-90A0-927051DAC862}" type="pres">
      <dgm:prSet presAssocID="{FBAC9C05-519A-4AB7-B985-D9BE1A39A0B1}" presName="hierChild5" presStyleCnt="0"/>
      <dgm:spPr/>
    </dgm:pt>
    <dgm:pt modelId="{2B358511-A0D0-46D9-8267-856248CA4EE9}" type="pres">
      <dgm:prSet presAssocID="{44363CFA-628E-4026-88F3-8868490E44F8}" presName="hierChild5" presStyleCnt="0"/>
      <dgm:spPr/>
    </dgm:pt>
    <dgm:pt modelId="{F2FC5845-76F4-45FC-9102-1D5405CED484}" type="pres">
      <dgm:prSet presAssocID="{3930E226-FA6F-40B0-905E-754A21C6644C}" presName="Name37" presStyleLbl="parChTrans1D2" presStyleIdx="3" presStyleCnt="8"/>
      <dgm:spPr/>
    </dgm:pt>
    <dgm:pt modelId="{B4B6317A-15CF-41A3-8884-996C77B54179}" type="pres">
      <dgm:prSet presAssocID="{1924ECD5-AA0E-4B54-9424-D53165043932}" presName="hierRoot2" presStyleCnt="0">
        <dgm:presLayoutVars>
          <dgm:hierBranch val="init"/>
        </dgm:presLayoutVars>
      </dgm:prSet>
      <dgm:spPr/>
    </dgm:pt>
    <dgm:pt modelId="{48053AFB-4B30-4D84-9AF9-0B2A1C5543CB}" type="pres">
      <dgm:prSet presAssocID="{1924ECD5-AA0E-4B54-9424-D53165043932}" presName="rootComposite" presStyleCnt="0"/>
      <dgm:spPr/>
    </dgm:pt>
    <dgm:pt modelId="{816DF2EF-6A2D-47D7-82D8-0F775682513B}" type="pres">
      <dgm:prSet presAssocID="{1924ECD5-AA0E-4B54-9424-D53165043932}" presName="rootText" presStyleLbl="node2" presStyleIdx="3" presStyleCnt="8">
        <dgm:presLayoutVars>
          <dgm:chPref val="3"/>
        </dgm:presLayoutVars>
      </dgm:prSet>
      <dgm:spPr/>
    </dgm:pt>
    <dgm:pt modelId="{29EC5DCF-76B9-464F-84BA-87F256E14F2F}" type="pres">
      <dgm:prSet presAssocID="{1924ECD5-AA0E-4B54-9424-D53165043932}" presName="rootConnector" presStyleLbl="node2" presStyleIdx="3" presStyleCnt="8"/>
      <dgm:spPr/>
    </dgm:pt>
    <dgm:pt modelId="{46125244-8048-47DF-A71C-35A05F4D1C16}" type="pres">
      <dgm:prSet presAssocID="{1924ECD5-AA0E-4B54-9424-D53165043932}" presName="hierChild4" presStyleCnt="0"/>
      <dgm:spPr/>
    </dgm:pt>
    <dgm:pt modelId="{104BA3A7-D652-47E4-9B20-83BB4665DF76}" type="pres">
      <dgm:prSet presAssocID="{BF950D71-5670-40D6-AC0F-099BAE4EAFCE}" presName="Name37" presStyleLbl="parChTrans1D3" presStyleIdx="3" presStyleCnt="14"/>
      <dgm:spPr/>
    </dgm:pt>
    <dgm:pt modelId="{531B9504-8DE6-4712-98FE-50F6F2431DE0}" type="pres">
      <dgm:prSet presAssocID="{3C6EA423-D64F-4DC7-B184-24C9BC3512E8}" presName="hierRoot2" presStyleCnt="0">
        <dgm:presLayoutVars>
          <dgm:hierBranch val="init"/>
        </dgm:presLayoutVars>
      </dgm:prSet>
      <dgm:spPr/>
    </dgm:pt>
    <dgm:pt modelId="{C93F0ED4-004D-4D2E-83FB-F0768C3F56B7}" type="pres">
      <dgm:prSet presAssocID="{3C6EA423-D64F-4DC7-B184-24C9BC3512E8}" presName="rootComposite" presStyleCnt="0"/>
      <dgm:spPr/>
    </dgm:pt>
    <dgm:pt modelId="{7F097E5B-6209-4AF0-8ED0-402082DA0749}" type="pres">
      <dgm:prSet presAssocID="{3C6EA423-D64F-4DC7-B184-24C9BC3512E8}" presName="rootText" presStyleLbl="node3" presStyleIdx="3" presStyleCnt="14">
        <dgm:presLayoutVars>
          <dgm:chPref val="3"/>
        </dgm:presLayoutVars>
      </dgm:prSet>
      <dgm:spPr/>
    </dgm:pt>
    <dgm:pt modelId="{6326AB10-BB5C-4854-9D21-95B3803C563E}" type="pres">
      <dgm:prSet presAssocID="{3C6EA423-D64F-4DC7-B184-24C9BC3512E8}" presName="rootConnector" presStyleLbl="node3" presStyleIdx="3" presStyleCnt="14"/>
      <dgm:spPr/>
    </dgm:pt>
    <dgm:pt modelId="{25A49672-0356-4BA3-BAB1-ADB32D08F479}" type="pres">
      <dgm:prSet presAssocID="{3C6EA423-D64F-4DC7-B184-24C9BC3512E8}" presName="hierChild4" presStyleCnt="0"/>
      <dgm:spPr/>
    </dgm:pt>
    <dgm:pt modelId="{D24A5CC3-C580-4FC4-857F-5B0019C4D29E}" type="pres">
      <dgm:prSet presAssocID="{3C6EA423-D64F-4DC7-B184-24C9BC3512E8}" presName="hierChild5" presStyleCnt="0"/>
      <dgm:spPr/>
    </dgm:pt>
    <dgm:pt modelId="{246DDF7E-D086-468F-AD98-C5A107AC1D5D}" type="pres">
      <dgm:prSet presAssocID="{B9579491-E72E-41C5-854B-F50C3EB1B30B}" presName="Name37" presStyleLbl="parChTrans1D3" presStyleIdx="4" presStyleCnt="14"/>
      <dgm:spPr/>
    </dgm:pt>
    <dgm:pt modelId="{CCBEDB89-BBC0-4E76-85D0-33739605D6D2}" type="pres">
      <dgm:prSet presAssocID="{F1DABE6E-F8F2-4453-9AF1-0A543F993768}" presName="hierRoot2" presStyleCnt="0">
        <dgm:presLayoutVars>
          <dgm:hierBranch val="init"/>
        </dgm:presLayoutVars>
      </dgm:prSet>
      <dgm:spPr/>
    </dgm:pt>
    <dgm:pt modelId="{C1C5B976-7A57-4F76-8036-2A713BB83F3D}" type="pres">
      <dgm:prSet presAssocID="{F1DABE6E-F8F2-4453-9AF1-0A543F993768}" presName="rootComposite" presStyleCnt="0"/>
      <dgm:spPr/>
    </dgm:pt>
    <dgm:pt modelId="{E50F9959-464F-43F9-8195-9C82C537826B}" type="pres">
      <dgm:prSet presAssocID="{F1DABE6E-F8F2-4453-9AF1-0A543F993768}" presName="rootText" presStyleLbl="node3" presStyleIdx="4" presStyleCnt="14">
        <dgm:presLayoutVars>
          <dgm:chPref val="3"/>
        </dgm:presLayoutVars>
      </dgm:prSet>
      <dgm:spPr/>
    </dgm:pt>
    <dgm:pt modelId="{29A7D2B3-E83F-48D3-BA82-6C1B33C7D117}" type="pres">
      <dgm:prSet presAssocID="{F1DABE6E-F8F2-4453-9AF1-0A543F993768}" presName="rootConnector" presStyleLbl="node3" presStyleIdx="4" presStyleCnt="14"/>
      <dgm:spPr/>
    </dgm:pt>
    <dgm:pt modelId="{3F8B49D1-1470-4AFD-996C-55991B6E6161}" type="pres">
      <dgm:prSet presAssocID="{F1DABE6E-F8F2-4453-9AF1-0A543F993768}" presName="hierChild4" presStyleCnt="0"/>
      <dgm:spPr/>
    </dgm:pt>
    <dgm:pt modelId="{2CDB2AFC-54F1-4BDD-8E75-00BD257F080B}" type="pres">
      <dgm:prSet presAssocID="{F1DABE6E-F8F2-4453-9AF1-0A543F993768}" presName="hierChild5" presStyleCnt="0"/>
      <dgm:spPr/>
    </dgm:pt>
    <dgm:pt modelId="{F07C89FB-7AC0-4D6A-BF40-C0070FED0EE3}" type="pres">
      <dgm:prSet presAssocID="{423859FD-096E-4927-9390-25344E903FBF}" presName="Name37" presStyleLbl="parChTrans1D3" presStyleIdx="5" presStyleCnt="14"/>
      <dgm:spPr/>
    </dgm:pt>
    <dgm:pt modelId="{B5323093-C52B-4762-88CA-EB05C45B59E6}" type="pres">
      <dgm:prSet presAssocID="{A1C6BA05-AD07-4670-B0CD-118E17FA1993}" presName="hierRoot2" presStyleCnt="0">
        <dgm:presLayoutVars>
          <dgm:hierBranch val="init"/>
        </dgm:presLayoutVars>
      </dgm:prSet>
      <dgm:spPr/>
    </dgm:pt>
    <dgm:pt modelId="{4A4C57F8-B270-4BAA-B39A-A821D3790045}" type="pres">
      <dgm:prSet presAssocID="{A1C6BA05-AD07-4670-B0CD-118E17FA1993}" presName="rootComposite" presStyleCnt="0"/>
      <dgm:spPr/>
    </dgm:pt>
    <dgm:pt modelId="{B99F24ED-3BC7-432A-B386-E1A66BAEF726}" type="pres">
      <dgm:prSet presAssocID="{A1C6BA05-AD07-4670-B0CD-118E17FA1993}" presName="rootText" presStyleLbl="node3" presStyleIdx="5" presStyleCnt="14">
        <dgm:presLayoutVars>
          <dgm:chPref val="3"/>
        </dgm:presLayoutVars>
      </dgm:prSet>
      <dgm:spPr/>
    </dgm:pt>
    <dgm:pt modelId="{19FABE79-F8A2-4566-9B89-1E2FB5DFB7A6}" type="pres">
      <dgm:prSet presAssocID="{A1C6BA05-AD07-4670-B0CD-118E17FA1993}" presName="rootConnector" presStyleLbl="node3" presStyleIdx="5" presStyleCnt="14"/>
      <dgm:spPr/>
    </dgm:pt>
    <dgm:pt modelId="{96062C70-76CB-46F2-A12D-7691F85D67F8}" type="pres">
      <dgm:prSet presAssocID="{A1C6BA05-AD07-4670-B0CD-118E17FA1993}" presName="hierChild4" presStyleCnt="0"/>
      <dgm:spPr/>
    </dgm:pt>
    <dgm:pt modelId="{F059FFA2-5FA4-4084-9D7E-8BEAC1958138}" type="pres">
      <dgm:prSet presAssocID="{A1C6BA05-AD07-4670-B0CD-118E17FA1993}" presName="hierChild5" presStyleCnt="0"/>
      <dgm:spPr/>
    </dgm:pt>
    <dgm:pt modelId="{ED24999A-CB54-48D6-8528-2545D016E1D3}" type="pres">
      <dgm:prSet presAssocID="{57A8CB2D-79BE-4C74-9A37-D6A913DE1B82}" presName="Name37" presStyleLbl="parChTrans1D3" presStyleIdx="6" presStyleCnt="14"/>
      <dgm:spPr/>
    </dgm:pt>
    <dgm:pt modelId="{C220EF82-2A32-455B-B92E-AB4AE94BE50C}" type="pres">
      <dgm:prSet presAssocID="{305846AD-47C4-463B-9DBE-6AA8AAAFD9CA}" presName="hierRoot2" presStyleCnt="0">
        <dgm:presLayoutVars>
          <dgm:hierBranch val="init"/>
        </dgm:presLayoutVars>
      </dgm:prSet>
      <dgm:spPr/>
    </dgm:pt>
    <dgm:pt modelId="{0EC8960B-6391-4E5D-A0B6-740A9360E186}" type="pres">
      <dgm:prSet presAssocID="{305846AD-47C4-463B-9DBE-6AA8AAAFD9CA}" presName="rootComposite" presStyleCnt="0"/>
      <dgm:spPr/>
    </dgm:pt>
    <dgm:pt modelId="{1B492F86-1603-4E21-B660-DA6307964BAD}" type="pres">
      <dgm:prSet presAssocID="{305846AD-47C4-463B-9DBE-6AA8AAAFD9CA}" presName="rootText" presStyleLbl="node3" presStyleIdx="6" presStyleCnt="14">
        <dgm:presLayoutVars>
          <dgm:chPref val="3"/>
        </dgm:presLayoutVars>
      </dgm:prSet>
      <dgm:spPr/>
    </dgm:pt>
    <dgm:pt modelId="{166FE553-CB8C-48D6-822E-56CDBDF78666}" type="pres">
      <dgm:prSet presAssocID="{305846AD-47C4-463B-9DBE-6AA8AAAFD9CA}" presName="rootConnector" presStyleLbl="node3" presStyleIdx="6" presStyleCnt="14"/>
      <dgm:spPr/>
    </dgm:pt>
    <dgm:pt modelId="{EDD082AB-8072-49AE-821E-1F6D02B72C2A}" type="pres">
      <dgm:prSet presAssocID="{305846AD-47C4-463B-9DBE-6AA8AAAFD9CA}" presName="hierChild4" presStyleCnt="0"/>
      <dgm:spPr/>
    </dgm:pt>
    <dgm:pt modelId="{5A3A306C-FE86-434D-ABE4-F03E1CF51A1C}" type="pres">
      <dgm:prSet presAssocID="{305846AD-47C4-463B-9DBE-6AA8AAAFD9CA}" presName="hierChild5" presStyleCnt="0"/>
      <dgm:spPr/>
    </dgm:pt>
    <dgm:pt modelId="{E4F616C8-77CD-4807-B795-EDC2BC3DD8F2}" type="pres">
      <dgm:prSet presAssocID="{967C17FD-B87B-4CD0-BD44-345E2E5D2EA3}" presName="Name37" presStyleLbl="parChTrans1D3" presStyleIdx="7" presStyleCnt="14"/>
      <dgm:spPr/>
    </dgm:pt>
    <dgm:pt modelId="{97BCDE9B-FA44-4866-B9CD-42F4D28FC57C}" type="pres">
      <dgm:prSet presAssocID="{DE023E0B-5C31-4E35-A101-3DA3908C072F}" presName="hierRoot2" presStyleCnt="0">
        <dgm:presLayoutVars>
          <dgm:hierBranch val="init"/>
        </dgm:presLayoutVars>
      </dgm:prSet>
      <dgm:spPr/>
    </dgm:pt>
    <dgm:pt modelId="{5AAA2699-4234-4E1A-AB59-31D42E064ED3}" type="pres">
      <dgm:prSet presAssocID="{DE023E0B-5C31-4E35-A101-3DA3908C072F}" presName="rootComposite" presStyleCnt="0"/>
      <dgm:spPr/>
    </dgm:pt>
    <dgm:pt modelId="{26976F64-C724-4705-94F5-0E6CD971C2E4}" type="pres">
      <dgm:prSet presAssocID="{DE023E0B-5C31-4E35-A101-3DA3908C072F}" presName="rootText" presStyleLbl="node3" presStyleIdx="7" presStyleCnt="14">
        <dgm:presLayoutVars>
          <dgm:chPref val="3"/>
        </dgm:presLayoutVars>
      </dgm:prSet>
      <dgm:spPr/>
    </dgm:pt>
    <dgm:pt modelId="{F5DA5587-5EB1-405E-8951-92F671AE6BE5}" type="pres">
      <dgm:prSet presAssocID="{DE023E0B-5C31-4E35-A101-3DA3908C072F}" presName="rootConnector" presStyleLbl="node3" presStyleIdx="7" presStyleCnt="14"/>
      <dgm:spPr/>
    </dgm:pt>
    <dgm:pt modelId="{0BACCB52-5846-4B4E-82B3-B705AA185DE8}" type="pres">
      <dgm:prSet presAssocID="{DE023E0B-5C31-4E35-A101-3DA3908C072F}" presName="hierChild4" presStyleCnt="0"/>
      <dgm:spPr/>
    </dgm:pt>
    <dgm:pt modelId="{5743E1AE-DF2D-4F6C-8EEB-1DC2E380AE38}" type="pres">
      <dgm:prSet presAssocID="{DE023E0B-5C31-4E35-A101-3DA3908C072F}" presName="hierChild5" presStyleCnt="0"/>
      <dgm:spPr/>
    </dgm:pt>
    <dgm:pt modelId="{72D06BF6-42C5-434C-92ED-F618F0FF3B5A}" type="pres">
      <dgm:prSet presAssocID="{7CF047C5-7A21-4DCA-910B-CBEC1AA93BA9}" presName="Name37" presStyleLbl="parChTrans1D3" presStyleIdx="8" presStyleCnt="14"/>
      <dgm:spPr/>
    </dgm:pt>
    <dgm:pt modelId="{7CE87129-122F-415D-9687-B4831C7BAD6B}" type="pres">
      <dgm:prSet presAssocID="{10F04DDC-9425-470F-8153-E7CB032EC473}" presName="hierRoot2" presStyleCnt="0">
        <dgm:presLayoutVars>
          <dgm:hierBranch val="init"/>
        </dgm:presLayoutVars>
      </dgm:prSet>
      <dgm:spPr/>
    </dgm:pt>
    <dgm:pt modelId="{BD4BF6D6-4736-4B31-83F6-E3391E63DFCE}" type="pres">
      <dgm:prSet presAssocID="{10F04DDC-9425-470F-8153-E7CB032EC473}" presName="rootComposite" presStyleCnt="0"/>
      <dgm:spPr/>
    </dgm:pt>
    <dgm:pt modelId="{50EC3807-8481-4C01-82B7-F19C2342E1A0}" type="pres">
      <dgm:prSet presAssocID="{10F04DDC-9425-470F-8153-E7CB032EC473}" presName="rootText" presStyleLbl="node3" presStyleIdx="8" presStyleCnt="14">
        <dgm:presLayoutVars>
          <dgm:chPref val="3"/>
        </dgm:presLayoutVars>
      </dgm:prSet>
      <dgm:spPr/>
    </dgm:pt>
    <dgm:pt modelId="{274E767F-761A-4B30-B369-389DF89B937D}" type="pres">
      <dgm:prSet presAssocID="{10F04DDC-9425-470F-8153-E7CB032EC473}" presName="rootConnector" presStyleLbl="node3" presStyleIdx="8" presStyleCnt="14"/>
      <dgm:spPr/>
    </dgm:pt>
    <dgm:pt modelId="{4A3801EA-4E87-4854-89D0-F5EE8C40E870}" type="pres">
      <dgm:prSet presAssocID="{10F04DDC-9425-470F-8153-E7CB032EC473}" presName="hierChild4" presStyleCnt="0"/>
      <dgm:spPr/>
    </dgm:pt>
    <dgm:pt modelId="{9415778B-6015-4B2E-979A-720F11704AC6}" type="pres">
      <dgm:prSet presAssocID="{10F04DDC-9425-470F-8153-E7CB032EC473}" presName="hierChild5" presStyleCnt="0"/>
      <dgm:spPr/>
    </dgm:pt>
    <dgm:pt modelId="{A3F9BD0E-C624-4151-9767-64BBD33870D8}" type="pres">
      <dgm:prSet presAssocID="{341C93D3-8A95-4DFB-AA9D-C38CA282C9E7}" presName="Name37" presStyleLbl="parChTrans1D3" presStyleIdx="9" presStyleCnt="14"/>
      <dgm:spPr/>
    </dgm:pt>
    <dgm:pt modelId="{F2908DFE-90E6-4506-8F75-EC087EFF2791}" type="pres">
      <dgm:prSet presAssocID="{10948DB9-C87A-4CB4-AA25-2159E53038FA}" presName="hierRoot2" presStyleCnt="0">
        <dgm:presLayoutVars>
          <dgm:hierBranch val="init"/>
        </dgm:presLayoutVars>
      </dgm:prSet>
      <dgm:spPr/>
    </dgm:pt>
    <dgm:pt modelId="{9C7D3B4A-1CC0-444A-99C6-BA95C0B359E0}" type="pres">
      <dgm:prSet presAssocID="{10948DB9-C87A-4CB4-AA25-2159E53038FA}" presName="rootComposite" presStyleCnt="0"/>
      <dgm:spPr/>
    </dgm:pt>
    <dgm:pt modelId="{FE90803F-BB98-472A-87D1-B85B7689304F}" type="pres">
      <dgm:prSet presAssocID="{10948DB9-C87A-4CB4-AA25-2159E53038FA}" presName="rootText" presStyleLbl="node3" presStyleIdx="9" presStyleCnt="14">
        <dgm:presLayoutVars>
          <dgm:chPref val="3"/>
        </dgm:presLayoutVars>
      </dgm:prSet>
      <dgm:spPr/>
    </dgm:pt>
    <dgm:pt modelId="{BEB1E389-DC78-4834-98AF-B72FEAAD2902}" type="pres">
      <dgm:prSet presAssocID="{10948DB9-C87A-4CB4-AA25-2159E53038FA}" presName="rootConnector" presStyleLbl="node3" presStyleIdx="9" presStyleCnt="14"/>
      <dgm:spPr/>
    </dgm:pt>
    <dgm:pt modelId="{ACA86701-4A36-495A-A1A1-9DC9B364DF9A}" type="pres">
      <dgm:prSet presAssocID="{10948DB9-C87A-4CB4-AA25-2159E53038FA}" presName="hierChild4" presStyleCnt="0"/>
      <dgm:spPr/>
    </dgm:pt>
    <dgm:pt modelId="{9813FB9A-AF67-46EC-AB06-686B5CA034D3}" type="pres">
      <dgm:prSet presAssocID="{10948DB9-C87A-4CB4-AA25-2159E53038FA}" presName="hierChild5" presStyleCnt="0"/>
      <dgm:spPr/>
    </dgm:pt>
    <dgm:pt modelId="{3CD5346E-7C5B-4D7B-AE42-84A6C79D83A6}" type="pres">
      <dgm:prSet presAssocID="{1924ECD5-AA0E-4B54-9424-D53165043932}" presName="hierChild5" presStyleCnt="0"/>
      <dgm:spPr/>
    </dgm:pt>
    <dgm:pt modelId="{EDE52273-429D-4F0E-B2E9-2F7FE11FCD67}" type="pres">
      <dgm:prSet presAssocID="{9F967694-B9EF-45F7-AC9F-9806D8CB5482}" presName="Name37" presStyleLbl="parChTrans1D2" presStyleIdx="4" presStyleCnt="8"/>
      <dgm:spPr/>
    </dgm:pt>
    <dgm:pt modelId="{8A87B9B0-9590-4772-ADB4-79757898A6E1}" type="pres">
      <dgm:prSet presAssocID="{EB65517D-69B4-43D8-B5D7-51657BA54F8A}" presName="hierRoot2" presStyleCnt="0">
        <dgm:presLayoutVars>
          <dgm:hierBranch val="init"/>
        </dgm:presLayoutVars>
      </dgm:prSet>
      <dgm:spPr/>
    </dgm:pt>
    <dgm:pt modelId="{449FE744-1163-4809-AC95-EAE9790573F6}" type="pres">
      <dgm:prSet presAssocID="{EB65517D-69B4-43D8-B5D7-51657BA54F8A}" presName="rootComposite" presStyleCnt="0"/>
      <dgm:spPr/>
    </dgm:pt>
    <dgm:pt modelId="{0C2F2216-8D08-4E87-B39E-9F041EF12805}" type="pres">
      <dgm:prSet presAssocID="{EB65517D-69B4-43D8-B5D7-51657BA54F8A}" presName="rootText" presStyleLbl="node2" presStyleIdx="4" presStyleCnt="8">
        <dgm:presLayoutVars>
          <dgm:chPref val="3"/>
        </dgm:presLayoutVars>
      </dgm:prSet>
      <dgm:spPr/>
    </dgm:pt>
    <dgm:pt modelId="{15D3E976-5568-44A0-A255-991A6803201C}" type="pres">
      <dgm:prSet presAssocID="{EB65517D-69B4-43D8-B5D7-51657BA54F8A}" presName="rootConnector" presStyleLbl="node2" presStyleIdx="4" presStyleCnt="8"/>
      <dgm:spPr/>
    </dgm:pt>
    <dgm:pt modelId="{E0EDB8A2-BD71-4E29-82CC-B81590494B83}" type="pres">
      <dgm:prSet presAssocID="{EB65517D-69B4-43D8-B5D7-51657BA54F8A}" presName="hierChild4" presStyleCnt="0"/>
      <dgm:spPr/>
    </dgm:pt>
    <dgm:pt modelId="{206209FB-F600-4BD1-9606-121E90963E67}" type="pres">
      <dgm:prSet presAssocID="{0ED2AB80-1B48-415F-BD87-852714594E12}" presName="Name37" presStyleLbl="parChTrans1D3" presStyleIdx="10" presStyleCnt="14"/>
      <dgm:spPr/>
    </dgm:pt>
    <dgm:pt modelId="{9D94A714-C145-4F55-BF39-E82CC94072CD}" type="pres">
      <dgm:prSet presAssocID="{785ADFEC-7668-46D6-9578-5377B24474CF}" presName="hierRoot2" presStyleCnt="0">
        <dgm:presLayoutVars>
          <dgm:hierBranch val="init"/>
        </dgm:presLayoutVars>
      </dgm:prSet>
      <dgm:spPr/>
    </dgm:pt>
    <dgm:pt modelId="{55987E9F-88F9-45F2-B646-792343D96D57}" type="pres">
      <dgm:prSet presAssocID="{785ADFEC-7668-46D6-9578-5377B24474CF}" presName="rootComposite" presStyleCnt="0"/>
      <dgm:spPr/>
    </dgm:pt>
    <dgm:pt modelId="{B15B783C-17E1-46DC-B52E-C2A7EDCDDBF6}" type="pres">
      <dgm:prSet presAssocID="{785ADFEC-7668-46D6-9578-5377B24474CF}" presName="rootText" presStyleLbl="node3" presStyleIdx="10" presStyleCnt="14">
        <dgm:presLayoutVars>
          <dgm:chPref val="3"/>
        </dgm:presLayoutVars>
      </dgm:prSet>
      <dgm:spPr/>
    </dgm:pt>
    <dgm:pt modelId="{43888EB2-C238-4AB3-84EF-EB4C21FE5D9D}" type="pres">
      <dgm:prSet presAssocID="{785ADFEC-7668-46D6-9578-5377B24474CF}" presName="rootConnector" presStyleLbl="node3" presStyleIdx="10" presStyleCnt="14"/>
      <dgm:spPr/>
    </dgm:pt>
    <dgm:pt modelId="{1D44AC0C-5EFA-40AA-A409-4132EDAC6BF1}" type="pres">
      <dgm:prSet presAssocID="{785ADFEC-7668-46D6-9578-5377B24474CF}" presName="hierChild4" presStyleCnt="0"/>
      <dgm:spPr/>
    </dgm:pt>
    <dgm:pt modelId="{957C5EEB-2623-4BA2-BEFA-B44380BD3499}" type="pres">
      <dgm:prSet presAssocID="{785ADFEC-7668-46D6-9578-5377B24474CF}" presName="hierChild5" presStyleCnt="0"/>
      <dgm:spPr/>
    </dgm:pt>
    <dgm:pt modelId="{3B1C603A-FFD4-40C1-99E7-35847CD3C2F8}" type="pres">
      <dgm:prSet presAssocID="{EB65517D-69B4-43D8-B5D7-51657BA54F8A}" presName="hierChild5" presStyleCnt="0"/>
      <dgm:spPr/>
    </dgm:pt>
    <dgm:pt modelId="{D4C5CCAB-7FF3-44F7-8278-BB322864B121}" type="pres">
      <dgm:prSet presAssocID="{C64C22FD-D31D-4129-A644-EAC90AC2F0EF}" presName="Name37" presStyleLbl="parChTrans1D2" presStyleIdx="5" presStyleCnt="8"/>
      <dgm:spPr/>
    </dgm:pt>
    <dgm:pt modelId="{5CC20E89-F633-4EE5-A46A-2881618E8D80}" type="pres">
      <dgm:prSet presAssocID="{347BA63F-6330-4E17-9091-C819304D8374}" presName="hierRoot2" presStyleCnt="0">
        <dgm:presLayoutVars>
          <dgm:hierBranch val="init"/>
        </dgm:presLayoutVars>
      </dgm:prSet>
      <dgm:spPr/>
    </dgm:pt>
    <dgm:pt modelId="{901704C6-4874-4264-BFA0-7FA8752305DD}" type="pres">
      <dgm:prSet presAssocID="{347BA63F-6330-4E17-9091-C819304D8374}" presName="rootComposite" presStyleCnt="0"/>
      <dgm:spPr/>
    </dgm:pt>
    <dgm:pt modelId="{022713AF-96D9-4A2B-A358-49115AFE68DF}" type="pres">
      <dgm:prSet presAssocID="{347BA63F-6330-4E17-9091-C819304D8374}" presName="rootText" presStyleLbl="node2" presStyleIdx="5" presStyleCnt="8">
        <dgm:presLayoutVars>
          <dgm:chPref val="3"/>
        </dgm:presLayoutVars>
      </dgm:prSet>
      <dgm:spPr/>
    </dgm:pt>
    <dgm:pt modelId="{42DEE17A-3D83-4C0D-B91C-CA141A292DA2}" type="pres">
      <dgm:prSet presAssocID="{347BA63F-6330-4E17-9091-C819304D8374}" presName="rootConnector" presStyleLbl="node2" presStyleIdx="5" presStyleCnt="8"/>
      <dgm:spPr/>
    </dgm:pt>
    <dgm:pt modelId="{943B17A1-4133-47E1-8214-3894E9A6F0CB}" type="pres">
      <dgm:prSet presAssocID="{347BA63F-6330-4E17-9091-C819304D8374}" presName="hierChild4" presStyleCnt="0"/>
      <dgm:spPr/>
    </dgm:pt>
    <dgm:pt modelId="{865CC225-A0DA-47E2-8F93-648401CE5D35}" type="pres">
      <dgm:prSet presAssocID="{42168C56-2F22-4C47-AD41-80714FFDE7B7}" presName="Name37" presStyleLbl="parChTrans1D3" presStyleIdx="11" presStyleCnt="14"/>
      <dgm:spPr/>
    </dgm:pt>
    <dgm:pt modelId="{70E78AA5-44C3-4381-958B-78CB23EBFFCE}" type="pres">
      <dgm:prSet presAssocID="{4DE3A42A-E3CE-4E99-83D9-D1A6756B3CB9}" presName="hierRoot2" presStyleCnt="0">
        <dgm:presLayoutVars>
          <dgm:hierBranch val="init"/>
        </dgm:presLayoutVars>
      </dgm:prSet>
      <dgm:spPr/>
    </dgm:pt>
    <dgm:pt modelId="{BC8129B5-02A9-4D1C-AFA6-76D11B2B0736}" type="pres">
      <dgm:prSet presAssocID="{4DE3A42A-E3CE-4E99-83D9-D1A6756B3CB9}" presName="rootComposite" presStyleCnt="0"/>
      <dgm:spPr/>
    </dgm:pt>
    <dgm:pt modelId="{CC33A293-E3CB-411D-9632-6FE6954F9F3F}" type="pres">
      <dgm:prSet presAssocID="{4DE3A42A-E3CE-4E99-83D9-D1A6756B3CB9}" presName="rootText" presStyleLbl="node3" presStyleIdx="11" presStyleCnt="14">
        <dgm:presLayoutVars>
          <dgm:chPref val="3"/>
        </dgm:presLayoutVars>
      </dgm:prSet>
      <dgm:spPr/>
    </dgm:pt>
    <dgm:pt modelId="{2C816549-9EE9-4756-A160-AC0E53C139B8}" type="pres">
      <dgm:prSet presAssocID="{4DE3A42A-E3CE-4E99-83D9-D1A6756B3CB9}" presName="rootConnector" presStyleLbl="node3" presStyleIdx="11" presStyleCnt="14"/>
      <dgm:spPr/>
    </dgm:pt>
    <dgm:pt modelId="{B4B577CE-F927-44B3-B73A-132AB0F7463E}" type="pres">
      <dgm:prSet presAssocID="{4DE3A42A-E3CE-4E99-83D9-D1A6756B3CB9}" presName="hierChild4" presStyleCnt="0"/>
      <dgm:spPr/>
    </dgm:pt>
    <dgm:pt modelId="{86837EF4-E4BC-47DA-8734-FDF19B2630D1}" type="pres">
      <dgm:prSet presAssocID="{7EB6568E-DE68-41D0-B072-2D0DA56F4F15}" presName="Name37" presStyleLbl="parChTrans1D4" presStyleIdx="0" presStyleCnt="2"/>
      <dgm:spPr/>
    </dgm:pt>
    <dgm:pt modelId="{7F194915-9720-4C12-BD85-F7EA4CE4DEBA}" type="pres">
      <dgm:prSet presAssocID="{9E9AFA18-4A4C-452D-9BB1-22608177395D}" presName="hierRoot2" presStyleCnt="0">
        <dgm:presLayoutVars>
          <dgm:hierBranch val="init"/>
        </dgm:presLayoutVars>
      </dgm:prSet>
      <dgm:spPr/>
    </dgm:pt>
    <dgm:pt modelId="{08668996-837D-4CE6-91FB-CF6D4B86338C}" type="pres">
      <dgm:prSet presAssocID="{9E9AFA18-4A4C-452D-9BB1-22608177395D}" presName="rootComposite" presStyleCnt="0"/>
      <dgm:spPr/>
    </dgm:pt>
    <dgm:pt modelId="{070D4700-2947-4504-A795-8589C16A902C}" type="pres">
      <dgm:prSet presAssocID="{9E9AFA18-4A4C-452D-9BB1-22608177395D}" presName="rootText" presStyleLbl="node4" presStyleIdx="0" presStyleCnt="2">
        <dgm:presLayoutVars>
          <dgm:chPref val="3"/>
        </dgm:presLayoutVars>
      </dgm:prSet>
      <dgm:spPr/>
    </dgm:pt>
    <dgm:pt modelId="{FA7BB441-4DEF-451F-9DE9-DB38CDAFAFC2}" type="pres">
      <dgm:prSet presAssocID="{9E9AFA18-4A4C-452D-9BB1-22608177395D}" presName="rootConnector" presStyleLbl="node4" presStyleIdx="0" presStyleCnt="2"/>
      <dgm:spPr/>
    </dgm:pt>
    <dgm:pt modelId="{FB19F97A-25A6-4A60-BDC7-D123DD56797A}" type="pres">
      <dgm:prSet presAssocID="{9E9AFA18-4A4C-452D-9BB1-22608177395D}" presName="hierChild4" presStyleCnt="0"/>
      <dgm:spPr/>
    </dgm:pt>
    <dgm:pt modelId="{E2CFA2F8-9D8F-4FA3-B6F0-B72DF9B1AD3A}" type="pres">
      <dgm:prSet presAssocID="{9E9AFA18-4A4C-452D-9BB1-22608177395D}" presName="hierChild5" presStyleCnt="0"/>
      <dgm:spPr/>
    </dgm:pt>
    <dgm:pt modelId="{471300FB-DB21-4C22-8086-4742D736E0BD}" type="pres">
      <dgm:prSet presAssocID="{AF051581-B2C4-4A22-B3E9-D040DD094A2F}" presName="Name37" presStyleLbl="parChTrans1D4" presStyleIdx="1" presStyleCnt="2"/>
      <dgm:spPr/>
    </dgm:pt>
    <dgm:pt modelId="{F2C5B7BF-12D3-43B1-A8A8-0560C712E455}" type="pres">
      <dgm:prSet presAssocID="{795061A3-2B93-41B7-8CB3-D2EA827D06F1}" presName="hierRoot2" presStyleCnt="0">
        <dgm:presLayoutVars>
          <dgm:hierBranch val="init"/>
        </dgm:presLayoutVars>
      </dgm:prSet>
      <dgm:spPr/>
    </dgm:pt>
    <dgm:pt modelId="{57C4E5C8-83CF-4E2F-A5AF-6BAF1C13851F}" type="pres">
      <dgm:prSet presAssocID="{795061A3-2B93-41B7-8CB3-D2EA827D06F1}" presName="rootComposite" presStyleCnt="0"/>
      <dgm:spPr/>
    </dgm:pt>
    <dgm:pt modelId="{6E5659B3-987D-47B1-A1A1-39AAF04C38E5}" type="pres">
      <dgm:prSet presAssocID="{795061A3-2B93-41B7-8CB3-D2EA827D06F1}" presName="rootText" presStyleLbl="node4" presStyleIdx="1" presStyleCnt="2">
        <dgm:presLayoutVars>
          <dgm:chPref val="3"/>
        </dgm:presLayoutVars>
      </dgm:prSet>
      <dgm:spPr/>
    </dgm:pt>
    <dgm:pt modelId="{AEA76822-EF94-4869-A43E-CBD2D264A7AE}" type="pres">
      <dgm:prSet presAssocID="{795061A3-2B93-41B7-8CB3-D2EA827D06F1}" presName="rootConnector" presStyleLbl="node4" presStyleIdx="1" presStyleCnt="2"/>
      <dgm:spPr/>
    </dgm:pt>
    <dgm:pt modelId="{F2B8EE22-117B-419C-AC13-2A50A5B96B36}" type="pres">
      <dgm:prSet presAssocID="{795061A3-2B93-41B7-8CB3-D2EA827D06F1}" presName="hierChild4" presStyleCnt="0"/>
      <dgm:spPr/>
    </dgm:pt>
    <dgm:pt modelId="{5CABA45B-EA84-4AB5-98A8-740DB34DE632}" type="pres">
      <dgm:prSet presAssocID="{795061A3-2B93-41B7-8CB3-D2EA827D06F1}" presName="hierChild5" presStyleCnt="0"/>
      <dgm:spPr/>
    </dgm:pt>
    <dgm:pt modelId="{785A05C1-C30A-417C-A630-2D3F585FA797}" type="pres">
      <dgm:prSet presAssocID="{4DE3A42A-E3CE-4E99-83D9-D1A6756B3CB9}" presName="hierChild5" presStyleCnt="0"/>
      <dgm:spPr/>
    </dgm:pt>
    <dgm:pt modelId="{68F821E3-1B7B-4189-9C3B-47B2F15F27A1}" type="pres">
      <dgm:prSet presAssocID="{347BA63F-6330-4E17-9091-C819304D8374}" presName="hierChild5" presStyleCnt="0"/>
      <dgm:spPr/>
    </dgm:pt>
    <dgm:pt modelId="{C01F831D-EFD6-481A-9BCE-21CF8207E0E1}" type="pres">
      <dgm:prSet presAssocID="{476A2B4E-0CFD-4F03-9824-25789D527EDB}" presName="Name37" presStyleLbl="parChTrans1D2" presStyleIdx="6" presStyleCnt="8"/>
      <dgm:spPr/>
    </dgm:pt>
    <dgm:pt modelId="{C9B38781-C395-4C17-8C7F-BEE957BD4249}" type="pres">
      <dgm:prSet presAssocID="{A48100E6-84E1-4E3F-8C93-442D7A1A23CC}" presName="hierRoot2" presStyleCnt="0">
        <dgm:presLayoutVars>
          <dgm:hierBranch val="init"/>
        </dgm:presLayoutVars>
      </dgm:prSet>
      <dgm:spPr/>
    </dgm:pt>
    <dgm:pt modelId="{E9FEC899-8424-4F91-BF00-9F0EA2743AA9}" type="pres">
      <dgm:prSet presAssocID="{A48100E6-84E1-4E3F-8C93-442D7A1A23CC}" presName="rootComposite" presStyleCnt="0"/>
      <dgm:spPr/>
    </dgm:pt>
    <dgm:pt modelId="{12F0C7F9-8119-4BBD-A7C5-DEFEEA6C7D89}" type="pres">
      <dgm:prSet presAssocID="{A48100E6-84E1-4E3F-8C93-442D7A1A23CC}" presName="rootText" presStyleLbl="node2" presStyleIdx="6" presStyleCnt="8">
        <dgm:presLayoutVars>
          <dgm:chPref val="3"/>
        </dgm:presLayoutVars>
      </dgm:prSet>
      <dgm:spPr/>
    </dgm:pt>
    <dgm:pt modelId="{0328B132-74A6-4425-821D-84668D625AD9}" type="pres">
      <dgm:prSet presAssocID="{A48100E6-84E1-4E3F-8C93-442D7A1A23CC}" presName="rootConnector" presStyleLbl="node2" presStyleIdx="6" presStyleCnt="8"/>
      <dgm:spPr/>
    </dgm:pt>
    <dgm:pt modelId="{2576764E-D309-4CA8-B535-2E32B2410668}" type="pres">
      <dgm:prSet presAssocID="{A48100E6-84E1-4E3F-8C93-442D7A1A23CC}" presName="hierChild4" presStyleCnt="0"/>
      <dgm:spPr/>
    </dgm:pt>
    <dgm:pt modelId="{B0D3F576-543B-4CA5-96FD-7BC4FFB37716}" type="pres">
      <dgm:prSet presAssocID="{A48100E6-84E1-4E3F-8C93-442D7A1A23CC}" presName="hierChild5" presStyleCnt="0"/>
      <dgm:spPr/>
    </dgm:pt>
    <dgm:pt modelId="{DC0B8C07-BCD6-4D91-BB5F-6E51880E10CA}" type="pres">
      <dgm:prSet presAssocID="{B0804064-996B-41FA-9EBA-EC56EBF3506F}" presName="Name37" presStyleLbl="parChTrans1D2" presStyleIdx="7" presStyleCnt="8"/>
      <dgm:spPr/>
    </dgm:pt>
    <dgm:pt modelId="{B4ED0032-F552-4842-84E2-122A4AFFF45E}" type="pres">
      <dgm:prSet presAssocID="{28ACC96C-DAEE-4690-912C-9633C398023B}" presName="hierRoot2" presStyleCnt="0">
        <dgm:presLayoutVars>
          <dgm:hierBranch val="init"/>
        </dgm:presLayoutVars>
      </dgm:prSet>
      <dgm:spPr/>
    </dgm:pt>
    <dgm:pt modelId="{6D33168C-FBE8-4F1B-BC43-FCCC2110A207}" type="pres">
      <dgm:prSet presAssocID="{28ACC96C-DAEE-4690-912C-9633C398023B}" presName="rootComposite" presStyleCnt="0"/>
      <dgm:spPr/>
    </dgm:pt>
    <dgm:pt modelId="{99BBCD64-0904-4F94-938B-1D4FAE73A2E1}" type="pres">
      <dgm:prSet presAssocID="{28ACC96C-DAEE-4690-912C-9633C398023B}" presName="rootText" presStyleLbl="node2" presStyleIdx="7" presStyleCnt="8">
        <dgm:presLayoutVars>
          <dgm:chPref val="3"/>
        </dgm:presLayoutVars>
      </dgm:prSet>
      <dgm:spPr/>
    </dgm:pt>
    <dgm:pt modelId="{4C381AC9-173E-441C-AC7D-6F1D3FC15D8A}" type="pres">
      <dgm:prSet presAssocID="{28ACC96C-DAEE-4690-912C-9633C398023B}" presName="rootConnector" presStyleLbl="node2" presStyleIdx="7" presStyleCnt="8"/>
      <dgm:spPr/>
    </dgm:pt>
    <dgm:pt modelId="{1E03C464-5C83-400B-BDFE-953A491844E5}" type="pres">
      <dgm:prSet presAssocID="{28ACC96C-DAEE-4690-912C-9633C398023B}" presName="hierChild4" presStyleCnt="0"/>
      <dgm:spPr/>
    </dgm:pt>
    <dgm:pt modelId="{98DF9615-6AB1-4615-98A9-227A4B3AE02B}" type="pres">
      <dgm:prSet presAssocID="{AD5EE0EA-60D1-43DE-980D-E1501EFCEDE7}" presName="Name37" presStyleLbl="parChTrans1D3" presStyleIdx="12" presStyleCnt="14"/>
      <dgm:spPr/>
    </dgm:pt>
    <dgm:pt modelId="{F4F6AA9E-5CC7-4688-8E0A-DFFF2E2453E3}" type="pres">
      <dgm:prSet presAssocID="{197668C4-8212-48B8-A54E-73002176A9B9}" presName="hierRoot2" presStyleCnt="0">
        <dgm:presLayoutVars>
          <dgm:hierBranch val="init"/>
        </dgm:presLayoutVars>
      </dgm:prSet>
      <dgm:spPr/>
    </dgm:pt>
    <dgm:pt modelId="{BEBC0944-3EE9-44C2-9697-A828E10A67CD}" type="pres">
      <dgm:prSet presAssocID="{197668C4-8212-48B8-A54E-73002176A9B9}" presName="rootComposite" presStyleCnt="0"/>
      <dgm:spPr/>
    </dgm:pt>
    <dgm:pt modelId="{7A882588-0810-4F92-AD23-756B9035A4E8}" type="pres">
      <dgm:prSet presAssocID="{197668C4-8212-48B8-A54E-73002176A9B9}" presName="rootText" presStyleLbl="node3" presStyleIdx="12" presStyleCnt="14">
        <dgm:presLayoutVars>
          <dgm:chPref val="3"/>
        </dgm:presLayoutVars>
      </dgm:prSet>
      <dgm:spPr/>
    </dgm:pt>
    <dgm:pt modelId="{241D6C5A-A704-4FEC-BFA2-42E7E1150593}" type="pres">
      <dgm:prSet presAssocID="{197668C4-8212-48B8-A54E-73002176A9B9}" presName="rootConnector" presStyleLbl="node3" presStyleIdx="12" presStyleCnt="14"/>
      <dgm:spPr/>
    </dgm:pt>
    <dgm:pt modelId="{1773CDB1-D2E3-4EAE-A42A-B036DC3596AE}" type="pres">
      <dgm:prSet presAssocID="{197668C4-8212-48B8-A54E-73002176A9B9}" presName="hierChild4" presStyleCnt="0"/>
      <dgm:spPr/>
    </dgm:pt>
    <dgm:pt modelId="{3E037070-2817-4D54-B26C-AD6AA1BCCF21}" type="pres">
      <dgm:prSet presAssocID="{197668C4-8212-48B8-A54E-73002176A9B9}" presName="hierChild5" presStyleCnt="0"/>
      <dgm:spPr/>
    </dgm:pt>
    <dgm:pt modelId="{B4023B61-E2B4-4C69-A00E-8B14067C6DC3}" type="pres">
      <dgm:prSet presAssocID="{D672805F-D531-46CA-8240-38805655CA82}" presName="Name37" presStyleLbl="parChTrans1D3" presStyleIdx="13" presStyleCnt="14"/>
      <dgm:spPr/>
    </dgm:pt>
    <dgm:pt modelId="{BBBC079C-B4BF-4ADF-8148-1298E67D0F08}" type="pres">
      <dgm:prSet presAssocID="{5DF6C11B-377F-47FB-BC50-A7E3E32B7B43}" presName="hierRoot2" presStyleCnt="0">
        <dgm:presLayoutVars>
          <dgm:hierBranch val="init"/>
        </dgm:presLayoutVars>
      </dgm:prSet>
      <dgm:spPr/>
    </dgm:pt>
    <dgm:pt modelId="{EEAEFE05-4F93-465F-AAC6-E4FB3B09264E}" type="pres">
      <dgm:prSet presAssocID="{5DF6C11B-377F-47FB-BC50-A7E3E32B7B43}" presName="rootComposite" presStyleCnt="0"/>
      <dgm:spPr/>
    </dgm:pt>
    <dgm:pt modelId="{B04C15FD-14A3-4E7B-895B-7C4AF0E8908C}" type="pres">
      <dgm:prSet presAssocID="{5DF6C11B-377F-47FB-BC50-A7E3E32B7B43}" presName="rootText" presStyleLbl="node3" presStyleIdx="13" presStyleCnt="14">
        <dgm:presLayoutVars>
          <dgm:chPref val="3"/>
        </dgm:presLayoutVars>
      </dgm:prSet>
      <dgm:spPr/>
    </dgm:pt>
    <dgm:pt modelId="{D2420743-058E-43CD-8DE7-96F37C968137}" type="pres">
      <dgm:prSet presAssocID="{5DF6C11B-377F-47FB-BC50-A7E3E32B7B43}" presName="rootConnector" presStyleLbl="node3" presStyleIdx="13" presStyleCnt="14"/>
      <dgm:spPr/>
    </dgm:pt>
    <dgm:pt modelId="{0C86AA4C-1483-49E1-8C49-98CA315494B9}" type="pres">
      <dgm:prSet presAssocID="{5DF6C11B-377F-47FB-BC50-A7E3E32B7B43}" presName="hierChild4" presStyleCnt="0"/>
      <dgm:spPr/>
    </dgm:pt>
    <dgm:pt modelId="{4A65B302-E416-4124-B5ED-C3ABD07F5905}" type="pres">
      <dgm:prSet presAssocID="{5DF6C11B-377F-47FB-BC50-A7E3E32B7B43}" presName="hierChild5" presStyleCnt="0"/>
      <dgm:spPr/>
    </dgm:pt>
    <dgm:pt modelId="{761E2FBE-BF4C-4F06-94D6-4399B7503FC9}" type="pres">
      <dgm:prSet presAssocID="{28ACC96C-DAEE-4690-912C-9633C398023B}" presName="hierChild5" presStyleCnt="0"/>
      <dgm:spPr/>
    </dgm:pt>
    <dgm:pt modelId="{2DAC1630-BA8F-4206-952C-EBE673153874}" type="pres">
      <dgm:prSet presAssocID="{441C9BFF-8AD7-4827-90F5-60BEDCAF3705}" presName="hierChild3" presStyleCnt="0"/>
      <dgm:spPr/>
    </dgm:pt>
  </dgm:ptLst>
  <dgm:cxnLst>
    <dgm:cxn modelId="{97CC8408-2CBE-4128-A71D-18EBE43678C8}" type="presOf" srcId="{28ACC96C-DAEE-4690-912C-9633C398023B}" destId="{4C381AC9-173E-441C-AC7D-6F1D3FC15D8A}" srcOrd="1" destOrd="0" presId="urn:microsoft.com/office/officeart/2005/8/layout/orgChart1"/>
    <dgm:cxn modelId="{270DDA09-7491-47DE-BF57-0D4FA9136B89}" type="presOf" srcId="{EF6B1CB1-4266-4EA5-804A-ACC48ED2EE3D}" destId="{F18F04F2-ED04-4331-853F-808462CDAC9B}" srcOrd="1" destOrd="0" presId="urn:microsoft.com/office/officeart/2005/8/layout/orgChart1"/>
    <dgm:cxn modelId="{D95FE817-C3E6-4CE6-AC73-B2F0C288457F}" type="presOf" srcId="{305846AD-47C4-463B-9DBE-6AA8AAAFD9CA}" destId="{166FE553-CB8C-48D6-822E-56CDBDF78666}" srcOrd="1" destOrd="0" presId="urn:microsoft.com/office/officeart/2005/8/layout/orgChart1"/>
    <dgm:cxn modelId="{D5359E19-2FD0-4409-A875-DC359F817818}" srcId="{441C9BFF-8AD7-4827-90F5-60BEDCAF3705}" destId="{EF6B1CB1-4266-4EA5-804A-ACC48ED2EE3D}" srcOrd="0" destOrd="0" parTransId="{A1698A36-C129-4FA1-BE7D-9B591DCFED6F}" sibTransId="{874649DD-CE2C-4963-AD9D-6BF4EABFEA87}"/>
    <dgm:cxn modelId="{438ACE25-C8C6-4AEF-92C4-A2D3A6306E5A}" type="presOf" srcId="{332EBDA1-FC91-42DD-8C1E-2C7B445019B3}" destId="{5CEACDA1-7667-40A9-B874-25D1B1E21A99}" srcOrd="0" destOrd="0" presId="urn:microsoft.com/office/officeart/2005/8/layout/orgChart1"/>
    <dgm:cxn modelId="{F45B7A26-8D0F-48F9-A2DC-CF949FE58CED}" type="presOf" srcId="{197668C4-8212-48B8-A54E-73002176A9B9}" destId="{7A882588-0810-4F92-AD23-756B9035A4E8}" srcOrd="0" destOrd="0" presId="urn:microsoft.com/office/officeart/2005/8/layout/orgChart1"/>
    <dgm:cxn modelId="{0A009826-02C9-4163-9C61-B7F53EBB75B2}" type="presOf" srcId="{441C9BFF-8AD7-4827-90F5-60BEDCAF3705}" destId="{D4AAF6B0-5935-4077-A7BD-9DC102060D2E}" srcOrd="0" destOrd="0" presId="urn:microsoft.com/office/officeart/2005/8/layout/orgChart1"/>
    <dgm:cxn modelId="{C54F5B28-6AE5-41FA-A76A-40C3EBDC4BAD}" type="presOf" srcId="{1924ECD5-AA0E-4B54-9424-D53165043932}" destId="{29EC5DCF-76B9-464F-84BA-87F256E14F2F}" srcOrd="1" destOrd="0" presId="urn:microsoft.com/office/officeart/2005/8/layout/orgChart1"/>
    <dgm:cxn modelId="{3CAD0829-4311-453A-B452-C74675A5E305}" srcId="{441C9BFF-8AD7-4827-90F5-60BEDCAF3705}" destId="{44363CFA-628E-4026-88F3-8868490E44F8}" srcOrd="2" destOrd="0" parTransId="{A98B9FA4-4126-4C91-AF71-10ACE11266DD}" sibTransId="{AD8C0F6F-44FE-4E14-A2AE-D5615410E79B}"/>
    <dgm:cxn modelId="{66B6CD30-0CE2-458C-AFF5-D5AFDD4A7D0C}" type="presOf" srcId="{3C6EA423-D64F-4DC7-B184-24C9BC3512E8}" destId="{7F097E5B-6209-4AF0-8ED0-402082DA0749}" srcOrd="0" destOrd="0" presId="urn:microsoft.com/office/officeart/2005/8/layout/orgChart1"/>
    <dgm:cxn modelId="{14916237-07B0-486C-AB32-4028F1D84EBB}" type="presOf" srcId="{9F967694-B9EF-45F7-AC9F-9806D8CB5482}" destId="{EDE52273-429D-4F0E-B2E9-2F7FE11FCD67}" srcOrd="0" destOrd="0" presId="urn:microsoft.com/office/officeart/2005/8/layout/orgChart1"/>
    <dgm:cxn modelId="{67EFE438-94F0-4BBA-9CA6-DCBB8E871FB1}" type="presOf" srcId="{F1DABE6E-F8F2-4453-9AF1-0A543F993768}" destId="{29A7D2B3-E83F-48D3-BA82-6C1B33C7D117}" srcOrd="1" destOrd="0" presId="urn:microsoft.com/office/officeart/2005/8/layout/orgChart1"/>
    <dgm:cxn modelId="{5B946639-C386-43A7-99EF-97B4B9A0EDAF}" type="presOf" srcId="{028C5DFA-CD08-425A-9808-BE49C21D580B}" destId="{31730A28-5687-49A7-9084-9821AA2323E9}" srcOrd="1" destOrd="0" presId="urn:microsoft.com/office/officeart/2005/8/layout/orgChart1"/>
    <dgm:cxn modelId="{78841D3B-011C-4F77-863D-764B0865371F}" type="presOf" srcId="{B829E806-E11E-4BDA-8589-5EF437FD4FD6}" destId="{940D3546-6031-400F-B1CF-0A05124CD0AE}" srcOrd="0" destOrd="0" presId="urn:microsoft.com/office/officeart/2005/8/layout/orgChart1"/>
    <dgm:cxn modelId="{EF5B123E-DF97-4A3E-8871-AAA083F0DF6B}" type="presOf" srcId="{D672805F-D531-46CA-8240-38805655CA82}" destId="{B4023B61-E2B4-4C69-A00E-8B14067C6DC3}" srcOrd="0" destOrd="0" presId="urn:microsoft.com/office/officeart/2005/8/layout/orgChart1"/>
    <dgm:cxn modelId="{83710E5D-5FD5-4794-8A4E-81F1DD87174C}" type="presOf" srcId="{5DF6C11B-377F-47FB-BC50-A7E3E32B7B43}" destId="{B04C15FD-14A3-4E7B-895B-7C4AF0E8908C}" srcOrd="0" destOrd="0" presId="urn:microsoft.com/office/officeart/2005/8/layout/orgChart1"/>
    <dgm:cxn modelId="{3526BE46-DFD7-448B-BA56-4BF4E097739C}" type="presOf" srcId="{FBAC9C05-519A-4AB7-B985-D9BE1A39A0B1}" destId="{7BD205D8-B95D-44F8-9394-3A803C3AE7E3}" srcOrd="0" destOrd="0" presId="urn:microsoft.com/office/officeart/2005/8/layout/orgChart1"/>
    <dgm:cxn modelId="{3679A549-E1BF-4456-B75B-8BA78A97E6CE}" type="presOf" srcId="{4DE3A42A-E3CE-4E99-83D9-D1A6756B3CB9}" destId="{CC33A293-E3CB-411D-9632-6FE6954F9F3F}" srcOrd="0" destOrd="0" presId="urn:microsoft.com/office/officeart/2005/8/layout/orgChart1"/>
    <dgm:cxn modelId="{1D7CEA49-FBBA-4F7B-ACF8-330C48D879F8}" type="presOf" srcId="{57A8CB2D-79BE-4C74-9A37-D6A913DE1B82}" destId="{ED24999A-CB54-48D6-8528-2545D016E1D3}" srcOrd="0" destOrd="0" presId="urn:microsoft.com/office/officeart/2005/8/layout/orgChart1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C57B504E-E7B8-44A6-BF6D-0E8126B84CEB}" srcId="{1924ECD5-AA0E-4B54-9424-D53165043932}" destId="{F1DABE6E-F8F2-4453-9AF1-0A543F993768}" srcOrd="1" destOrd="0" parTransId="{B9579491-E72E-41C5-854B-F50C3EB1B30B}" sibTransId="{269CB045-857D-4765-8E43-81EB588E44DA}"/>
    <dgm:cxn modelId="{6029A672-D63D-4FFC-946A-7C3F54E310F4}" type="presOf" srcId="{F1DABE6E-F8F2-4453-9AF1-0A543F993768}" destId="{E50F9959-464F-43F9-8195-9C82C537826B}" srcOrd="0" destOrd="0" presId="urn:microsoft.com/office/officeart/2005/8/layout/orgChart1"/>
    <dgm:cxn modelId="{5DF6B753-8AEC-45B1-812D-CBEF4E665B5B}" srcId="{1924ECD5-AA0E-4B54-9424-D53165043932}" destId="{A1C6BA05-AD07-4670-B0CD-118E17FA1993}" srcOrd="2" destOrd="0" parTransId="{423859FD-096E-4927-9390-25344E903FBF}" sibTransId="{249108A4-E90A-45F0-91DE-62B0931DD375}"/>
    <dgm:cxn modelId="{F812C254-ECB2-457A-B2DD-0DA61683069B}" srcId="{1924ECD5-AA0E-4B54-9424-D53165043932}" destId="{DE023E0B-5C31-4E35-A101-3DA3908C072F}" srcOrd="4" destOrd="0" parTransId="{967C17FD-B87B-4CD0-BD44-345E2E5D2EA3}" sibTransId="{8A9ACAAE-236A-4C50-8D2E-022C95250F55}"/>
    <dgm:cxn modelId="{9CAC8275-8BAB-40C0-9FD1-D17F51683F82}" type="presOf" srcId="{4DE3A42A-E3CE-4E99-83D9-D1A6756B3CB9}" destId="{2C816549-9EE9-4756-A160-AC0E53C139B8}" srcOrd="1" destOrd="0" presId="urn:microsoft.com/office/officeart/2005/8/layout/orgChart1"/>
    <dgm:cxn modelId="{7117AE58-47CE-4D5A-8642-D4C6CB160D3B}" srcId="{1924ECD5-AA0E-4B54-9424-D53165043932}" destId="{10F04DDC-9425-470F-8153-E7CB032EC473}" srcOrd="5" destOrd="0" parTransId="{7CF047C5-7A21-4DCA-910B-CBEC1AA93BA9}" sibTransId="{5F84F869-E56B-4634-ABE7-790FDDE6A648}"/>
    <dgm:cxn modelId="{36565A79-726A-49E4-8D06-2B903089FD1B}" srcId="{347BA63F-6330-4E17-9091-C819304D8374}" destId="{4DE3A42A-E3CE-4E99-83D9-D1A6756B3CB9}" srcOrd="0" destOrd="0" parTransId="{42168C56-2F22-4C47-AD41-80714FFDE7B7}" sibTransId="{E7E8FE3B-7C4D-4032-A180-D927C1C52A59}"/>
    <dgm:cxn modelId="{3566285A-ABAE-452D-9251-F94883B7CF9E}" type="presOf" srcId="{B9579491-E72E-41C5-854B-F50C3EB1B30B}" destId="{246DDF7E-D086-468F-AD98-C5A107AC1D5D}" srcOrd="0" destOrd="0" presId="urn:microsoft.com/office/officeart/2005/8/layout/orgChart1"/>
    <dgm:cxn modelId="{4BA2AD7D-AEB8-46D3-A98C-3C01FE642FDC}" type="presOf" srcId="{A98B9FA4-4126-4C91-AF71-10ACE11266DD}" destId="{F92D201F-4429-48F2-A613-5C474A994CD9}" srcOrd="0" destOrd="0" presId="urn:microsoft.com/office/officeart/2005/8/layout/orgChart1"/>
    <dgm:cxn modelId="{7DA59C83-E010-4A51-BDB4-766F4B168E83}" type="presOf" srcId="{197668C4-8212-48B8-A54E-73002176A9B9}" destId="{241D6C5A-A704-4FEC-BFA2-42E7E1150593}" srcOrd="1" destOrd="0" presId="urn:microsoft.com/office/officeart/2005/8/layout/orgChart1"/>
    <dgm:cxn modelId="{73170187-0787-49D3-A63E-AB4BD41A6B23}" type="presOf" srcId="{AD5EE0EA-60D1-43DE-980D-E1501EFCEDE7}" destId="{98DF9615-6AB1-4615-98A9-227A4B3AE02B}" srcOrd="0" destOrd="0" presId="urn:microsoft.com/office/officeart/2005/8/layout/orgChart1"/>
    <dgm:cxn modelId="{7A0A5687-8D33-4C97-9CE7-B44967A81946}" srcId="{4DE3A42A-E3CE-4E99-83D9-D1A6756B3CB9}" destId="{9E9AFA18-4A4C-452D-9BB1-22608177395D}" srcOrd="0" destOrd="0" parTransId="{7EB6568E-DE68-41D0-B072-2D0DA56F4F15}" sibTransId="{DB2F4BBF-BA92-46E6-ACB3-D5B8E972779B}"/>
    <dgm:cxn modelId="{C08AD887-C20C-4490-A7AE-D52D0A77658D}" type="presOf" srcId="{BF950D71-5670-40D6-AC0F-099BAE4EAFCE}" destId="{104BA3A7-D652-47E4-9B20-83BB4665DF76}" srcOrd="0" destOrd="0" presId="urn:microsoft.com/office/officeart/2005/8/layout/orgChart1"/>
    <dgm:cxn modelId="{6C3CB288-381C-4A97-8505-4AA97B59E105}" type="presOf" srcId="{A48100E6-84E1-4E3F-8C93-442D7A1A23CC}" destId="{12F0C7F9-8119-4BBD-A7C5-DEFEEA6C7D89}" srcOrd="0" destOrd="0" presId="urn:microsoft.com/office/officeart/2005/8/layout/orgChart1"/>
    <dgm:cxn modelId="{22A03889-C31F-4932-9032-214B397B0A0F}" type="presOf" srcId="{305846AD-47C4-463B-9DBE-6AA8AAAFD9CA}" destId="{1B492F86-1603-4E21-B660-DA6307964BAD}" srcOrd="0" destOrd="0" presId="urn:microsoft.com/office/officeart/2005/8/layout/orgChart1"/>
    <dgm:cxn modelId="{8FFBDF89-5769-4DA0-89DA-2C34592C540B}" type="presOf" srcId="{3C6EA423-D64F-4DC7-B184-24C9BC3512E8}" destId="{6326AB10-BB5C-4854-9D21-95B3803C563E}" srcOrd="1" destOrd="0" presId="urn:microsoft.com/office/officeart/2005/8/layout/orgChart1"/>
    <dgm:cxn modelId="{5ECCA38B-6E25-44ED-A687-D20C973638AC}" type="presOf" srcId="{795061A3-2B93-41B7-8CB3-D2EA827D06F1}" destId="{6E5659B3-987D-47B1-A1A1-39AAF04C38E5}" srcOrd="0" destOrd="0" presId="urn:microsoft.com/office/officeart/2005/8/layout/orgChart1"/>
    <dgm:cxn modelId="{A167778E-6A1B-4DA4-912C-72E3358785B4}" type="presOf" srcId="{579C73EA-AC1B-47D0-8426-C21255916998}" destId="{CD070373-8DF7-435C-92DB-D4837DF76FC3}" srcOrd="0" destOrd="0" presId="urn:microsoft.com/office/officeart/2005/8/layout/orgChart1"/>
    <dgm:cxn modelId="{96A74491-5C5F-47EE-80D2-0B4E847CFBE4}" type="presOf" srcId="{967C17FD-B87B-4CD0-BD44-345E2E5D2EA3}" destId="{E4F616C8-77CD-4807-B795-EDC2BC3DD8F2}" srcOrd="0" destOrd="0" presId="urn:microsoft.com/office/officeart/2005/8/layout/orgChart1"/>
    <dgm:cxn modelId="{C81E8C91-5EF5-45E9-ACD4-E449A9809B80}" srcId="{1924ECD5-AA0E-4B54-9424-D53165043932}" destId="{305846AD-47C4-463B-9DBE-6AA8AAAFD9CA}" srcOrd="3" destOrd="0" parTransId="{57A8CB2D-79BE-4C74-9A37-D6A913DE1B82}" sibTransId="{6A058D6F-D207-4F81-A3FF-D70611BE6534}"/>
    <dgm:cxn modelId="{A3F6D991-5237-4FEF-9535-02A35ACB4BCB}" type="presOf" srcId="{34BEB75E-ED6D-4113-9F50-1BF5F1954990}" destId="{5F3FAA4C-44A3-470C-81C5-23BB7113FF75}" srcOrd="0" destOrd="0" presId="urn:microsoft.com/office/officeart/2005/8/layout/orgChart1"/>
    <dgm:cxn modelId="{33DF3899-0AA9-4D12-8AFD-B5E16AF2A923}" srcId="{EB65517D-69B4-43D8-B5D7-51657BA54F8A}" destId="{785ADFEC-7668-46D6-9578-5377B24474CF}" srcOrd="0" destOrd="0" parTransId="{0ED2AB80-1B48-415F-BD87-852714594E12}" sibTransId="{1114127C-B245-4E79-9FFA-C610A89B9B6C}"/>
    <dgm:cxn modelId="{3517AE9C-6628-4933-8CE6-0CA1EC7C87DD}" srcId="{441C9BFF-8AD7-4827-90F5-60BEDCAF3705}" destId="{347BA63F-6330-4E17-9091-C819304D8374}" srcOrd="5" destOrd="0" parTransId="{C64C22FD-D31D-4129-A644-EAC90AC2F0EF}" sibTransId="{36DAFF60-F4E1-4919-B05F-DD90C1E847D2}"/>
    <dgm:cxn modelId="{A939899E-AEF0-4A63-B01A-2811913BFAD2}" type="presOf" srcId="{98DE5844-EBFB-4ECB-843E-1E3C116CD0A7}" destId="{43413BE2-49D4-4AD2-85D5-14EDF44EA0F1}" srcOrd="1" destOrd="0" presId="urn:microsoft.com/office/officeart/2005/8/layout/orgChart1"/>
    <dgm:cxn modelId="{0226A49E-23FC-42BA-B8CE-BA3B5D4DCC31}" type="presOf" srcId="{EB65517D-69B4-43D8-B5D7-51657BA54F8A}" destId="{0C2F2216-8D08-4E87-B39E-9F041EF12805}" srcOrd="0" destOrd="0" presId="urn:microsoft.com/office/officeart/2005/8/layout/orgChart1"/>
    <dgm:cxn modelId="{B881D0A1-2721-40DE-ACC5-077BA5823963}" type="presOf" srcId="{B0804064-996B-41FA-9EBA-EC56EBF3506F}" destId="{DC0B8C07-BCD6-4D91-BB5F-6E51880E10CA}" srcOrd="0" destOrd="0" presId="urn:microsoft.com/office/officeart/2005/8/layout/orgChart1"/>
    <dgm:cxn modelId="{7E7EDEA4-6763-40BA-82A3-4F093EFBF7FD}" srcId="{441C9BFF-8AD7-4827-90F5-60BEDCAF3705}" destId="{28ACC96C-DAEE-4690-912C-9633C398023B}" srcOrd="7" destOrd="0" parTransId="{B0804064-996B-41FA-9EBA-EC56EBF3506F}" sibTransId="{8AF9705A-3B07-4438-A2D1-1293791B0AE2}"/>
    <dgm:cxn modelId="{1C5B25A9-30D7-4B17-9077-AE5716562504}" srcId="{441C9BFF-8AD7-4827-90F5-60BEDCAF3705}" destId="{EB65517D-69B4-43D8-B5D7-51657BA54F8A}" srcOrd="4" destOrd="0" parTransId="{9F967694-B9EF-45F7-AC9F-9806D8CB5482}" sibTransId="{E544A564-370F-49E5-BAD7-5F5A2C41F0DB}"/>
    <dgm:cxn modelId="{0B145AA9-D9A1-40D4-BE05-B952D9805B35}" type="presOf" srcId="{C64C22FD-D31D-4129-A644-EAC90AC2F0EF}" destId="{D4C5CCAB-7FF3-44F7-8278-BB322864B121}" srcOrd="0" destOrd="0" presId="urn:microsoft.com/office/officeart/2005/8/layout/orgChart1"/>
    <dgm:cxn modelId="{F04E5DAB-1F2B-487B-A909-786FD47B7277}" type="presOf" srcId="{EF6B1CB1-4266-4EA5-804A-ACC48ED2EE3D}" destId="{AE1DD6B5-8922-4162-945A-41BF7A420F55}" srcOrd="0" destOrd="0" presId="urn:microsoft.com/office/officeart/2005/8/layout/orgChart1"/>
    <dgm:cxn modelId="{7BAD70AC-7CD3-469A-AB21-DA1797E8E480}" type="presOf" srcId="{28ACC96C-DAEE-4690-912C-9633C398023B}" destId="{99BBCD64-0904-4F94-938B-1D4FAE73A2E1}" srcOrd="0" destOrd="0" presId="urn:microsoft.com/office/officeart/2005/8/layout/orgChart1"/>
    <dgm:cxn modelId="{10B083AC-0A7E-4BDD-83CC-5A4036412ED4}" type="presOf" srcId="{10F04DDC-9425-470F-8153-E7CB032EC473}" destId="{50EC3807-8481-4C01-82B7-F19C2342E1A0}" srcOrd="0" destOrd="0" presId="urn:microsoft.com/office/officeart/2005/8/layout/orgChart1"/>
    <dgm:cxn modelId="{A379DEAC-9ED6-46D7-BA90-0F0F0114656E}" srcId="{441C9BFF-8AD7-4827-90F5-60BEDCAF3705}" destId="{1924ECD5-AA0E-4B54-9424-D53165043932}" srcOrd="3" destOrd="0" parTransId="{3930E226-FA6F-40B0-905E-754A21C6644C}" sibTransId="{CBA63FA3-5470-4234-A511-234C76F1D9FA}"/>
    <dgm:cxn modelId="{A58B0BAE-AB07-4924-826A-17941DCD081C}" type="presOf" srcId="{10948DB9-C87A-4CB4-AA25-2159E53038FA}" destId="{FE90803F-BB98-472A-87D1-B85B7689304F}" srcOrd="0" destOrd="0" presId="urn:microsoft.com/office/officeart/2005/8/layout/orgChart1"/>
    <dgm:cxn modelId="{29C7DCB1-11B9-48A0-A7F2-5AB78B097423}" type="presOf" srcId="{0E41C96E-49F8-4F4A-AF74-A981293F785F}" destId="{FC1B4037-826A-4F44-80EE-641936EF98B7}" srcOrd="0" destOrd="0" presId="urn:microsoft.com/office/officeart/2005/8/layout/orgChart1"/>
    <dgm:cxn modelId="{7385D7B3-AD8B-4BFA-B6C8-28E20137B53F}" type="presOf" srcId="{A1C6BA05-AD07-4670-B0CD-118E17FA1993}" destId="{B99F24ED-3BC7-432A-B386-E1A66BAEF726}" srcOrd="0" destOrd="0" presId="urn:microsoft.com/office/officeart/2005/8/layout/orgChart1"/>
    <dgm:cxn modelId="{81DF26B5-9158-425B-8267-7DB92BE86BAF}" type="presOf" srcId="{795061A3-2B93-41B7-8CB3-D2EA827D06F1}" destId="{AEA76822-EF94-4869-A43E-CBD2D264A7AE}" srcOrd="1" destOrd="0" presId="urn:microsoft.com/office/officeart/2005/8/layout/orgChart1"/>
    <dgm:cxn modelId="{36DC23B6-1CF5-4FBB-BF71-01FD578075C1}" type="presOf" srcId="{7CF047C5-7A21-4DCA-910B-CBEC1AA93BA9}" destId="{72D06BF6-42C5-434C-92ED-F618F0FF3B5A}" srcOrd="0" destOrd="0" presId="urn:microsoft.com/office/officeart/2005/8/layout/orgChart1"/>
    <dgm:cxn modelId="{8C4270B6-A089-4814-9B16-0448C64B2F70}" type="presOf" srcId="{A1C6BA05-AD07-4670-B0CD-118E17FA1993}" destId="{19FABE79-F8A2-4566-9B89-1E2FB5DFB7A6}" srcOrd="1" destOrd="0" presId="urn:microsoft.com/office/officeart/2005/8/layout/orgChart1"/>
    <dgm:cxn modelId="{3D8570B6-A2E5-48FD-9945-08DF09824886}" type="presOf" srcId="{423859FD-096E-4927-9390-25344E903FBF}" destId="{F07C89FB-7AC0-4D6A-BF40-C0070FED0EE3}" srcOrd="0" destOrd="0" presId="urn:microsoft.com/office/officeart/2005/8/layout/orgChart1"/>
    <dgm:cxn modelId="{09FEB7B7-BCCA-4ED6-8BE2-889652152D0D}" srcId="{98DE5844-EBFB-4ECB-843E-1E3C116CD0A7}" destId="{332EBDA1-FC91-42DD-8C1E-2C7B445019B3}" srcOrd="0" destOrd="0" parTransId="{0E41C96E-49F8-4F4A-AF74-A981293F785F}" sibTransId="{6F50CEDF-F26E-458C-ABDC-9725FAFC71B9}"/>
    <dgm:cxn modelId="{D8EB9AB8-65B5-4F00-97D6-AC77A68B62FE}" srcId="{EF6B1CB1-4266-4EA5-804A-ACC48ED2EE3D}" destId="{028C5DFA-CD08-425A-9808-BE49C21D580B}" srcOrd="0" destOrd="0" parTransId="{E8EB6F71-72ED-410E-A6D6-688CC4C8622F}" sibTransId="{EC8C1563-BCBD-4458-A64C-29451454356E}"/>
    <dgm:cxn modelId="{C7C20BBC-8971-4BF9-8460-334CE5DEB96F}" type="presOf" srcId="{341C93D3-8A95-4DFB-AA9D-C38CA282C9E7}" destId="{A3F9BD0E-C624-4151-9767-64BBD33870D8}" srcOrd="0" destOrd="0" presId="urn:microsoft.com/office/officeart/2005/8/layout/orgChart1"/>
    <dgm:cxn modelId="{7480D7BE-2436-4FE0-931C-94596479A185}" type="presOf" srcId="{AF051581-B2C4-4A22-B3E9-D040DD094A2F}" destId="{471300FB-DB21-4C22-8086-4742D736E0BD}" srcOrd="0" destOrd="0" presId="urn:microsoft.com/office/officeart/2005/8/layout/orgChart1"/>
    <dgm:cxn modelId="{9901F1C1-19FB-42C6-9BED-6FCF273233DC}" type="presOf" srcId="{0ED2AB80-1B48-415F-BD87-852714594E12}" destId="{206209FB-F600-4BD1-9606-121E90963E67}" srcOrd="0" destOrd="0" presId="urn:microsoft.com/office/officeart/2005/8/layout/orgChart1"/>
    <dgm:cxn modelId="{446851C2-10A3-4989-B0D3-47A882BA10D5}" type="presOf" srcId="{9E9AFA18-4A4C-452D-9BB1-22608177395D}" destId="{070D4700-2947-4504-A795-8589C16A902C}" srcOrd="0" destOrd="0" presId="urn:microsoft.com/office/officeart/2005/8/layout/orgChart1"/>
    <dgm:cxn modelId="{22BE7EC2-7640-4746-B645-BD7D5CDD45E9}" type="presOf" srcId="{441C9BFF-8AD7-4827-90F5-60BEDCAF3705}" destId="{90D799FC-A8ED-47E9-A8BE-785E1AB2B5DB}" srcOrd="1" destOrd="0" presId="urn:microsoft.com/office/officeart/2005/8/layout/orgChart1"/>
    <dgm:cxn modelId="{148792C6-B88E-4AB3-8166-EF8B1E544472}" type="presOf" srcId="{42168C56-2F22-4C47-AD41-80714FFDE7B7}" destId="{865CC225-A0DA-47E2-8F93-648401CE5D35}" srcOrd="0" destOrd="0" presId="urn:microsoft.com/office/officeart/2005/8/layout/orgChart1"/>
    <dgm:cxn modelId="{AF69B7C7-1B09-49A8-9995-724D6A711B85}" type="presOf" srcId="{DE023E0B-5C31-4E35-A101-3DA3908C072F}" destId="{26976F64-C724-4705-94F5-0E6CD971C2E4}" srcOrd="0" destOrd="0" presId="urn:microsoft.com/office/officeart/2005/8/layout/orgChart1"/>
    <dgm:cxn modelId="{F0101AC8-760C-43EB-9A6F-42EF22F0D95D}" type="presOf" srcId="{44363CFA-628E-4026-88F3-8868490E44F8}" destId="{9C340236-4FFD-45ED-9EE1-A04737FABAE4}" srcOrd="1" destOrd="0" presId="urn:microsoft.com/office/officeart/2005/8/layout/orgChart1"/>
    <dgm:cxn modelId="{32A76DC8-7272-4297-9017-3363D8EEE47B}" type="presOf" srcId="{3930E226-FA6F-40B0-905E-754A21C6644C}" destId="{F2FC5845-76F4-45FC-9102-1D5405CED484}" srcOrd="0" destOrd="0" presId="urn:microsoft.com/office/officeart/2005/8/layout/orgChart1"/>
    <dgm:cxn modelId="{83B220C9-575D-4410-9866-5F5B448BA45A}" srcId="{441C9BFF-8AD7-4827-90F5-60BEDCAF3705}" destId="{98DE5844-EBFB-4ECB-843E-1E3C116CD0A7}" srcOrd="1" destOrd="0" parTransId="{B829E806-E11E-4BDA-8589-5EF437FD4FD6}" sibTransId="{964986D0-5530-46C8-8F61-2A4F7C778AD2}"/>
    <dgm:cxn modelId="{E1FB8AC9-7B0A-448C-B041-15907572A693}" type="presOf" srcId="{9E9AFA18-4A4C-452D-9BB1-22608177395D}" destId="{FA7BB441-4DEF-451F-9DE9-DB38CDAFAFC2}" srcOrd="1" destOrd="0" presId="urn:microsoft.com/office/officeart/2005/8/layout/orgChart1"/>
    <dgm:cxn modelId="{CF902CCA-D46B-45C2-9C6E-DD4533D3404D}" type="presOf" srcId="{5DF6C11B-377F-47FB-BC50-A7E3E32B7B43}" destId="{D2420743-058E-43CD-8DE7-96F37C968137}" srcOrd="1" destOrd="0" presId="urn:microsoft.com/office/officeart/2005/8/layout/orgChart1"/>
    <dgm:cxn modelId="{714EDCCA-D136-47E8-93E3-18AD130D9A96}" type="presOf" srcId="{347BA63F-6330-4E17-9091-C819304D8374}" destId="{42DEE17A-3D83-4C0D-B91C-CA141A292DA2}" srcOrd="1" destOrd="0" presId="urn:microsoft.com/office/officeart/2005/8/layout/orgChart1"/>
    <dgm:cxn modelId="{105FF0CA-A9FE-4385-849A-513AFC6AB6C4}" type="presOf" srcId="{A1698A36-C129-4FA1-BE7D-9B591DCFED6F}" destId="{EA35908A-375B-4EF7-A17D-476DA652899F}" srcOrd="0" destOrd="0" presId="urn:microsoft.com/office/officeart/2005/8/layout/orgChart1"/>
    <dgm:cxn modelId="{A894B2CE-042B-4933-973A-0F0987339BD2}" type="presOf" srcId="{10F04DDC-9425-470F-8153-E7CB032EC473}" destId="{274E767F-761A-4B30-B369-389DF89B937D}" srcOrd="1" destOrd="0" presId="urn:microsoft.com/office/officeart/2005/8/layout/orgChart1"/>
    <dgm:cxn modelId="{463373CF-273F-40C2-95CE-CC20F6B4CA8A}" type="presOf" srcId="{FBAC9C05-519A-4AB7-B985-D9BE1A39A0B1}" destId="{390062A8-6670-4F37-9397-41D8E8C03E2B}" srcOrd="1" destOrd="0" presId="urn:microsoft.com/office/officeart/2005/8/layout/orgChart1"/>
    <dgm:cxn modelId="{FD077AD2-0BF3-4EFB-91F6-46E700E229BB}" srcId="{44363CFA-628E-4026-88F3-8868490E44F8}" destId="{FBAC9C05-519A-4AB7-B985-D9BE1A39A0B1}" srcOrd="0" destOrd="0" parTransId="{579C73EA-AC1B-47D0-8426-C21255916998}" sibTransId="{C09F2730-84BE-44BA-B0A5-5D57ACB94EC0}"/>
    <dgm:cxn modelId="{A59B17D5-B98F-4D2B-8FCB-DE732988D245}" type="presOf" srcId="{332EBDA1-FC91-42DD-8C1E-2C7B445019B3}" destId="{1F530FFE-35D1-4609-8D1C-CEEB0EF8690E}" srcOrd="1" destOrd="0" presId="urn:microsoft.com/office/officeart/2005/8/layout/orgChart1"/>
    <dgm:cxn modelId="{C0EFEBD5-5DF4-4D4F-8FE8-1BE15E6AF913}" type="presOf" srcId="{DE023E0B-5C31-4E35-A101-3DA3908C072F}" destId="{F5DA5587-5EB1-405E-8951-92F671AE6BE5}" srcOrd="1" destOrd="0" presId="urn:microsoft.com/office/officeart/2005/8/layout/orgChart1"/>
    <dgm:cxn modelId="{EF32A5D6-A7ED-472E-846C-E4C37BA3F657}" type="presOf" srcId="{785ADFEC-7668-46D6-9578-5377B24474CF}" destId="{B15B783C-17E1-46DC-B52E-C2A7EDCDDBF6}" srcOrd="0" destOrd="0" presId="urn:microsoft.com/office/officeart/2005/8/layout/orgChart1"/>
    <dgm:cxn modelId="{B8B8DAD8-4B10-40F0-8ED3-14035B5F0F4D}" srcId="{441C9BFF-8AD7-4827-90F5-60BEDCAF3705}" destId="{A48100E6-84E1-4E3F-8C93-442D7A1A23CC}" srcOrd="6" destOrd="0" parTransId="{476A2B4E-0CFD-4F03-9824-25789D527EDB}" sibTransId="{60462F65-71B6-4ECE-9B21-6A15610060E9}"/>
    <dgm:cxn modelId="{902876D9-9133-4A48-8398-C7CAAFB05485}" srcId="{28ACC96C-DAEE-4690-912C-9633C398023B}" destId="{197668C4-8212-48B8-A54E-73002176A9B9}" srcOrd="0" destOrd="0" parTransId="{AD5EE0EA-60D1-43DE-980D-E1501EFCEDE7}" sibTransId="{ABDB2C2B-782E-4029-89BE-6E5CBB30B114}"/>
    <dgm:cxn modelId="{D823A7DB-3914-4E93-A007-C4D851BBA925}" type="presOf" srcId="{1924ECD5-AA0E-4B54-9424-D53165043932}" destId="{816DF2EF-6A2D-47D7-82D8-0F775682513B}" srcOrd="0" destOrd="0" presId="urn:microsoft.com/office/officeart/2005/8/layout/orgChart1"/>
    <dgm:cxn modelId="{59A442DD-F78A-464B-97AF-79AF5CC25412}" type="presOf" srcId="{7EB6568E-DE68-41D0-B072-2D0DA56F4F15}" destId="{86837EF4-E4BC-47DA-8734-FDF19B2630D1}" srcOrd="0" destOrd="0" presId="urn:microsoft.com/office/officeart/2005/8/layout/orgChart1"/>
    <dgm:cxn modelId="{374F36DF-6662-4F92-91D9-3C41AFDDBB98}" srcId="{4DE3A42A-E3CE-4E99-83D9-D1A6756B3CB9}" destId="{795061A3-2B93-41B7-8CB3-D2EA827D06F1}" srcOrd="1" destOrd="0" parTransId="{AF051581-B2C4-4A22-B3E9-D040DD094A2F}" sibTransId="{A5E25A6B-6ACF-4370-BC1D-916D50C4DBFB}"/>
    <dgm:cxn modelId="{F57507E4-B4D5-4058-B138-C035C84A9DA0}" type="presOf" srcId="{A48100E6-84E1-4E3F-8C93-442D7A1A23CC}" destId="{0328B132-74A6-4425-821D-84668D625AD9}" srcOrd="1" destOrd="0" presId="urn:microsoft.com/office/officeart/2005/8/layout/orgChart1"/>
    <dgm:cxn modelId="{A7E5B9E7-435F-412E-994E-042677F66A38}" srcId="{1924ECD5-AA0E-4B54-9424-D53165043932}" destId="{3C6EA423-D64F-4DC7-B184-24C9BC3512E8}" srcOrd="0" destOrd="0" parTransId="{BF950D71-5670-40D6-AC0F-099BAE4EAFCE}" sibTransId="{172DF7D6-467F-45FD-9576-96B3C7081EEA}"/>
    <dgm:cxn modelId="{0A8866E8-2AA7-443E-A2BD-C420D709BD0E}" type="presOf" srcId="{028C5DFA-CD08-425A-9808-BE49C21D580B}" destId="{3C293340-5887-41DE-859C-77675150C6EB}" srcOrd="0" destOrd="0" presId="urn:microsoft.com/office/officeart/2005/8/layout/orgChart1"/>
    <dgm:cxn modelId="{6BB4C4E8-ED81-4799-95D5-B6033938A327}" type="presOf" srcId="{44363CFA-628E-4026-88F3-8868490E44F8}" destId="{2D05126F-7CA9-467A-B341-F8E1AF5FCF66}" srcOrd="0" destOrd="0" presId="urn:microsoft.com/office/officeart/2005/8/layout/orgChart1"/>
    <dgm:cxn modelId="{4FDFA2ED-B79E-47AF-A7D1-362FF3E41002}" srcId="{28ACC96C-DAEE-4690-912C-9633C398023B}" destId="{5DF6C11B-377F-47FB-BC50-A7E3E32B7B43}" srcOrd="1" destOrd="0" parTransId="{D672805F-D531-46CA-8240-38805655CA82}" sibTransId="{02CB11EC-9DE7-441C-B4FD-6C7BD018BCA0}"/>
    <dgm:cxn modelId="{B5EC76EE-B0C8-4D57-AD52-D04FB5616EC9}" type="presOf" srcId="{EB65517D-69B4-43D8-B5D7-51657BA54F8A}" destId="{15D3E976-5568-44A0-A255-991A6803201C}" srcOrd="1" destOrd="0" presId="urn:microsoft.com/office/officeart/2005/8/layout/orgChart1"/>
    <dgm:cxn modelId="{2987C2EF-D373-40CB-A3CB-1FE39C3C0855}" type="presOf" srcId="{10948DB9-C87A-4CB4-AA25-2159E53038FA}" destId="{BEB1E389-DC78-4834-98AF-B72FEAAD2902}" srcOrd="1" destOrd="0" presId="urn:microsoft.com/office/officeart/2005/8/layout/orgChart1"/>
    <dgm:cxn modelId="{C8ABDCEF-2C6B-447C-B5D4-7BA5799C33EA}" type="presOf" srcId="{476A2B4E-0CFD-4F03-9824-25789D527EDB}" destId="{C01F831D-EFD6-481A-9BCE-21CF8207E0E1}" srcOrd="0" destOrd="0" presId="urn:microsoft.com/office/officeart/2005/8/layout/orgChart1"/>
    <dgm:cxn modelId="{48E3AAF0-C012-4C83-8F56-E8F5F0725BE0}" type="presOf" srcId="{98DE5844-EBFB-4ECB-843E-1E3C116CD0A7}" destId="{1FCFCB3A-B4C7-413C-B6B5-18473C4E0215}" srcOrd="0" destOrd="0" presId="urn:microsoft.com/office/officeart/2005/8/layout/orgChart1"/>
    <dgm:cxn modelId="{6B2E06FA-3A8B-4C42-ACC4-8ABAF21B397A}" type="presOf" srcId="{785ADFEC-7668-46D6-9578-5377B24474CF}" destId="{43888EB2-C238-4AB3-84EF-EB4C21FE5D9D}" srcOrd="1" destOrd="0" presId="urn:microsoft.com/office/officeart/2005/8/layout/orgChart1"/>
    <dgm:cxn modelId="{719804FB-D49B-4C65-BC61-5CD0F7789CA5}" srcId="{1924ECD5-AA0E-4B54-9424-D53165043932}" destId="{10948DB9-C87A-4CB4-AA25-2159E53038FA}" srcOrd="6" destOrd="0" parTransId="{341C93D3-8A95-4DFB-AA9D-C38CA282C9E7}" sibTransId="{87270465-EDA7-4083-84B6-95D5BD538DDB}"/>
    <dgm:cxn modelId="{33BD49FD-5101-4279-946F-FECEDDECC56A}" type="presOf" srcId="{E8EB6F71-72ED-410E-A6D6-688CC4C8622F}" destId="{32554A9C-FE4D-43F7-AEE1-C54D9D75C200}" srcOrd="0" destOrd="0" presId="urn:microsoft.com/office/officeart/2005/8/layout/orgChart1"/>
    <dgm:cxn modelId="{2EEEE9FE-4819-47C9-90CB-DBE883B070CB}" type="presOf" srcId="{347BA63F-6330-4E17-9091-C819304D8374}" destId="{022713AF-96D9-4A2B-A358-49115AFE68DF}" srcOrd="0" destOrd="0" presId="urn:microsoft.com/office/officeart/2005/8/layout/orgChart1"/>
    <dgm:cxn modelId="{AA918EF0-A6B8-4B83-B7B8-22E11F564EC6}" type="presParOf" srcId="{5F3FAA4C-44A3-470C-81C5-23BB7113FF75}" destId="{8B848A77-7266-476A-B593-64C912A0F29B}" srcOrd="0" destOrd="0" presId="urn:microsoft.com/office/officeart/2005/8/layout/orgChart1"/>
    <dgm:cxn modelId="{08D144FC-95C4-4A59-AE18-E638B22E64B0}" type="presParOf" srcId="{8B848A77-7266-476A-B593-64C912A0F29B}" destId="{835A1611-F014-46CD-8370-6185C5A1C000}" srcOrd="0" destOrd="0" presId="urn:microsoft.com/office/officeart/2005/8/layout/orgChart1"/>
    <dgm:cxn modelId="{930313F7-D00C-4A51-8A99-84F1308112C4}" type="presParOf" srcId="{835A1611-F014-46CD-8370-6185C5A1C000}" destId="{D4AAF6B0-5935-4077-A7BD-9DC102060D2E}" srcOrd="0" destOrd="0" presId="urn:microsoft.com/office/officeart/2005/8/layout/orgChart1"/>
    <dgm:cxn modelId="{49BC27B9-B9A9-4461-ADC9-D50621701C1F}" type="presParOf" srcId="{835A1611-F014-46CD-8370-6185C5A1C000}" destId="{90D799FC-A8ED-47E9-A8BE-785E1AB2B5DB}" srcOrd="1" destOrd="0" presId="urn:microsoft.com/office/officeart/2005/8/layout/orgChart1"/>
    <dgm:cxn modelId="{80D0ECC4-99AB-4A49-AC18-C8C69DFC9D89}" type="presParOf" srcId="{8B848A77-7266-476A-B593-64C912A0F29B}" destId="{E4F35EED-3168-4BAF-B012-BC20D796120D}" srcOrd="1" destOrd="0" presId="urn:microsoft.com/office/officeart/2005/8/layout/orgChart1"/>
    <dgm:cxn modelId="{1629CFCD-4AC2-4F8C-9869-63D4C9DF170C}" type="presParOf" srcId="{E4F35EED-3168-4BAF-B012-BC20D796120D}" destId="{EA35908A-375B-4EF7-A17D-476DA652899F}" srcOrd="0" destOrd="0" presId="urn:microsoft.com/office/officeart/2005/8/layout/orgChart1"/>
    <dgm:cxn modelId="{CE908F74-3EF2-4752-ABC7-0800439C1B5F}" type="presParOf" srcId="{E4F35EED-3168-4BAF-B012-BC20D796120D}" destId="{6E4757AA-5F66-4D17-9F4E-EAD6DC00EEBB}" srcOrd="1" destOrd="0" presId="urn:microsoft.com/office/officeart/2005/8/layout/orgChart1"/>
    <dgm:cxn modelId="{07ABF6C6-7A7F-4301-95C2-F4A6C27ED58A}" type="presParOf" srcId="{6E4757AA-5F66-4D17-9F4E-EAD6DC00EEBB}" destId="{7C499F1A-B8AE-4494-8C75-E6E027092BA1}" srcOrd="0" destOrd="0" presId="urn:microsoft.com/office/officeart/2005/8/layout/orgChart1"/>
    <dgm:cxn modelId="{8C272B1F-C19A-4FE1-ABD9-3A58056EB757}" type="presParOf" srcId="{7C499F1A-B8AE-4494-8C75-E6E027092BA1}" destId="{AE1DD6B5-8922-4162-945A-41BF7A420F55}" srcOrd="0" destOrd="0" presId="urn:microsoft.com/office/officeart/2005/8/layout/orgChart1"/>
    <dgm:cxn modelId="{5E4C6F06-2093-483A-849D-470E12937F2A}" type="presParOf" srcId="{7C499F1A-B8AE-4494-8C75-E6E027092BA1}" destId="{F18F04F2-ED04-4331-853F-808462CDAC9B}" srcOrd="1" destOrd="0" presId="urn:microsoft.com/office/officeart/2005/8/layout/orgChart1"/>
    <dgm:cxn modelId="{8231EEAB-1795-47B2-A87C-0C8699E7E7A3}" type="presParOf" srcId="{6E4757AA-5F66-4D17-9F4E-EAD6DC00EEBB}" destId="{DB4FE243-CE1E-43FF-80E2-4160B5F6B3D7}" srcOrd="1" destOrd="0" presId="urn:microsoft.com/office/officeart/2005/8/layout/orgChart1"/>
    <dgm:cxn modelId="{E9640325-0633-473A-B31C-4F3BD4D535CC}" type="presParOf" srcId="{DB4FE243-CE1E-43FF-80E2-4160B5F6B3D7}" destId="{32554A9C-FE4D-43F7-AEE1-C54D9D75C200}" srcOrd="0" destOrd="0" presId="urn:microsoft.com/office/officeart/2005/8/layout/orgChart1"/>
    <dgm:cxn modelId="{0096FAC6-BE64-4384-BB41-14F81D093944}" type="presParOf" srcId="{DB4FE243-CE1E-43FF-80E2-4160B5F6B3D7}" destId="{B90CC990-B130-4339-9559-D69CF90E88B4}" srcOrd="1" destOrd="0" presId="urn:microsoft.com/office/officeart/2005/8/layout/orgChart1"/>
    <dgm:cxn modelId="{1E0332CF-9A98-48F0-9A5D-481DA1AE1D31}" type="presParOf" srcId="{B90CC990-B130-4339-9559-D69CF90E88B4}" destId="{997A4E82-ECD0-4145-8A6F-C7E8B41791BF}" srcOrd="0" destOrd="0" presId="urn:microsoft.com/office/officeart/2005/8/layout/orgChart1"/>
    <dgm:cxn modelId="{40FE1FF0-03BF-4FD0-8AF7-D11342D8056E}" type="presParOf" srcId="{997A4E82-ECD0-4145-8A6F-C7E8B41791BF}" destId="{3C293340-5887-41DE-859C-77675150C6EB}" srcOrd="0" destOrd="0" presId="urn:microsoft.com/office/officeart/2005/8/layout/orgChart1"/>
    <dgm:cxn modelId="{3441CF35-8886-4CCC-9EDF-5D741EE4BF5D}" type="presParOf" srcId="{997A4E82-ECD0-4145-8A6F-C7E8B41791BF}" destId="{31730A28-5687-49A7-9084-9821AA2323E9}" srcOrd="1" destOrd="0" presId="urn:microsoft.com/office/officeart/2005/8/layout/orgChart1"/>
    <dgm:cxn modelId="{F0D82E39-4719-4C2C-B79E-8ECF4DBF1A39}" type="presParOf" srcId="{B90CC990-B130-4339-9559-D69CF90E88B4}" destId="{854997E6-49AF-48D8-846F-0DF8A234610E}" srcOrd="1" destOrd="0" presId="urn:microsoft.com/office/officeart/2005/8/layout/orgChart1"/>
    <dgm:cxn modelId="{6C822AA5-3111-4275-A3A9-3E8D8D2618A6}" type="presParOf" srcId="{B90CC990-B130-4339-9559-D69CF90E88B4}" destId="{2E304010-53F9-4E98-8A4C-0325AAD6EA6E}" srcOrd="2" destOrd="0" presId="urn:microsoft.com/office/officeart/2005/8/layout/orgChart1"/>
    <dgm:cxn modelId="{5A85DDF4-5BF1-46EF-9093-62F82CA7042B}" type="presParOf" srcId="{6E4757AA-5F66-4D17-9F4E-EAD6DC00EEBB}" destId="{454300E2-310D-4296-AA10-771BB6334C4B}" srcOrd="2" destOrd="0" presId="urn:microsoft.com/office/officeart/2005/8/layout/orgChart1"/>
    <dgm:cxn modelId="{55C55F95-9ADF-4575-B650-9F9D131ED2A6}" type="presParOf" srcId="{E4F35EED-3168-4BAF-B012-BC20D796120D}" destId="{940D3546-6031-400F-B1CF-0A05124CD0AE}" srcOrd="2" destOrd="0" presId="urn:microsoft.com/office/officeart/2005/8/layout/orgChart1"/>
    <dgm:cxn modelId="{AAC8BCBB-3E05-419A-8856-A8548FF705F8}" type="presParOf" srcId="{E4F35EED-3168-4BAF-B012-BC20D796120D}" destId="{2489C89A-47E0-4AA9-91DA-D3C26C334189}" srcOrd="3" destOrd="0" presId="urn:microsoft.com/office/officeart/2005/8/layout/orgChart1"/>
    <dgm:cxn modelId="{F3D0325F-64F2-406C-8407-01B75515AF11}" type="presParOf" srcId="{2489C89A-47E0-4AA9-91DA-D3C26C334189}" destId="{5F93D9B5-DD89-4968-95B2-AB705C709A75}" srcOrd="0" destOrd="0" presId="urn:microsoft.com/office/officeart/2005/8/layout/orgChart1"/>
    <dgm:cxn modelId="{A27B44D4-1E60-4AE5-A723-601E249E864C}" type="presParOf" srcId="{5F93D9B5-DD89-4968-95B2-AB705C709A75}" destId="{1FCFCB3A-B4C7-413C-B6B5-18473C4E0215}" srcOrd="0" destOrd="0" presId="urn:microsoft.com/office/officeart/2005/8/layout/orgChart1"/>
    <dgm:cxn modelId="{DD32FFD6-18CE-44A8-9424-3ADEA1D8BBD7}" type="presParOf" srcId="{5F93D9B5-DD89-4968-95B2-AB705C709A75}" destId="{43413BE2-49D4-4AD2-85D5-14EDF44EA0F1}" srcOrd="1" destOrd="0" presId="urn:microsoft.com/office/officeart/2005/8/layout/orgChart1"/>
    <dgm:cxn modelId="{D57D309A-5F0F-4589-B697-F7F32DAC2A18}" type="presParOf" srcId="{2489C89A-47E0-4AA9-91DA-D3C26C334189}" destId="{C5F9AA3B-B14E-4E63-8361-23B432F884E3}" srcOrd="1" destOrd="0" presId="urn:microsoft.com/office/officeart/2005/8/layout/orgChart1"/>
    <dgm:cxn modelId="{1EF9BB33-579D-4EE2-BCFF-64C45E210A56}" type="presParOf" srcId="{C5F9AA3B-B14E-4E63-8361-23B432F884E3}" destId="{FC1B4037-826A-4F44-80EE-641936EF98B7}" srcOrd="0" destOrd="0" presId="urn:microsoft.com/office/officeart/2005/8/layout/orgChart1"/>
    <dgm:cxn modelId="{302FDFC0-7A34-4865-8678-E0E4017165EA}" type="presParOf" srcId="{C5F9AA3B-B14E-4E63-8361-23B432F884E3}" destId="{3B7362A0-4644-4129-AD8D-83D094010059}" srcOrd="1" destOrd="0" presId="urn:microsoft.com/office/officeart/2005/8/layout/orgChart1"/>
    <dgm:cxn modelId="{15D98B83-C889-47AD-A5C5-6D4106465680}" type="presParOf" srcId="{3B7362A0-4644-4129-AD8D-83D094010059}" destId="{DD2B91ED-7DC9-4A27-8DCC-4CA82CC5460E}" srcOrd="0" destOrd="0" presId="urn:microsoft.com/office/officeart/2005/8/layout/orgChart1"/>
    <dgm:cxn modelId="{2D49120E-192A-45EA-A83F-566820015F4A}" type="presParOf" srcId="{DD2B91ED-7DC9-4A27-8DCC-4CA82CC5460E}" destId="{5CEACDA1-7667-40A9-B874-25D1B1E21A99}" srcOrd="0" destOrd="0" presId="urn:microsoft.com/office/officeart/2005/8/layout/orgChart1"/>
    <dgm:cxn modelId="{E0066670-9D9D-42DD-BA6B-BBA99DBFC7DD}" type="presParOf" srcId="{DD2B91ED-7DC9-4A27-8DCC-4CA82CC5460E}" destId="{1F530FFE-35D1-4609-8D1C-CEEB0EF8690E}" srcOrd="1" destOrd="0" presId="urn:microsoft.com/office/officeart/2005/8/layout/orgChart1"/>
    <dgm:cxn modelId="{CEC444CB-8113-470C-A3F6-441B30BD010B}" type="presParOf" srcId="{3B7362A0-4644-4129-AD8D-83D094010059}" destId="{681C3D72-8919-4649-B5A8-1D83A3949CB2}" srcOrd="1" destOrd="0" presId="urn:microsoft.com/office/officeart/2005/8/layout/orgChart1"/>
    <dgm:cxn modelId="{54D9244F-E819-4090-8C61-171351A2BB88}" type="presParOf" srcId="{3B7362A0-4644-4129-AD8D-83D094010059}" destId="{C6EBE670-61DF-4AA3-BD99-5898484B65FA}" srcOrd="2" destOrd="0" presId="urn:microsoft.com/office/officeart/2005/8/layout/orgChart1"/>
    <dgm:cxn modelId="{A47E190E-5FB0-48EC-85A4-AF2748BAD8EA}" type="presParOf" srcId="{2489C89A-47E0-4AA9-91DA-D3C26C334189}" destId="{834F6CCB-795F-4312-B068-AE005313FA59}" srcOrd="2" destOrd="0" presId="urn:microsoft.com/office/officeart/2005/8/layout/orgChart1"/>
    <dgm:cxn modelId="{E27E1BC0-42AA-44AD-B28C-6882844D0E51}" type="presParOf" srcId="{E4F35EED-3168-4BAF-B012-BC20D796120D}" destId="{F92D201F-4429-48F2-A613-5C474A994CD9}" srcOrd="4" destOrd="0" presId="urn:microsoft.com/office/officeart/2005/8/layout/orgChart1"/>
    <dgm:cxn modelId="{2D1B6CA9-B41B-41BB-A39D-C0DA139D1D8D}" type="presParOf" srcId="{E4F35EED-3168-4BAF-B012-BC20D796120D}" destId="{80FD1344-699F-4451-B64E-18964A3F14D0}" srcOrd="5" destOrd="0" presId="urn:microsoft.com/office/officeart/2005/8/layout/orgChart1"/>
    <dgm:cxn modelId="{FE6D3944-D006-4C7F-9E16-F78A501FB02A}" type="presParOf" srcId="{80FD1344-699F-4451-B64E-18964A3F14D0}" destId="{82990AE5-EA67-44AF-B5C7-812F8D1B493B}" srcOrd="0" destOrd="0" presId="urn:microsoft.com/office/officeart/2005/8/layout/orgChart1"/>
    <dgm:cxn modelId="{53FD0442-F118-460F-96D9-B19FF2646F31}" type="presParOf" srcId="{82990AE5-EA67-44AF-B5C7-812F8D1B493B}" destId="{2D05126F-7CA9-467A-B341-F8E1AF5FCF66}" srcOrd="0" destOrd="0" presId="urn:microsoft.com/office/officeart/2005/8/layout/orgChart1"/>
    <dgm:cxn modelId="{22B6FF1F-5A87-48FA-BF0E-721F5C159B60}" type="presParOf" srcId="{82990AE5-EA67-44AF-B5C7-812F8D1B493B}" destId="{9C340236-4FFD-45ED-9EE1-A04737FABAE4}" srcOrd="1" destOrd="0" presId="urn:microsoft.com/office/officeart/2005/8/layout/orgChart1"/>
    <dgm:cxn modelId="{19C0CCED-B244-4718-BDE1-8BEEF1A02086}" type="presParOf" srcId="{80FD1344-699F-4451-B64E-18964A3F14D0}" destId="{DE4A9740-7D9B-4A7D-9A6A-26B43F1C9054}" srcOrd="1" destOrd="0" presId="urn:microsoft.com/office/officeart/2005/8/layout/orgChart1"/>
    <dgm:cxn modelId="{FB14FAC1-70AE-41E9-BBEE-73E8742EF163}" type="presParOf" srcId="{DE4A9740-7D9B-4A7D-9A6A-26B43F1C9054}" destId="{CD070373-8DF7-435C-92DB-D4837DF76FC3}" srcOrd="0" destOrd="0" presId="urn:microsoft.com/office/officeart/2005/8/layout/orgChart1"/>
    <dgm:cxn modelId="{13C7FF00-EEEB-4F17-A7B8-6CA9080BD2E2}" type="presParOf" srcId="{DE4A9740-7D9B-4A7D-9A6A-26B43F1C9054}" destId="{57A23413-0351-4B01-B143-DF45D03C6A89}" srcOrd="1" destOrd="0" presId="urn:microsoft.com/office/officeart/2005/8/layout/orgChart1"/>
    <dgm:cxn modelId="{3BB540AB-2C01-4A55-B0CB-E1CDE3D7D9D6}" type="presParOf" srcId="{57A23413-0351-4B01-B143-DF45D03C6A89}" destId="{43C637BB-C0F7-48B7-BCB5-4C46ED31DC73}" srcOrd="0" destOrd="0" presId="urn:microsoft.com/office/officeart/2005/8/layout/orgChart1"/>
    <dgm:cxn modelId="{FF3B6EB9-1C3C-4A0A-8453-5931A18BA805}" type="presParOf" srcId="{43C637BB-C0F7-48B7-BCB5-4C46ED31DC73}" destId="{7BD205D8-B95D-44F8-9394-3A803C3AE7E3}" srcOrd="0" destOrd="0" presId="urn:microsoft.com/office/officeart/2005/8/layout/orgChart1"/>
    <dgm:cxn modelId="{5F9AA71A-D504-43F1-B323-CA14BFF1C4EB}" type="presParOf" srcId="{43C637BB-C0F7-48B7-BCB5-4C46ED31DC73}" destId="{390062A8-6670-4F37-9397-41D8E8C03E2B}" srcOrd="1" destOrd="0" presId="urn:microsoft.com/office/officeart/2005/8/layout/orgChart1"/>
    <dgm:cxn modelId="{717BB828-5A3C-470F-9512-5EF58DE46E49}" type="presParOf" srcId="{57A23413-0351-4B01-B143-DF45D03C6A89}" destId="{093E2217-0455-4C34-BA46-E099CA2EAF49}" srcOrd="1" destOrd="0" presId="urn:microsoft.com/office/officeart/2005/8/layout/orgChart1"/>
    <dgm:cxn modelId="{DBA4B4E4-9B9C-4504-A025-82620C90E960}" type="presParOf" srcId="{57A23413-0351-4B01-B143-DF45D03C6A89}" destId="{2EF7E96D-2F1E-468B-90A0-927051DAC862}" srcOrd="2" destOrd="0" presId="urn:microsoft.com/office/officeart/2005/8/layout/orgChart1"/>
    <dgm:cxn modelId="{48FAAEDA-3439-480E-AF63-59AAA8EED615}" type="presParOf" srcId="{80FD1344-699F-4451-B64E-18964A3F14D0}" destId="{2B358511-A0D0-46D9-8267-856248CA4EE9}" srcOrd="2" destOrd="0" presId="urn:microsoft.com/office/officeart/2005/8/layout/orgChart1"/>
    <dgm:cxn modelId="{31FFA8EA-F7CF-48D2-9107-5B5EC9ABF3E3}" type="presParOf" srcId="{E4F35EED-3168-4BAF-B012-BC20D796120D}" destId="{F2FC5845-76F4-45FC-9102-1D5405CED484}" srcOrd="6" destOrd="0" presId="urn:microsoft.com/office/officeart/2005/8/layout/orgChart1"/>
    <dgm:cxn modelId="{C959F902-64C2-4EEA-9450-7D68CF149FCB}" type="presParOf" srcId="{E4F35EED-3168-4BAF-B012-BC20D796120D}" destId="{B4B6317A-15CF-41A3-8884-996C77B54179}" srcOrd="7" destOrd="0" presId="urn:microsoft.com/office/officeart/2005/8/layout/orgChart1"/>
    <dgm:cxn modelId="{8376CC14-B90B-41DE-A8F7-6679829B4A6A}" type="presParOf" srcId="{B4B6317A-15CF-41A3-8884-996C77B54179}" destId="{48053AFB-4B30-4D84-9AF9-0B2A1C5543CB}" srcOrd="0" destOrd="0" presId="urn:microsoft.com/office/officeart/2005/8/layout/orgChart1"/>
    <dgm:cxn modelId="{9CE90417-D976-478E-B0BA-BCFA2751404D}" type="presParOf" srcId="{48053AFB-4B30-4D84-9AF9-0B2A1C5543CB}" destId="{816DF2EF-6A2D-47D7-82D8-0F775682513B}" srcOrd="0" destOrd="0" presId="urn:microsoft.com/office/officeart/2005/8/layout/orgChart1"/>
    <dgm:cxn modelId="{20469511-D40D-4C0F-AE51-20C1773EBD9B}" type="presParOf" srcId="{48053AFB-4B30-4D84-9AF9-0B2A1C5543CB}" destId="{29EC5DCF-76B9-464F-84BA-87F256E14F2F}" srcOrd="1" destOrd="0" presId="urn:microsoft.com/office/officeart/2005/8/layout/orgChart1"/>
    <dgm:cxn modelId="{AC8DB43E-D46D-4617-AACD-52BE35CA8FED}" type="presParOf" srcId="{B4B6317A-15CF-41A3-8884-996C77B54179}" destId="{46125244-8048-47DF-A71C-35A05F4D1C16}" srcOrd="1" destOrd="0" presId="urn:microsoft.com/office/officeart/2005/8/layout/orgChart1"/>
    <dgm:cxn modelId="{CCD47CC8-4F98-4132-980C-2EC9E4BCB2BC}" type="presParOf" srcId="{46125244-8048-47DF-A71C-35A05F4D1C16}" destId="{104BA3A7-D652-47E4-9B20-83BB4665DF76}" srcOrd="0" destOrd="0" presId="urn:microsoft.com/office/officeart/2005/8/layout/orgChart1"/>
    <dgm:cxn modelId="{352F007E-F735-44F2-9744-AECF0369E265}" type="presParOf" srcId="{46125244-8048-47DF-A71C-35A05F4D1C16}" destId="{531B9504-8DE6-4712-98FE-50F6F2431DE0}" srcOrd="1" destOrd="0" presId="urn:microsoft.com/office/officeart/2005/8/layout/orgChart1"/>
    <dgm:cxn modelId="{3291FFEE-7A42-4E63-AD75-29F75BD6AA32}" type="presParOf" srcId="{531B9504-8DE6-4712-98FE-50F6F2431DE0}" destId="{C93F0ED4-004D-4D2E-83FB-F0768C3F56B7}" srcOrd="0" destOrd="0" presId="urn:microsoft.com/office/officeart/2005/8/layout/orgChart1"/>
    <dgm:cxn modelId="{D18DDFB1-5315-4B5F-B430-DDA03C666E3E}" type="presParOf" srcId="{C93F0ED4-004D-4D2E-83FB-F0768C3F56B7}" destId="{7F097E5B-6209-4AF0-8ED0-402082DA0749}" srcOrd="0" destOrd="0" presId="urn:microsoft.com/office/officeart/2005/8/layout/orgChart1"/>
    <dgm:cxn modelId="{FF55B2CD-133A-4049-A4F6-26EFC694F820}" type="presParOf" srcId="{C93F0ED4-004D-4D2E-83FB-F0768C3F56B7}" destId="{6326AB10-BB5C-4854-9D21-95B3803C563E}" srcOrd="1" destOrd="0" presId="urn:microsoft.com/office/officeart/2005/8/layout/orgChart1"/>
    <dgm:cxn modelId="{B79957EF-80C4-48A9-AF68-49A26B1C10D9}" type="presParOf" srcId="{531B9504-8DE6-4712-98FE-50F6F2431DE0}" destId="{25A49672-0356-4BA3-BAB1-ADB32D08F479}" srcOrd="1" destOrd="0" presId="urn:microsoft.com/office/officeart/2005/8/layout/orgChart1"/>
    <dgm:cxn modelId="{8A903D73-4E71-424A-B6AC-528419512B3B}" type="presParOf" srcId="{531B9504-8DE6-4712-98FE-50F6F2431DE0}" destId="{D24A5CC3-C580-4FC4-857F-5B0019C4D29E}" srcOrd="2" destOrd="0" presId="urn:microsoft.com/office/officeart/2005/8/layout/orgChart1"/>
    <dgm:cxn modelId="{1BD48662-84D7-4743-A09F-8EECA8FD173C}" type="presParOf" srcId="{46125244-8048-47DF-A71C-35A05F4D1C16}" destId="{246DDF7E-D086-468F-AD98-C5A107AC1D5D}" srcOrd="2" destOrd="0" presId="urn:microsoft.com/office/officeart/2005/8/layout/orgChart1"/>
    <dgm:cxn modelId="{F1E48258-316C-4821-A699-98AA3C04052E}" type="presParOf" srcId="{46125244-8048-47DF-A71C-35A05F4D1C16}" destId="{CCBEDB89-BBC0-4E76-85D0-33739605D6D2}" srcOrd="3" destOrd="0" presId="urn:microsoft.com/office/officeart/2005/8/layout/orgChart1"/>
    <dgm:cxn modelId="{AB8B17F4-A7E7-4DAF-B881-998CB51D89CA}" type="presParOf" srcId="{CCBEDB89-BBC0-4E76-85D0-33739605D6D2}" destId="{C1C5B976-7A57-4F76-8036-2A713BB83F3D}" srcOrd="0" destOrd="0" presId="urn:microsoft.com/office/officeart/2005/8/layout/orgChart1"/>
    <dgm:cxn modelId="{5D9DC3FD-4A1C-44AF-A45B-D43B133DD40D}" type="presParOf" srcId="{C1C5B976-7A57-4F76-8036-2A713BB83F3D}" destId="{E50F9959-464F-43F9-8195-9C82C537826B}" srcOrd="0" destOrd="0" presId="urn:microsoft.com/office/officeart/2005/8/layout/orgChart1"/>
    <dgm:cxn modelId="{7681C744-8B8C-4175-A673-81CA1C3F8F32}" type="presParOf" srcId="{C1C5B976-7A57-4F76-8036-2A713BB83F3D}" destId="{29A7D2B3-E83F-48D3-BA82-6C1B33C7D117}" srcOrd="1" destOrd="0" presId="urn:microsoft.com/office/officeart/2005/8/layout/orgChart1"/>
    <dgm:cxn modelId="{C8AF7CBB-0560-4B62-9910-43F668A615D7}" type="presParOf" srcId="{CCBEDB89-BBC0-4E76-85D0-33739605D6D2}" destId="{3F8B49D1-1470-4AFD-996C-55991B6E6161}" srcOrd="1" destOrd="0" presId="urn:microsoft.com/office/officeart/2005/8/layout/orgChart1"/>
    <dgm:cxn modelId="{AF6ECF5C-A618-4F85-B6D2-8E1B85A88134}" type="presParOf" srcId="{CCBEDB89-BBC0-4E76-85D0-33739605D6D2}" destId="{2CDB2AFC-54F1-4BDD-8E75-00BD257F080B}" srcOrd="2" destOrd="0" presId="urn:microsoft.com/office/officeart/2005/8/layout/orgChart1"/>
    <dgm:cxn modelId="{50FBDAAF-B286-4E77-88A9-C26B07CB3D09}" type="presParOf" srcId="{46125244-8048-47DF-A71C-35A05F4D1C16}" destId="{F07C89FB-7AC0-4D6A-BF40-C0070FED0EE3}" srcOrd="4" destOrd="0" presId="urn:microsoft.com/office/officeart/2005/8/layout/orgChart1"/>
    <dgm:cxn modelId="{0B155870-4835-4E9C-988A-023E249A8ACC}" type="presParOf" srcId="{46125244-8048-47DF-A71C-35A05F4D1C16}" destId="{B5323093-C52B-4762-88CA-EB05C45B59E6}" srcOrd="5" destOrd="0" presId="urn:microsoft.com/office/officeart/2005/8/layout/orgChart1"/>
    <dgm:cxn modelId="{6B0B7FD4-205A-42B9-ACA8-FAF3D8EFFCCA}" type="presParOf" srcId="{B5323093-C52B-4762-88CA-EB05C45B59E6}" destId="{4A4C57F8-B270-4BAA-B39A-A821D3790045}" srcOrd="0" destOrd="0" presId="urn:microsoft.com/office/officeart/2005/8/layout/orgChart1"/>
    <dgm:cxn modelId="{9A1A8315-7985-4C90-AC4A-E5AC460FC7E3}" type="presParOf" srcId="{4A4C57F8-B270-4BAA-B39A-A821D3790045}" destId="{B99F24ED-3BC7-432A-B386-E1A66BAEF726}" srcOrd="0" destOrd="0" presId="urn:microsoft.com/office/officeart/2005/8/layout/orgChart1"/>
    <dgm:cxn modelId="{DB64E54F-48D5-47D5-851D-DF00F22643AC}" type="presParOf" srcId="{4A4C57F8-B270-4BAA-B39A-A821D3790045}" destId="{19FABE79-F8A2-4566-9B89-1E2FB5DFB7A6}" srcOrd="1" destOrd="0" presId="urn:microsoft.com/office/officeart/2005/8/layout/orgChart1"/>
    <dgm:cxn modelId="{A0CDC68D-96B0-47B1-B2BD-BE61E0DD35E1}" type="presParOf" srcId="{B5323093-C52B-4762-88CA-EB05C45B59E6}" destId="{96062C70-76CB-46F2-A12D-7691F85D67F8}" srcOrd="1" destOrd="0" presId="urn:microsoft.com/office/officeart/2005/8/layout/orgChart1"/>
    <dgm:cxn modelId="{97AF5EB9-499C-4A34-849C-A85AE20A3552}" type="presParOf" srcId="{B5323093-C52B-4762-88CA-EB05C45B59E6}" destId="{F059FFA2-5FA4-4084-9D7E-8BEAC1958138}" srcOrd="2" destOrd="0" presId="urn:microsoft.com/office/officeart/2005/8/layout/orgChart1"/>
    <dgm:cxn modelId="{E033D341-8979-4919-B7C5-72181B184841}" type="presParOf" srcId="{46125244-8048-47DF-A71C-35A05F4D1C16}" destId="{ED24999A-CB54-48D6-8528-2545D016E1D3}" srcOrd="6" destOrd="0" presId="urn:microsoft.com/office/officeart/2005/8/layout/orgChart1"/>
    <dgm:cxn modelId="{4CCCD335-A0F7-4E0E-BBD9-A8F41F2A9D27}" type="presParOf" srcId="{46125244-8048-47DF-A71C-35A05F4D1C16}" destId="{C220EF82-2A32-455B-B92E-AB4AE94BE50C}" srcOrd="7" destOrd="0" presId="urn:microsoft.com/office/officeart/2005/8/layout/orgChart1"/>
    <dgm:cxn modelId="{FDD00E12-40FC-479E-8EB1-40E889C6308B}" type="presParOf" srcId="{C220EF82-2A32-455B-B92E-AB4AE94BE50C}" destId="{0EC8960B-6391-4E5D-A0B6-740A9360E186}" srcOrd="0" destOrd="0" presId="urn:microsoft.com/office/officeart/2005/8/layout/orgChart1"/>
    <dgm:cxn modelId="{23A6FA2A-3DDE-40BD-A25F-26C6EE4C1949}" type="presParOf" srcId="{0EC8960B-6391-4E5D-A0B6-740A9360E186}" destId="{1B492F86-1603-4E21-B660-DA6307964BAD}" srcOrd="0" destOrd="0" presId="urn:microsoft.com/office/officeart/2005/8/layout/orgChart1"/>
    <dgm:cxn modelId="{7B50AE0A-711B-4947-B82A-85026BFD8EDF}" type="presParOf" srcId="{0EC8960B-6391-4E5D-A0B6-740A9360E186}" destId="{166FE553-CB8C-48D6-822E-56CDBDF78666}" srcOrd="1" destOrd="0" presId="urn:microsoft.com/office/officeart/2005/8/layout/orgChart1"/>
    <dgm:cxn modelId="{7B5D3D62-4CD2-42BE-AB82-9E5114D3186B}" type="presParOf" srcId="{C220EF82-2A32-455B-B92E-AB4AE94BE50C}" destId="{EDD082AB-8072-49AE-821E-1F6D02B72C2A}" srcOrd="1" destOrd="0" presId="urn:microsoft.com/office/officeart/2005/8/layout/orgChart1"/>
    <dgm:cxn modelId="{DA9B0107-6018-4D60-AA01-B45B140B43CB}" type="presParOf" srcId="{C220EF82-2A32-455B-B92E-AB4AE94BE50C}" destId="{5A3A306C-FE86-434D-ABE4-F03E1CF51A1C}" srcOrd="2" destOrd="0" presId="urn:microsoft.com/office/officeart/2005/8/layout/orgChart1"/>
    <dgm:cxn modelId="{181FD578-3E2B-49D4-BBC9-4FCB57D74811}" type="presParOf" srcId="{46125244-8048-47DF-A71C-35A05F4D1C16}" destId="{E4F616C8-77CD-4807-B795-EDC2BC3DD8F2}" srcOrd="8" destOrd="0" presId="urn:microsoft.com/office/officeart/2005/8/layout/orgChart1"/>
    <dgm:cxn modelId="{77FB099A-E770-4E21-8B11-6D1F22EF028C}" type="presParOf" srcId="{46125244-8048-47DF-A71C-35A05F4D1C16}" destId="{97BCDE9B-FA44-4866-B9CD-42F4D28FC57C}" srcOrd="9" destOrd="0" presId="urn:microsoft.com/office/officeart/2005/8/layout/orgChart1"/>
    <dgm:cxn modelId="{B381061D-1E78-4AB5-B48A-ADC1EBCB62BB}" type="presParOf" srcId="{97BCDE9B-FA44-4866-B9CD-42F4D28FC57C}" destId="{5AAA2699-4234-4E1A-AB59-31D42E064ED3}" srcOrd="0" destOrd="0" presId="urn:microsoft.com/office/officeart/2005/8/layout/orgChart1"/>
    <dgm:cxn modelId="{AE683BD1-02F2-4892-8E85-CF9F53E80573}" type="presParOf" srcId="{5AAA2699-4234-4E1A-AB59-31D42E064ED3}" destId="{26976F64-C724-4705-94F5-0E6CD971C2E4}" srcOrd="0" destOrd="0" presId="urn:microsoft.com/office/officeart/2005/8/layout/orgChart1"/>
    <dgm:cxn modelId="{CCEE00B2-7F9B-4F91-81AA-6F60AF78B6AF}" type="presParOf" srcId="{5AAA2699-4234-4E1A-AB59-31D42E064ED3}" destId="{F5DA5587-5EB1-405E-8951-92F671AE6BE5}" srcOrd="1" destOrd="0" presId="urn:microsoft.com/office/officeart/2005/8/layout/orgChart1"/>
    <dgm:cxn modelId="{BB65BA5C-A6D1-4663-8881-5AC3E727CEE9}" type="presParOf" srcId="{97BCDE9B-FA44-4866-B9CD-42F4D28FC57C}" destId="{0BACCB52-5846-4B4E-82B3-B705AA185DE8}" srcOrd="1" destOrd="0" presId="urn:microsoft.com/office/officeart/2005/8/layout/orgChart1"/>
    <dgm:cxn modelId="{32FA1F31-2B12-4987-A64E-76290FA4FBDF}" type="presParOf" srcId="{97BCDE9B-FA44-4866-B9CD-42F4D28FC57C}" destId="{5743E1AE-DF2D-4F6C-8EEB-1DC2E380AE38}" srcOrd="2" destOrd="0" presId="urn:microsoft.com/office/officeart/2005/8/layout/orgChart1"/>
    <dgm:cxn modelId="{82471E1F-914D-43A5-AA19-1396150749BD}" type="presParOf" srcId="{46125244-8048-47DF-A71C-35A05F4D1C16}" destId="{72D06BF6-42C5-434C-92ED-F618F0FF3B5A}" srcOrd="10" destOrd="0" presId="urn:microsoft.com/office/officeart/2005/8/layout/orgChart1"/>
    <dgm:cxn modelId="{CE388025-81EB-4988-92EA-CABDA2A413F0}" type="presParOf" srcId="{46125244-8048-47DF-A71C-35A05F4D1C16}" destId="{7CE87129-122F-415D-9687-B4831C7BAD6B}" srcOrd="11" destOrd="0" presId="urn:microsoft.com/office/officeart/2005/8/layout/orgChart1"/>
    <dgm:cxn modelId="{7DA6B9EF-BC5B-4862-A441-74D8AEB2D73B}" type="presParOf" srcId="{7CE87129-122F-415D-9687-B4831C7BAD6B}" destId="{BD4BF6D6-4736-4B31-83F6-E3391E63DFCE}" srcOrd="0" destOrd="0" presId="urn:microsoft.com/office/officeart/2005/8/layout/orgChart1"/>
    <dgm:cxn modelId="{0B315558-D159-49BB-9CFF-A4D9FC5FF2ED}" type="presParOf" srcId="{BD4BF6D6-4736-4B31-83F6-E3391E63DFCE}" destId="{50EC3807-8481-4C01-82B7-F19C2342E1A0}" srcOrd="0" destOrd="0" presId="urn:microsoft.com/office/officeart/2005/8/layout/orgChart1"/>
    <dgm:cxn modelId="{6ECA8060-FB92-4D90-A2B4-8E2120AE865D}" type="presParOf" srcId="{BD4BF6D6-4736-4B31-83F6-E3391E63DFCE}" destId="{274E767F-761A-4B30-B369-389DF89B937D}" srcOrd="1" destOrd="0" presId="urn:microsoft.com/office/officeart/2005/8/layout/orgChart1"/>
    <dgm:cxn modelId="{1C9F54C8-E6A0-4340-A1CD-2BE8BA6FA760}" type="presParOf" srcId="{7CE87129-122F-415D-9687-B4831C7BAD6B}" destId="{4A3801EA-4E87-4854-89D0-F5EE8C40E870}" srcOrd="1" destOrd="0" presId="urn:microsoft.com/office/officeart/2005/8/layout/orgChart1"/>
    <dgm:cxn modelId="{A80E5C71-CD1C-453F-AA88-D8EE4BE812DA}" type="presParOf" srcId="{7CE87129-122F-415D-9687-B4831C7BAD6B}" destId="{9415778B-6015-4B2E-979A-720F11704AC6}" srcOrd="2" destOrd="0" presId="urn:microsoft.com/office/officeart/2005/8/layout/orgChart1"/>
    <dgm:cxn modelId="{7A23C49D-89FD-426F-B58B-D22F94F6885D}" type="presParOf" srcId="{46125244-8048-47DF-A71C-35A05F4D1C16}" destId="{A3F9BD0E-C624-4151-9767-64BBD33870D8}" srcOrd="12" destOrd="0" presId="urn:microsoft.com/office/officeart/2005/8/layout/orgChart1"/>
    <dgm:cxn modelId="{FAF0AF0E-66D4-4C69-B049-C9A37366F5F9}" type="presParOf" srcId="{46125244-8048-47DF-A71C-35A05F4D1C16}" destId="{F2908DFE-90E6-4506-8F75-EC087EFF2791}" srcOrd="13" destOrd="0" presId="urn:microsoft.com/office/officeart/2005/8/layout/orgChart1"/>
    <dgm:cxn modelId="{419288F8-8B95-49A0-8DBC-38D6C2B1745E}" type="presParOf" srcId="{F2908DFE-90E6-4506-8F75-EC087EFF2791}" destId="{9C7D3B4A-1CC0-444A-99C6-BA95C0B359E0}" srcOrd="0" destOrd="0" presId="urn:microsoft.com/office/officeart/2005/8/layout/orgChart1"/>
    <dgm:cxn modelId="{104E6287-368D-4AA9-9017-EB8BFEFA4B11}" type="presParOf" srcId="{9C7D3B4A-1CC0-444A-99C6-BA95C0B359E0}" destId="{FE90803F-BB98-472A-87D1-B85B7689304F}" srcOrd="0" destOrd="0" presId="urn:microsoft.com/office/officeart/2005/8/layout/orgChart1"/>
    <dgm:cxn modelId="{9B12BBCF-73FB-4376-9531-3734CEE8F8F9}" type="presParOf" srcId="{9C7D3B4A-1CC0-444A-99C6-BA95C0B359E0}" destId="{BEB1E389-DC78-4834-98AF-B72FEAAD2902}" srcOrd="1" destOrd="0" presId="urn:microsoft.com/office/officeart/2005/8/layout/orgChart1"/>
    <dgm:cxn modelId="{BCF24C15-14C5-4711-97D7-647CDFCD00B6}" type="presParOf" srcId="{F2908DFE-90E6-4506-8F75-EC087EFF2791}" destId="{ACA86701-4A36-495A-A1A1-9DC9B364DF9A}" srcOrd="1" destOrd="0" presId="urn:microsoft.com/office/officeart/2005/8/layout/orgChart1"/>
    <dgm:cxn modelId="{8A81223D-6FD3-423F-9C63-FD361CBC53C1}" type="presParOf" srcId="{F2908DFE-90E6-4506-8F75-EC087EFF2791}" destId="{9813FB9A-AF67-46EC-AB06-686B5CA034D3}" srcOrd="2" destOrd="0" presId="urn:microsoft.com/office/officeart/2005/8/layout/orgChart1"/>
    <dgm:cxn modelId="{6355B794-60CD-4636-88D5-97FF61423E41}" type="presParOf" srcId="{B4B6317A-15CF-41A3-8884-996C77B54179}" destId="{3CD5346E-7C5B-4D7B-AE42-84A6C79D83A6}" srcOrd="2" destOrd="0" presId="urn:microsoft.com/office/officeart/2005/8/layout/orgChart1"/>
    <dgm:cxn modelId="{525D247C-27FF-48B7-8ECF-B252CE00C32F}" type="presParOf" srcId="{E4F35EED-3168-4BAF-B012-BC20D796120D}" destId="{EDE52273-429D-4F0E-B2E9-2F7FE11FCD67}" srcOrd="8" destOrd="0" presId="urn:microsoft.com/office/officeart/2005/8/layout/orgChart1"/>
    <dgm:cxn modelId="{0EDA6DAA-CFF0-40F0-8F9B-B6CD568A6E23}" type="presParOf" srcId="{E4F35EED-3168-4BAF-B012-BC20D796120D}" destId="{8A87B9B0-9590-4772-ADB4-79757898A6E1}" srcOrd="9" destOrd="0" presId="urn:microsoft.com/office/officeart/2005/8/layout/orgChart1"/>
    <dgm:cxn modelId="{1E2BD289-2707-48DA-8766-FEB4B629090F}" type="presParOf" srcId="{8A87B9B0-9590-4772-ADB4-79757898A6E1}" destId="{449FE744-1163-4809-AC95-EAE9790573F6}" srcOrd="0" destOrd="0" presId="urn:microsoft.com/office/officeart/2005/8/layout/orgChart1"/>
    <dgm:cxn modelId="{CFF38A13-5EDD-42AA-9CB4-609C29EC0D22}" type="presParOf" srcId="{449FE744-1163-4809-AC95-EAE9790573F6}" destId="{0C2F2216-8D08-4E87-B39E-9F041EF12805}" srcOrd="0" destOrd="0" presId="urn:microsoft.com/office/officeart/2005/8/layout/orgChart1"/>
    <dgm:cxn modelId="{FCC474AD-8E93-4BEA-8E43-C2B08A47183D}" type="presParOf" srcId="{449FE744-1163-4809-AC95-EAE9790573F6}" destId="{15D3E976-5568-44A0-A255-991A6803201C}" srcOrd="1" destOrd="0" presId="urn:microsoft.com/office/officeart/2005/8/layout/orgChart1"/>
    <dgm:cxn modelId="{45689809-0E5A-425A-B370-9F8EE0CAAAE9}" type="presParOf" srcId="{8A87B9B0-9590-4772-ADB4-79757898A6E1}" destId="{E0EDB8A2-BD71-4E29-82CC-B81590494B83}" srcOrd="1" destOrd="0" presId="urn:microsoft.com/office/officeart/2005/8/layout/orgChart1"/>
    <dgm:cxn modelId="{DF796FA3-AF82-4D61-B71D-E0C875B7D17E}" type="presParOf" srcId="{E0EDB8A2-BD71-4E29-82CC-B81590494B83}" destId="{206209FB-F600-4BD1-9606-121E90963E67}" srcOrd="0" destOrd="0" presId="urn:microsoft.com/office/officeart/2005/8/layout/orgChart1"/>
    <dgm:cxn modelId="{E21AB1A7-2116-4C0E-A642-28AC758D6967}" type="presParOf" srcId="{E0EDB8A2-BD71-4E29-82CC-B81590494B83}" destId="{9D94A714-C145-4F55-BF39-E82CC94072CD}" srcOrd="1" destOrd="0" presId="urn:microsoft.com/office/officeart/2005/8/layout/orgChart1"/>
    <dgm:cxn modelId="{9358667E-75A0-4396-81F1-7540473B9A69}" type="presParOf" srcId="{9D94A714-C145-4F55-BF39-E82CC94072CD}" destId="{55987E9F-88F9-45F2-B646-792343D96D57}" srcOrd="0" destOrd="0" presId="urn:microsoft.com/office/officeart/2005/8/layout/orgChart1"/>
    <dgm:cxn modelId="{8E3ADE01-D3E5-4793-9BE5-DC8A70C3E610}" type="presParOf" srcId="{55987E9F-88F9-45F2-B646-792343D96D57}" destId="{B15B783C-17E1-46DC-B52E-C2A7EDCDDBF6}" srcOrd="0" destOrd="0" presId="urn:microsoft.com/office/officeart/2005/8/layout/orgChart1"/>
    <dgm:cxn modelId="{CB2C4332-6537-4AAE-AC77-F3044B8F40FA}" type="presParOf" srcId="{55987E9F-88F9-45F2-B646-792343D96D57}" destId="{43888EB2-C238-4AB3-84EF-EB4C21FE5D9D}" srcOrd="1" destOrd="0" presId="urn:microsoft.com/office/officeart/2005/8/layout/orgChart1"/>
    <dgm:cxn modelId="{4E1F9AC7-F62C-4D25-9A20-DA440183F577}" type="presParOf" srcId="{9D94A714-C145-4F55-BF39-E82CC94072CD}" destId="{1D44AC0C-5EFA-40AA-A409-4132EDAC6BF1}" srcOrd="1" destOrd="0" presId="urn:microsoft.com/office/officeart/2005/8/layout/orgChart1"/>
    <dgm:cxn modelId="{F457CCC8-2429-4479-B68C-C636C881868F}" type="presParOf" srcId="{9D94A714-C145-4F55-BF39-E82CC94072CD}" destId="{957C5EEB-2623-4BA2-BEFA-B44380BD3499}" srcOrd="2" destOrd="0" presId="urn:microsoft.com/office/officeart/2005/8/layout/orgChart1"/>
    <dgm:cxn modelId="{FCDD4865-793F-43D0-9F9D-556FCDF56A80}" type="presParOf" srcId="{8A87B9B0-9590-4772-ADB4-79757898A6E1}" destId="{3B1C603A-FFD4-40C1-99E7-35847CD3C2F8}" srcOrd="2" destOrd="0" presId="urn:microsoft.com/office/officeart/2005/8/layout/orgChart1"/>
    <dgm:cxn modelId="{C3A7FCF8-4893-4B25-BEAC-D7139DACB9A9}" type="presParOf" srcId="{E4F35EED-3168-4BAF-B012-BC20D796120D}" destId="{D4C5CCAB-7FF3-44F7-8278-BB322864B121}" srcOrd="10" destOrd="0" presId="urn:microsoft.com/office/officeart/2005/8/layout/orgChart1"/>
    <dgm:cxn modelId="{330AD9C2-AF7D-4CBD-A8AD-62D15A9EC3DA}" type="presParOf" srcId="{E4F35EED-3168-4BAF-B012-BC20D796120D}" destId="{5CC20E89-F633-4EE5-A46A-2881618E8D80}" srcOrd="11" destOrd="0" presId="urn:microsoft.com/office/officeart/2005/8/layout/orgChart1"/>
    <dgm:cxn modelId="{0C60E6A4-A182-4616-BE64-C1FC681B6F1B}" type="presParOf" srcId="{5CC20E89-F633-4EE5-A46A-2881618E8D80}" destId="{901704C6-4874-4264-BFA0-7FA8752305DD}" srcOrd="0" destOrd="0" presId="urn:microsoft.com/office/officeart/2005/8/layout/orgChart1"/>
    <dgm:cxn modelId="{5EB22DC4-CBBB-4D11-A133-2E9618DA445B}" type="presParOf" srcId="{901704C6-4874-4264-BFA0-7FA8752305DD}" destId="{022713AF-96D9-4A2B-A358-49115AFE68DF}" srcOrd="0" destOrd="0" presId="urn:microsoft.com/office/officeart/2005/8/layout/orgChart1"/>
    <dgm:cxn modelId="{474248D7-C137-4A9D-B40F-A7155D92A23E}" type="presParOf" srcId="{901704C6-4874-4264-BFA0-7FA8752305DD}" destId="{42DEE17A-3D83-4C0D-B91C-CA141A292DA2}" srcOrd="1" destOrd="0" presId="urn:microsoft.com/office/officeart/2005/8/layout/orgChart1"/>
    <dgm:cxn modelId="{3C07B87A-BC6E-4EEE-B1FE-1E84DC9270B9}" type="presParOf" srcId="{5CC20E89-F633-4EE5-A46A-2881618E8D80}" destId="{943B17A1-4133-47E1-8214-3894E9A6F0CB}" srcOrd="1" destOrd="0" presId="urn:microsoft.com/office/officeart/2005/8/layout/orgChart1"/>
    <dgm:cxn modelId="{4DE98215-7D80-4C33-A0B1-731BB080C01A}" type="presParOf" srcId="{943B17A1-4133-47E1-8214-3894E9A6F0CB}" destId="{865CC225-A0DA-47E2-8F93-648401CE5D35}" srcOrd="0" destOrd="0" presId="urn:microsoft.com/office/officeart/2005/8/layout/orgChart1"/>
    <dgm:cxn modelId="{4227E8F3-B5A2-4B8A-8E88-9BE041BCA3C3}" type="presParOf" srcId="{943B17A1-4133-47E1-8214-3894E9A6F0CB}" destId="{70E78AA5-44C3-4381-958B-78CB23EBFFCE}" srcOrd="1" destOrd="0" presId="urn:microsoft.com/office/officeart/2005/8/layout/orgChart1"/>
    <dgm:cxn modelId="{BD852844-92E6-4E6C-82C8-04A14849A5CA}" type="presParOf" srcId="{70E78AA5-44C3-4381-958B-78CB23EBFFCE}" destId="{BC8129B5-02A9-4D1C-AFA6-76D11B2B0736}" srcOrd="0" destOrd="0" presId="urn:microsoft.com/office/officeart/2005/8/layout/orgChart1"/>
    <dgm:cxn modelId="{C66B2EAB-6BB5-4773-AC65-30CF2996A3C0}" type="presParOf" srcId="{BC8129B5-02A9-4D1C-AFA6-76D11B2B0736}" destId="{CC33A293-E3CB-411D-9632-6FE6954F9F3F}" srcOrd="0" destOrd="0" presId="urn:microsoft.com/office/officeart/2005/8/layout/orgChart1"/>
    <dgm:cxn modelId="{041C3478-5995-4A97-BB36-23B37DF33889}" type="presParOf" srcId="{BC8129B5-02A9-4D1C-AFA6-76D11B2B0736}" destId="{2C816549-9EE9-4756-A160-AC0E53C139B8}" srcOrd="1" destOrd="0" presId="urn:microsoft.com/office/officeart/2005/8/layout/orgChart1"/>
    <dgm:cxn modelId="{06204348-61E0-4322-AA2A-02191286057D}" type="presParOf" srcId="{70E78AA5-44C3-4381-958B-78CB23EBFFCE}" destId="{B4B577CE-F927-44B3-B73A-132AB0F7463E}" srcOrd="1" destOrd="0" presId="urn:microsoft.com/office/officeart/2005/8/layout/orgChart1"/>
    <dgm:cxn modelId="{6EBA56DE-C18C-4415-8727-B6A1EE4C8CC0}" type="presParOf" srcId="{B4B577CE-F927-44B3-B73A-132AB0F7463E}" destId="{86837EF4-E4BC-47DA-8734-FDF19B2630D1}" srcOrd="0" destOrd="0" presId="urn:microsoft.com/office/officeart/2005/8/layout/orgChart1"/>
    <dgm:cxn modelId="{01B67B5F-7654-4DFD-85D5-370399F42D2D}" type="presParOf" srcId="{B4B577CE-F927-44B3-B73A-132AB0F7463E}" destId="{7F194915-9720-4C12-BD85-F7EA4CE4DEBA}" srcOrd="1" destOrd="0" presId="urn:microsoft.com/office/officeart/2005/8/layout/orgChart1"/>
    <dgm:cxn modelId="{1479693E-79EB-46B6-BC1D-071714D64AC0}" type="presParOf" srcId="{7F194915-9720-4C12-BD85-F7EA4CE4DEBA}" destId="{08668996-837D-4CE6-91FB-CF6D4B86338C}" srcOrd="0" destOrd="0" presId="urn:microsoft.com/office/officeart/2005/8/layout/orgChart1"/>
    <dgm:cxn modelId="{2D1DD38F-4880-4F60-9836-BE49A446730D}" type="presParOf" srcId="{08668996-837D-4CE6-91FB-CF6D4B86338C}" destId="{070D4700-2947-4504-A795-8589C16A902C}" srcOrd="0" destOrd="0" presId="urn:microsoft.com/office/officeart/2005/8/layout/orgChart1"/>
    <dgm:cxn modelId="{8BEB572A-6555-4914-9E6B-01BA21A1824A}" type="presParOf" srcId="{08668996-837D-4CE6-91FB-CF6D4B86338C}" destId="{FA7BB441-4DEF-451F-9DE9-DB38CDAFAFC2}" srcOrd="1" destOrd="0" presId="urn:microsoft.com/office/officeart/2005/8/layout/orgChart1"/>
    <dgm:cxn modelId="{F158D054-7C63-4F6C-BB18-2D50929DC991}" type="presParOf" srcId="{7F194915-9720-4C12-BD85-F7EA4CE4DEBA}" destId="{FB19F97A-25A6-4A60-BDC7-D123DD56797A}" srcOrd="1" destOrd="0" presId="urn:microsoft.com/office/officeart/2005/8/layout/orgChart1"/>
    <dgm:cxn modelId="{F423FE69-C788-4D73-9A05-9B58D7C6710C}" type="presParOf" srcId="{7F194915-9720-4C12-BD85-F7EA4CE4DEBA}" destId="{E2CFA2F8-9D8F-4FA3-B6F0-B72DF9B1AD3A}" srcOrd="2" destOrd="0" presId="urn:microsoft.com/office/officeart/2005/8/layout/orgChart1"/>
    <dgm:cxn modelId="{5EF73D44-7FD7-426C-95D7-3B0C48C82CE3}" type="presParOf" srcId="{B4B577CE-F927-44B3-B73A-132AB0F7463E}" destId="{471300FB-DB21-4C22-8086-4742D736E0BD}" srcOrd="2" destOrd="0" presId="urn:microsoft.com/office/officeart/2005/8/layout/orgChart1"/>
    <dgm:cxn modelId="{46235281-4099-4D12-90B7-1F875AC752B8}" type="presParOf" srcId="{B4B577CE-F927-44B3-B73A-132AB0F7463E}" destId="{F2C5B7BF-12D3-43B1-A8A8-0560C712E455}" srcOrd="3" destOrd="0" presId="urn:microsoft.com/office/officeart/2005/8/layout/orgChart1"/>
    <dgm:cxn modelId="{0E5563B9-6057-4443-9131-E78069890883}" type="presParOf" srcId="{F2C5B7BF-12D3-43B1-A8A8-0560C712E455}" destId="{57C4E5C8-83CF-4E2F-A5AF-6BAF1C13851F}" srcOrd="0" destOrd="0" presId="urn:microsoft.com/office/officeart/2005/8/layout/orgChart1"/>
    <dgm:cxn modelId="{9356A74A-136D-4A04-B7EB-D1A396CAB6AE}" type="presParOf" srcId="{57C4E5C8-83CF-4E2F-A5AF-6BAF1C13851F}" destId="{6E5659B3-987D-47B1-A1A1-39AAF04C38E5}" srcOrd="0" destOrd="0" presId="urn:microsoft.com/office/officeart/2005/8/layout/orgChart1"/>
    <dgm:cxn modelId="{9966A4FC-16A6-4BCE-83DC-117C4FDB9C18}" type="presParOf" srcId="{57C4E5C8-83CF-4E2F-A5AF-6BAF1C13851F}" destId="{AEA76822-EF94-4869-A43E-CBD2D264A7AE}" srcOrd="1" destOrd="0" presId="urn:microsoft.com/office/officeart/2005/8/layout/orgChart1"/>
    <dgm:cxn modelId="{8CE261A2-AE15-4C9E-9D14-BA3FF56A102E}" type="presParOf" srcId="{F2C5B7BF-12D3-43B1-A8A8-0560C712E455}" destId="{F2B8EE22-117B-419C-AC13-2A50A5B96B36}" srcOrd="1" destOrd="0" presId="urn:microsoft.com/office/officeart/2005/8/layout/orgChart1"/>
    <dgm:cxn modelId="{AC4B8523-603D-4F77-91B0-B5A0A1310468}" type="presParOf" srcId="{F2C5B7BF-12D3-43B1-A8A8-0560C712E455}" destId="{5CABA45B-EA84-4AB5-98A8-740DB34DE632}" srcOrd="2" destOrd="0" presId="urn:microsoft.com/office/officeart/2005/8/layout/orgChart1"/>
    <dgm:cxn modelId="{84A47DEF-7428-4206-A518-4978673470C5}" type="presParOf" srcId="{70E78AA5-44C3-4381-958B-78CB23EBFFCE}" destId="{785A05C1-C30A-417C-A630-2D3F585FA797}" srcOrd="2" destOrd="0" presId="urn:microsoft.com/office/officeart/2005/8/layout/orgChart1"/>
    <dgm:cxn modelId="{EA29B554-56D0-4264-8CF4-F14B37C3A233}" type="presParOf" srcId="{5CC20E89-F633-4EE5-A46A-2881618E8D80}" destId="{68F821E3-1B7B-4189-9C3B-47B2F15F27A1}" srcOrd="2" destOrd="0" presId="urn:microsoft.com/office/officeart/2005/8/layout/orgChart1"/>
    <dgm:cxn modelId="{707DA28B-294B-4E63-AF79-89F590E65B07}" type="presParOf" srcId="{E4F35EED-3168-4BAF-B012-BC20D796120D}" destId="{C01F831D-EFD6-481A-9BCE-21CF8207E0E1}" srcOrd="12" destOrd="0" presId="urn:microsoft.com/office/officeart/2005/8/layout/orgChart1"/>
    <dgm:cxn modelId="{17B55354-CFCA-4172-A700-983D806675C8}" type="presParOf" srcId="{E4F35EED-3168-4BAF-B012-BC20D796120D}" destId="{C9B38781-C395-4C17-8C7F-BEE957BD4249}" srcOrd="13" destOrd="0" presId="urn:microsoft.com/office/officeart/2005/8/layout/orgChart1"/>
    <dgm:cxn modelId="{7758AD0A-D686-4AAB-BBD2-DD7E3D5DA2E5}" type="presParOf" srcId="{C9B38781-C395-4C17-8C7F-BEE957BD4249}" destId="{E9FEC899-8424-4F91-BF00-9F0EA2743AA9}" srcOrd="0" destOrd="0" presId="urn:microsoft.com/office/officeart/2005/8/layout/orgChart1"/>
    <dgm:cxn modelId="{0D763170-4518-4277-894B-FEB00CACA6F7}" type="presParOf" srcId="{E9FEC899-8424-4F91-BF00-9F0EA2743AA9}" destId="{12F0C7F9-8119-4BBD-A7C5-DEFEEA6C7D89}" srcOrd="0" destOrd="0" presId="urn:microsoft.com/office/officeart/2005/8/layout/orgChart1"/>
    <dgm:cxn modelId="{45F94CA4-F931-4C58-8F07-0AE8A82F5B4F}" type="presParOf" srcId="{E9FEC899-8424-4F91-BF00-9F0EA2743AA9}" destId="{0328B132-74A6-4425-821D-84668D625AD9}" srcOrd="1" destOrd="0" presId="urn:microsoft.com/office/officeart/2005/8/layout/orgChart1"/>
    <dgm:cxn modelId="{A6FECA18-7962-4688-9DEE-A0188685EAAA}" type="presParOf" srcId="{C9B38781-C395-4C17-8C7F-BEE957BD4249}" destId="{2576764E-D309-4CA8-B535-2E32B2410668}" srcOrd="1" destOrd="0" presId="urn:microsoft.com/office/officeart/2005/8/layout/orgChart1"/>
    <dgm:cxn modelId="{64508501-DCAE-4EAB-973D-2C42724DCA1F}" type="presParOf" srcId="{C9B38781-C395-4C17-8C7F-BEE957BD4249}" destId="{B0D3F576-543B-4CA5-96FD-7BC4FFB37716}" srcOrd="2" destOrd="0" presId="urn:microsoft.com/office/officeart/2005/8/layout/orgChart1"/>
    <dgm:cxn modelId="{B5C14819-387C-433B-AB99-9A9D7D1B07FD}" type="presParOf" srcId="{E4F35EED-3168-4BAF-B012-BC20D796120D}" destId="{DC0B8C07-BCD6-4D91-BB5F-6E51880E10CA}" srcOrd="14" destOrd="0" presId="urn:microsoft.com/office/officeart/2005/8/layout/orgChart1"/>
    <dgm:cxn modelId="{A8BB6728-9D05-4421-B3F4-C35D07E6592D}" type="presParOf" srcId="{E4F35EED-3168-4BAF-B012-BC20D796120D}" destId="{B4ED0032-F552-4842-84E2-122A4AFFF45E}" srcOrd="15" destOrd="0" presId="urn:microsoft.com/office/officeart/2005/8/layout/orgChart1"/>
    <dgm:cxn modelId="{EDDC5C7C-5698-4290-8CF0-AC001DD52906}" type="presParOf" srcId="{B4ED0032-F552-4842-84E2-122A4AFFF45E}" destId="{6D33168C-FBE8-4F1B-BC43-FCCC2110A207}" srcOrd="0" destOrd="0" presId="urn:microsoft.com/office/officeart/2005/8/layout/orgChart1"/>
    <dgm:cxn modelId="{CD2D3819-86CD-4CC6-9543-031D5B578087}" type="presParOf" srcId="{6D33168C-FBE8-4F1B-BC43-FCCC2110A207}" destId="{99BBCD64-0904-4F94-938B-1D4FAE73A2E1}" srcOrd="0" destOrd="0" presId="urn:microsoft.com/office/officeart/2005/8/layout/orgChart1"/>
    <dgm:cxn modelId="{69F82B0E-6535-4F21-B2B1-3FF4C13F9C4B}" type="presParOf" srcId="{6D33168C-FBE8-4F1B-BC43-FCCC2110A207}" destId="{4C381AC9-173E-441C-AC7D-6F1D3FC15D8A}" srcOrd="1" destOrd="0" presId="urn:microsoft.com/office/officeart/2005/8/layout/orgChart1"/>
    <dgm:cxn modelId="{04C1792A-AC9F-433B-8E30-0FBE1C7F167B}" type="presParOf" srcId="{B4ED0032-F552-4842-84E2-122A4AFFF45E}" destId="{1E03C464-5C83-400B-BDFE-953A491844E5}" srcOrd="1" destOrd="0" presId="urn:microsoft.com/office/officeart/2005/8/layout/orgChart1"/>
    <dgm:cxn modelId="{11CBB448-8257-440B-A922-D8C1CEBA1424}" type="presParOf" srcId="{1E03C464-5C83-400B-BDFE-953A491844E5}" destId="{98DF9615-6AB1-4615-98A9-227A4B3AE02B}" srcOrd="0" destOrd="0" presId="urn:microsoft.com/office/officeart/2005/8/layout/orgChart1"/>
    <dgm:cxn modelId="{D57CADD3-B6AC-4836-96A0-C21DD2440AE4}" type="presParOf" srcId="{1E03C464-5C83-400B-BDFE-953A491844E5}" destId="{F4F6AA9E-5CC7-4688-8E0A-DFFF2E2453E3}" srcOrd="1" destOrd="0" presId="urn:microsoft.com/office/officeart/2005/8/layout/orgChart1"/>
    <dgm:cxn modelId="{F84D56F8-218A-4B44-A920-BEE2EFEA5E70}" type="presParOf" srcId="{F4F6AA9E-5CC7-4688-8E0A-DFFF2E2453E3}" destId="{BEBC0944-3EE9-44C2-9697-A828E10A67CD}" srcOrd="0" destOrd="0" presId="urn:microsoft.com/office/officeart/2005/8/layout/orgChart1"/>
    <dgm:cxn modelId="{C5FA15F0-E63F-49C1-B765-DB10FE137B98}" type="presParOf" srcId="{BEBC0944-3EE9-44C2-9697-A828E10A67CD}" destId="{7A882588-0810-4F92-AD23-756B9035A4E8}" srcOrd="0" destOrd="0" presId="urn:microsoft.com/office/officeart/2005/8/layout/orgChart1"/>
    <dgm:cxn modelId="{D054E011-D61C-4A09-951E-586270A52E4B}" type="presParOf" srcId="{BEBC0944-3EE9-44C2-9697-A828E10A67CD}" destId="{241D6C5A-A704-4FEC-BFA2-42E7E1150593}" srcOrd="1" destOrd="0" presId="urn:microsoft.com/office/officeart/2005/8/layout/orgChart1"/>
    <dgm:cxn modelId="{11D83B0C-3F0A-4CFA-B963-6EF8F3B2095E}" type="presParOf" srcId="{F4F6AA9E-5CC7-4688-8E0A-DFFF2E2453E3}" destId="{1773CDB1-D2E3-4EAE-A42A-B036DC3596AE}" srcOrd="1" destOrd="0" presId="urn:microsoft.com/office/officeart/2005/8/layout/orgChart1"/>
    <dgm:cxn modelId="{DE53CC96-EF59-48E8-8A62-801FE5FD9A89}" type="presParOf" srcId="{F4F6AA9E-5CC7-4688-8E0A-DFFF2E2453E3}" destId="{3E037070-2817-4D54-B26C-AD6AA1BCCF21}" srcOrd="2" destOrd="0" presId="urn:microsoft.com/office/officeart/2005/8/layout/orgChart1"/>
    <dgm:cxn modelId="{0A4A03DF-37BD-43FC-994D-BC50D6AE18B9}" type="presParOf" srcId="{1E03C464-5C83-400B-BDFE-953A491844E5}" destId="{B4023B61-E2B4-4C69-A00E-8B14067C6DC3}" srcOrd="2" destOrd="0" presId="urn:microsoft.com/office/officeart/2005/8/layout/orgChart1"/>
    <dgm:cxn modelId="{B9557D77-E3D8-41EF-95C3-07110C7F6659}" type="presParOf" srcId="{1E03C464-5C83-400B-BDFE-953A491844E5}" destId="{BBBC079C-B4BF-4ADF-8148-1298E67D0F08}" srcOrd="3" destOrd="0" presId="urn:microsoft.com/office/officeart/2005/8/layout/orgChart1"/>
    <dgm:cxn modelId="{91D6D62D-488D-41E8-85B5-F0EB0EAEE078}" type="presParOf" srcId="{BBBC079C-B4BF-4ADF-8148-1298E67D0F08}" destId="{EEAEFE05-4F93-465F-AAC6-E4FB3B09264E}" srcOrd="0" destOrd="0" presId="urn:microsoft.com/office/officeart/2005/8/layout/orgChart1"/>
    <dgm:cxn modelId="{0CD17DF2-CCE6-436A-9803-31E05D20DEF4}" type="presParOf" srcId="{EEAEFE05-4F93-465F-AAC6-E4FB3B09264E}" destId="{B04C15FD-14A3-4E7B-895B-7C4AF0E8908C}" srcOrd="0" destOrd="0" presId="urn:microsoft.com/office/officeart/2005/8/layout/orgChart1"/>
    <dgm:cxn modelId="{BDE6E9B0-A786-44DE-BA58-2A37EB505501}" type="presParOf" srcId="{EEAEFE05-4F93-465F-AAC6-E4FB3B09264E}" destId="{D2420743-058E-43CD-8DE7-96F37C968137}" srcOrd="1" destOrd="0" presId="urn:microsoft.com/office/officeart/2005/8/layout/orgChart1"/>
    <dgm:cxn modelId="{2D28EB6B-96DE-4635-95EE-234D3ACD76EC}" type="presParOf" srcId="{BBBC079C-B4BF-4ADF-8148-1298E67D0F08}" destId="{0C86AA4C-1483-49E1-8C49-98CA315494B9}" srcOrd="1" destOrd="0" presId="urn:microsoft.com/office/officeart/2005/8/layout/orgChart1"/>
    <dgm:cxn modelId="{C9A2FC6C-ADF4-477E-ACFB-86D4B3B27040}" type="presParOf" srcId="{BBBC079C-B4BF-4ADF-8148-1298E67D0F08}" destId="{4A65B302-E416-4124-B5ED-C3ABD07F5905}" srcOrd="2" destOrd="0" presId="urn:microsoft.com/office/officeart/2005/8/layout/orgChart1"/>
    <dgm:cxn modelId="{97490C6A-BA30-43E1-AFBB-58A5AECD5355}" type="presParOf" srcId="{B4ED0032-F552-4842-84E2-122A4AFFF45E}" destId="{761E2FBE-BF4C-4F06-94D6-4399B7503FC9}" srcOrd="2" destOrd="0" presId="urn:microsoft.com/office/officeart/2005/8/layout/orgChart1"/>
    <dgm:cxn modelId="{882046F6-F1A3-4334-AD7D-2E1C4A1F6BF0}" type="presParOf" srcId="{8B848A77-7266-476A-B593-64C912A0F29B}" destId="{2DAC1630-BA8F-4206-952C-EBE6731538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user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C4978DE6-2A49-43BC-9DE8-D223FCCAF3B6}">
      <dgm:prSet phldrT="[Text]"/>
      <dgm:spPr/>
      <dgm:t>
        <a:bodyPr/>
        <a:lstStyle/>
        <a:p>
          <a:r>
            <a:rPr lang="en-PH" dirty="0" err="1"/>
            <a:t>userId</a:t>
          </a:r>
          <a:r>
            <a:rPr lang="en-PH" dirty="0"/>
            <a:t> (System Generated)</a:t>
          </a:r>
        </a:p>
      </dgm:t>
    </dgm:pt>
    <dgm:pt modelId="{F91AFFCB-AA5B-475D-9438-778FA590052D}" type="parTrans" cxnId="{A5EF3431-C0C4-493F-A8B5-3C55E4384B7A}">
      <dgm:prSet/>
      <dgm:spPr/>
      <dgm:t>
        <a:bodyPr/>
        <a:lstStyle/>
        <a:p>
          <a:endParaRPr lang="en-PH"/>
        </a:p>
      </dgm:t>
    </dgm:pt>
    <dgm:pt modelId="{E6DC2941-FA70-48B1-B95E-3633557E4246}" type="sibTrans" cxnId="{A5EF3431-C0C4-493F-A8B5-3C55E4384B7A}">
      <dgm:prSet/>
      <dgm:spPr/>
      <dgm:t>
        <a:bodyPr/>
        <a:lstStyle/>
        <a:p>
          <a:endParaRPr lang="en-PH"/>
        </a:p>
      </dgm:t>
    </dgm:pt>
    <dgm:pt modelId="{8626ECDE-3F9A-4B10-A69E-9CDE1436ED4A}">
      <dgm:prSet phldrT="[Text]"/>
      <dgm:spPr/>
      <dgm:t>
        <a:bodyPr/>
        <a:lstStyle/>
        <a:p>
          <a:r>
            <a:rPr lang="en-PH" dirty="0"/>
            <a:t>username</a:t>
          </a:r>
        </a:p>
      </dgm:t>
    </dgm:pt>
    <dgm:pt modelId="{EA7AEE20-6A73-43A6-9621-CD9A7712E2CE}" type="parTrans" cxnId="{3D14380E-6046-4278-9B9A-3457DBD3CAF2}">
      <dgm:prSet/>
      <dgm:spPr/>
      <dgm:t>
        <a:bodyPr/>
        <a:lstStyle/>
        <a:p>
          <a:endParaRPr lang="en-PH"/>
        </a:p>
      </dgm:t>
    </dgm:pt>
    <dgm:pt modelId="{F5F77E14-1030-470C-B286-D38610FA7165}" type="sibTrans" cxnId="{3D14380E-6046-4278-9B9A-3457DBD3CAF2}">
      <dgm:prSet/>
      <dgm:spPr/>
      <dgm:t>
        <a:bodyPr/>
        <a:lstStyle/>
        <a:p>
          <a:endParaRPr lang="en-PH"/>
        </a:p>
      </dgm:t>
    </dgm:pt>
    <dgm:pt modelId="{5B70C869-FF2E-4859-809D-BEAC33BBFCF8}">
      <dgm:prSet phldrT="[Text]"/>
      <dgm:spPr/>
      <dgm:t>
        <a:bodyPr/>
        <a:lstStyle/>
        <a:p>
          <a:r>
            <a:rPr lang="en-PH" dirty="0" err="1"/>
            <a:t>passhash</a:t>
          </a:r>
          <a:r>
            <a:rPr lang="en-PH" dirty="0"/>
            <a:t> (System Generated, Derived from the plaintext password)</a:t>
          </a:r>
        </a:p>
      </dgm:t>
    </dgm:pt>
    <dgm:pt modelId="{C2E3296F-B2E0-4F3A-A4BA-D027BF270963}" type="parTrans" cxnId="{005AD84E-F471-41B7-AABE-C98F4FE40168}">
      <dgm:prSet/>
      <dgm:spPr/>
      <dgm:t>
        <a:bodyPr/>
        <a:lstStyle/>
        <a:p>
          <a:endParaRPr lang="en-PH"/>
        </a:p>
      </dgm:t>
    </dgm:pt>
    <dgm:pt modelId="{BA7071E1-D660-4A54-8F2C-1824E76A836E}" type="sibTrans" cxnId="{005AD84E-F471-41B7-AABE-C98F4FE40168}">
      <dgm:prSet/>
      <dgm:spPr/>
      <dgm:t>
        <a:bodyPr/>
        <a:lstStyle/>
        <a:p>
          <a:endParaRPr lang="en-PH"/>
        </a:p>
      </dgm:t>
    </dgm:pt>
    <dgm:pt modelId="{DD6CFE33-48B2-4579-9753-2F0E62BE5A22}">
      <dgm:prSet phldrT="[Text]"/>
      <dgm:spPr/>
      <dgm:t>
        <a:bodyPr/>
        <a:lstStyle/>
        <a:p>
          <a:r>
            <a:rPr lang="en-PH" dirty="0"/>
            <a:t>email</a:t>
          </a:r>
        </a:p>
      </dgm:t>
    </dgm:pt>
    <dgm:pt modelId="{5B947908-EBE3-4922-BA7C-93E333599321}" type="parTrans" cxnId="{90075D4D-61DC-42CA-9EE9-7D7CB565CC11}">
      <dgm:prSet/>
      <dgm:spPr/>
      <dgm:t>
        <a:bodyPr/>
        <a:lstStyle/>
        <a:p>
          <a:endParaRPr lang="en-PH"/>
        </a:p>
      </dgm:t>
    </dgm:pt>
    <dgm:pt modelId="{2CA0EC05-23E8-4CB7-B8E5-967C9D447637}" type="sibTrans" cxnId="{90075D4D-61DC-42CA-9EE9-7D7CB565CC11}">
      <dgm:prSet/>
      <dgm:spPr/>
      <dgm:t>
        <a:bodyPr/>
        <a:lstStyle/>
        <a:p>
          <a:endParaRPr lang="en-PH"/>
        </a:p>
      </dgm:t>
    </dgm:pt>
    <dgm:pt modelId="{433D9B0C-A13C-4DDA-A34E-63709BF02C65}">
      <dgm:prSet phldrT="[Text]"/>
      <dgm:spPr/>
      <dgm:t>
        <a:bodyPr/>
        <a:lstStyle/>
        <a:p>
          <a:r>
            <a:rPr lang="en-PH" dirty="0" err="1"/>
            <a:t>fname</a:t>
          </a:r>
          <a:endParaRPr lang="en-PH" dirty="0"/>
        </a:p>
      </dgm:t>
    </dgm:pt>
    <dgm:pt modelId="{0CF252C2-7D91-45C7-9BEE-E8A27B4D8FB6}" type="parTrans" cxnId="{2E413190-2169-4756-9F88-5F05AA25E9E7}">
      <dgm:prSet/>
      <dgm:spPr/>
      <dgm:t>
        <a:bodyPr/>
        <a:lstStyle/>
        <a:p>
          <a:endParaRPr lang="en-PH"/>
        </a:p>
      </dgm:t>
    </dgm:pt>
    <dgm:pt modelId="{086DA957-CB5C-4FCA-828B-B7C382342337}" type="sibTrans" cxnId="{2E413190-2169-4756-9F88-5F05AA25E9E7}">
      <dgm:prSet/>
      <dgm:spPr/>
      <dgm:t>
        <a:bodyPr/>
        <a:lstStyle/>
        <a:p>
          <a:endParaRPr lang="en-PH"/>
        </a:p>
      </dgm:t>
    </dgm:pt>
    <dgm:pt modelId="{5E95F220-E4A6-4E7F-A170-901B9F09F60C}">
      <dgm:prSet phldrT="[Text]"/>
      <dgm:spPr/>
      <dgm:t>
        <a:bodyPr/>
        <a:lstStyle/>
        <a:p>
          <a:r>
            <a:rPr lang="en-PH" dirty="0" err="1"/>
            <a:t>mname</a:t>
          </a:r>
          <a:endParaRPr lang="en-PH" dirty="0"/>
        </a:p>
      </dgm:t>
    </dgm:pt>
    <dgm:pt modelId="{1C4BBA81-FFAE-42B8-B032-A90AFC8588E8}" type="parTrans" cxnId="{E8D233F4-5C9A-4DA5-BB18-CF4BFE25676D}">
      <dgm:prSet/>
      <dgm:spPr/>
      <dgm:t>
        <a:bodyPr/>
        <a:lstStyle/>
        <a:p>
          <a:endParaRPr lang="en-PH"/>
        </a:p>
      </dgm:t>
    </dgm:pt>
    <dgm:pt modelId="{D27A3862-A632-40C8-9E94-2904FDECBFAE}" type="sibTrans" cxnId="{E8D233F4-5C9A-4DA5-BB18-CF4BFE25676D}">
      <dgm:prSet/>
      <dgm:spPr/>
      <dgm:t>
        <a:bodyPr/>
        <a:lstStyle/>
        <a:p>
          <a:endParaRPr lang="en-PH"/>
        </a:p>
      </dgm:t>
    </dgm:pt>
    <dgm:pt modelId="{FD8C1981-BD4D-4131-BA71-D849A238748A}">
      <dgm:prSet phldrT="[Text]"/>
      <dgm:spPr/>
      <dgm:t>
        <a:bodyPr/>
        <a:lstStyle/>
        <a:p>
          <a:r>
            <a:rPr lang="en-PH" dirty="0" err="1"/>
            <a:t>lname</a:t>
          </a:r>
          <a:endParaRPr lang="en-PH" dirty="0"/>
        </a:p>
      </dgm:t>
    </dgm:pt>
    <dgm:pt modelId="{2AC75832-971D-4FE4-9B45-035CA0B45DA3}" type="parTrans" cxnId="{9D69F233-6AA0-46DB-8027-43CA35AD5ECB}">
      <dgm:prSet/>
      <dgm:spPr/>
      <dgm:t>
        <a:bodyPr/>
        <a:lstStyle/>
        <a:p>
          <a:endParaRPr lang="en-PH"/>
        </a:p>
      </dgm:t>
    </dgm:pt>
    <dgm:pt modelId="{AED86A09-E11F-4E9B-8099-C9BFE61360F1}" type="sibTrans" cxnId="{9D69F233-6AA0-46DB-8027-43CA35AD5ECB}">
      <dgm:prSet/>
      <dgm:spPr/>
      <dgm:t>
        <a:bodyPr/>
        <a:lstStyle/>
        <a:p>
          <a:endParaRPr lang="en-PH"/>
        </a:p>
      </dgm:t>
    </dgm:pt>
    <dgm:pt modelId="{F7D6DD6E-DDB7-46A8-92AA-3301BBD8B871}">
      <dgm:prSet phldrT="[Text]"/>
      <dgm:spPr/>
      <dgm:t>
        <a:bodyPr/>
        <a:lstStyle/>
        <a:p>
          <a:r>
            <a:rPr lang="en-PH" dirty="0"/>
            <a:t>gender</a:t>
          </a:r>
        </a:p>
      </dgm:t>
    </dgm:pt>
    <dgm:pt modelId="{021D4DE2-83E4-4065-A0F8-1DE0C69BD390}" type="parTrans" cxnId="{9572C5D5-C014-4F3C-83F8-CA686CDB1269}">
      <dgm:prSet/>
      <dgm:spPr/>
      <dgm:t>
        <a:bodyPr/>
        <a:lstStyle/>
        <a:p>
          <a:endParaRPr lang="en-PH"/>
        </a:p>
      </dgm:t>
    </dgm:pt>
    <dgm:pt modelId="{D70BF4AB-1EBD-4B93-8566-09A20C1AD4C5}" type="sibTrans" cxnId="{9572C5D5-C014-4F3C-83F8-CA686CDB1269}">
      <dgm:prSet/>
      <dgm:spPr/>
      <dgm:t>
        <a:bodyPr/>
        <a:lstStyle/>
        <a:p>
          <a:endParaRPr lang="en-PH"/>
        </a:p>
      </dgm:t>
    </dgm:pt>
    <dgm:pt modelId="{59B348F8-88B1-4ABD-BF78-9E1D6372E98E}">
      <dgm:prSet phldrT="[Text]"/>
      <dgm:spPr/>
      <dgm:t>
        <a:bodyPr/>
        <a:lstStyle/>
        <a:p>
          <a:r>
            <a:rPr lang="en-PH" dirty="0"/>
            <a:t>bio</a:t>
          </a:r>
        </a:p>
      </dgm:t>
    </dgm:pt>
    <dgm:pt modelId="{B50BB914-FF1D-464C-B8B0-7C585EC92E0E}" type="parTrans" cxnId="{578025E0-A77F-4388-ABF0-61C257367D24}">
      <dgm:prSet/>
      <dgm:spPr/>
      <dgm:t>
        <a:bodyPr/>
        <a:lstStyle/>
        <a:p>
          <a:endParaRPr lang="en-PH"/>
        </a:p>
      </dgm:t>
    </dgm:pt>
    <dgm:pt modelId="{234F3401-14A3-464C-A130-F8B68AAEE428}" type="sibTrans" cxnId="{578025E0-A77F-4388-ABF0-61C257367D24}">
      <dgm:prSet/>
      <dgm:spPr/>
      <dgm:t>
        <a:bodyPr/>
        <a:lstStyle/>
        <a:p>
          <a:endParaRPr lang="en-PH"/>
        </a:p>
      </dgm:t>
    </dgm:pt>
    <dgm:pt modelId="{9E307041-FF14-4BBB-8C30-6E9E00D474F0}">
      <dgm:prSet phldrT="[Text]"/>
      <dgm:spPr/>
      <dgm:t>
        <a:bodyPr/>
        <a:lstStyle/>
        <a:p>
          <a:r>
            <a:rPr lang="en-PH" dirty="0" err="1"/>
            <a:t>profilepic</a:t>
          </a:r>
          <a:r>
            <a:rPr lang="en-PH" dirty="0"/>
            <a:t> (&lt;path to </a:t>
          </a:r>
          <a:r>
            <a:rPr lang="en-PH" dirty="0" err="1"/>
            <a:t>dp</a:t>
          </a:r>
          <a:r>
            <a:rPr lang="en-PH" dirty="0"/>
            <a:t>&gt;+</a:t>
          </a:r>
          <a:r>
            <a:rPr lang="en-PH" dirty="0" err="1"/>
            <a:t>userId</a:t>
          </a:r>
          <a:r>
            <a:rPr lang="en-PH" dirty="0"/>
            <a:t>+’.</a:t>
          </a:r>
          <a:r>
            <a:rPr lang="en-PH" dirty="0" err="1"/>
            <a:t>webp</a:t>
          </a:r>
          <a:r>
            <a:rPr lang="en-PH" dirty="0"/>
            <a:t>’)</a:t>
          </a:r>
        </a:p>
      </dgm:t>
    </dgm:pt>
    <dgm:pt modelId="{A3F8A10D-F106-4BD4-9C4B-CD7381997D03}" type="parTrans" cxnId="{7E3D9C06-3A8D-4B58-B322-CB92011C57C8}">
      <dgm:prSet/>
      <dgm:spPr/>
      <dgm:t>
        <a:bodyPr/>
        <a:lstStyle/>
        <a:p>
          <a:endParaRPr lang="en-PH"/>
        </a:p>
      </dgm:t>
    </dgm:pt>
    <dgm:pt modelId="{036333CA-707D-4E4A-BC9D-A9C9DA6243DD}" type="sibTrans" cxnId="{7E3D9C06-3A8D-4B58-B322-CB92011C57C8}">
      <dgm:prSet/>
      <dgm:spPr/>
      <dgm:t>
        <a:bodyPr/>
        <a:lstStyle/>
        <a:p>
          <a:endParaRPr lang="en-PH"/>
        </a:p>
      </dgm:t>
    </dgm:pt>
    <dgm:pt modelId="{1D9C3284-584D-45F1-8BC4-5037416569F0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1F6FDB29-C24C-4494-8763-978F31609FC5}" type="pres">
      <dgm:prSet presAssocID="{441C9BFF-8AD7-4827-90F5-60BEDCAF3705}" presName="thickLine" presStyleLbl="alignNode1" presStyleIdx="0" presStyleCnt="1"/>
      <dgm:spPr/>
    </dgm:pt>
    <dgm:pt modelId="{8B227F41-ADDA-4DE1-8CE3-AAFDDCFB589A}" type="pres">
      <dgm:prSet presAssocID="{441C9BFF-8AD7-4827-90F5-60BEDCAF3705}" presName="horz1" presStyleCnt="0"/>
      <dgm:spPr/>
    </dgm:pt>
    <dgm:pt modelId="{8E9E7010-F9A5-403B-A07D-BC6046372FCB}" type="pres">
      <dgm:prSet presAssocID="{441C9BFF-8AD7-4827-90F5-60BEDCAF3705}" presName="tx1" presStyleLbl="revTx" presStyleIdx="0" presStyleCnt="11"/>
      <dgm:spPr/>
    </dgm:pt>
    <dgm:pt modelId="{7049B249-E7BB-4F42-8D2A-3591C070B5FF}" type="pres">
      <dgm:prSet presAssocID="{441C9BFF-8AD7-4827-90F5-60BEDCAF3705}" presName="vert1" presStyleCnt="0"/>
      <dgm:spPr/>
    </dgm:pt>
    <dgm:pt modelId="{35599BD2-6B60-4F1D-A7AC-973D4C49B781}" type="pres">
      <dgm:prSet presAssocID="{C4978DE6-2A49-43BC-9DE8-D223FCCAF3B6}" presName="vertSpace2a" presStyleCnt="0"/>
      <dgm:spPr/>
    </dgm:pt>
    <dgm:pt modelId="{98F9427A-BF4A-43E5-B708-82DFE75402FD}" type="pres">
      <dgm:prSet presAssocID="{C4978DE6-2A49-43BC-9DE8-D223FCCAF3B6}" presName="horz2" presStyleCnt="0"/>
      <dgm:spPr/>
    </dgm:pt>
    <dgm:pt modelId="{7E2E6921-4672-43E9-8518-854A21110E2C}" type="pres">
      <dgm:prSet presAssocID="{C4978DE6-2A49-43BC-9DE8-D223FCCAF3B6}" presName="horzSpace2" presStyleCnt="0"/>
      <dgm:spPr/>
    </dgm:pt>
    <dgm:pt modelId="{FE1D6B43-EF93-4C62-8932-6E84994FF464}" type="pres">
      <dgm:prSet presAssocID="{C4978DE6-2A49-43BC-9DE8-D223FCCAF3B6}" presName="tx2" presStyleLbl="revTx" presStyleIdx="1" presStyleCnt="11"/>
      <dgm:spPr/>
    </dgm:pt>
    <dgm:pt modelId="{5578CC9C-9306-40FF-9F8B-98C1E7F9A87F}" type="pres">
      <dgm:prSet presAssocID="{C4978DE6-2A49-43BC-9DE8-D223FCCAF3B6}" presName="vert2" presStyleCnt="0"/>
      <dgm:spPr/>
    </dgm:pt>
    <dgm:pt modelId="{9BD954E3-5209-4054-A438-89A396CA454E}" type="pres">
      <dgm:prSet presAssocID="{C4978DE6-2A49-43BC-9DE8-D223FCCAF3B6}" presName="thinLine2b" presStyleLbl="callout" presStyleIdx="0" presStyleCnt="10"/>
      <dgm:spPr/>
    </dgm:pt>
    <dgm:pt modelId="{DE802A46-3999-467B-A9DD-938E5B6D1C57}" type="pres">
      <dgm:prSet presAssocID="{C4978DE6-2A49-43BC-9DE8-D223FCCAF3B6}" presName="vertSpace2b" presStyleCnt="0"/>
      <dgm:spPr/>
    </dgm:pt>
    <dgm:pt modelId="{E7417942-C180-4C04-B42A-232A24B8666F}" type="pres">
      <dgm:prSet presAssocID="{8626ECDE-3F9A-4B10-A69E-9CDE1436ED4A}" presName="horz2" presStyleCnt="0"/>
      <dgm:spPr/>
    </dgm:pt>
    <dgm:pt modelId="{CA3B0197-EDDF-484E-B133-3698856419D3}" type="pres">
      <dgm:prSet presAssocID="{8626ECDE-3F9A-4B10-A69E-9CDE1436ED4A}" presName="horzSpace2" presStyleCnt="0"/>
      <dgm:spPr/>
    </dgm:pt>
    <dgm:pt modelId="{7E199EB6-C9D6-4E12-BCD3-FCC5162696F8}" type="pres">
      <dgm:prSet presAssocID="{8626ECDE-3F9A-4B10-A69E-9CDE1436ED4A}" presName="tx2" presStyleLbl="revTx" presStyleIdx="2" presStyleCnt="11"/>
      <dgm:spPr/>
    </dgm:pt>
    <dgm:pt modelId="{F174BDED-D3BC-4F2A-8C07-2EC3F146BEF2}" type="pres">
      <dgm:prSet presAssocID="{8626ECDE-3F9A-4B10-A69E-9CDE1436ED4A}" presName="vert2" presStyleCnt="0"/>
      <dgm:spPr/>
    </dgm:pt>
    <dgm:pt modelId="{A19A4FEA-3A12-4C27-94F3-7801EE1856CE}" type="pres">
      <dgm:prSet presAssocID="{8626ECDE-3F9A-4B10-A69E-9CDE1436ED4A}" presName="thinLine2b" presStyleLbl="callout" presStyleIdx="1" presStyleCnt="10"/>
      <dgm:spPr/>
    </dgm:pt>
    <dgm:pt modelId="{0D36A264-D220-4815-87F7-B3B73A587122}" type="pres">
      <dgm:prSet presAssocID="{8626ECDE-3F9A-4B10-A69E-9CDE1436ED4A}" presName="vertSpace2b" presStyleCnt="0"/>
      <dgm:spPr/>
    </dgm:pt>
    <dgm:pt modelId="{CC8028B4-1857-46FE-8485-196002ACA61C}" type="pres">
      <dgm:prSet presAssocID="{5B70C869-FF2E-4859-809D-BEAC33BBFCF8}" presName="horz2" presStyleCnt="0"/>
      <dgm:spPr/>
    </dgm:pt>
    <dgm:pt modelId="{9E678308-C319-4224-8088-4FBF03F509D8}" type="pres">
      <dgm:prSet presAssocID="{5B70C869-FF2E-4859-809D-BEAC33BBFCF8}" presName="horzSpace2" presStyleCnt="0"/>
      <dgm:spPr/>
    </dgm:pt>
    <dgm:pt modelId="{277922B0-B1BF-43CF-9D0D-09A982F73AAB}" type="pres">
      <dgm:prSet presAssocID="{5B70C869-FF2E-4859-809D-BEAC33BBFCF8}" presName="tx2" presStyleLbl="revTx" presStyleIdx="3" presStyleCnt="11"/>
      <dgm:spPr/>
    </dgm:pt>
    <dgm:pt modelId="{217A7657-EBF7-450E-BC88-F5BC46E6C4E9}" type="pres">
      <dgm:prSet presAssocID="{5B70C869-FF2E-4859-809D-BEAC33BBFCF8}" presName="vert2" presStyleCnt="0"/>
      <dgm:spPr/>
    </dgm:pt>
    <dgm:pt modelId="{755006B9-F446-4C86-BC2E-FD92E36CA513}" type="pres">
      <dgm:prSet presAssocID="{5B70C869-FF2E-4859-809D-BEAC33BBFCF8}" presName="thinLine2b" presStyleLbl="callout" presStyleIdx="2" presStyleCnt="10"/>
      <dgm:spPr/>
    </dgm:pt>
    <dgm:pt modelId="{C5A15E4A-40EF-4428-93D0-969B19BA638D}" type="pres">
      <dgm:prSet presAssocID="{5B70C869-FF2E-4859-809D-BEAC33BBFCF8}" presName="vertSpace2b" presStyleCnt="0"/>
      <dgm:spPr/>
    </dgm:pt>
    <dgm:pt modelId="{D6967EEC-B26C-4760-96EA-C3E02EF9F762}" type="pres">
      <dgm:prSet presAssocID="{DD6CFE33-48B2-4579-9753-2F0E62BE5A22}" presName="horz2" presStyleCnt="0"/>
      <dgm:spPr/>
    </dgm:pt>
    <dgm:pt modelId="{952414C2-8DE2-4386-AEE8-4355A7ED53C5}" type="pres">
      <dgm:prSet presAssocID="{DD6CFE33-48B2-4579-9753-2F0E62BE5A22}" presName="horzSpace2" presStyleCnt="0"/>
      <dgm:spPr/>
    </dgm:pt>
    <dgm:pt modelId="{F9233728-B6F1-4368-BC53-E939884F3FA4}" type="pres">
      <dgm:prSet presAssocID="{DD6CFE33-48B2-4579-9753-2F0E62BE5A22}" presName="tx2" presStyleLbl="revTx" presStyleIdx="4" presStyleCnt="11"/>
      <dgm:spPr/>
    </dgm:pt>
    <dgm:pt modelId="{2E4118F4-FEB2-4130-945B-9CD361F6FDC1}" type="pres">
      <dgm:prSet presAssocID="{DD6CFE33-48B2-4579-9753-2F0E62BE5A22}" presName="vert2" presStyleCnt="0"/>
      <dgm:spPr/>
    </dgm:pt>
    <dgm:pt modelId="{0F3C438C-A5B9-46E3-A67D-4778F0DA7852}" type="pres">
      <dgm:prSet presAssocID="{DD6CFE33-48B2-4579-9753-2F0E62BE5A22}" presName="thinLine2b" presStyleLbl="callout" presStyleIdx="3" presStyleCnt="10"/>
      <dgm:spPr/>
    </dgm:pt>
    <dgm:pt modelId="{23603B9C-59E9-43B7-8DA5-D2145ABCBE50}" type="pres">
      <dgm:prSet presAssocID="{DD6CFE33-48B2-4579-9753-2F0E62BE5A22}" presName="vertSpace2b" presStyleCnt="0"/>
      <dgm:spPr/>
    </dgm:pt>
    <dgm:pt modelId="{01C3F59E-B9AF-4C8A-AB74-9DA5A0DE87BC}" type="pres">
      <dgm:prSet presAssocID="{433D9B0C-A13C-4DDA-A34E-63709BF02C65}" presName="horz2" presStyleCnt="0"/>
      <dgm:spPr/>
    </dgm:pt>
    <dgm:pt modelId="{611A58E3-17BB-4829-90DD-90D39FF6F6C4}" type="pres">
      <dgm:prSet presAssocID="{433D9B0C-A13C-4DDA-A34E-63709BF02C65}" presName="horzSpace2" presStyleCnt="0"/>
      <dgm:spPr/>
    </dgm:pt>
    <dgm:pt modelId="{C6D813EF-6ABC-494A-ADCD-142A63667244}" type="pres">
      <dgm:prSet presAssocID="{433D9B0C-A13C-4DDA-A34E-63709BF02C65}" presName="tx2" presStyleLbl="revTx" presStyleIdx="5" presStyleCnt="11"/>
      <dgm:spPr/>
    </dgm:pt>
    <dgm:pt modelId="{D533C8A1-DF8F-4A0D-9804-087C3849797E}" type="pres">
      <dgm:prSet presAssocID="{433D9B0C-A13C-4DDA-A34E-63709BF02C65}" presName="vert2" presStyleCnt="0"/>
      <dgm:spPr/>
    </dgm:pt>
    <dgm:pt modelId="{A681DB7D-0596-44D5-A945-F2EDDD498C1C}" type="pres">
      <dgm:prSet presAssocID="{433D9B0C-A13C-4DDA-A34E-63709BF02C65}" presName="thinLine2b" presStyleLbl="callout" presStyleIdx="4" presStyleCnt="10"/>
      <dgm:spPr/>
    </dgm:pt>
    <dgm:pt modelId="{08373525-ED58-4238-8C38-F899CDF6D482}" type="pres">
      <dgm:prSet presAssocID="{433D9B0C-A13C-4DDA-A34E-63709BF02C65}" presName="vertSpace2b" presStyleCnt="0"/>
      <dgm:spPr/>
    </dgm:pt>
    <dgm:pt modelId="{AEE357D7-08FE-4DC8-8471-F62037ED78A4}" type="pres">
      <dgm:prSet presAssocID="{5E95F220-E4A6-4E7F-A170-901B9F09F60C}" presName="horz2" presStyleCnt="0"/>
      <dgm:spPr/>
    </dgm:pt>
    <dgm:pt modelId="{29931779-3D4E-4B96-9B97-672D5AEF35DB}" type="pres">
      <dgm:prSet presAssocID="{5E95F220-E4A6-4E7F-A170-901B9F09F60C}" presName="horzSpace2" presStyleCnt="0"/>
      <dgm:spPr/>
    </dgm:pt>
    <dgm:pt modelId="{D1F9B709-C145-4552-A2DB-461C01487A25}" type="pres">
      <dgm:prSet presAssocID="{5E95F220-E4A6-4E7F-A170-901B9F09F60C}" presName="tx2" presStyleLbl="revTx" presStyleIdx="6" presStyleCnt="11"/>
      <dgm:spPr/>
    </dgm:pt>
    <dgm:pt modelId="{ADFD8760-C985-4A9C-BE28-076965E9D399}" type="pres">
      <dgm:prSet presAssocID="{5E95F220-E4A6-4E7F-A170-901B9F09F60C}" presName="vert2" presStyleCnt="0"/>
      <dgm:spPr/>
    </dgm:pt>
    <dgm:pt modelId="{88040D90-BB16-4F03-9B72-2101CD864CD6}" type="pres">
      <dgm:prSet presAssocID="{5E95F220-E4A6-4E7F-A170-901B9F09F60C}" presName="thinLine2b" presStyleLbl="callout" presStyleIdx="5" presStyleCnt="10"/>
      <dgm:spPr/>
    </dgm:pt>
    <dgm:pt modelId="{3EBDA9DE-8E8D-4FE5-B455-B8F6932844A7}" type="pres">
      <dgm:prSet presAssocID="{5E95F220-E4A6-4E7F-A170-901B9F09F60C}" presName="vertSpace2b" presStyleCnt="0"/>
      <dgm:spPr/>
    </dgm:pt>
    <dgm:pt modelId="{7AA8EE69-DB79-4BAC-9E84-69CDFDB00B63}" type="pres">
      <dgm:prSet presAssocID="{FD8C1981-BD4D-4131-BA71-D849A238748A}" presName="horz2" presStyleCnt="0"/>
      <dgm:spPr/>
    </dgm:pt>
    <dgm:pt modelId="{7F6CA3F6-CBA9-4D86-8841-22C7281EC0B8}" type="pres">
      <dgm:prSet presAssocID="{FD8C1981-BD4D-4131-BA71-D849A238748A}" presName="horzSpace2" presStyleCnt="0"/>
      <dgm:spPr/>
    </dgm:pt>
    <dgm:pt modelId="{96B9479C-E476-4516-81A9-9A599B3C9B2A}" type="pres">
      <dgm:prSet presAssocID="{FD8C1981-BD4D-4131-BA71-D849A238748A}" presName="tx2" presStyleLbl="revTx" presStyleIdx="7" presStyleCnt="11"/>
      <dgm:spPr/>
    </dgm:pt>
    <dgm:pt modelId="{CA7E7459-3134-42EC-8599-F00F126BF820}" type="pres">
      <dgm:prSet presAssocID="{FD8C1981-BD4D-4131-BA71-D849A238748A}" presName="vert2" presStyleCnt="0"/>
      <dgm:spPr/>
    </dgm:pt>
    <dgm:pt modelId="{2B84ADA0-7448-4493-8C51-E7304930EB29}" type="pres">
      <dgm:prSet presAssocID="{FD8C1981-BD4D-4131-BA71-D849A238748A}" presName="thinLine2b" presStyleLbl="callout" presStyleIdx="6" presStyleCnt="10"/>
      <dgm:spPr/>
    </dgm:pt>
    <dgm:pt modelId="{FBEBD7C0-984D-40F6-91F8-C2447F179ABF}" type="pres">
      <dgm:prSet presAssocID="{FD8C1981-BD4D-4131-BA71-D849A238748A}" presName="vertSpace2b" presStyleCnt="0"/>
      <dgm:spPr/>
    </dgm:pt>
    <dgm:pt modelId="{5DB266EE-B1C0-46BC-B0D7-3218B1AC0B36}" type="pres">
      <dgm:prSet presAssocID="{F7D6DD6E-DDB7-46A8-92AA-3301BBD8B871}" presName="horz2" presStyleCnt="0"/>
      <dgm:spPr/>
    </dgm:pt>
    <dgm:pt modelId="{CA7C2866-9436-407E-83AD-154A3C6470FC}" type="pres">
      <dgm:prSet presAssocID="{F7D6DD6E-DDB7-46A8-92AA-3301BBD8B871}" presName="horzSpace2" presStyleCnt="0"/>
      <dgm:spPr/>
    </dgm:pt>
    <dgm:pt modelId="{62834121-4AC0-4318-A2BD-9FD2E571820A}" type="pres">
      <dgm:prSet presAssocID="{F7D6DD6E-DDB7-46A8-92AA-3301BBD8B871}" presName="tx2" presStyleLbl="revTx" presStyleIdx="8" presStyleCnt="11"/>
      <dgm:spPr/>
    </dgm:pt>
    <dgm:pt modelId="{5FFB35A9-E686-41F0-902F-F4082780E89F}" type="pres">
      <dgm:prSet presAssocID="{F7D6DD6E-DDB7-46A8-92AA-3301BBD8B871}" presName="vert2" presStyleCnt="0"/>
      <dgm:spPr/>
    </dgm:pt>
    <dgm:pt modelId="{7D6E1AB5-086E-4473-B269-C9BAADB7867C}" type="pres">
      <dgm:prSet presAssocID="{F7D6DD6E-DDB7-46A8-92AA-3301BBD8B871}" presName="thinLine2b" presStyleLbl="callout" presStyleIdx="7" presStyleCnt="10"/>
      <dgm:spPr/>
    </dgm:pt>
    <dgm:pt modelId="{8DE246E1-C076-40B8-9F5F-F6029797098D}" type="pres">
      <dgm:prSet presAssocID="{F7D6DD6E-DDB7-46A8-92AA-3301BBD8B871}" presName="vertSpace2b" presStyleCnt="0"/>
      <dgm:spPr/>
    </dgm:pt>
    <dgm:pt modelId="{54989016-0E6C-4281-BE93-A815A4DBC2EA}" type="pres">
      <dgm:prSet presAssocID="{59B348F8-88B1-4ABD-BF78-9E1D6372E98E}" presName="horz2" presStyleCnt="0"/>
      <dgm:spPr/>
    </dgm:pt>
    <dgm:pt modelId="{245BA04D-CFEB-4973-97A3-FF496F5ADE27}" type="pres">
      <dgm:prSet presAssocID="{59B348F8-88B1-4ABD-BF78-9E1D6372E98E}" presName="horzSpace2" presStyleCnt="0"/>
      <dgm:spPr/>
    </dgm:pt>
    <dgm:pt modelId="{25AE2EEA-4A3D-4C7D-B096-EBA9EC844847}" type="pres">
      <dgm:prSet presAssocID="{59B348F8-88B1-4ABD-BF78-9E1D6372E98E}" presName="tx2" presStyleLbl="revTx" presStyleIdx="9" presStyleCnt="11"/>
      <dgm:spPr/>
    </dgm:pt>
    <dgm:pt modelId="{CF637A6C-5D25-4542-B7A5-E58E506A1A8D}" type="pres">
      <dgm:prSet presAssocID="{59B348F8-88B1-4ABD-BF78-9E1D6372E98E}" presName="vert2" presStyleCnt="0"/>
      <dgm:spPr/>
    </dgm:pt>
    <dgm:pt modelId="{C067185C-AB1B-4E05-815B-4ACF05F4F0BE}" type="pres">
      <dgm:prSet presAssocID="{59B348F8-88B1-4ABD-BF78-9E1D6372E98E}" presName="thinLine2b" presStyleLbl="callout" presStyleIdx="8" presStyleCnt="10"/>
      <dgm:spPr/>
    </dgm:pt>
    <dgm:pt modelId="{BFFD9141-08F9-43B3-A92C-B34754BBF607}" type="pres">
      <dgm:prSet presAssocID="{59B348F8-88B1-4ABD-BF78-9E1D6372E98E}" presName="vertSpace2b" presStyleCnt="0"/>
      <dgm:spPr/>
    </dgm:pt>
    <dgm:pt modelId="{DB0C9341-41FE-44F5-9680-FA8FDBC1A0F6}" type="pres">
      <dgm:prSet presAssocID="{9E307041-FF14-4BBB-8C30-6E9E00D474F0}" presName="horz2" presStyleCnt="0"/>
      <dgm:spPr/>
    </dgm:pt>
    <dgm:pt modelId="{ED333A07-EA33-4961-91EE-D48327F6157C}" type="pres">
      <dgm:prSet presAssocID="{9E307041-FF14-4BBB-8C30-6E9E00D474F0}" presName="horzSpace2" presStyleCnt="0"/>
      <dgm:spPr/>
    </dgm:pt>
    <dgm:pt modelId="{6788D83C-5449-4DAE-B090-A736F3C76DE2}" type="pres">
      <dgm:prSet presAssocID="{9E307041-FF14-4BBB-8C30-6E9E00D474F0}" presName="tx2" presStyleLbl="revTx" presStyleIdx="10" presStyleCnt="11"/>
      <dgm:spPr/>
    </dgm:pt>
    <dgm:pt modelId="{D8FF58EB-2775-4B11-97F9-6C1E1C4D6801}" type="pres">
      <dgm:prSet presAssocID="{9E307041-FF14-4BBB-8C30-6E9E00D474F0}" presName="vert2" presStyleCnt="0"/>
      <dgm:spPr/>
    </dgm:pt>
    <dgm:pt modelId="{631EABDB-7D3E-47FA-8F51-FC2DBC6926EC}" type="pres">
      <dgm:prSet presAssocID="{9E307041-FF14-4BBB-8C30-6E9E00D474F0}" presName="thinLine2b" presStyleLbl="callout" presStyleIdx="9" presStyleCnt="10"/>
      <dgm:spPr/>
    </dgm:pt>
    <dgm:pt modelId="{00FFCD00-BA21-427A-97BC-8303A2B8D20E}" type="pres">
      <dgm:prSet presAssocID="{9E307041-FF14-4BBB-8C30-6E9E00D474F0}" presName="vertSpace2b" presStyleCnt="0"/>
      <dgm:spPr/>
    </dgm:pt>
  </dgm:ptLst>
  <dgm:cxnLst>
    <dgm:cxn modelId="{CD681600-ADDD-47A0-9B2C-448C6C79032A}" type="presOf" srcId="{5B70C869-FF2E-4859-809D-BEAC33BBFCF8}" destId="{277922B0-B1BF-43CF-9D0D-09A982F73AAB}" srcOrd="0" destOrd="0" presId="urn:microsoft.com/office/officeart/2008/layout/LinedList"/>
    <dgm:cxn modelId="{7E3D9C06-3A8D-4B58-B322-CB92011C57C8}" srcId="{441C9BFF-8AD7-4827-90F5-60BEDCAF3705}" destId="{9E307041-FF14-4BBB-8C30-6E9E00D474F0}" srcOrd="9" destOrd="0" parTransId="{A3F8A10D-F106-4BD4-9C4B-CD7381997D03}" sibTransId="{036333CA-707D-4E4A-BC9D-A9C9DA6243DD}"/>
    <dgm:cxn modelId="{3D14380E-6046-4278-9B9A-3457DBD3CAF2}" srcId="{441C9BFF-8AD7-4827-90F5-60BEDCAF3705}" destId="{8626ECDE-3F9A-4B10-A69E-9CDE1436ED4A}" srcOrd="1" destOrd="0" parTransId="{EA7AEE20-6A73-43A6-9621-CD9A7712E2CE}" sibTransId="{F5F77E14-1030-470C-B286-D38610FA7165}"/>
    <dgm:cxn modelId="{C57C3E14-F719-4442-A887-D853528F315D}" type="presOf" srcId="{34BEB75E-ED6D-4113-9F50-1BF5F1954990}" destId="{1D9C3284-584D-45F1-8BC4-5037416569F0}" srcOrd="0" destOrd="0" presId="urn:microsoft.com/office/officeart/2008/layout/LinedList"/>
    <dgm:cxn modelId="{50F4262C-9F9B-453C-B05C-067BF475CB27}" type="presOf" srcId="{FD8C1981-BD4D-4131-BA71-D849A238748A}" destId="{96B9479C-E476-4516-81A9-9A599B3C9B2A}" srcOrd="0" destOrd="0" presId="urn:microsoft.com/office/officeart/2008/layout/LinedList"/>
    <dgm:cxn modelId="{A5EF3431-C0C4-493F-A8B5-3C55E4384B7A}" srcId="{441C9BFF-8AD7-4827-90F5-60BEDCAF3705}" destId="{C4978DE6-2A49-43BC-9DE8-D223FCCAF3B6}" srcOrd="0" destOrd="0" parTransId="{F91AFFCB-AA5B-475D-9438-778FA590052D}" sibTransId="{E6DC2941-FA70-48B1-B95E-3633557E4246}"/>
    <dgm:cxn modelId="{9D69F233-6AA0-46DB-8027-43CA35AD5ECB}" srcId="{441C9BFF-8AD7-4827-90F5-60BEDCAF3705}" destId="{FD8C1981-BD4D-4131-BA71-D849A238748A}" srcOrd="6" destOrd="0" parTransId="{2AC75832-971D-4FE4-9B45-035CA0B45DA3}" sibTransId="{AED86A09-E11F-4E9B-8099-C9BFE61360F1}"/>
    <dgm:cxn modelId="{C9F55E6C-6683-43C2-B684-154E5C4DD5C7}" type="presOf" srcId="{441C9BFF-8AD7-4827-90F5-60BEDCAF3705}" destId="{8E9E7010-F9A5-403B-A07D-BC6046372FCB}" srcOrd="0" destOrd="0" presId="urn:microsoft.com/office/officeart/2008/layout/LinedList"/>
    <dgm:cxn modelId="{505ADE6C-CFB3-45CF-94F9-87ED042D4775}" type="presOf" srcId="{9E307041-FF14-4BBB-8C30-6E9E00D474F0}" destId="{6788D83C-5449-4DAE-B090-A736F3C76DE2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0075D4D-61DC-42CA-9EE9-7D7CB565CC11}" srcId="{441C9BFF-8AD7-4827-90F5-60BEDCAF3705}" destId="{DD6CFE33-48B2-4579-9753-2F0E62BE5A22}" srcOrd="3" destOrd="0" parTransId="{5B947908-EBE3-4922-BA7C-93E333599321}" sibTransId="{2CA0EC05-23E8-4CB7-B8E5-967C9D447637}"/>
    <dgm:cxn modelId="{C6C24F6D-60F5-4958-AE63-ECE9C412C473}" type="presOf" srcId="{59B348F8-88B1-4ABD-BF78-9E1D6372E98E}" destId="{25AE2EEA-4A3D-4C7D-B096-EBA9EC844847}" srcOrd="0" destOrd="0" presId="urn:microsoft.com/office/officeart/2008/layout/LinedList"/>
    <dgm:cxn modelId="{005AD84E-F471-41B7-AABE-C98F4FE40168}" srcId="{441C9BFF-8AD7-4827-90F5-60BEDCAF3705}" destId="{5B70C869-FF2E-4859-809D-BEAC33BBFCF8}" srcOrd="2" destOrd="0" parTransId="{C2E3296F-B2E0-4F3A-A4BA-D027BF270963}" sibTransId="{BA7071E1-D660-4A54-8F2C-1824E76A836E}"/>
    <dgm:cxn modelId="{503BEA50-47C0-41F0-AA62-7FC45AE8F554}" type="presOf" srcId="{DD6CFE33-48B2-4579-9753-2F0E62BE5A22}" destId="{F9233728-B6F1-4368-BC53-E939884F3FA4}" srcOrd="0" destOrd="0" presId="urn:microsoft.com/office/officeart/2008/layout/LinedList"/>
    <dgm:cxn modelId="{9A952089-AB5F-4746-BF85-0C395D9C1566}" type="presOf" srcId="{8626ECDE-3F9A-4B10-A69E-9CDE1436ED4A}" destId="{7E199EB6-C9D6-4E12-BCD3-FCC5162696F8}" srcOrd="0" destOrd="0" presId="urn:microsoft.com/office/officeart/2008/layout/LinedList"/>
    <dgm:cxn modelId="{2E413190-2169-4756-9F88-5F05AA25E9E7}" srcId="{441C9BFF-8AD7-4827-90F5-60BEDCAF3705}" destId="{433D9B0C-A13C-4DDA-A34E-63709BF02C65}" srcOrd="4" destOrd="0" parTransId="{0CF252C2-7D91-45C7-9BEE-E8A27B4D8FB6}" sibTransId="{086DA957-CB5C-4FCA-828B-B7C382342337}"/>
    <dgm:cxn modelId="{24B682A0-8A92-4554-B8C3-26467E6573EF}" type="presOf" srcId="{C4978DE6-2A49-43BC-9DE8-D223FCCAF3B6}" destId="{FE1D6B43-EF93-4C62-8932-6E84994FF464}" srcOrd="0" destOrd="0" presId="urn:microsoft.com/office/officeart/2008/layout/LinedList"/>
    <dgm:cxn modelId="{15A8BDBC-2A3A-41CD-B91D-5A294AD35D5A}" type="presOf" srcId="{5E95F220-E4A6-4E7F-A170-901B9F09F60C}" destId="{D1F9B709-C145-4552-A2DB-461C01487A25}" srcOrd="0" destOrd="0" presId="urn:microsoft.com/office/officeart/2008/layout/LinedList"/>
    <dgm:cxn modelId="{9572C5D5-C014-4F3C-83F8-CA686CDB1269}" srcId="{441C9BFF-8AD7-4827-90F5-60BEDCAF3705}" destId="{F7D6DD6E-DDB7-46A8-92AA-3301BBD8B871}" srcOrd="7" destOrd="0" parTransId="{021D4DE2-83E4-4065-A0F8-1DE0C69BD390}" sibTransId="{D70BF4AB-1EBD-4B93-8566-09A20C1AD4C5}"/>
    <dgm:cxn modelId="{578025E0-A77F-4388-ABF0-61C257367D24}" srcId="{441C9BFF-8AD7-4827-90F5-60BEDCAF3705}" destId="{59B348F8-88B1-4ABD-BF78-9E1D6372E98E}" srcOrd="8" destOrd="0" parTransId="{B50BB914-FF1D-464C-B8B0-7C585EC92E0E}" sibTransId="{234F3401-14A3-464C-A130-F8B68AAEE428}"/>
    <dgm:cxn modelId="{25C133E1-279D-459C-9024-683C973CC7A5}" type="presOf" srcId="{433D9B0C-A13C-4DDA-A34E-63709BF02C65}" destId="{C6D813EF-6ABC-494A-ADCD-142A63667244}" srcOrd="0" destOrd="0" presId="urn:microsoft.com/office/officeart/2008/layout/LinedList"/>
    <dgm:cxn modelId="{2D451FF4-755F-4B98-9084-6D86CB249A6A}" type="presOf" srcId="{F7D6DD6E-DDB7-46A8-92AA-3301BBD8B871}" destId="{62834121-4AC0-4318-A2BD-9FD2E571820A}" srcOrd="0" destOrd="0" presId="urn:microsoft.com/office/officeart/2008/layout/LinedList"/>
    <dgm:cxn modelId="{E8D233F4-5C9A-4DA5-BB18-CF4BFE25676D}" srcId="{441C9BFF-8AD7-4827-90F5-60BEDCAF3705}" destId="{5E95F220-E4A6-4E7F-A170-901B9F09F60C}" srcOrd="5" destOrd="0" parTransId="{1C4BBA81-FFAE-42B8-B032-A90AFC8588E8}" sibTransId="{D27A3862-A632-40C8-9E94-2904FDECBFAE}"/>
    <dgm:cxn modelId="{5396AAD7-BA24-4C9E-A478-FF36EA9D91C5}" type="presParOf" srcId="{1D9C3284-584D-45F1-8BC4-5037416569F0}" destId="{1F6FDB29-C24C-4494-8763-978F31609FC5}" srcOrd="0" destOrd="0" presId="urn:microsoft.com/office/officeart/2008/layout/LinedList"/>
    <dgm:cxn modelId="{7ADEAFBD-B38A-44EE-A414-EAF7A451856E}" type="presParOf" srcId="{1D9C3284-584D-45F1-8BC4-5037416569F0}" destId="{8B227F41-ADDA-4DE1-8CE3-AAFDDCFB589A}" srcOrd="1" destOrd="0" presId="urn:microsoft.com/office/officeart/2008/layout/LinedList"/>
    <dgm:cxn modelId="{F362C29E-6C51-43C3-8288-2A84CCDD58F6}" type="presParOf" srcId="{8B227F41-ADDA-4DE1-8CE3-AAFDDCFB589A}" destId="{8E9E7010-F9A5-403B-A07D-BC6046372FCB}" srcOrd="0" destOrd="0" presId="urn:microsoft.com/office/officeart/2008/layout/LinedList"/>
    <dgm:cxn modelId="{98699053-0FBE-4A9A-BE01-C4C02E292DBD}" type="presParOf" srcId="{8B227F41-ADDA-4DE1-8CE3-AAFDDCFB589A}" destId="{7049B249-E7BB-4F42-8D2A-3591C070B5FF}" srcOrd="1" destOrd="0" presId="urn:microsoft.com/office/officeart/2008/layout/LinedList"/>
    <dgm:cxn modelId="{EA57C0E2-56D6-4FE7-ACF0-FE215E31075B}" type="presParOf" srcId="{7049B249-E7BB-4F42-8D2A-3591C070B5FF}" destId="{35599BD2-6B60-4F1D-A7AC-973D4C49B781}" srcOrd="0" destOrd="0" presId="urn:microsoft.com/office/officeart/2008/layout/LinedList"/>
    <dgm:cxn modelId="{BE860319-3818-4247-A749-B9F9991F510C}" type="presParOf" srcId="{7049B249-E7BB-4F42-8D2A-3591C070B5FF}" destId="{98F9427A-BF4A-43E5-B708-82DFE75402FD}" srcOrd="1" destOrd="0" presId="urn:microsoft.com/office/officeart/2008/layout/LinedList"/>
    <dgm:cxn modelId="{C9E52B18-DAD3-4FDC-9398-16C3FF207EA0}" type="presParOf" srcId="{98F9427A-BF4A-43E5-B708-82DFE75402FD}" destId="{7E2E6921-4672-43E9-8518-854A21110E2C}" srcOrd="0" destOrd="0" presId="urn:microsoft.com/office/officeart/2008/layout/LinedList"/>
    <dgm:cxn modelId="{2A5A1D12-0391-4EC8-ABDB-80698CE86EE3}" type="presParOf" srcId="{98F9427A-BF4A-43E5-B708-82DFE75402FD}" destId="{FE1D6B43-EF93-4C62-8932-6E84994FF464}" srcOrd="1" destOrd="0" presId="urn:microsoft.com/office/officeart/2008/layout/LinedList"/>
    <dgm:cxn modelId="{9AD94609-BDAB-4D3B-BA1A-B3441BFE1333}" type="presParOf" srcId="{98F9427A-BF4A-43E5-B708-82DFE75402FD}" destId="{5578CC9C-9306-40FF-9F8B-98C1E7F9A87F}" srcOrd="2" destOrd="0" presId="urn:microsoft.com/office/officeart/2008/layout/LinedList"/>
    <dgm:cxn modelId="{6FEF8E8B-FF98-4A5F-9FED-05B9AD35A476}" type="presParOf" srcId="{7049B249-E7BB-4F42-8D2A-3591C070B5FF}" destId="{9BD954E3-5209-4054-A438-89A396CA454E}" srcOrd="2" destOrd="0" presId="urn:microsoft.com/office/officeart/2008/layout/LinedList"/>
    <dgm:cxn modelId="{8C15D5C2-2B07-44D2-A734-B69ED39B9308}" type="presParOf" srcId="{7049B249-E7BB-4F42-8D2A-3591C070B5FF}" destId="{DE802A46-3999-467B-A9DD-938E5B6D1C57}" srcOrd="3" destOrd="0" presId="urn:microsoft.com/office/officeart/2008/layout/LinedList"/>
    <dgm:cxn modelId="{220E89F2-53AD-4D70-807C-059D655EB19D}" type="presParOf" srcId="{7049B249-E7BB-4F42-8D2A-3591C070B5FF}" destId="{E7417942-C180-4C04-B42A-232A24B8666F}" srcOrd="4" destOrd="0" presId="urn:microsoft.com/office/officeart/2008/layout/LinedList"/>
    <dgm:cxn modelId="{5F125A97-B07B-4994-A0F6-6F46FD5A3E7B}" type="presParOf" srcId="{E7417942-C180-4C04-B42A-232A24B8666F}" destId="{CA3B0197-EDDF-484E-B133-3698856419D3}" srcOrd="0" destOrd="0" presId="urn:microsoft.com/office/officeart/2008/layout/LinedList"/>
    <dgm:cxn modelId="{64AF0871-EC27-4FEB-89D0-93615D238893}" type="presParOf" srcId="{E7417942-C180-4C04-B42A-232A24B8666F}" destId="{7E199EB6-C9D6-4E12-BCD3-FCC5162696F8}" srcOrd="1" destOrd="0" presId="urn:microsoft.com/office/officeart/2008/layout/LinedList"/>
    <dgm:cxn modelId="{158EB496-F5D3-4A04-8CB5-950948434D82}" type="presParOf" srcId="{E7417942-C180-4C04-B42A-232A24B8666F}" destId="{F174BDED-D3BC-4F2A-8C07-2EC3F146BEF2}" srcOrd="2" destOrd="0" presId="urn:microsoft.com/office/officeart/2008/layout/LinedList"/>
    <dgm:cxn modelId="{9E9C190E-12A8-45D3-A034-F6690D77F24E}" type="presParOf" srcId="{7049B249-E7BB-4F42-8D2A-3591C070B5FF}" destId="{A19A4FEA-3A12-4C27-94F3-7801EE1856CE}" srcOrd="5" destOrd="0" presId="urn:microsoft.com/office/officeart/2008/layout/LinedList"/>
    <dgm:cxn modelId="{56E5A67E-0BDC-48B6-B696-74283F70A9F7}" type="presParOf" srcId="{7049B249-E7BB-4F42-8D2A-3591C070B5FF}" destId="{0D36A264-D220-4815-87F7-B3B73A587122}" srcOrd="6" destOrd="0" presId="urn:microsoft.com/office/officeart/2008/layout/LinedList"/>
    <dgm:cxn modelId="{1FD4746D-924E-4D63-8073-FBCA82C45D18}" type="presParOf" srcId="{7049B249-E7BB-4F42-8D2A-3591C070B5FF}" destId="{CC8028B4-1857-46FE-8485-196002ACA61C}" srcOrd="7" destOrd="0" presId="urn:microsoft.com/office/officeart/2008/layout/LinedList"/>
    <dgm:cxn modelId="{0F42C4E3-8C1D-4DDC-86A3-67B6E56160DD}" type="presParOf" srcId="{CC8028B4-1857-46FE-8485-196002ACA61C}" destId="{9E678308-C319-4224-8088-4FBF03F509D8}" srcOrd="0" destOrd="0" presId="urn:microsoft.com/office/officeart/2008/layout/LinedList"/>
    <dgm:cxn modelId="{5091C654-1BF4-4695-9833-730B9AFC65E1}" type="presParOf" srcId="{CC8028B4-1857-46FE-8485-196002ACA61C}" destId="{277922B0-B1BF-43CF-9D0D-09A982F73AAB}" srcOrd="1" destOrd="0" presId="urn:microsoft.com/office/officeart/2008/layout/LinedList"/>
    <dgm:cxn modelId="{1491D3B9-A2E7-4C36-81E9-16ACE601A141}" type="presParOf" srcId="{CC8028B4-1857-46FE-8485-196002ACA61C}" destId="{217A7657-EBF7-450E-BC88-F5BC46E6C4E9}" srcOrd="2" destOrd="0" presId="urn:microsoft.com/office/officeart/2008/layout/LinedList"/>
    <dgm:cxn modelId="{D4132B3A-63D7-4DEA-9F1D-EAF2C47E3F29}" type="presParOf" srcId="{7049B249-E7BB-4F42-8D2A-3591C070B5FF}" destId="{755006B9-F446-4C86-BC2E-FD92E36CA513}" srcOrd="8" destOrd="0" presId="urn:microsoft.com/office/officeart/2008/layout/LinedList"/>
    <dgm:cxn modelId="{1B1B5585-7AD1-4448-8D32-D1F769EF04ED}" type="presParOf" srcId="{7049B249-E7BB-4F42-8D2A-3591C070B5FF}" destId="{C5A15E4A-40EF-4428-93D0-969B19BA638D}" srcOrd="9" destOrd="0" presId="urn:microsoft.com/office/officeart/2008/layout/LinedList"/>
    <dgm:cxn modelId="{40638DA7-9B35-494D-B0BE-64F45FD63246}" type="presParOf" srcId="{7049B249-E7BB-4F42-8D2A-3591C070B5FF}" destId="{D6967EEC-B26C-4760-96EA-C3E02EF9F762}" srcOrd="10" destOrd="0" presId="urn:microsoft.com/office/officeart/2008/layout/LinedList"/>
    <dgm:cxn modelId="{E8D94A74-C7F2-4EE3-B24B-A6CD05BBD145}" type="presParOf" srcId="{D6967EEC-B26C-4760-96EA-C3E02EF9F762}" destId="{952414C2-8DE2-4386-AEE8-4355A7ED53C5}" srcOrd="0" destOrd="0" presId="urn:microsoft.com/office/officeart/2008/layout/LinedList"/>
    <dgm:cxn modelId="{50DF4A45-CB39-4268-A2FF-3106A1954339}" type="presParOf" srcId="{D6967EEC-B26C-4760-96EA-C3E02EF9F762}" destId="{F9233728-B6F1-4368-BC53-E939884F3FA4}" srcOrd="1" destOrd="0" presId="urn:microsoft.com/office/officeart/2008/layout/LinedList"/>
    <dgm:cxn modelId="{0EFF45C3-E0B2-4184-87D3-EB5DE80290A0}" type="presParOf" srcId="{D6967EEC-B26C-4760-96EA-C3E02EF9F762}" destId="{2E4118F4-FEB2-4130-945B-9CD361F6FDC1}" srcOrd="2" destOrd="0" presId="urn:microsoft.com/office/officeart/2008/layout/LinedList"/>
    <dgm:cxn modelId="{CEF8857D-851C-44CD-BAE5-DB56424F8B42}" type="presParOf" srcId="{7049B249-E7BB-4F42-8D2A-3591C070B5FF}" destId="{0F3C438C-A5B9-46E3-A67D-4778F0DA7852}" srcOrd="11" destOrd="0" presId="urn:microsoft.com/office/officeart/2008/layout/LinedList"/>
    <dgm:cxn modelId="{44441D9D-96A4-4783-94EE-42B7484F0581}" type="presParOf" srcId="{7049B249-E7BB-4F42-8D2A-3591C070B5FF}" destId="{23603B9C-59E9-43B7-8DA5-D2145ABCBE50}" srcOrd="12" destOrd="0" presId="urn:microsoft.com/office/officeart/2008/layout/LinedList"/>
    <dgm:cxn modelId="{602E1797-7DCF-4765-88D4-A990E94D26F0}" type="presParOf" srcId="{7049B249-E7BB-4F42-8D2A-3591C070B5FF}" destId="{01C3F59E-B9AF-4C8A-AB74-9DA5A0DE87BC}" srcOrd="13" destOrd="0" presId="urn:microsoft.com/office/officeart/2008/layout/LinedList"/>
    <dgm:cxn modelId="{0A11729C-230E-4D27-ACCA-89409AC726F8}" type="presParOf" srcId="{01C3F59E-B9AF-4C8A-AB74-9DA5A0DE87BC}" destId="{611A58E3-17BB-4829-90DD-90D39FF6F6C4}" srcOrd="0" destOrd="0" presId="urn:microsoft.com/office/officeart/2008/layout/LinedList"/>
    <dgm:cxn modelId="{1BB11E5E-BF6E-4F3E-9ED6-3BDFA1B26486}" type="presParOf" srcId="{01C3F59E-B9AF-4C8A-AB74-9DA5A0DE87BC}" destId="{C6D813EF-6ABC-494A-ADCD-142A63667244}" srcOrd="1" destOrd="0" presId="urn:microsoft.com/office/officeart/2008/layout/LinedList"/>
    <dgm:cxn modelId="{03EDA7E6-A868-4F5E-88E9-2C97CDCD2AAF}" type="presParOf" srcId="{01C3F59E-B9AF-4C8A-AB74-9DA5A0DE87BC}" destId="{D533C8A1-DF8F-4A0D-9804-087C3849797E}" srcOrd="2" destOrd="0" presId="urn:microsoft.com/office/officeart/2008/layout/LinedList"/>
    <dgm:cxn modelId="{2C861A7D-FA26-437D-B643-D7E135976967}" type="presParOf" srcId="{7049B249-E7BB-4F42-8D2A-3591C070B5FF}" destId="{A681DB7D-0596-44D5-A945-F2EDDD498C1C}" srcOrd="14" destOrd="0" presId="urn:microsoft.com/office/officeart/2008/layout/LinedList"/>
    <dgm:cxn modelId="{BB93935A-EC01-4388-9C91-B232024D38B0}" type="presParOf" srcId="{7049B249-E7BB-4F42-8D2A-3591C070B5FF}" destId="{08373525-ED58-4238-8C38-F899CDF6D482}" srcOrd="15" destOrd="0" presId="urn:microsoft.com/office/officeart/2008/layout/LinedList"/>
    <dgm:cxn modelId="{0E01D751-26FE-42A8-9209-EAD596F7715C}" type="presParOf" srcId="{7049B249-E7BB-4F42-8D2A-3591C070B5FF}" destId="{AEE357D7-08FE-4DC8-8471-F62037ED78A4}" srcOrd="16" destOrd="0" presId="urn:microsoft.com/office/officeart/2008/layout/LinedList"/>
    <dgm:cxn modelId="{F69D647A-45BB-4E9E-A888-7CF7F6AC2782}" type="presParOf" srcId="{AEE357D7-08FE-4DC8-8471-F62037ED78A4}" destId="{29931779-3D4E-4B96-9B97-672D5AEF35DB}" srcOrd="0" destOrd="0" presId="urn:microsoft.com/office/officeart/2008/layout/LinedList"/>
    <dgm:cxn modelId="{0E768AB2-AF46-44A1-A461-5CE440EC793E}" type="presParOf" srcId="{AEE357D7-08FE-4DC8-8471-F62037ED78A4}" destId="{D1F9B709-C145-4552-A2DB-461C01487A25}" srcOrd="1" destOrd="0" presId="urn:microsoft.com/office/officeart/2008/layout/LinedList"/>
    <dgm:cxn modelId="{EE81784D-6D3B-4BDF-A782-95B7485D811A}" type="presParOf" srcId="{AEE357D7-08FE-4DC8-8471-F62037ED78A4}" destId="{ADFD8760-C985-4A9C-BE28-076965E9D399}" srcOrd="2" destOrd="0" presId="urn:microsoft.com/office/officeart/2008/layout/LinedList"/>
    <dgm:cxn modelId="{5B536FC1-DD8B-4342-B50F-95092D03DAAD}" type="presParOf" srcId="{7049B249-E7BB-4F42-8D2A-3591C070B5FF}" destId="{88040D90-BB16-4F03-9B72-2101CD864CD6}" srcOrd="17" destOrd="0" presId="urn:microsoft.com/office/officeart/2008/layout/LinedList"/>
    <dgm:cxn modelId="{F89C0299-2A91-4EF3-A25E-9AC6CE4D64FB}" type="presParOf" srcId="{7049B249-E7BB-4F42-8D2A-3591C070B5FF}" destId="{3EBDA9DE-8E8D-4FE5-B455-B8F6932844A7}" srcOrd="18" destOrd="0" presId="urn:microsoft.com/office/officeart/2008/layout/LinedList"/>
    <dgm:cxn modelId="{1513AE52-1AE5-4EF9-9E03-7302B3238A32}" type="presParOf" srcId="{7049B249-E7BB-4F42-8D2A-3591C070B5FF}" destId="{7AA8EE69-DB79-4BAC-9E84-69CDFDB00B63}" srcOrd="19" destOrd="0" presId="urn:microsoft.com/office/officeart/2008/layout/LinedList"/>
    <dgm:cxn modelId="{268F370F-BF49-4200-961D-A724E87E8E39}" type="presParOf" srcId="{7AA8EE69-DB79-4BAC-9E84-69CDFDB00B63}" destId="{7F6CA3F6-CBA9-4D86-8841-22C7281EC0B8}" srcOrd="0" destOrd="0" presId="urn:microsoft.com/office/officeart/2008/layout/LinedList"/>
    <dgm:cxn modelId="{BD6BA3B9-AEAA-4FAE-908B-D7C736F0DA4F}" type="presParOf" srcId="{7AA8EE69-DB79-4BAC-9E84-69CDFDB00B63}" destId="{96B9479C-E476-4516-81A9-9A599B3C9B2A}" srcOrd="1" destOrd="0" presId="urn:microsoft.com/office/officeart/2008/layout/LinedList"/>
    <dgm:cxn modelId="{03781FC3-9748-4CA9-AA52-1CB5B6B82B09}" type="presParOf" srcId="{7AA8EE69-DB79-4BAC-9E84-69CDFDB00B63}" destId="{CA7E7459-3134-42EC-8599-F00F126BF820}" srcOrd="2" destOrd="0" presId="urn:microsoft.com/office/officeart/2008/layout/LinedList"/>
    <dgm:cxn modelId="{7CD27189-AE79-4667-B66B-EED7C7BB8AE2}" type="presParOf" srcId="{7049B249-E7BB-4F42-8D2A-3591C070B5FF}" destId="{2B84ADA0-7448-4493-8C51-E7304930EB29}" srcOrd="20" destOrd="0" presId="urn:microsoft.com/office/officeart/2008/layout/LinedList"/>
    <dgm:cxn modelId="{AB6B4D96-96B2-488B-8A02-F5998F0375BE}" type="presParOf" srcId="{7049B249-E7BB-4F42-8D2A-3591C070B5FF}" destId="{FBEBD7C0-984D-40F6-91F8-C2447F179ABF}" srcOrd="21" destOrd="0" presId="urn:microsoft.com/office/officeart/2008/layout/LinedList"/>
    <dgm:cxn modelId="{78D01619-DA7A-41B0-9BB8-BDE617B8CFDC}" type="presParOf" srcId="{7049B249-E7BB-4F42-8D2A-3591C070B5FF}" destId="{5DB266EE-B1C0-46BC-B0D7-3218B1AC0B36}" srcOrd="22" destOrd="0" presId="urn:microsoft.com/office/officeart/2008/layout/LinedList"/>
    <dgm:cxn modelId="{C6C83D25-C92E-454C-B092-641F9690CAF5}" type="presParOf" srcId="{5DB266EE-B1C0-46BC-B0D7-3218B1AC0B36}" destId="{CA7C2866-9436-407E-83AD-154A3C6470FC}" srcOrd="0" destOrd="0" presId="urn:microsoft.com/office/officeart/2008/layout/LinedList"/>
    <dgm:cxn modelId="{A34C6FEC-FBE5-4D71-B197-633B069FB340}" type="presParOf" srcId="{5DB266EE-B1C0-46BC-B0D7-3218B1AC0B36}" destId="{62834121-4AC0-4318-A2BD-9FD2E571820A}" srcOrd="1" destOrd="0" presId="urn:microsoft.com/office/officeart/2008/layout/LinedList"/>
    <dgm:cxn modelId="{41B82414-F27B-4D73-A866-7B55C6B97031}" type="presParOf" srcId="{5DB266EE-B1C0-46BC-B0D7-3218B1AC0B36}" destId="{5FFB35A9-E686-41F0-902F-F4082780E89F}" srcOrd="2" destOrd="0" presId="urn:microsoft.com/office/officeart/2008/layout/LinedList"/>
    <dgm:cxn modelId="{E25DB5F6-40F4-4463-BB33-B99D43284943}" type="presParOf" srcId="{7049B249-E7BB-4F42-8D2A-3591C070B5FF}" destId="{7D6E1AB5-086E-4473-B269-C9BAADB7867C}" srcOrd="23" destOrd="0" presId="urn:microsoft.com/office/officeart/2008/layout/LinedList"/>
    <dgm:cxn modelId="{62CC90F1-3EE7-4E60-ADC7-B233B5763FA1}" type="presParOf" srcId="{7049B249-E7BB-4F42-8D2A-3591C070B5FF}" destId="{8DE246E1-C076-40B8-9F5F-F6029797098D}" srcOrd="24" destOrd="0" presId="urn:microsoft.com/office/officeart/2008/layout/LinedList"/>
    <dgm:cxn modelId="{AFCD807F-BB93-49A8-BF86-3485FECB69C9}" type="presParOf" srcId="{7049B249-E7BB-4F42-8D2A-3591C070B5FF}" destId="{54989016-0E6C-4281-BE93-A815A4DBC2EA}" srcOrd="25" destOrd="0" presId="urn:microsoft.com/office/officeart/2008/layout/LinedList"/>
    <dgm:cxn modelId="{E740D511-6298-4A41-BC34-6E7CECB513B3}" type="presParOf" srcId="{54989016-0E6C-4281-BE93-A815A4DBC2EA}" destId="{245BA04D-CFEB-4973-97A3-FF496F5ADE27}" srcOrd="0" destOrd="0" presId="urn:microsoft.com/office/officeart/2008/layout/LinedList"/>
    <dgm:cxn modelId="{EBA450BC-85FC-4FEC-9469-DEDA56E78449}" type="presParOf" srcId="{54989016-0E6C-4281-BE93-A815A4DBC2EA}" destId="{25AE2EEA-4A3D-4C7D-B096-EBA9EC844847}" srcOrd="1" destOrd="0" presId="urn:microsoft.com/office/officeart/2008/layout/LinedList"/>
    <dgm:cxn modelId="{032E2DAA-975E-446A-A446-6CC0E06499AA}" type="presParOf" srcId="{54989016-0E6C-4281-BE93-A815A4DBC2EA}" destId="{CF637A6C-5D25-4542-B7A5-E58E506A1A8D}" srcOrd="2" destOrd="0" presId="urn:microsoft.com/office/officeart/2008/layout/LinedList"/>
    <dgm:cxn modelId="{8E58C906-11E5-480C-AD99-C93A50E21BCF}" type="presParOf" srcId="{7049B249-E7BB-4F42-8D2A-3591C070B5FF}" destId="{C067185C-AB1B-4E05-815B-4ACF05F4F0BE}" srcOrd="26" destOrd="0" presId="urn:microsoft.com/office/officeart/2008/layout/LinedList"/>
    <dgm:cxn modelId="{F6738735-0B53-4094-B397-F094B6DF2513}" type="presParOf" srcId="{7049B249-E7BB-4F42-8D2A-3591C070B5FF}" destId="{BFFD9141-08F9-43B3-A92C-B34754BBF607}" srcOrd="27" destOrd="0" presId="urn:microsoft.com/office/officeart/2008/layout/LinedList"/>
    <dgm:cxn modelId="{53EB6ED5-84C4-4746-8B1F-80CFC716CC1C}" type="presParOf" srcId="{7049B249-E7BB-4F42-8D2A-3591C070B5FF}" destId="{DB0C9341-41FE-44F5-9680-FA8FDBC1A0F6}" srcOrd="28" destOrd="0" presId="urn:microsoft.com/office/officeart/2008/layout/LinedList"/>
    <dgm:cxn modelId="{0B8BF1E0-3F96-42CD-A9BE-02862EC6FACD}" type="presParOf" srcId="{DB0C9341-41FE-44F5-9680-FA8FDBC1A0F6}" destId="{ED333A07-EA33-4961-91EE-D48327F6157C}" srcOrd="0" destOrd="0" presId="urn:microsoft.com/office/officeart/2008/layout/LinedList"/>
    <dgm:cxn modelId="{F8857E8D-113F-4113-A3D9-D7922B8D9EF6}" type="presParOf" srcId="{DB0C9341-41FE-44F5-9680-FA8FDBC1A0F6}" destId="{6788D83C-5449-4DAE-B090-A736F3C76DE2}" srcOrd="1" destOrd="0" presId="urn:microsoft.com/office/officeart/2008/layout/LinedList"/>
    <dgm:cxn modelId="{1AD17398-9247-4245-97CA-483A6B79B299}" type="presParOf" srcId="{DB0C9341-41FE-44F5-9680-FA8FDBC1A0F6}" destId="{D8FF58EB-2775-4B11-97F9-6C1E1C4D6801}" srcOrd="2" destOrd="0" presId="urn:microsoft.com/office/officeart/2008/layout/LinedList"/>
    <dgm:cxn modelId="{CFBB1B8D-ECBB-4077-98AD-C47F41C84D30}" type="presParOf" srcId="{7049B249-E7BB-4F42-8D2A-3591C070B5FF}" destId="{631EABDB-7D3E-47FA-8F51-FC2DBC6926EC}" srcOrd="29" destOrd="0" presId="urn:microsoft.com/office/officeart/2008/layout/LinedList"/>
    <dgm:cxn modelId="{92B2B9A8-A267-474E-A650-77F48AECC231}" type="presParOf" srcId="{7049B249-E7BB-4F42-8D2A-3591C070B5FF}" destId="{00FFCD00-BA21-427A-97BC-8303A2B8D20E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Post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6ABF1339-7BD6-4740-A413-8D7CDBD99A42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74C9DC08-D3C2-4644-84CD-ECBE85D09BFD}" type="parTrans" cxnId="{0CDA1292-9F44-4399-84D4-78E0F9D261E9}">
      <dgm:prSet/>
      <dgm:spPr/>
      <dgm:t>
        <a:bodyPr/>
        <a:lstStyle/>
        <a:p>
          <a:endParaRPr lang="en-PH"/>
        </a:p>
      </dgm:t>
    </dgm:pt>
    <dgm:pt modelId="{B4254E01-A436-40DB-B2DD-05B9A5ED0C34}" type="sibTrans" cxnId="{0CDA1292-9F44-4399-84D4-78E0F9D261E9}">
      <dgm:prSet/>
      <dgm:spPr/>
      <dgm:t>
        <a:bodyPr/>
        <a:lstStyle/>
        <a:p>
          <a:endParaRPr lang="en-PH"/>
        </a:p>
      </dgm:t>
    </dgm:pt>
    <dgm:pt modelId="{6D24B7D6-ABA3-4ACD-9848-1B4FB709F2DA}">
      <dgm:prSet phldrT="[Text]"/>
      <dgm:spPr/>
      <dgm:t>
        <a:bodyPr/>
        <a:lstStyle/>
        <a:p>
          <a:r>
            <a:rPr lang="en-PH" dirty="0"/>
            <a:t>description</a:t>
          </a:r>
        </a:p>
      </dgm:t>
    </dgm:pt>
    <dgm:pt modelId="{EE6E1FC3-6520-45CF-B2F3-A5E21E685A9C}" type="parTrans" cxnId="{0B1D6303-F598-46AB-A776-35E13E5F3FA7}">
      <dgm:prSet/>
      <dgm:spPr/>
      <dgm:t>
        <a:bodyPr/>
        <a:lstStyle/>
        <a:p>
          <a:endParaRPr lang="en-PH"/>
        </a:p>
      </dgm:t>
    </dgm:pt>
    <dgm:pt modelId="{3E78A71E-645D-458C-93B4-D3C3BEB06C52}" type="sibTrans" cxnId="{0B1D6303-F598-46AB-A776-35E13E5F3FA7}">
      <dgm:prSet/>
      <dgm:spPr/>
      <dgm:t>
        <a:bodyPr/>
        <a:lstStyle/>
        <a:p>
          <a:endParaRPr lang="en-PH"/>
        </a:p>
      </dgm:t>
    </dgm:pt>
    <dgm:pt modelId="{3BDD1869-3F51-4563-9D9D-84B834A07678}">
      <dgm:prSet phldrT="[Text]"/>
      <dgm:spPr/>
      <dgm:t>
        <a:bodyPr/>
        <a:lstStyle/>
        <a:p>
          <a:r>
            <a:rPr lang="en-PH" dirty="0"/>
            <a:t>category</a:t>
          </a:r>
        </a:p>
      </dgm:t>
    </dgm:pt>
    <dgm:pt modelId="{E945E201-59EE-4D2E-AC77-541187AA5DC0}" type="parTrans" cxnId="{E2F901CE-CB40-462A-93FE-3DDD2B96B0C7}">
      <dgm:prSet/>
      <dgm:spPr/>
      <dgm:t>
        <a:bodyPr/>
        <a:lstStyle/>
        <a:p>
          <a:endParaRPr lang="en-PH"/>
        </a:p>
      </dgm:t>
    </dgm:pt>
    <dgm:pt modelId="{A166EDED-D128-4B07-983C-F34EB043AFD9}" type="sibTrans" cxnId="{E2F901CE-CB40-462A-93FE-3DDD2B96B0C7}">
      <dgm:prSet/>
      <dgm:spPr/>
      <dgm:t>
        <a:bodyPr/>
        <a:lstStyle/>
        <a:p>
          <a:endParaRPr lang="en-PH"/>
        </a:p>
      </dgm:t>
    </dgm:pt>
    <dgm:pt modelId="{FB24214A-7974-447B-8C92-1C90C0B8EE5D}">
      <dgm:prSet phldrT="[Text]"/>
      <dgm:spPr/>
      <dgm:t>
        <a:bodyPr/>
        <a:lstStyle/>
        <a:p>
          <a:r>
            <a:rPr lang="en-PH" dirty="0"/>
            <a:t>label</a:t>
          </a:r>
        </a:p>
      </dgm:t>
    </dgm:pt>
    <dgm:pt modelId="{192F11B6-DE5F-4749-86A9-BCADE8B19AF6}" type="parTrans" cxnId="{FE765853-9537-4213-99E3-C60980450B67}">
      <dgm:prSet/>
      <dgm:spPr/>
      <dgm:t>
        <a:bodyPr/>
        <a:lstStyle/>
        <a:p>
          <a:endParaRPr lang="en-PH"/>
        </a:p>
      </dgm:t>
    </dgm:pt>
    <dgm:pt modelId="{ED1A457A-48D8-42DB-8C9B-4A828A130E82}" type="sibTrans" cxnId="{FE765853-9537-4213-99E3-C60980450B67}">
      <dgm:prSet/>
      <dgm:spPr/>
      <dgm:t>
        <a:bodyPr/>
        <a:lstStyle/>
        <a:p>
          <a:endParaRPr lang="en-PH"/>
        </a:p>
      </dgm:t>
    </dgm:pt>
    <dgm:pt modelId="{F9EBD553-F575-4162-A43A-B8B6382E1BCF}">
      <dgm:prSet phldrT="[Text]"/>
      <dgm:spPr/>
      <dgm:t>
        <a:bodyPr/>
        <a:lstStyle/>
        <a:p>
          <a:r>
            <a:rPr lang="en-PH" dirty="0"/>
            <a:t>link</a:t>
          </a:r>
        </a:p>
      </dgm:t>
    </dgm:pt>
    <dgm:pt modelId="{0F2B0200-52CF-40A5-9492-3D3B0CC999B8}" type="parTrans" cxnId="{A6D74ADC-32AE-40FE-919D-182580F1311C}">
      <dgm:prSet/>
      <dgm:spPr/>
      <dgm:t>
        <a:bodyPr/>
        <a:lstStyle/>
        <a:p>
          <a:endParaRPr lang="en-PH"/>
        </a:p>
      </dgm:t>
    </dgm:pt>
    <dgm:pt modelId="{E9894FD6-7855-46CE-AD9A-DDCFACCE8875}" type="sibTrans" cxnId="{A6D74ADC-32AE-40FE-919D-182580F1311C}">
      <dgm:prSet/>
      <dgm:spPr/>
      <dgm:t>
        <a:bodyPr/>
        <a:lstStyle/>
        <a:p>
          <a:endParaRPr lang="en-PH"/>
        </a:p>
      </dgm:t>
    </dgm:pt>
    <dgm:pt modelId="{CB4A2B94-0E2B-4811-B065-5BE4B05E7185}">
      <dgm:prSet phldrT="[Text]"/>
      <dgm:spPr/>
      <dgm:t>
        <a:bodyPr/>
        <a:lstStyle/>
        <a:p>
          <a:r>
            <a:rPr lang="en-PH" dirty="0" err="1"/>
            <a:t>imgurl</a:t>
          </a:r>
          <a:r>
            <a:rPr lang="en-PH" dirty="0"/>
            <a:t> (&lt;path to </a:t>
          </a:r>
          <a:r>
            <a:rPr lang="en-PH" dirty="0" err="1"/>
            <a:t>post_img</a:t>
          </a:r>
          <a:r>
            <a:rPr lang="en-PH" dirty="0"/>
            <a:t>&gt;+</a:t>
          </a:r>
          <a:r>
            <a:rPr lang="en-PH" dirty="0" err="1"/>
            <a:t>postHash</a:t>
          </a:r>
          <a:r>
            <a:rPr lang="en-PH" dirty="0"/>
            <a:t>+’.</a:t>
          </a:r>
          <a:r>
            <a:rPr lang="en-PH" dirty="0" err="1"/>
            <a:t>webp</a:t>
          </a:r>
          <a:r>
            <a:rPr lang="en-PH" dirty="0"/>
            <a:t>’)</a:t>
          </a:r>
        </a:p>
      </dgm:t>
    </dgm:pt>
    <dgm:pt modelId="{1F0D288B-8F1B-43BE-A5DF-EA9CAB087223}" type="parTrans" cxnId="{D9A5C5F4-DE3C-46A3-BE0D-21D3A37BDE84}">
      <dgm:prSet/>
      <dgm:spPr/>
      <dgm:t>
        <a:bodyPr/>
        <a:lstStyle/>
        <a:p>
          <a:endParaRPr lang="en-PH"/>
        </a:p>
      </dgm:t>
    </dgm:pt>
    <dgm:pt modelId="{F24741C2-FF5F-4F45-A250-8B6712B622C0}" type="sibTrans" cxnId="{D9A5C5F4-DE3C-46A3-BE0D-21D3A37BDE84}">
      <dgm:prSet/>
      <dgm:spPr/>
      <dgm:t>
        <a:bodyPr/>
        <a:lstStyle/>
        <a:p>
          <a:endParaRPr lang="en-PH"/>
        </a:p>
      </dgm:t>
    </dgm:pt>
    <dgm:pt modelId="{AA5F6F18-E160-4334-B212-329E826D78AD}">
      <dgm:prSet phldrT="[Text]"/>
      <dgm:spPr/>
      <dgm:t>
        <a:bodyPr/>
        <a:lstStyle/>
        <a:p>
          <a:r>
            <a:rPr lang="en-PH"/>
            <a:t>postHash</a:t>
          </a:r>
          <a:endParaRPr lang="en-PH" dirty="0"/>
        </a:p>
      </dgm:t>
    </dgm:pt>
    <dgm:pt modelId="{5C73391F-80AE-4F3D-BEB2-6474947F2786}" type="parTrans" cxnId="{56D9DD6D-4387-47FC-AF73-BA5EABFA754A}">
      <dgm:prSet/>
      <dgm:spPr/>
      <dgm:t>
        <a:bodyPr/>
        <a:lstStyle/>
        <a:p>
          <a:endParaRPr lang="en-PH"/>
        </a:p>
      </dgm:t>
    </dgm:pt>
    <dgm:pt modelId="{308B49AE-DFC5-4938-AD22-F0BB3B553026}" type="sibTrans" cxnId="{56D9DD6D-4387-47FC-AF73-BA5EABFA754A}">
      <dgm:prSet/>
      <dgm:spPr/>
      <dgm:t>
        <a:bodyPr/>
        <a:lstStyle/>
        <a:p>
          <a:endParaRPr lang="en-PH"/>
        </a:p>
      </dgm:t>
    </dgm:pt>
    <dgm:pt modelId="{281A9657-9233-4A19-8E61-5A6311990AA3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6D8B769E-8844-4802-B738-BE1757586807}" type="parTrans" cxnId="{3AEDDF6B-D476-4055-911F-73ACAAB849BF}">
      <dgm:prSet/>
      <dgm:spPr/>
      <dgm:t>
        <a:bodyPr/>
        <a:lstStyle/>
        <a:p>
          <a:endParaRPr lang="en-PH"/>
        </a:p>
      </dgm:t>
    </dgm:pt>
    <dgm:pt modelId="{666BBA1C-49B3-45B9-BBAC-B0E8099A6C1E}" type="sibTrans" cxnId="{3AEDDF6B-D476-4055-911F-73ACAAB849BF}">
      <dgm:prSet/>
      <dgm:spPr/>
      <dgm:t>
        <a:bodyPr/>
        <a:lstStyle/>
        <a:p>
          <a:endParaRPr lang="en-PH"/>
        </a:p>
      </dgm:t>
    </dgm:pt>
    <dgm:pt modelId="{95BEC12F-612B-4B92-88A5-9A41321E59D5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B23963D8-5A30-4268-907B-6DAD585F0DA8}" type="pres">
      <dgm:prSet presAssocID="{441C9BFF-8AD7-4827-90F5-60BEDCAF3705}" presName="thickLine" presStyleLbl="alignNode1" presStyleIdx="0" presStyleCnt="1"/>
      <dgm:spPr/>
    </dgm:pt>
    <dgm:pt modelId="{6D0E5FE4-D019-4AD3-997C-9765CDAC3BD0}" type="pres">
      <dgm:prSet presAssocID="{441C9BFF-8AD7-4827-90F5-60BEDCAF3705}" presName="horz1" presStyleCnt="0"/>
      <dgm:spPr/>
    </dgm:pt>
    <dgm:pt modelId="{6EED11E1-277E-4BCE-899E-7E85F38D2BB4}" type="pres">
      <dgm:prSet presAssocID="{441C9BFF-8AD7-4827-90F5-60BEDCAF3705}" presName="tx1" presStyleLbl="revTx" presStyleIdx="0" presStyleCnt="9"/>
      <dgm:spPr/>
    </dgm:pt>
    <dgm:pt modelId="{0AF0B191-F17D-4F56-A98D-4BC72D46B4C5}" type="pres">
      <dgm:prSet presAssocID="{441C9BFF-8AD7-4827-90F5-60BEDCAF3705}" presName="vert1" presStyleCnt="0"/>
      <dgm:spPr/>
    </dgm:pt>
    <dgm:pt modelId="{1282604B-A9BE-4A48-87F4-80B2DA0B902C}" type="pres">
      <dgm:prSet presAssocID="{6ABF1339-7BD6-4740-A413-8D7CDBD99A42}" presName="vertSpace2a" presStyleCnt="0"/>
      <dgm:spPr/>
    </dgm:pt>
    <dgm:pt modelId="{BCE25AFC-13C3-44F1-A010-ED8657163378}" type="pres">
      <dgm:prSet presAssocID="{6ABF1339-7BD6-4740-A413-8D7CDBD99A42}" presName="horz2" presStyleCnt="0"/>
      <dgm:spPr/>
    </dgm:pt>
    <dgm:pt modelId="{85005658-D5C1-4EA7-AF00-CFB5C395F15F}" type="pres">
      <dgm:prSet presAssocID="{6ABF1339-7BD6-4740-A413-8D7CDBD99A42}" presName="horzSpace2" presStyleCnt="0"/>
      <dgm:spPr/>
    </dgm:pt>
    <dgm:pt modelId="{617D0178-AC32-465E-B17F-9357C9E5E59B}" type="pres">
      <dgm:prSet presAssocID="{6ABF1339-7BD6-4740-A413-8D7CDBD99A42}" presName="tx2" presStyleLbl="revTx" presStyleIdx="1" presStyleCnt="9"/>
      <dgm:spPr/>
    </dgm:pt>
    <dgm:pt modelId="{1DE119EB-A6EB-4551-BC4E-D7658847F820}" type="pres">
      <dgm:prSet presAssocID="{6ABF1339-7BD6-4740-A413-8D7CDBD99A42}" presName="vert2" presStyleCnt="0"/>
      <dgm:spPr/>
    </dgm:pt>
    <dgm:pt modelId="{7CB34AA6-99B0-49CD-BF83-BB8CF1B80148}" type="pres">
      <dgm:prSet presAssocID="{6ABF1339-7BD6-4740-A413-8D7CDBD99A42}" presName="thinLine2b" presStyleLbl="callout" presStyleIdx="0" presStyleCnt="8"/>
      <dgm:spPr/>
    </dgm:pt>
    <dgm:pt modelId="{3F7F212E-EC6E-4AE0-BCA9-983B8071C013}" type="pres">
      <dgm:prSet presAssocID="{6ABF1339-7BD6-4740-A413-8D7CDBD99A42}" presName="vertSpace2b" presStyleCnt="0"/>
      <dgm:spPr/>
    </dgm:pt>
    <dgm:pt modelId="{2C6BF96F-B13C-4376-A3A5-32363918BAF5}" type="pres">
      <dgm:prSet presAssocID="{6D24B7D6-ABA3-4ACD-9848-1B4FB709F2DA}" presName="horz2" presStyleCnt="0"/>
      <dgm:spPr/>
    </dgm:pt>
    <dgm:pt modelId="{057F220F-D3FF-4D77-BFBB-704903EE2FE0}" type="pres">
      <dgm:prSet presAssocID="{6D24B7D6-ABA3-4ACD-9848-1B4FB709F2DA}" presName="horzSpace2" presStyleCnt="0"/>
      <dgm:spPr/>
    </dgm:pt>
    <dgm:pt modelId="{88200002-FE15-4159-8C5B-AFFA9019A841}" type="pres">
      <dgm:prSet presAssocID="{6D24B7D6-ABA3-4ACD-9848-1B4FB709F2DA}" presName="tx2" presStyleLbl="revTx" presStyleIdx="2" presStyleCnt="9"/>
      <dgm:spPr/>
    </dgm:pt>
    <dgm:pt modelId="{546B5E60-43E7-464F-BAFF-EEC2A2E5B659}" type="pres">
      <dgm:prSet presAssocID="{6D24B7D6-ABA3-4ACD-9848-1B4FB709F2DA}" presName="vert2" presStyleCnt="0"/>
      <dgm:spPr/>
    </dgm:pt>
    <dgm:pt modelId="{D043A21F-0090-4A8B-804E-B9EABE86DBD9}" type="pres">
      <dgm:prSet presAssocID="{6D24B7D6-ABA3-4ACD-9848-1B4FB709F2DA}" presName="thinLine2b" presStyleLbl="callout" presStyleIdx="1" presStyleCnt="8"/>
      <dgm:spPr/>
    </dgm:pt>
    <dgm:pt modelId="{8D7F3B28-59D3-44FA-8B0D-823DC44A6652}" type="pres">
      <dgm:prSet presAssocID="{6D24B7D6-ABA3-4ACD-9848-1B4FB709F2DA}" presName="vertSpace2b" presStyleCnt="0"/>
      <dgm:spPr/>
    </dgm:pt>
    <dgm:pt modelId="{4D6F3D9F-31BB-4813-A5FD-78E310906BDF}" type="pres">
      <dgm:prSet presAssocID="{3BDD1869-3F51-4563-9D9D-84B834A07678}" presName="horz2" presStyleCnt="0"/>
      <dgm:spPr/>
    </dgm:pt>
    <dgm:pt modelId="{D72510E2-0916-4971-9AA8-9B2717FBA64C}" type="pres">
      <dgm:prSet presAssocID="{3BDD1869-3F51-4563-9D9D-84B834A07678}" presName="horzSpace2" presStyleCnt="0"/>
      <dgm:spPr/>
    </dgm:pt>
    <dgm:pt modelId="{F17C91F3-F1EF-416C-9781-89F0FDCED3AC}" type="pres">
      <dgm:prSet presAssocID="{3BDD1869-3F51-4563-9D9D-84B834A07678}" presName="tx2" presStyleLbl="revTx" presStyleIdx="3" presStyleCnt="9"/>
      <dgm:spPr/>
    </dgm:pt>
    <dgm:pt modelId="{80CB68F8-14B5-4B81-8E73-CB7C3A59D67D}" type="pres">
      <dgm:prSet presAssocID="{3BDD1869-3F51-4563-9D9D-84B834A07678}" presName="vert2" presStyleCnt="0"/>
      <dgm:spPr/>
    </dgm:pt>
    <dgm:pt modelId="{1B2B6C0B-3DCB-45D5-BC50-DBBFD4209581}" type="pres">
      <dgm:prSet presAssocID="{3BDD1869-3F51-4563-9D9D-84B834A07678}" presName="thinLine2b" presStyleLbl="callout" presStyleIdx="2" presStyleCnt="8"/>
      <dgm:spPr/>
    </dgm:pt>
    <dgm:pt modelId="{99C82FEC-EAA0-453B-969A-3BBDEC1C76BE}" type="pres">
      <dgm:prSet presAssocID="{3BDD1869-3F51-4563-9D9D-84B834A07678}" presName="vertSpace2b" presStyleCnt="0"/>
      <dgm:spPr/>
    </dgm:pt>
    <dgm:pt modelId="{9A6366F6-04DE-4105-A65B-A603CE0B0CF9}" type="pres">
      <dgm:prSet presAssocID="{FB24214A-7974-447B-8C92-1C90C0B8EE5D}" presName="horz2" presStyleCnt="0"/>
      <dgm:spPr/>
    </dgm:pt>
    <dgm:pt modelId="{C9FA03CD-9688-4E7A-B0BF-9C2D869F5D06}" type="pres">
      <dgm:prSet presAssocID="{FB24214A-7974-447B-8C92-1C90C0B8EE5D}" presName="horzSpace2" presStyleCnt="0"/>
      <dgm:spPr/>
    </dgm:pt>
    <dgm:pt modelId="{54B9F1D3-349E-4F29-8296-6CEDCF5668FB}" type="pres">
      <dgm:prSet presAssocID="{FB24214A-7974-447B-8C92-1C90C0B8EE5D}" presName="tx2" presStyleLbl="revTx" presStyleIdx="4" presStyleCnt="9"/>
      <dgm:spPr/>
    </dgm:pt>
    <dgm:pt modelId="{9318C02B-C2E1-43BC-8930-E16D46012391}" type="pres">
      <dgm:prSet presAssocID="{FB24214A-7974-447B-8C92-1C90C0B8EE5D}" presName="vert2" presStyleCnt="0"/>
      <dgm:spPr/>
    </dgm:pt>
    <dgm:pt modelId="{52088E0D-C3BF-4C0C-BCB3-3EC8C2AC9DA2}" type="pres">
      <dgm:prSet presAssocID="{FB24214A-7974-447B-8C92-1C90C0B8EE5D}" presName="thinLine2b" presStyleLbl="callout" presStyleIdx="3" presStyleCnt="8"/>
      <dgm:spPr/>
    </dgm:pt>
    <dgm:pt modelId="{C12D794D-6513-4173-AE1C-4426723B2B1B}" type="pres">
      <dgm:prSet presAssocID="{FB24214A-7974-447B-8C92-1C90C0B8EE5D}" presName="vertSpace2b" presStyleCnt="0"/>
      <dgm:spPr/>
    </dgm:pt>
    <dgm:pt modelId="{94B75FBB-D2B6-4F94-979D-69F1904D1D78}" type="pres">
      <dgm:prSet presAssocID="{F9EBD553-F575-4162-A43A-B8B6382E1BCF}" presName="horz2" presStyleCnt="0"/>
      <dgm:spPr/>
    </dgm:pt>
    <dgm:pt modelId="{AE1D1F8A-11AC-485B-835C-5C624E1E0FC7}" type="pres">
      <dgm:prSet presAssocID="{F9EBD553-F575-4162-A43A-B8B6382E1BCF}" presName="horzSpace2" presStyleCnt="0"/>
      <dgm:spPr/>
    </dgm:pt>
    <dgm:pt modelId="{DFD068B0-542F-4DE4-994B-0B61AD10AEFD}" type="pres">
      <dgm:prSet presAssocID="{F9EBD553-F575-4162-A43A-B8B6382E1BCF}" presName="tx2" presStyleLbl="revTx" presStyleIdx="5" presStyleCnt="9"/>
      <dgm:spPr/>
    </dgm:pt>
    <dgm:pt modelId="{2A36F9F5-5A75-43FD-A311-20126DFC3653}" type="pres">
      <dgm:prSet presAssocID="{F9EBD553-F575-4162-A43A-B8B6382E1BCF}" presName="vert2" presStyleCnt="0"/>
      <dgm:spPr/>
    </dgm:pt>
    <dgm:pt modelId="{5D1B674A-EB9E-449D-9DFE-2BD35675B4CC}" type="pres">
      <dgm:prSet presAssocID="{F9EBD553-F575-4162-A43A-B8B6382E1BCF}" presName="thinLine2b" presStyleLbl="callout" presStyleIdx="4" presStyleCnt="8"/>
      <dgm:spPr/>
    </dgm:pt>
    <dgm:pt modelId="{D6345527-7BA4-49E2-A591-EE5A62E71112}" type="pres">
      <dgm:prSet presAssocID="{F9EBD553-F575-4162-A43A-B8B6382E1BCF}" presName="vertSpace2b" presStyleCnt="0"/>
      <dgm:spPr/>
    </dgm:pt>
    <dgm:pt modelId="{886EA3F9-F635-4D84-9AB6-88F96895C15E}" type="pres">
      <dgm:prSet presAssocID="{CB4A2B94-0E2B-4811-B065-5BE4B05E7185}" presName="horz2" presStyleCnt="0"/>
      <dgm:spPr/>
    </dgm:pt>
    <dgm:pt modelId="{8FC21090-F2EB-4A37-8B9D-6F303A4E6199}" type="pres">
      <dgm:prSet presAssocID="{CB4A2B94-0E2B-4811-B065-5BE4B05E7185}" presName="horzSpace2" presStyleCnt="0"/>
      <dgm:spPr/>
    </dgm:pt>
    <dgm:pt modelId="{87D106C8-16C6-42CF-8CED-D3D24EB67C1D}" type="pres">
      <dgm:prSet presAssocID="{CB4A2B94-0E2B-4811-B065-5BE4B05E7185}" presName="tx2" presStyleLbl="revTx" presStyleIdx="6" presStyleCnt="9"/>
      <dgm:spPr/>
    </dgm:pt>
    <dgm:pt modelId="{9CC7A78D-0DBD-4682-910F-77F97FAE4D42}" type="pres">
      <dgm:prSet presAssocID="{CB4A2B94-0E2B-4811-B065-5BE4B05E7185}" presName="vert2" presStyleCnt="0"/>
      <dgm:spPr/>
    </dgm:pt>
    <dgm:pt modelId="{20F1D7F6-EC48-461B-B3AD-9E05401386ED}" type="pres">
      <dgm:prSet presAssocID="{CB4A2B94-0E2B-4811-B065-5BE4B05E7185}" presName="thinLine2b" presStyleLbl="callout" presStyleIdx="5" presStyleCnt="8"/>
      <dgm:spPr/>
    </dgm:pt>
    <dgm:pt modelId="{E7A903F0-CFAD-45B7-A8CE-294F30A8BF6A}" type="pres">
      <dgm:prSet presAssocID="{CB4A2B94-0E2B-4811-B065-5BE4B05E7185}" presName="vertSpace2b" presStyleCnt="0"/>
      <dgm:spPr/>
    </dgm:pt>
    <dgm:pt modelId="{730275E1-B141-484F-94E0-AE46E28CC214}" type="pres">
      <dgm:prSet presAssocID="{AA5F6F18-E160-4334-B212-329E826D78AD}" presName="horz2" presStyleCnt="0"/>
      <dgm:spPr/>
    </dgm:pt>
    <dgm:pt modelId="{48369354-2903-4600-AB55-1DADE6A5EE38}" type="pres">
      <dgm:prSet presAssocID="{AA5F6F18-E160-4334-B212-329E826D78AD}" presName="horzSpace2" presStyleCnt="0"/>
      <dgm:spPr/>
    </dgm:pt>
    <dgm:pt modelId="{979FF8CD-217C-487E-B1CB-BE83B0E89B74}" type="pres">
      <dgm:prSet presAssocID="{AA5F6F18-E160-4334-B212-329E826D78AD}" presName="tx2" presStyleLbl="revTx" presStyleIdx="7" presStyleCnt="9"/>
      <dgm:spPr/>
    </dgm:pt>
    <dgm:pt modelId="{10C7C8F6-2C26-4AB4-B571-39F39D2BA878}" type="pres">
      <dgm:prSet presAssocID="{AA5F6F18-E160-4334-B212-329E826D78AD}" presName="vert2" presStyleCnt="0"/>
      <dgm:spPr/>
    </dgm:pt>
    <dgm:pt modelId="{01BCB8D6-D9A8-4C02-A617-FCE68BD353E5}" type="pres">
      <dgm:prSet presAssocID="{AA5F6F18-E160-4334-B212-329E826D78AD}" presName="thinLine2b" presStyleLbl="callout" presStyleIdx="6" presStyleCnt="8"/>
      <dgm:spPr/>
    </dgm:pt>
    <dgm:pt modelId="{AAF0EE98-3A55-4C44-A21F-7261338E0D9D}" type="pres">
      <dgm:prSet presAssocID="{AA5F6F18-E160-4334-B212-329E826D78AD}" presName="vertSpace2b" presStyleCnt="0"/>
      <dgm:spPr/>
    </dgm:pt>
    <dgm:pt modelId="{F59CE31E-0E01-4523-84F0-2F5214C63D87}" type="pres">
      <dgm:prSet presAssocID="{281A9657-9233-4A19-8E61-5A6311990AA3}" presName="horz2" presStyleCnt="0"/>
      <dgm:spPr/>
    </dgm:pt>
    <dgm:pt modelId="{061D9BD2-334F-4482-9364-54808AE3A934}" type="pres">
      <dgm:prSet presAssocID="{281A9657-9233-4A19-8E61-5A6311990AA3}" presName="horzSpace2" presStyleCnt="0"/>
      <dgm:spPr/>
    </dgm:pt>
    <dgm:pt modelId="{E8BDECF6-C59D-4844-BC45-87B3F747C94E}" type="pres">
      <dgm:prSet presAssocID="{281A9657-9233-4A19-8E61-5A6311990AA3}" presName="tx2" presStyleLbl="revTx" presStyleIdx="8" presStyleCnt="9"/>
      <dgm:spPr/>
    </dgm:pt>
    <dgm:pt modelId="{8D4FE7E2-B32B-42D1-80CA-24AEAC640766}" type="pres">
      <dgm:prSet presAssocID="{281A9657-9233-4A19-8E61-5A6311990AA3}" presName="vert2" presStyleCnt="0"/>
      <dgm:spPr/>
    </dgm:pt>
    <dgm:pt modelId="{AA6A103B-815F-4263-BE2C-63EDBE02E68F}" type="pres">
      <dgm:prSet presAssocID="{281A9657-9233-4A19-8E61-5A6311990AA3}" presName="thinLine2b" presStyleLbl="callout" presStyleIdx="7" presStyleCnt="8"/>
      <dgm:spPr/>
    </dgm:pt>
    <dgm:pt modelId="{BF5C3DC4-192D-4340-AD14-B4FD12D373DE}" type="pres">
      <dgm:prSet presAssocID="{281A9657-9233-4A19-8E61-5A6311990AA3}" presName="vertSpace2b" presStyleCnt="0"/>
      <dgm:spPr/>
    </dgm:pt>
  </dgm:ptLst>
  <dgm:cxnLst>
    <dgm:cxn modelId="{0B1D6303-F598-46AB-A776-35E13E5F3FA7}" srcId="{441C9BFF-8AD7-4827-90F5-60BEDCAF3705}" destId="{6D24B7D6-ABA3-4ACD-9848-1B4FB709F2DA}" srcOrd="1" destOrd="0" parTransId="{EE6E1FC3-6520-45CF-B2F3-A5E21E685A9C}" sibTransId="{3E78A71E-645D-458C-93B4-D3C3BEB06C52}"/>
    <dgm:cxn modelId="{1063CA1D-12FF-4E28-BB24-D31A5A33AD7F}" type="presOf" srcId="{6D24B7D6-ABA3-4ACD-9848-1B4FB709F2DA}" destId="{88200002-FE15-4159-8C5B-AFFA9019A841}" srcOrd="0" destOrd="0" presId="urn:microsoft.com/office/officeart/2008/layout/LinedList"/>
    <dgm:cxn modelId="{F8610F5D-1384-4B64-9CF1-D15B05950D1B}" type="presOf" srcId="{34BEB75E-ED6D-4113-9F50-1BF5F1954990}" destId="{95BEC12F-612B-4B92-88A5-9A41321E59D5}" srcOrd="0" destOrd="0" presId="urn:microsoft.com/office/officeart/2008/layout/LinedList"/>
    <dgm:cxn modelId="{3AEDDF6B-D476-4055-911F-73ACAAB849BF}" srcId="{441C9BFF-8AD7-4827-90F5-60BEDCAF3705}" destId="{281A9657-9233-4A19-8E61-5A6311990AA3}" srcOrd="7" destOrd="0" parTransId="{6D8B769E-8844-4802-B738-BE1757586807}" sibTransId="{666BBA1C-49B3-45B9-BBAC-B0E8099A6C1E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56D9DD6D-4387-47FC-AF73-BA5EABFA754A}" srcId="{441C9BFF-8AD7-4827-90F5-60BEDCAF3705}" destId="{AA5F6F18-E160-4334-B212-329E826D78AD}" srcOrd="6" destOrd="0" parTransId="{5C73391F-80AE-4F3D-BEB2-6474947F2786}" sibTransId="{308B49AE-DFC5-4938-AD22-F0BB3B553026}"/>
    <dgm:cxn modelId="{8D241C70-35B5-4391-B735-2AF37B06EC9F}" type="presOf" srcId="{441C9BFF-8AD7-4827-90F5-60BEDCAF3705}" destId="{6EED11E1-277E-4BCE-899E-7E85F38D2BB4}" srcOrd="0" destOrd="0" presId="urn:microsoft.com/office/officeart/2008/layout/LinedList"/>
    <dgm:cxn modelId="{FE765853-9537-4213-99E3-C60980450B67}" srcId="{441C9BFF-8AD7-4827-90F5-60BEDCAF3705}" destId="{FB24214A-7974-447B-8C92-1C90C0B8EE5D}" srcOrd="3" destOrd="0" parTransId="{192F11B6-DE5F-4749-86A9-BCADE8B19AF6}" sibTransId="{ED1A457A-48D8-42DB-8C9B-4A828A130E82}"/>
    <dgm:cxn modelId="{2670CB58-AAF3-4280-986D-0844AEE9CA92}" type="presOf" srcId="{FB24214A-7974-447B-8C92-1C90C0B8EE5D}" destId="{54B9F1D3-349E-4F29-8296-6CEDCF5668FB}" srcOrd="0" destOrd="0" presId="urn:microsoft.com/office/officeart/2008/layout/LinedList"/>
    <dgm:cxn modelId="{5ACB6E79-C903-4C74-9B1A-654F0B0B6F2D}" type="presOf" srcId="{CB4A2B94-0E2B-4811-B065-5BE4B05E7185}" destId="{87D106C8-16C6-42CF-8CED-D3D24EB67C1D}" srcOrd="0" destOrd="0" presId="urn:microsoft.com/office/officeart/2008/layout/LinedList"/>
    <dgm:cxn modelId="{0CDA1292-9F44-4399-84D4-78E0F9D261E9}" srcId="{441C9BFF-8AD7-4827-90F5-60BEDCAF3705}" destId="{6ABF1339-7BD6-4740-A413-8D7CDBD99A42}" srcOrd="0" destOrd="0" parTransId="{74C9DC08-D3C2-4644-84CD-ECBE85D09BFD}" sibTransId="{B4254E01-A436-40DB-B2DD-05B9A5ED0C34}"/>
    <dgm:cxn modelId="{C83D269A-F943-4EA8-892E-327B53509792}" type="presOf" srcId="{F9EBD553-F575-4162-A43A-B8B6382E1BCF}" destId="{DFD068B0-542F-4DE4-994B-0B61AD10AEFD}" srcOrd="0" destOrd="0" presId="urn:microsoft.com/office/officeart/2008/layout/LinedList"/>
    <dgm:cxn modelId="{76D974AD-0C4E-493A-A1C3-9DB27C2224DA}" type="presOf" srcId="{6ABF1339-7BD6-4740-A413-8D7CDBD99A42}" destId="{617D0178-AC32-465E-B17F-9357C9E5E59B}" srcOrd="0" destOrd="0" presId="urn:microsoft.com/office/officeart/2008/layout/LinedList"/>
    <dgm:cxn modelId="{E2F901CE-CB40-462A-93FE-3DDD2B96B0C7}" srcId="{441C9BFF-8AD7-4827-90F5-60BEDCAF3705}" destId="{3BDD1869-3F51-4563-9D9D-84B834A07678}" srcOrd="2" destOrd="0" parTransId="{E945E201-59EE-4D2E-AC77-541187AA5DC0}" sibTransId="{A166EDED-D128-4B07-983C-F34EB043AFD9}"/>
    <dgm:cxn modelId="{118EF4D1-0A3B-4BD2-A238-4114B0F4B925}" type="presOf" srcId="{AA5F6F18-E160-4334-B212-329E826D78AD}" destId="{979FF8CD-217C-487E-B1CB-BE83B0E89B74}" srcOrd="0" destOrd="0" presId="urn:microsoft.com/office/officeart/2008/layout/LinedList"/>
    <dgm:cxn modelId="{42FCFAD1-236A-4A87-AF1F-530F8F9003AC}" type="presOf" srcId="{281A9657-9233-4A19-8E61-5A6311990AA3}" destId="{E8BDECF6-C59D-4844-BC45-87B3F747C94E}" srcOrd="0" destOrd="0" presId="urn:microsoft.com/office/officeart/2008/layout/LinedList"/>
    <dgm:cxn modelId="{A6D74ADC-32AE-40FE-919D-182580F1311C}" srcId="{441C9BFF-8AD7-4827-90F5-60BEDCAF3705}" destId="{F9EBD553-F575-4162-A43A-B8B6382E1BCF}" srcOrd="4" destOrd="0" parTransId="{0F2B0200-52CF-40A5-9492-3D3B0CC999B8}" sibTransId="{E9894FD6-7855-46CE-AD9A-DDCFACCE8875}"/>
    <dgm:cxn modelId="{D9A5C5F4-DE3C-46A3-BE0D-21D3A37BDE84}" srcId="{441C9BFF-8AD7-4827-90F5-60BEDCAF3705}" destId="{CB4A2B94-0E2B-4811-B065-5BE4B05E7185}" srcOrd="5" destOrd="0" parTransId="{1F0D288B-8F1B-43BE-A5DF-EA9CAB087223}" sibTransId="{F24741C2-FF5F-4F45-A250-8B6712B622C0}"/>
    <dgm:cxn modelId="{3DEFF9F9-A958-4704-9ADB-1B1CB0E8997F}" type="presOf" srcId="{3BDD1869-3F51-4563-9D9D-84B834A07678}" destId="{F17C91F3-F1EF-416C-9781-89F0FDCED3AC}" srcOrd="0" destOrd="0" presId="urn:microsoft.com/office/officeart/2008/layout/LinedList"/>
    <dgm:cxn modelId="{7B75F0CC-E77C-40E5-8E9C-1F2028F4A902}" type="presParOf" srcId="{95BEC12F-612B-4B92-88A5-9A41321E59D5}" destId="{B23963D8-5A30-4268-907B-6DAD585F0DA8}" srcOrd="0" destOrd="0" presId="urn:microsoft.com/office/officeart/2008/layout/LinedList"/>
    <dgm:cxn modelId="{510A29B9-85AC-42FD-9D2A-122E77D21792}" type="presParOf" srcId="{95BEC12F-612B-4B92-88A5-9A41321E59D5}" destId="{6D0E5FE4-D019-4AD3-997C-9765CDAC3BD0}" srcOrd="1" destOrd="0" presId="urn:microsoft.com/office/officeart/2008/layout/LinedList"/>
    <dgm:cxn modelId="{D485A923-5640-4E50-B223-E97A63636BA8}" type="presParOf" srcId="{6D0E5FE4-D019-4AD3-997C-9765CDAC3BD0}" destId="{6EED11E1-277E-4BCE-899E-7E85F38D2BB4}" srcOrd="0" destOrd="0" presId="urn:microsoft.com/office/officeart/2008/layout/LinedList"/>
    <dgm:cxn modelId="{8BE106D4-DC19-4A8B-8E8B-EF5C50BE1F4E}" type="presParOf" srcId="{6D0E5FE4-D019-4AD3-997C-9765CDAC3BD0}" destId="{0AF0B191-F17D-4F56-A98D-4BC72D46B4C5}" srcOrd="1" destOrd="0" presId="urn:microsoft.com/office/officeart/2008/layout/LinedList"/>
    <dgm:cxn modelId="{B1A72D0F-C16D-43AA-90C3-CBDA15CDD0FF}" type="presParOf" srcId="{0AF0B191-F17D-4F56-A98D-4BC72D46B4C5}" destId="{1282604B-A9BE-4A48-87F4-80B2DA0B902C}" srcOrd="0" destOrd="0" presId="urn:microsoft.com/office/officeart/2008/layout/LinedList"/>
    <dgm:cxn modelId="{12E4DE5A-3F45-41E8-AF07-95D338660D17}" type="presParOf" srcId="{0AF0B191-F17D-4F56-A98D-4BC72D46B4C5}" destId="{BCE25AFC-13C3-44F1-A010-ED8657163378}" srcOrd="1" destOrd="0" presId="urn:microsoft.com/office/officeart/2008/layout/LinedList"/>
    <dgm:cxn modelId="{8600F6A9-1967-4293-BB26-D3C1739A3D45}" type="presParOf" srcId="{BCE25AFC-13C3-44F1-A010-ED8657163378}" destId="{85005658-D5C1-4EA7-AF00-CFB5C395F15F}" srcOrd="0" destOrd="0" presId="urn:microsoft.com/office/officeart/2008/layout/LinedList"/>
    <dgm:cxn modelId="{AFDFCC28-1A00-425B-B521-5534DD8CC790}" type="presParOf" srcId="{BCE25AFC-13C3-44F1-A010-ED8657163378}" destId="{617D0178-AC32-465E-B17F-9357C9E5E59B}" srcOrd="1" destOrd="0" presId="urn:microsoft.com/office/officeart/2008/layout/LinedList"/>
    <dgm:cxn modelId="{9B6DCA99-F1D4-48DB-AEEE-7E80DA265256}" type="presParOf" srcId="{BCE25AFC-13C3-44F1-A010-ED8657163378}" destId="{1DE119EB-A6EB-4551-BC4E-D7658847F820}" srcOrd="2" destOrd="0" presId="urn:microsoft.com/office/officeart/2008/layout/LinedList"/>
    <dgm:cxn modelId="{2BACC05F-A775-47AF-882C-85FF75D74BDF}" type="presParOf" srcId="{0AF0B191-F17D-4F56-A98D-4BC72D46B4C5}" destId="{7CB34AA6-99B0-49CD-BF83-BB8CF1B80148}" srcOrd="2" destOrd="0" presId="urn:microsoft.com/office/officeart/2008/layout/LinedList"/>
    <dgm:cxn modelId="{1CDE2806-7A32-48FD-95B1-E47F39119C4B}" type="presParOf" srcId="{0AF0B191-F17D-4F56-A98D-4BC72D46B4C5}" destId="{3F7F212E-EC6E-4AE0-BCA9-983B8071C013}" srcOrd="3" destOrd="0" presId="urn:microsoft.com/office/officeart/2008/layout/LinedList"/>
    <dgm:cxn modelId="{A4DE71BB-77E5-48FE-A47D-8FE02133F80B}" type="presParOf" srcId="{0AF0B191-F17D-4F56-A98D-4BC72D46B4C5}" destId="{2C6BF96F-B13C-4376-A3A5-32363918BAF5}" srcOrd="4" destOrd="0" presId="urn:microsoft.com/office/officeart/2008/layout/LinedList"/>
    <dgm:cxn modelId="{AAC2B68B-0270-438E-9821-DA1F5838A123}" type="presParOf" srcId="{2C6BF96F-B13C-4376-A3A5-32363918BAF5}" destId="{057F220F-D3FF-4D77-BFBB-704903EE2FE0}" srcOrd="0" destOrd="0" presId="urn:microsoft.com/office/officeart/2008/layout/LinedList"/>
    <dgm:cxn modelId="{BAB4FDEB-801C-4D8F-9EE7-2A48B8AD96AE}" type="presParOf" srcId="{2C6BF96F-B13C-4376-A3A5-32363918BAF5}" destId="{88200002-FE15-4159-8C5B-AFFA9019A841}" srcOrd="1" destOrd="0" presId="urn:microsoft.com/office/officeart/2008/layout/LinedList"/>
    <dgm:cxn modelId="{7C8CAAC7-1F09-4E1F-9ADE-630F0DCE0C96}" type="presParOf" srcId="{2C6BF96F-B13C-4376-A3A5-32363918BAF5}" destId="{546B5E60-43E7-464F-BAFF-EEC2A2E5B659}" srcOrd="2" destOrd="0" presId="urn:microsoft.com/office/officeart/2008/layout/LinedList"/>
    <dgm:cxn modelId="{0925458F-2ACC-43EE-A9D1-DF8091008556}" type="presParOf" srcId="{0AF0B191-F17D-4F56-A98D-4BC72D46B4C5}" destId="{D043A21F-0090-4A8B-804E-B9EABE86DBD9}" srcOrd="5" destOrd="0" presId="urn:microsoft.com/office/officeart/2008/layout/LinedList"/>
    <dgm:cxn modelId="{9707AB05-74DB-4B67-8FCA-A12965B5546C}" type="presParOf" srcId="{0AF0B191-F17D-4F56-A98D-4BC72D46B4C5}" destId="{8D7F3B28-59D3-44FA-8B0D-823DC44A6652}" srcOrd="6" destOrd="0" presId="urn:microsoft.com/office/officeart/2008/layout/LinedList"/>
    <dgm:cxn modelId="{9C6A3406-B5E9-43DB-923B-95724307BB5A}" type="presParOf" srcId="{0AF0B191-F17D-4F56-A98D-4BC72D46B4C5}" destId="{4D6F3D9F-31BB-4813-A5FD-78E310906BDF}" srcOrd="7" destOrd="0" presId="urn:microsoft.com/office/officeart/2008/layout/LinedList"/>
    <dgm:cxn modelId="{EF761986-63E4-4C1B-A5B7-D71D78E085E7}" type="presParOf" srcId="{4D6F3D9F-31BB-4813-A5FD-78E310906BDF}" destId="{D72510E2-0916-4971-9AA8-9B2717FBA64C}" srcOrd="0" destOrd="0" presId="urn:microsoft.com/office/officeart/2008/layout/LinedList"/>
    <dgm:cxn modelId="{85BA6235-C143-436B-9E67-2796FF01F199}" type="presParOf" srcId="{4D6F3D9F-31BB-4813-A5FD-78E310906BDF}" destId="{F17C91F3-F1EF-416C-9781-89F0FDCED3AC}" srcOrd="1" destOrd="0" presId="urn:microsoft.com/office/officeart/2008/layout/LinedList"/>
    <dgm:cxn modelId="{BAF6A606-C427-4E76-B1E2-A8A38801C16C}" type="presParOf" srcId="{4D6F3D9F-31BB-4813-A5FD-78E310906BDF}" destId="{80CB68F8-14B5-4B81-8E73-CB7C3A59D67D}" srcOrd="2" destOrd="0" presId="urn:microsoft.com/office/officeart/2008/layout/LinedList"/>
    <dgm:cxn modelId="{BB0A17B6-067D-41B9-87E9-EA80B22EC47C}" type="presParOf" srcId="{0AF0B191-F17D-4F56-A98D-4BC72D46B4C5}" destId="{1B2B6C0B-3DCB-45D5-BC50-DBBFD4209581}" srcOrd="8" destOrd="0" presId="urn:microsoft.com/office/officeart/2008/layout/LinedList"/>
    <dgm:cxn modelId="{1C393C4F-2E6A-4FED-AD9A-44397D2F6E22}" type="presParOf" srcId="{0AF0B191-F17D-4F56-A98D-4BC72D46B4C5}" destId="{99C82FEC-EAA0-453B-969A-3BBDEC1C76BE}" srcOrd="9" destOrd="0" presId="urn:microsoft.com/office/officeart/2008/layout/LinedList"/>
    <dgm:cxn modelId="{12A095D0-E0D0-4658-9129-94D5C3E88A78}" type="presParOf" srcId="{0AF0B191-F17D-4F56-A98D-4BC72D46B4C5}" destId="{9A6366F6-04DE-4105-A65B-A603CE0B0CF9}" srcOrd="10" destOrd="0" presId="urn:microsoft.com/office/officeart/2008/layout/LinedList"/>
    <dgm:cxn modelId="{FE8A43F1-B9A2-47A2-8D26-F48B9A134460}" type="presParOf" srcId="{9A6366F6-04DE-4105-A65B-A603CE0B0CF9}" destId="{C9FA03CD-9688-4E7A-B0BF-9C2D869F5D06}" srcOrd="0" destOrd="0" presId="urn:microsoft.com/office/officeart/2008/layout/LinedList"/>
    <dgm:cxn modelId="{BFBFBED8-FFC3-45F1-939F-D8DB0550F70C}" type="presParOf" srcId="{9A6366F6-04DE-4105-A65B-A603CE0B0CF9}" destId="{54B9F1D3-349E-4F29-8296-6CEDCF5668FB}" srcOrd="1" destOrd="0" presId="urn:microsoft.com/office/officeart/2008/layout/LinedList"/>
    <dgm:cxn modelId="{BAF16665-F28E-4CAF-A542-A285D8D77A81}" type="presParOf" srcId="{9A6366F6-04DE-4105-A65B-A603CE0B0CF9}" destId="{9318C02B-C2E1-43BC-8930-E16D46012391}" srcOrd="2" destOrd="0" presId="urn:microsoft.com/office/officeart/2008/layout/LinedList"/>
    <dgm:cxn modelId="{D22B12BB-9E89-415A-8B26-97101EF03B75}" type="presParOf" srcId="{0AF0B191-F17D-4F56-A98D-4BC72D46B4C5}" destId="{52088E0D-C3BF-4C0C-BCB3-3EC8C2AC9DA2}" srcOrd="11" destOrd="0" presId="urn:microsoft.com/office/officeart/2008/layout/LinedList"/>
    <dgm:cxn modelId="{044AF72E-DF32-4E8D-80AC-F935F1CE7FA7}" type="presParOf" srcId="{0AF0B191-F17D-4F56-A98D-4BC72D46B4C5}" destId="{C12D794D-6513-4173-AE1C-4426723B2B1B}" srcOrd="12" destOrd="0" presId="urn:microsoft.com/office/officeart/2008/layout/LinedList"/>
    <dgm:cxn modelId="{5F2E6542-E94E-4D1E-BE95-C95BDF23B44B}" type="presParOf" srcId="{0AF0B191-F17D-4F56-A98D-4BC72D46B4C5}" destId="{94B75FBB-D2B6-4F94-979D-69F1904D1D78}" srcOrd="13" destOrd="0" presId="urn:microsoft.com/office/officeart/2008/layout/LinedList"/>
    <dgm:cxn modelId="{813A840B-AD01-4DB4-9837-69F8B9DC7B6C}" type="presParOf" srcId="{94B75FBB-D2B6-4F94-979D-69F1904D1D78}" destId="{AE1D1F8A-11AC-485B-835C-5C624E1E0FC7}" srcOrd="0" destOrd="0" presId="urn:microsoft.com/office/officeart/2008/layout/LinedList"/>
    <dgm:cxn modelId="{C70ED193-141A-405F-82C1-303F17CBFB7A}" type="presParOf" srcId="{94B75FBB-D2B6-4F94-979D-69F1904D1D78}" destId="{DFD068B0-542F-4DE4-994B-0B61AD10AEFD}" srcOrd="1" destOrd="0" presId="urn:microsoft.com/office/officeart/2008/layout/LinedList"/>
    <dgm:cxn modelId="{AA9BC914-892E-497A-AF40-7E567451F899}" type="presParOf" srcId="{94B75FBB-D2B6-4F94-979D-69F1904D1D78}" destId="{2A36F9F5-5A75-43FD-A311-20126DFC3653}" srcOrd="2" destOrd="0" presId="urn:microsoft.com/office/officeart/2008/layout/LinedList"/>
    <dgm:cxn modelId="{A834A41C-769B-4CC1-884F-19EDD9FF305A}" type="presParOf" srcId="{0AF0B191-F17D-4F56-A98D-4BC72D46B4C5}" destId="{5D1B674A-EB9E-449D-9DFE-2BD35675B4CC}" srcOrd="14" destOrd="0" presId="urn:microsoft.com/office/officeart/2008/layout/LinedList"/>
    <dgm:cxn modelId="{6BACC78B-E54E-417A-AFB7-99D1EFE99130}" type="presParOf" srcId="{0AF0B191-F17D-4F56-A98D-4BC72D46B4C5}" destId="{D6345527-7BA4-49E2-A591-EE5A62E71112}" srcOrd="15" destOrd="0" presId="urn:microsoft.com/office/officeart/2008/layout/LinedList"/>
    <dgm:cxn modelId="{4BDFAA3F-316F-450B-AEA2-944AA1E45E68}" type="presParOf" srcId="{0AF0B191-F17D-4F56-A98D-4BC72D46B4C5}" destId="{886EA3F9-F635-4D84-9AB6-88F96895C15E}" srcOrd="16" destOrd="0" presId="urn:microsoft.com/office/officeart/2008/layout/LinedList"/>
    <dgm:cxn modelId="{CA355E6B-E8F7-422E-AF94-C3E4B01B733B}" type="presParOf" srcId="{886EA3F9-F635-4D84-9AB6-88F96895C15E}" destId="{8FC21090-F2EB-4A37-8B9D-6F303A4E6199}" srcOrd="0" destOrd="0" presId="urn:microsoft.com/office/officeart/2008/layout/LinedList"/>
    <dgm:cxn modelId="{4087A048-7077-4E24-A62B-015816CCDBA9}" type="presParOf" srcId="{886EA3F9-F635-4D84-9AB6-88F96895C15E}" destId="{87D106C8-16C6-42CF-8CED-D3D24EB67C1D}" srcOrd="1" destOrd="0" presId="urn:microsoft.com/office/officeart/2008/layout/LinedList"/>
    <dgm:cxn modelId="{697FB066-404D-45D7-83EF-6A4FA7CEAF92}" type="presParOf" srcId="{886EA3F9-F635-4D84-9AB6-88F96895C15E}" destId="{9CC7A78D-0DBD-4682-910F-77F97FAE4D42}" srcOrd="2" destOrd="0" presId="urn:microsoft.com/office/officeart/2008/layout/LinedList"/>
    <dgm:cxn modelId="{FC5CC9ED-0AB5-4AE9-A839-C05CDB0ED70A}" type="presParOf" srcId="{0AF0B191-F17D-4F56-A98D-4BC72D46B4C5}" destId="{20F1D7F6-EC48-461B-B3AD-9E05401386ED}" srcOrd="17" destOrd="0" presId="urn:microsoft.com/office/officeart/2008/layout/LinedList"/>
    <dgm:cxn modelId="{5F45ACCD-8AB5-4D7D-9DBA-E41EFAC3742A}" type="presParOf" srcId="{0AF0B191-F17D-4F56-A98D-4BC72D46B4C5}" destId="{E7A903F0-CFAD-45B7-A8CE-294F30A8BF6A}" srcOrd="18" destOrd="0" presId="urn:microsoft.com/office/officeart/2008/layout/LinedList"/>
    <dgm:cxn modelId="{2365530A-F5AE-483E-B9FD-79284AE4AA40}" type="presParOf" srcId="{0AF0B191-F17D-4F56-A98D-4BC72D46B4C5}" destId="{730275E1-B141-484F-94E0-AE46E28CC214}" srcOrd="19" destOrd="0" presId="urn:microsoft.com/office/officeart/2008/layout/LinedList"/>
    <dgm:cxn modelId="{1961F174-5F14-4D9B-B3AA-DB3ED9BF8A76}" type="presParOf" srcId="{730275E1-B141-484F-94E0-AE46E28CC214}" destId="{48369354-2903-4600-AB55-1DADE6A5EE38}" srcOrd="0" destOrd="0" presId="urn:microsoft.com/office/officeart/2008/layout/LinedList"/>
    <dgm:cxn modelId="{BC7B2B07-0C3E-4D12-AD4F-7F4CC82B687A}" type="presParOf" srcId="{730275E1-B141-484F-94E0-AE46E28CC214}" destId="{979FF8CD-217C-487E-B1CB-BE83B0E89B74}" srcOrd="1" destOrd="0" presId="urn:microsoft.com/office/officeart/2008/layout/LinedList"/>
    <dgm:cxn modelId="{3690B9D2-4D37-49AA-BFB8-CD8AEBE5E20C}" type="presParOf" srcId="{730275E1-B141-484F-94E0-AE46E28CC214}" destId="{10C7C8F6-2C26-4AB4-B571-39F39D2BA878}" srcOrd="2" destOrd="0" presId="urn:microsoft.com/office/officeart/2008/layout/LinedList"/>
    <dgm:cxn modelId="{89A84013-52CF-4F2D-A3C7-582CC9B43C51}" type="presParOf" srcId="{0AF0B191-F17D-4F56-A98D-4BC72D46B4C5}" destId="{01BCB8D6-D9A8-4C02-A617-FCE68BD353E5}" srcOrd="20" destOrd="0" presId="urn:microsoft.com/office/officeart/2008/layout/LinedList"/>
    <dgm:cxn modelId="{45B44032-7B25-441B-A8B1-4AF5E577691B}" type="presParOf" srcId="{0AF0B191-F17D-4F56-A98D-4BC72D46B4C5}" destId="{AAF0EE98-3A55-4C44-A21F-7261338E0D9D}" srcOrd="21" destOrd="0" presId="urn:microsoft.com/office/officeart/2008/layout/LinedList"/>
    <dgm:cxn modelId="{246F982F-1E8E-431B-84CE-290BDB16159F}" type="presParOf" srcId="{0AF0B191-F17D-4F56-A98D-4BC72D46B4C5}" destId="{F59CE31E-0E01-4523-84F0-2F5214C63D87}" srcOrd="22" destOrd="0" presId="urn:microsoft.com/office/officeart/2008/layout/LinedList"/>
    <dgm:cxn modelId="{5E4C8DC8-FBB0-4004-B517-E4F55B5A3ACF}" type="presParOf" srcId="{F59CE31E-0E01-4523-84F0-2F5214C63D87}" destId="{061D9BD2-334F-4482-9364-54808AE3A934}" srcOrd="0" destOrd="0" presId="urn:microsoft.com/office/officeart/2008/layout/LinedList"/>
    <dgm:cxn modelId="{99BB6FA2-1F9A-457D-9D4F-CB4FC6A7464D}" type="presParOf" srcId="{F59CE31E-0E01-4523-84F0-2F5214C63D87}" destId="{E8BDECF6-C59D-4844-BC45-87B3F747C94E}" srcOrd="1" destOrd="0" presId="urn:microsoft.com/office/officeart/2008/layout/LinedList"/>
    <dgm:cxn modelId="{9B7D0886-46A7-48CC-A49C-A5B188A0C5C2}" type="presParOf" srcId="{F59CE31E-0E01-4523-84F0-2F5214C63D87}" destId="{8D4FE7E2-B32B-42D1-80CA-24AEAC640766}" srcOrd="2" destOrd="0" presId="urn:microsoft.com/office/officeart/2008/layout/LinedList"/>
    <dgm:cxn modelId="{3BBF6CA4-0576-4D92-AEB1-002E7D280270}" type="presParOf" srcId="{0AF0B191-F17D-4F56-A98D-4BC72D46B4C5}" destId="{AA6A103B-815F-4263-BE2C-63EDBE02E68F}" srcOrd="23" destOrd="0" presId="urn:microsoft.com/office/officeart/2008/layout/LinedList"/>
    <dgm:cxn modelId="{674C76E7-2AD3-4E5B-AA5D-5585A8ECD056}" type="presParOf" srcId="{0AF0B191-F17D-4F56-A98D-4BC72D46B4C5}" destId="{BF5C3DC4-192D-4340-AD14-B4FD12D373DE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Comments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0343F91B-04B1-44B9-AD95-2DD0EF17E913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8C909893-7B0F-43C4-9FB9-EEAAA9BE00AE}" type="parTrans" cxnId="{5ED1DCF6-133A-4E4D-A6AE-3CDAA3462BB4}">
      <dgm:prSet/>
      <dgm:spPr/>
      <dgm:t>
        <a:bodyPr/>
        <a:lstStyle/>
        <a:p>
          <a:endParaRPr lang="en-PH"/>
        </a:p>
      </dgm:t>
    </dgm:pt>
    <dgm:pt modelId="{C5EA28BD-D948-4077-839B-924BC1EC2BAA}" type="sibTrans" cxnId="{5ED1DCF6-133A-4E4D-A6AE-3CDAA3462BB4}">
      <dgm:prSet/>
      <dgm:spPr/>
      <dgm:t>
        <a:bodyPr/>
        <a:lstStyle/>
        <a:p>
          <a:endParaRPr lang="en-PH"/>
        </a:p>
      </dgm:t>
    </dgm:pt>
    <dgm:pt modelId="{2D3E486A-0782-4884-8D94-44B5902905F3}">
      <dgm:prSet phldrT="[Text]"/>
      <dgm:spPr/>
      <dgm:t>
        <a:bodyPr/>
        <a:lstStyle/>
        <a:p>
          <a:r>
            <a:rPr lang="en-PH" dirty="0"/>
            <a:t>text</a:t>
          </a:r>
        </a:p>
      </dgm:t>
    </dgm:pt>
    <dgm:pt modelId="{28E16F0D-7569-42A8-82AE-1B7E7E456F75}" type="parTrans" cxnId="{88345928-175A-45F8-9D1E-39DCF43B92C1}">
      <dgm:prSet/>
      <dgm:spPr/>
      <dgm:t>
        <a:bodyPr/>
        <a:lstStyle/>
        <a:p>
          <a:endParaRPr lang="en-PH"/>
        </a:p>
      </dgm:t>
    </dgm:pt>
    <dgm:pt modelId="{0232972A-39EB-4C69-9820-954632B0E004}" type="sibTrans" cxnId="{88345928-175A-45F8-9D1E-39DCF43B92C1}">
      <dgm:prSet/>
      <dgm:spPr/>
      <dgm:t>
        <a:bodyPr/>
        <a:lstStyle/>
        <a:p>
          <a:endParaRPr lang="en-PH"/>
        </a:p>
      </dgm:t>
    </dgm:pt>
    <dgm:pt modelId="{320E96CF-9EA4-458D-A184-9072F78057E9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1A0805B3-B4F4-40DC-AFFD-1228B61AFDB5}" type="parTrans" cxnId="{FBBEBC0E-8C75-440D-A157-58A741961BFF}">
      <dgm:prSet/>
      <dgm:spPr/>
      <dgm:t>
        <a:bodyPr/>
        <a:lstStyle/>
        <a:p>
          <a:endParaRPr lang="en-PH"/>
        </a:p>
      </dgm:t>
    </dgm:pt>
    <dgm:pt modelId="{BA0EFDA7-68E0-4D61-B16E-744FC831AD49}" type="sibTrans" cxnId="{FBBEBC0E-8C75-440D-A157-58A741961BFF}">
      <dgm:prSet/>
      <dgm:spPr/>
      <dgm:t>
        <a:bodyPr/>
        <a:lstStyle/>
        <a:p>
          <a:endParaRPr lang="en-PH"/>
        </a:p>
      </dgm:t>
    </dgm:pt>
    <dgm:pt modelId="{85ACF861-0686-421F-9708-AA77893A911C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6D61EBA-7EBB-4451-AB83-1EC41517358D}" type="parTrans" cxnId="{848F4EC6-712D-4BB3-95AD-432EFCD357E0}">
      <dgm:prSet/>
      <dgm:spPr/>
      <dgm:t>
        <a:bodyPr/>
        <a:lstStyle/>
        <a:p>
          <a:endParaRPr lang="en-PH"/>
        </a:p>
      </dgm:t>
    </dgm:pt>
    <dgm:pt modelId="{90A3D637-F46D-4E49-888E-B8B650C2751C}" type="sibTrans" cxnId="{848F4EC6-712D-4BB3-95AD-432EFCD357E0}">
      <dgm:prSet/>
      <dgm:spPr/>
      <dgm:t>
        <a:bodyPr/>
        <a:lstStyle/>
        <a:p>
          <a:endParaRPr lang="en-PH"/>
        </a:p>
      </dgm:t>
    </dgm:pt>
    <dgm:pt modelId="{A53C3E2D-9468-4D6A-86F3-0A39811EAEBC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5622B4C3-266E-4697-AAE0-54DD76537A7C}" type="pres">
      <dgm:prSet presAssocID="{441C9BFF-8AD7-4827-90F5-60BEDCAF3705}" presName="thickLine" presStyleLbl="alignNode1" presStyleIdx="0" presStyleCnt="1"/>
      <dgm:spPr/>
    </dgm:pt>
    <dgm:pt modelId="{B8FC07D7-1C10-42C3-9CE5-3922EAFE4FB7}" type="pres">
      <dgm:prSet presAssocID="{441C9BFF-8AD7-4827-90F5-60BEDCAF3705}" presName="horz1" presStyleCnt="0"/>
      <dgm:spPr/>
    </dgm:pt>
    <dgm:pt modelId="{5FC1690E-C7BC-4915-804E-04E93AF8C6DB}" type="pres">
      <dgm:prSet presAssocID="{441C9BFF-8AD7-4827-90F5-60BEDCAF3705}" presName="tx1" presStyleLbl="revTx" presStyleIdx="0" presStyleCnt="5"/>
      <dgm:spPr/>
    </dgm:pt>
    <dgm:pt modelId="{E50B94C4-2295-4969-B215-8449DBB952CE}" type="pres">
      <dgm:prSet presAssocID="{441C9BFF-8AD7-4827-90F5-60BEDCAF3705}" presName="vert1" presStyleCnt="0"/>
      <dgm:spPr/>
    </dgm:pt>
    <dgm:pt modelId="{119FE426-48CB-4A53-8347-9B478E367C5D}" type="pres">
      <dgm:prSet presAssocID="{0343F91B-04B1-44B9-AD95-2DD0EF17E913}" presName="vertSpace2a" presStyleCnt="0"/>
      <dgm:spPr/>
    </dgm:pt>
    <dgm:pt modelId="{7938EF11-A7C2-499D-82C0-80F31A858AF6}" type="pres">
      <dgm:prSet presAssocID="{0343F91B-04B1-44B9-AD95-2DD0EF17E913}" presName="horz2" presStyleCnt="0"/>
      <dgm:spPr/>
    </dgm:pt>
    <dgm:pt modelId="{4A06019D-D8A9-4803-9FC2-0B09C4927484}" type="pres">
      <dgm:prSet presAssocID="{0343F91B-04B1-44B9-AD95-2DD0EF17E913}" presName="horzSpace2" presStyleCnt="0"/>
      <dgm:spPr/>
    </dgm:pt>
    <dgm:pt modelId="{99212178-0F69-4232-AF45-059B522B7556}" type="pres">
      <dgm:prSet presAssocID="{0343F91B-04B1-44B9-AD95-2DD0EF17E913}" presName="tx2" presStyleLbl="revTx" presStyleIdx="1" presStyleCnt="5"/>
      <dgm:spPr/>
    </dgm:pt>
    <dgm:pt modelId="{AA689E00-DD9A-4A60-BC95-28AF77840FB9}" type="pres">
      <dgm:prSet presAssocID="{0343F91B-04B1-44B9-AD95-2DD0EF17E913}" presName="vert2" presStyleCnt="0"/>
      <dgm:spPr/>
    </dgm:pt>
    <dgm:pt modelId="{B3251EAE-C421-4680-B2CD-B6F258D5514C}" type="pres">
      <dgm:prSet presAssocID="{0343F91B-04B1-44B9-AD95-2DD0EF17E913}" presName="thinLine2b" presStyleLbl="callout" presStyleIdx="0" presStyleCnt="4"/>
      <dgm:spPr/>
    </dgm:pt>
    <dgm:pt modelId="{F3932B5F-97E4-472F-A833-4F623D751327}" type="pres">
      <dgm:prSet presAssocID="{0343F91B-04B1-44B9-AD95-2DD0EF17E913}" presName="vertSpace2b" presStyleCnt="0"/>
      <dgm:spPr/>
    </dgm:pt>
    <dgm:pt modelId="{A23ED87E-8E89-44D8-B704-C27F5B5121D6}" type="pres">
      <dgm:prSet presAssocID="{2D3E486A-0782-4884-8D94-44B5902905F3}" presName="horz2" presStyleCnt="0"/>
      <dgm:spPr/>
    </dgm:pt>
    <dgm:pt modelId="{2EA808AD-3966-4651-9C4C-77668CEF7AC2}" type="pres">
      <dgm:prSet presAssocID="{2D3E486A-0782-4884-8D94-44B5902905F3}" presName="horzSpace2" presStyleCnt="0"/>
      <dgm:spPr/>
    </dgm:pt>
    <dgm:pt modelId="{B9601A66-50FB-49A2-9AB4-CE706B4CDF38}" type="pres">
      <dgm:prSet presAssocID="{2D3E486A-0782-4884-8D94-44B5902905F3}" presName="tx2" presStyleLbl="revTx" presStyleIdx="2" presStyleCnt="5"/>
      <dgm:spPr/>
    </dgm:pt>
    <dgm:pt modelId="{C9BB2B4F-F130-4E14-A440-DBFA0C0848B6}" type="pres">
      <dgm:prSet presAssocID="{2D3E486A-0782-4884-8D94-44B5902905F3}" presName="vert2" presStyleCnt="0"/>
      <dgm:spPr/>
    </dgm:pt>
    <dgm:pt modelId="{C2D98C45-9979-4013-BF1B-30825DCF5DBD}" type="pres">
      <dgm:prSet presAssocID="{2D3E486A-0782-4884-8D94-44B5902905F3}" presName="thinLine2b" presStyleLbl="callout" presStyleIdx="1" presStyleCnt="4"/>
      <dgm:spPr/>
    </dgm:pt>
    <dgm:pt modelId="{F329DAE7-D8FE-4AAB-9FCE-93FA7401596E}" type="pres">
      <dgm:prSet presAssocID="{2D3E486A-0782-4884-8D94-44B5902905F3}" presName="vertSpace2b" presStyleCnt="0"/>
      <dgm:spPr/>
    </dgm:pt>
    <dgm:pt modelId="{E000CFD6-4935-4F13-82FE-E8425DC5E058}" type="pres">
      <dgm:prSet presAssocID="{320E96CF-9EA4-458D-A184-9072F78057E9}" presName="horz2" presStyleCnt="0"/>
      <dgm:spPr/>
    </dgm:pt>
    <dgm:pt modelId="{91B22C95-BD51-49E0-8E9E-CBAC497E8E9A}" type="pres">
      <dgm:prSet presAssocID="{320E96CF-9EA4-458D-A184-9072F78057E9}" presName="horzSpace2" presStyleCnt="0"/>
      <dgm:spPr/>
    </dgm:pt>
    <dgm:pt modelId="{DFDF3CE2-76E7-49FB-B50E-A08C1FA95CF7}" type="pres">
      <dgm:prSet presAssocID="{320E96CF-9EA4-458D-A184-9072F78057E9}" presName="tx2" presStyleLbl="revTx" presStyleIdx="3" presStyleCnt="5"/>
      <dgm:spPr/>
    </dgm:pt>
    <dgm:pt modelId="{D68A34B2-3351-4301-A773-E1F10B143D8C}" type="pres">
      <dgm:prSet presAssocID="{320E96CF-9EA4-458D-A184-9072F78057E9}" presName="vert2" presStyleCnt="0"/>
      <dgm:spPr/>
    </dgm:pt>
    <dgm:pt modelId="{259B6B5F-4D91-46AF-B461-60153417BB58}" type="pres">
      <dgm:prSet presAssocID="{320E96CF-9EA4-458D-A184-9072F78057E9}" presName="thinLine2b" presStyleLbl="callout" presStyleIdx="2" presStyleCnt="4"/>
      <dgm:spPr/>
    </dgm:pt>
    <dgm:pt modelId="{3516315F-84FA-4F7F-AC32-F9FA09D9CA49}" type="pres">
      <dgm:prSet presAssocID="{320E96CF-9EA4-458D-A184-9072F78057E9}" presName="vertSpace2b" presStyleCnt="0"/>
      <dgm:spPr/>
    </dgm:pt>
    <dgm:pt modelId="{B71A8220-4D7E-404E-AAFE-A90F9500D194}" type="pres">
      <dgm:prSet presAssocID="{85ACF861-0686-421F-9708-AA77893A911C}" presName="horz2" presStyleCnt="0"/>
      <dgm:spPr/>
    </dgm:pt>
    <dgm:pt modelId="{55BED517-8A13-4CFD-8D4D-FBFAAD891528}" type="pres">
      <dgm:prSet presAssocID="{85ACF861-0686-421F-9708-AA77893A911C}" presName="horzSpace2" presStyleCnt="0"/>
      <dgm:spPr/>
    </dgm:pt>
    <dgm:pt modelId="{B700C9BC-8230-4920-B8A3-1FA4AC47556A}" type="pres">
      <dgm:prSet presAssocID="{85ACF861-0686-421F-9708-AA77893A911C}" presName="tx2" presStyleLbl="revTx" presStyleIdx="4" presStyleCnt="5"/>
      <dgm:spPr/>
    </dgm:pt>
    <dgm:pt modelId="{61AFA3EB-8030-40D3-A67C-BCF1612DB568}" type="pres">
      <dgm:prSet presAssocID="{85ACF861-0686-421F-9708-AA77893A911C}" presName="vert2" presStyleCnt="0"/>
      <dgm:spPr/>
    </dgm:pt>
    <dgm:pt modelId="{D81E8F91-3B98-4BE8-87B4-91FBDC175A0C}" type="pres">
      <dgm:prSet presAssocID="{85ACF861-0686-421F-9708-AA77893A911C}" presName="thinLine2b" presStyleLbl="callout" presStyleIdx="3" presStyleCnt="4"/>
      <dgm:spPr/>
    </dgm:pt>
    <dgm:pt modelId="{EB6087EF-0B35-4A50-8172-AE952640CB00}" type="pres">
      <dgm:prSet presAssocID="{85ACF861-0686-421F-9708-AA77893A911C}" presName="vertSpace2b" presStyleCnt="0"/>
      <dgm:spPr/>
    </dgm:pt>
  </dgm:ptLst>
  <dgm:cxnLst>
    <dgm:cxn modelId="{FBBEBC0E-8C75-440D-A157-58A741961BFF}" srcId="{441C9BFF-8AD7-4827-90F5-60BEDCAF3705}" destId="{320E96CF-9EA4-458D-A184-9072F78057E9}" srcOrd="2" destOrd="0" parTransId="{1A0805B3-B4F4-40DC-AFFD-1228B61AFDB5}" sibTransId="{BA0EFDA7-68E0-4D61-B16E-744FC831AD49}"/>
    <dgm:cxn modelId="{88345928-175A-45F8-9D1E-39DCF43B92C1}" srcId="{441C9BFF-8AD7-4827-90F5-60BEDCAF3705}" destId="{2D3E486A-0782-4884-8D94-44B5902905F3}" srcOrd="1" destOrd="0" parTransId="{28E16F0D-7569-42A8-82AE-1B7E7E456F75}" sibTransId="{0232972A-39EB-4C69-9820-954632B0E004}"/>
    <dgm:cxn modelId="{5F9F5F3D-597C-4D50-A27A-6F8A68AE2D2A}" type="presOf" srcId="{441C9BFF-8AD7-4827-90F5-60BEDCAF3705}" destId="{5FC1690E-C7BC-4915-804E-04E93AF8C6DB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27FD474-2CA3-4951-BE98-3883283C350B}" type="presOf" srcId="{320E96CF-9EA4-458D-A184-9072F78057E9}" destId="{DFDF3CE2-76E7-49FB-B50E-A08C1FA95CF7}" srcOrd="0" destOrd="0" presId="urn:microsoft.com/office/officeart/2008/layout/LinedList"/>
    <dgm:cxn modelId="{E3AF9856-4204-4ECA-A180-13C53726F650}" type="presOf" srcId="{85ACF861-0686-421F-9708-AA77893A911C}" destId="{B700C9BC-8230-4920-B8A3-1FA4AC47556A}" srcOrd="0" destOrd="0" presId="urn:microsoft.com/office/officeart/2008/layout/LinedList"/>
    <dgm:cxn modelId="{A6650881-B201-4994-B9BD-FFB2E67FE982}" type="presOf" srcId="{0343F91B-04B1-44B9-AD95-2DD0EF17E913}" destId="{99212178-0F69-4232-AF45-059B522B7556}" srcOrd="0" destOrd="0" presId="urn:microsoft.com/office/officeart/2008/layout/LinedList"/>
    <dgm:cxn modelId="{646F4EA6-EC3E-45F9-BFAE-4224B5BDD780}" type="presOf" srcId="{2D3E486A-0782-4884-8D94-44B5902905F3}" destId="{B9601A66-50FB-49A2-9AB4-CE706B4CDF38}" srcOrd="0" destOrd="0" presId="urn:microsoft.com/office/officeart/2008/layout/LinedList"/>
    <dgm:cxn modelId="{169556AA-CA65-499C-BCDD-6D07B37C3B58}" type="presOf" srcId="{34BEB75E-ED6D-4113-9F50-1BF5F1954990}" destId="{A53C3E2D-9468-4D6A-86F3-0A39811EAEBC}" srcOrd="0" destOrd="0" presId="urn:microsoft.com/office/officeart/2008/layout/LinedList"/>
    <dgm:cxn modelId="{848F4EC6-712D-4BB3-95AD-432EFCD357E0}" srcId="{441C9BFF-8AD7-4827-90F5-60BEDCAF3705}" destId="{85ACF861-0686-421F-9708-AA77893A911C}" srcOrd="3" destOrd="0" parTransId="{E6D61EBA-7EBB-4451-AB83-1EC41517358D}" sibTransId="{90A3D637-F46D-4E49-888E-B8B650C2751C}"/>
    <dgm:cxn modelId="{5ED1DCF6-133A-4E4D-A6AE-3CDAA3462BB4}" srcId="{441C9BFF-8AD7-4827-90F5-60BEDCAF3705}" destId="{0343F91B-04B1-44B9-AD95-2DD0EF17E913}" srcOrd="0" destOrd="0" parTransId="{8C909893-7B0F-43C4-9FB9-EEAAA9BE00AE}" sibTransId="{C5EA28BD-D948-4077-839B-924BC1EC2BAA}"/>
    <dgm:cxn modelId="{471EA54E-EFD6-4DFC-BA78-AEB72B966D03}" type="presParOf" srcId="{A53C3E2D-9468-4D6A-86F3-0A39811EAEBC}" destId="{5622B4C3-266E-4697-AAE0-54DD76537A7C}" srcOrd="0" destOrd="0" presId="urn:microsoft.com/office/officeart/2008/layout/LinedList"/>
    <dgm:cxn modelId="{19C3A6AA-3DE8-4E77-A70D-C95AD8A19B6C}" type="presParOf" srcId="{A53C3E2D-9468-4D6A-86F3-0A39811EAEBC}" destId="{B8FC07D7-1C10-42C3-9CE5-3922EAFE4FB7}" srcOrd="1" destOrd="0" presId="urn:microsoft.com/office/officeart/2008/layout/LinedList"/>
    <dgm:cxn modelId="{158E9318-9738-4152-851B-20D78597181C}" type="presParOf" srcId="{B8FC07D7-1C10-42C3-9CE5-3922EAFE4FB7}" destId="{5FC1690E-C7BC-4915-804E-04E93AF8C6DB}" srcOrd="0" destOrd="0" presId="urn:microsoft.com/office/officeart/2008/layout/LinedList"/>
    <dgm:cxn modelId="{1D9F2BC7-645A-4CB9-B5B1-3568F06D243E}" type="presParOf" srcId="{B8FC07D7-1C10-42C3-9CE5-3922EAFE4FB7}" destId="{E50B94C4-2295-4969-B215-8449DBB952CE}" srcOrd="1" destOrd="0" presId="urn:microsoft.com/office/officeart/2008/layout/LinedList"/>
    <dgm:cxn modelId="{F004B7C9-4538-4EC8-A180-31C21D21F1E1}" type="presParOf" srcId="{E50B94C4-2295-4969-B215-8449DBB952CE}" destId="{119FE426-48CB-4A53-8347-9B478E367C5D}" srcOrd="0" destOrd="0" presId="urn:microsoft.com/office/officeart/2008/layout/LinedList"/>
    <dgm:cxn modelId="{B1C5D3B1-AE7B-4095-B72C-6842FC18C058}" type="presParOf" srcId="{E50B94C4-2295-4969-B215-8449DBB952CE}" destId="{7938EF11-A7C2-499D-82C0-80F31A858AF6}" srcOrd="1" destOrd="0" presId="urn:microsoft.com/office/officeart/2008/layout/LinedList"/>
    <dgm:cxn modelId="{AE6696FC-6196-4660-8583-1A8B14F76283}" type="presParOf" srcId="{7938EF11-A7C2-499D-82C0-80F31A858AF6}" destId="{4A06019D-D8A9-4803-9FC2-0B09C4927484}" srcOrd="0" destOrd="0" presId="urn:microsoft.com/office/officeart/2008/layout/LinedList"/>
    <dgm:cxn modelId="{1E5EF06B-4298-4C61-9A3F-B2D3E7BB2CA8}" type="presParOf" srcId="{7938EF11-A7C2-499D-82C0-80F31A858AF6}" destId="{99212178-0F69-4232-AF45-059B522B7556}" srcOrd="1" destOrd="0" presId="urn:microsoft.com/office/officeart/2008/layout/LinedList"/>
    <dgm:cxn modelId="{C1C38C82-1C7F-4108-BC90-8BFA2B6FF6C3}" type="presParOf" srcId="{7938EF11-A7C2-499D-82C0-80F31A858AF6}" destId="{AA689E00-DD9A-4A60-BC95-28AF77840FB9}" srcOrd="2" destOrd="0" presId="urn:microsoft.com/office/officeart/2008/layout/LinedList"/>
    <dgm:cxn modelId="{E5577B1B-F8D5-4754-871A-25459A047AF3}" type="presParOf" srcId="{E50B94C4-2295-4969-B215-8449DBB952CE}" destId="{B3251EAE-C421-4680-B2CD-B6F258D5514C}" srcOrd="2" destOrd="0" presId="urn:microsoft.com/office/officeart/2008/layout/LinedList"/>
    <dgm:cxn modelId="{553A875C-CA5A-459F-80C9-4865D9F66DC5}" type="presParOf" srcId="{E50B94C4-2295-4969-B215-8449DBB952CE}" destId="{F3932B5F-97E4-472F-A833-4F623D751327}" srcOrd="3" destOrd="0" presId="urn:microsoft.com/office/officeart/2008/layout/LinedList"/>
    <dgm:cxn modelId="{91621659-07D2-4020-B6B6-029B6BB3F3D6}" type="presParOf" srcId="{E50B94C4-2295-4969-B215-8449DBB952CE}" destId="{A23ED87E-8E89-44D8-B704-C27F5B5121D6}" srcOrd="4" destOrd="0" presId="urn:microsoft.com/office/officeart/2008/layout/LinedList"/>
    <dgm:cxn modelId="{BE2C3BF8-C970-4156-AC55-272008E3E27F}" type="presParOf" srcId="{A23ED87E-8E89-44D8-B704-C27F5B5121D6}" destId="{2EA808AD-3966-4651-9C4C-77668CEF7AC2}" srcOrd="0" destOrd="0" presId="urn:microsoft.com/office/officeart/2008/layout/LinedList"/>
    <dgm:cxn modelId="{9E36D9CE-4E36-4225-BCF6-7F8BBC362994}" type="presParOf" srcId="{A23ED87E-8E89-44D8-B704-C27F5B5121D6}" destId="{B9601A66-50FB-49A2-9AB4-CE706B4CDF38}" srcOrd="1" destOrd="0" presId="urn:microsoft.com/office/officeart/2008/layout/LinedList"/>
    <dgm:cxn modelId="{44D6A4E3-CF3A-4E8F-9DA3-71D691AA080D}" type="presParOf" srcId="{A23ED87E-8E89-44D8-B704-C27F5B5121D6}" destId="{C9BB2B4F-F130-4E14-A440-DBFA0C0848B6}" srcOrd="2" destOrd="0" presId="urn:microsoft.com/office/officeart/2008/layout/LinedList"/>
    <dgm:cxn modelId="{F2C14EDC-AA76-4A89-A5D9-4E7266AEF0C4}" type="presParOf" srcId="{E50B94C4-2295-4969-B215-8449DBB952CE}" destId="{C2D98C45-9979-4013-BF1B-30825DCF5DBD}" srcOrd="5" destOrd="0" presId="urn:microsoft.com/office/officeart/2008/layout/LinedList"/>
    <dgm:cxn modelId="{2DF073BC-0826-4721-AA98-39C77518833B}" type="presParOf" srcId="{E50B94C4-2295-4969-B215-8449DBB952CE}" destId="{F329DAE7-D8FE-4AAB-9FCE-93FA7401596E}" srcOrd="6" destOrd="0" presId="urn:microsoft.com/office/officeart/2008/layout/LinedList"/>
    <dgm:cxn modelId="{180795B9-CB39-451D-87AD-9287674AF1DD}" type="presParOf" srcId="{E50B94C4-2295-4969-B215-8449DBB952CE}" destId="{E000CFD6-4935-4F13-82FE-E8425DC5E058}" srcOrd="7" destOrd="0" presId="urn:microsoft.com/office/officeart/2008/layout/LinedList"/>
    <dgm:cxn modelId="{F9E5AF0F-26A2-417F-B0C9-1991EC56FF58}" type="presParOf" srcId="{E000CFD6-4935-4F13-82FE-E8425DC5E058}" destId="{91B22C95-BD51-49E0-8E9E-CBAC497E8E9A}" srcOrd="0" destOrd="0" presId="urn:microsoft.com/office/officeart/2008/layout/LinedList"/>
    <dgm:cxn modelId="{6C89E5B2-6309-4CCD-9DB2-C85030F09985}" type="presParOf" srcId="{E000CFD6-4935-4F13-82FE-E8425DC5E058}" destId="{DFDF3CE2-76E7-49FB-B50E-A08C1FA95CF7}" srcOrd="1" destOrd="0" presId="urn:microsoft.com/office/officeart/2008/layout/LinedList"/>
    <dgm:cxn modelId="{5653A342-8749-4E24-AA80-E2576137E48A}" type="presParOf" srcId="{E000CFD6-4935-4F13-82FE-E8425DC5E058}" destId="{D68A34B2-3351-4301-A773-E1F10B143D8C}" srcOrd="2" destOrd="0" presId="urn:microsoft.com/office/officeart/2008/layout/LinedList"/>
    <dgm:cxn modelId="{8265527F-0626-4B47-803C-4D5A4D930C82}" type="presParOf" srcId="{E50B94C4-2295-4969-B215-8449DBB952CE}" destId="{259B6B5F-4D91-46AF-B461-60153417BB58}" srcOrd="8" destOrd="0" presId="urn:microsoft.com/office/officeart/2008/layout/LinedList"/>
    <dgm:cxn modelId="{48705725-B99E-46FD-9E7F-4119073A7945}" type="presParOf" srcId="{E50B94C4-2295-4969-B215-8449DBB952CE}" destId="{3516315F-84FA-4F7F-AC32-F9FA09D9CA49}" srcOrd="9" destOrd="0" presId="urn:microsoft.com/office/officeart/2008/layout/LinedList"/>
    <dgm:cxn modelId="{F1E9B653-A0E5-49FA-BE27-5FE6B33F4F20}" type="presParOf" srcId="{E50B94C4-2295-4969-B215-8449DBB952CE}" destId="{B71A8220-4D7E-404E-AAFE-A90F9500D194}" srcOrd="10" destOrd="0" presId="urn:microsoft.com/office/officeart/2008/layout/LinedList"/>
    <dgm:cxn modelId="{AD2113A3-C317-41D0-A2C0-86C6C5DAFC95}" type="presParOf" srcId="{B71A8220-4D7E-404E-AAFE-A90F9500D194}" destId="{55BED517-8A13-4CFD-8D4D-FBFAAD891528}" srcOrd="0" destOrd="0" presId="urn:microsoft.com/office/officeart/2008/layout/LinedList"/>
    <dgm:cxn modelId="{A9E4ABC5-604C-44D4-9EFD-AAA6CAE0D592}" type="presParOf" srcId="{B71A8220-4D7E-404E-AAFE-A90F9500D194}" destId="{B700C9BC-8230-4920-B8A3-1FA4AC47556A}" srcOrd="1" destOrd="0" presId="urn:microsoft.com/office/officeart/2008/layout/LinedList"/>
    <dgm:cxn modelId="{6407191B-1F56-47AA-AD4B-604AC0C46A84}" type="presParOf" srcId="{B71A8220-4D7E-404E-AAFE-A90F9500D194}" destId="{61AFA3EB-8030-40D3-A67C-BCF1612DB568}" srcOrd="2" destOrd="0" presId="urn:microsoft.com/office/officeart/2008/layout/LinedList"/>
    <dgm:cxn modelId="{08115236-EC53-456C-83D7-4EF68CB7D5FC}" type="presParOf" srcId="{E50B94C4-2295-4969-B215-8449DBB952CE}" destId="{D81E8F91-3B98-4BE8-87B4-91FBDC175A0C}" srcOrd="11" destOrd="0" presId="urn:microsoft.com/office/officeart/2008/layout/LinedList"/>
    <dgm:cxn modelId="{22C01BDC-4207-4080-8945-D864EB9A6CAB}" type="presParOf" srcId="{E50B94C4-2295-4969-B215-8449DBB952CE}" destId="{EB6087EF-0B35-4A50-8172-AE952640CB0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Likes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A90E5BA9-B030-4072-AA39-F4FDDB6BD880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2728D14-72E4-4149-945D-3BE0F8FB60CA}" type="parTrans" cxnId="{A45E0700-94C5-4387-A183-699629E4B5E3}">
      <dgm:prSet/>
      <dgm:spPr/>
      <dgm:t>
        <a:bodyPr/>
        <a:lstStyle/>
        <a:p>
          <a:endParaRPr lang="en-PH"/>
        </a:p>
      </dgm:t>
    </dgm:pt>
    <dgm:pt modelId="{D061BD53-454C-4918-9133-4B555BA12FF8}" type="sibTrans" cxnId="{A45E0700-94C5-4387-A183-699629E4B5E3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4"/>
      <dgm:spPr/>
    </dgm:pt>
    <dgm:pt modelId="{8D16F346-2AFD-42B3-8D89-71DE88801702}" type="pres">
      <dgm:prSet presAssocID="{441C9BFF-8AD7-4827-90F5-60BEDCAF3705}" presName="vert1" presStyleCnt="0"/>
      <dgm:spPr/>
    </dgm:pt>
    <dgm:pt modelId="{B0B4D1F8-D1D3-4302-AF97-85F2B054BEC0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4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3"/>
      <dgm:spPr/>
    </dgm:pt>
    <dgm:pt modelId="{453D1700-8AF1-45E8-959E-433D1C8D7356}" type="pres">
      <dgm:prSet presAssocID="{D809E429-04AF-422B-B080-571F331ACCDF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2" presStyleCnt="4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1" presStyleCnt="3"/>
      <dgm:spPr/>
    </dgm:pt>
    <dgm:pt modelId="{B61029BE-BA77-4BBC-B76C-5D8976283DBB}" type="pres">
      <dgm:prSet presAssocID="{B8A96C09-D3D8-4A74-A80B-BEA0C980453B}" presName="vertSpace2b" presStyleCnt="0"/>
      <dgm:spPr/>
    </dgm:pt>
    <dgm:pt modelId="{F931B3E2-556C-4CFF-9545-D08F9986106E}" type="pres">
      <dgm:prSet presAssocID="{A90E5BA9-B030-4072-AA39-F4FDDB6BD880}" presName="horz2" presStyleCnt="0"/>
      <dgm:spPr/>
    </dgm:pt>
    <dgm:pt modelId="{FAB5F7D6-EF9D-4235-BB15-526F7CAC450C}" type="pres">
      <dgm:prSet presAssocID="{A90E5BA9-B030-4072-AA39-F4FDDB6BD880}" presName="horzSpace2" presStyleCnt="0"/>
      <dgm:spPr/>
    </dgm:pt>
    <dgm:pt modelId="{1A7DDCE1-AE9D-4BF5-86FE-BF88F167DF4B}" type="pres">
      <dgm:prSet presAssocID="{A90E5BA9-B030-4072-AA39-F4FDDB6BD880}" presName="tx2" presStyleLbl="revTx" presStyleIdx="3" presStyleCnt="4"/>
      <dgm:spPr/>
    </dgm:pt>
    <dgm:pt modelId="{A800B557-0B56-4C3B-A1F7-D149B30AEF9B}" type="pres">
      <dgm:prSet presAssocID="{A90E5BA9-B030-4072-AA39-F4FDDB6BD880}" presName="vert2" presStyleCnt="0"/>
      <dgm:spPr/>
    </dgm:pt>
    <dgm:pt modelId="{96804172-8889-4561-9A0F-ED6AD8558439}" type="pres">
      <dgm:prSet presAssocID="{A90E5BA9-B030-4072-AA39-F4FDDB6BD880}" presName="thinLine2b" presStyleLbl="callout" presStyleIdx="2" presStyleCnt="3"/>
      <dgm:spPr/>
    </dgm:pt>
    <dgm:pt modelId="{557824F9-59F8-4589-B84D-38A0A9600673}" type="pres">
      <dgm:prSet presAssocID="{A90E5BA9-B030-4072-AA39-F4FDDB6BD880}" presName="vertSpace2b" presStyleCnt="0"/>
      <dgm:spPr/>
    </dgm:pt>
  </dgm:ptLst>
  <dgm:cxnLst>
    <dgm:cxn modelId="{A45E0700-94C5-4387-A183-699629E4B5E3}" srcId="{441C9BFF-8AD7-4827-90F5-60BEDCAF3705}" destId="{A90E5BA9-B030-4072-AA39-F4FDDB6BD880}" srcOrd="2" destOrd="0" parTransId="{E2728D14-72E4-4149-945D-3BE0F8FB60CA}" sibTransId="{D061BD53-454C-4918-9133-4B555BA12FF8}"/>
    <dgm:cxn modelId="{AC998630-0F33-4500-9AB0-6BC5C13CF463}" type="presOf" srcId="{A90E5BA9-B030-4072-AA39-F4FDDB6BD880}" destId="{1A7DDCE1-AE9D-4BF5-86FE-BF88F167DF4B}" srcOrd="0" destOrd="0" presId="urn:microsoft.com/office/officeart/2008/layout/LinedList"/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F51E733D-C3D0-4CA3-ADA8-483E175EAC31}" type="presOf" srcId="{D809E429-04AF-422B-B080-571F331ACCDF}" destId="{7C715882-15D3-4785-8D04-6D401EF6AFB0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1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740EE279-A384-42E1-9054-1B0EAAF877E3}" type="presOf" srcId="{B8A96C09-D3D8-4A74-A80B-BEA0C980453B}" destId="{347C6339-B231-447A-BCBE-4DD771E79BCD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1690AA78-51FA-4406-A140-22F19ED979BC}" type="presParOf" srcId="{8D16F346-2AFD-42B3-8D89-71DE88801702}" destId="{B0B4D1F8-D1D3-4302-AF97-85F2B054BEC0}" srcOrd="0" destOrd="0" presId="urn:microsoft.com/office/officeart/2008/layout/LinedList"/>
    <dgm:cxn modelId="{D4767373-135F-4A72-B3CB-3288472DCF15}" type="presParOf" srcId="{8D16F346-2AFD-42B3-8D89-71DE88801702}" destId="{D68C06F4-D011-4D10-A7CA-231612848987}" srcOrd="1" destOrd="0" presId="urn:microsoft.com/office/officeart/2008/layout/LinedList"/>
    <dgm:cxn modelId="{07B5BAD5-CE46-4586-990B-6D623BBDD441}" type="presParOf" srcId="{D68C06F4-D011-4D10-A7CA-231612848987}" destId="{A67507B9-D4E0-45F0-8B6F-E1194C50A57D}" srcOrd="0" destOrd="0" presId="urn:microsoft.com/office/officeart/2008/layout/LinedList"/>
    <dgm:cxn modelId="{FB25FB53-193A-4CE8-85B8-4397FFF9A349}" type="presParOf" srcId="{D68C06F4-D011-4D10-A7CA-231612848987}" destId="{7C715882-15D3-4785-8D04-6D401EF6AFB0}" srcOrd="1" destOrd="0" presId="urn:microsoft.com/office/officeart/2008/layout/LinedList"/>
    <dgm:cxn modelId="{288BD028-A3CC-4C57-B422-2E974FFDD467}" type="presParOf" srcId="{D68C06F4-D011-4D10-A7CA-231612848987}" destId="{7345CB9B-9D84-4289-8283-A21AB0F34105}" srcOrd="2" destOrd="0" presId="urn:microsoft.com/office/officeart/2008/layout/LinedList"/>
    <dgm:cxn modelId="{528C4013-8ED6-4310-9778-3AEE3087C5A8}" type="presParOf" srcId="{8D16F346-2AFD-42B3-8D89-71DE88801702}" destId="{0FF34B0B-2E65-4520-92BB-4118F260C032}" srcOrd="2" destOrd="0" presId="urn:microsoft.com/office/officeart/2008/layout/LinedList"/>
    <dgm:cxn modelId="{7D06037A-BE20-40CD-BD8E-076EA7A4BE6A}" type="presParOf" srcId="{8D16F346-2AFD-42B3-8D89-71DE88801702}" destId="{453D1700-8AF1-45E8-959E-433D1C8D7356}" srcOrd="3" destOrd="0" presId="urn:microsoft.com/office/officeart/2008/layout/LinedList"/>
    <dgm:cxn modelId="{E12C1032-48AD-4236-A9B7-65D9C8AF32DF}" type="presParOf" srcId="{8D16F346-2AFD-42B3-8D89-71DE88801702}" destId="{15A6752B-A400-4195-B5DD-03592935198C}" srcOrd="4" destOrd="0" presId="urn:microsoft.com/office/officeart/2008/layout/LinedList"/>
    <dgm:cxn modelId="{214A6D22-8BA8-4321-82F2-64210E9D7679}" type="presParOf" srcId="{15A6752B-A400-4195-B5DD-03592935198C}" destId="{BA431673-A4E9-4785-A54E-FCC40487DB2E}" srcOrd="0" destOrd="0" presId="urn:microsoft.com/office/officeart/2008/layout/LinedList"/>
    <dgm:cxn modelId="{93CA7631-EC17-4A30-8EB9-708FCFC14DA3}" type="presParOf" srcId="{15A6752B-A400-4195-B5DD-03592935198C}" destId="{347C6339-B231-447A-BCBE-4DD771E79BCD}" srcOrd="1" destOrd="0" presId="urn:microsoft.com/office/officeart/2008/layout/LinedList"/>
    <dgm:cxn modelId="{CDD0300B-B5F3-4765-BE49-9A49B0E1E03F}" type="presParOf" srcId="{15A6752B-A400-4195-B5DD-03592935198C}" destId="{B050AE53-096D-41C4-B06F-035F6E844E1A}" srcOrd="2" destOrd="0" presId="urn:microsoft.com/office/officeart/2008/layout/LinedList"/>
    <dgm:cxn modelId="{8729D974-2B57-46BF-8B0D-26A74AA7FDC6}" type="presParOf" srcId="{8D16F346-2AFD-42B3-8D89-71DE88801702}" destId="{38233778-9C02-4BB2-AB72-F25A0E5E82CE}" srcOrd="5" destOrd="0" presId="urn:microsoft.com/office/officeart/2008/layout/LinedList"/>
    <dgm:cxn modelId="{B2C00419-4481-4CF2-B8CA-636022BCC5FC}" type="presParOf" srcId="{8D16F346-2AFD-42B3-8D89-71DE88801702}" destId="{B61029BE-BA77-4BBC-B76C-5D8976283DBB}" srcOrd="6" destOrd="0" presId="urn:microsoft.com/office/officeart/2008/layout/LinedList"/>
    <dgm:cxn modelId="{C8161F33-EBC3-4B81-9AE7-59DAC4F4D0AA}" type="presParOf" srcId="{8D16F346-2AFD-42B3-8D89-71DE88801702}" destId="{F931B3E2-556C-4CFF-9545-D08F9986106E}" srcOrd="7" destOrd="0" presId="urn:microsoft.com/office/officeart/2008/layout/LinedList"/>
    <dgm:cxn modelId="{7E503CB1-6088-4F73-B9A4-C187F33055B6}" type="presParOf" srcId="{F931B3E2-556C-4CFF-9545-D08F9986106E}" destId="{FAB5F7D6-EF9D-4235-BB15-526F7CAC450C}" srcOrd="0" destOrd="0" presId="urn:microsoft.com/office/officeart/2008/layout/LinedList"/>
    <dgm:cxn modelId="{4D7A8DF5-9A1D-46BF-A103-38B3AFBC2DF7}" type="presParOf" srcId="{F931B3E2-556C-4CFF-9545-D08F9986106E}" destId="{1A7DDCE1-AE9D-4BF5-86FE-BF88F167DF4B}" srcOrd="1" destOrd="0" presId="urn:microsoft.com/office/officeart/2008/layout/LinedList"/>
    <dgm:cxn modelId="{C530AB76-8DE6-494D-B069-E11A0B752916}" type="presParOf" srcId="{F931B3E2-556C-4CFF-9545-D08F9986106E}" destId="{A800B557-0B56-4C3B-A1F7-D149B30AEF9B}" srcOrd="2" destOrd="0" presId="urn:microsoft.com/office/officeart/2008/layout/LinedList"/>
    <dgm:cxn modelId="{972B4B05-B97B-4E37-AB73-2AB2C889C3FC}" type="presParOf" srcId="{8D16F346-2AFD-42B3-8D89-71DE88801702}" destId="{96804172-8889-4561-9A0F-ED6AD8558439}" srcOrd="8" destOrd="0" presId="urn:microsoft.com/office/officeart/2008/layout/LinedList"/>
    <dgm:cxn modelId="{F44406EF-FF1D-4853-A501-7A2E8C54BA94}" type="presParOf" srcId="{8D16F346-2AFD-42B3-8D89-71DE88801702}" destId="{557824F9-59F8-4589-B84D-38A0A960067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Reports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A90E5BA9-B030-4072-AA39-F4FDDB6BD880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2728D14-72E4-4149-945D-3BE0F8FB60CA}" type="parTrans" cxnId="{A45E0700-94C5-4387-A183-699629E4B5E3}">
      <dgm:prSet/>
      <dgm:spPr/>
      <dgm:t>
        <a:bodyPr/>
        <a:lstStyle/>
        <a:p>
          <a:endParaRPr lang="en-PH"/>
        </a:p>
      </dgm:t>
    </dgm:pt>
    <dgm:pt modelId="{D061BD53-454C-4918-9133-4B555BA12FF8}" type="sibTrans" cxnId="{A45E0700-94C5-4387-A183-699629E4B5E3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4"/>
      <dgm:spPr/>
    </dgm:pt>
    <dgm:pt modelId="{8D16F346-2AFD-42B3-8D89-71DE88801702}" type="pres">
      <dgm:prSet presAssocID="{441C9BFF-8AD7-4827-90F5-60BEDCAF3705}" presName="vert1" presStyleCnt="0"/>
      <dgm:spPr/>
    </dgm:pt>
    <dgm:pt modelId="{B0B4D1F8-D1D3-4302-AF97-85F2B054BEC0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4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3"/>
      <dgm:spPr/>
    </dgm:pt>
    <dgm:pt modelId="{453D1700-8AF1-45E8-959E-433D1C8D7356}" type="pres">
      <dgm:prSet presAssocID="{D809E429-04AF-422B-B080-571F331ACCDF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2" presStyleCnt="4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1" presStyleCnt="3"/>
      <dgm:spPr/>
    </dgm:pt>
    <dgm:pt modelId="{B61029BE-BA77-4BBC-B76C-5D8976283DBB}" type="pres">
      <dgm:prSet presAssocID="{B8A96C09-D3D8-4A74-A80B-BEA0C980453B}" presName="vertSpace2b" presStyleCnt="0"/>
      <dgm:spPr/>
    </dgm:pt>
    <dgm:pt modelId="{F931B3E2-556C-4CFF-9545-D08F9986106E}" type="pres">
      <dgm:prSet presAssocID="{A90E5BA9-B030-4072-AA39-F4FDDB6BD880}" presName="horz2" presStyleCnt="0"/>
      <dgm:spPr/>
    </dgm:pt>
    <dgm:pt modelId="{FAB5F7D6-EF9D-4235-BB15-526F7CAC450C}" type="pres">
      <dgm:prSet presAssocID="{A90E5BA9-B030-4072-AA39-F4FDDB6BD880}" presName="horzSpace2" presStyleCnt="0"/>
      <dgm:spPr/>
    </dgm:pt>
    <dgm:pt modelId="{1A7DDCE1-AE9D-4BF5-86FE-BF88F167DF4B}" type="pres">
      <dgm:prSet presAssocID="{A90E5BA9-B030-4072-AA39-F4FDDB6BD880}" presName="tx2" presStyleLbl="revTx" presStyleIdx="3" presStyleCnt="4"/>
      <dgm:spPr/>
    </dgm:pt>
    <dgm:pt modelId="{A800B557-0B56-4C3B-A1F7-D149B30AEF9B}" type="pres">
      <dgm:prSet presAssocID="{A90E5BA9-B030-4072-AA39-F4FDDB6BD880}" presName="vert2" presStyleCnt="0"/>
      <dgm:spPr/>
    </dgm:pt>
    <dgm:pt modelId="{96804172-8889-4561-9A0F-ED6AD8558439}" type="pres">
      <dgm:prSet presAssocID="{A90E5BA9-B030-4072-AA39-F4FDDB6BD880}" presName="thinLine2b" presStyleLbl="callout" presStyleIdx="2" presStyleCnt="3"/>
      <dgm:spPr/>
    </dgm:pt>
    <dgm:pt modelId="{557824F9-59F8-4589-B84D-38A0A9600673}" type="pres">
      <dgm:prSet presAssocID="{A90E5BA9-B030-4072-AA39-F4FDDB6BD880}" presName="vertSpace2b" presStyleCnt="0"/>
      <dgm:spPr/>
    </dgm:pt>
  </dgm:ptLst>
  <dgm:cxnLst>
    <dgm:cxn modelId="{A45E0700-94C5-4387-A183-699629E4B5E3}" srcId="{441C9BFF-8AD7-4827-90F5-60BEDCAF3705}" destId="{A90E5BA9-B030-4072-AA39-F4FDDB6BD880}" srcOrd="2" destOrd="0" parTransId="{E2728D14-72E4-4149-945D-3BE0F8FB60CA}" sibTransId="{D061BD53-454C-4918-9133-4B555BA12FF8}"/>
    <dgm:cxn modelId="{AC998630-0F33-4500-9AB0-6BC5C13CF463}" type="presOf" srcId="{A90E5BA9-B030-4072-AA39-F4FDDB6BD880}" destId="{1A7DDCE1-AE9D-4BF5-86FE-BF88F167DF4B}" srcOrd="0" destOrd="0" presId="urn:microsoft.com/office/officeart/2008/layout/LinedList"/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F51E733D-C3D0-4CA3-ADA8-483E175EAC31}" type="presOf" srcId="{D809E429-04AF-422B-B080-571F331ACCDF}" destId="{7C715882-15D3-4785-8D04-6D401EF6AFB0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1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740EE279-A384-42E1-9054-1B0EAAF877E3}" type="presOf" srcId="{B8A96C09-D3D8-4A74-A80B-BEA0C980453B}" destId="{347C6339-B231-447A-BCBE-4DD771E79BCD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1690AA78-51FA-4406-A140-22F19ED979BC}" type="presParOf" srcId="{8D16F346-2AFD-42B3-8D89-71DE88801702}" destId="{B0B4D1F8-D1D3-4302-AF97-85F2B054BEC0}" srcOrd="0" destOrd="0" presId="urn:microsoft.com/office/officeart/2008/layout/LinedList"/>
    <dgm:cxn modelId="{D4767373-135F-4A72-B3CB-3288472DCF15}" type="presParOf" srcId="{8D16F346-2AFD-42B3-8D89-71DE88801702}" destId="{D68C06F4-D011-4D10-A7CA-231612848987}" srcOrd="1" destOrd="0" presId="urn:microsoft.com/office/officeart/2008/layout/LinedList"/>
    <dgm:cxn modelId="{07B5BAD5-CE46-4586-990B-6D623BBDD441}" type="presParOf" srcId="{D68C06F4-D011-4D10-A7CA-231612848987}" destId="{A67507B9-D4E0-45F0-8B6F-E1194C50A57D}" srcOrd="0" destOrd="0" presId="urn:microsoft.com/office/officeart/2008/layout/LinedList"/>
    <dgm:cxn modelId="{FB25FB53-193A-4CE8-85B8-4397FFF9A349}" type="presParOf" srcId="{D68C06F4-D011-4D10-A7CA-231612848987}" destId="{7C715882-15D3-4785-8D04-6D401EF6AFB0}" srcOrd="1" destOrd="0" presId="urn:microsoft.com/office/officeart/2008/layout/LinedList"/>
    <dgm:cxn modelId="{288BD028-A3CC-4C57-B422-2E974FFDD467}" type="presParOf" srcId="{D68C06F4-D011-4D10-A7CA-231612848987}" destId="{7345CB9B-9D84-4289-8283-A21AB0F34105}" srcOrd="2" destOrd="0" presId="urn:microsoft.com/office/officeart/2008/layout/LinedList"/>
    <dgm:cxn modelId="{528C4013-8ED6-4310-9778-3AEE3087C5A8}" type="presParOf" srcId="{8D16F346-2AFD-42B3-8D89-71DE88801702}" destId="{0FF34B0B-2E65-4520-92BB-4118F260C032}" srcOrd="2" destOrd="0" presId="urn:microsoft.com/office/officeart/2008/layout/LinedList"/>
    <dgm:cxn modelId="{7D06037A-BE20-40CD-BD8E-076EA7A4BE6A}" type="presParOf" srcId="{8D16F346-2AFD-42B3-8D89-71DE88801702}" destId="{453D1700-8AF1-45E8-959E-433D1C8D7356}" srcOrd="3" destOrd="0" presId="urn:microsoft.com/office/officeart/2008/layout/LinedList"/>
    <dgm:cxn modelId="{E12C1032-48AD-4236-A9B7-65D9C8AF32DF}" type="presParOf" srcId="{8D16F346-2AFD-42B3-8D89-71DE88801702}" destId="{15A6752B-A400-4195-B5DD-03592935198C}" srcOrd="4" destOrd="0" presId="urn:microsoft.com/office/officeart/2008/layout/LinedList"/>
    <dgm:cxn modelId="{214A6D22-8BA8-4321-82F2-64210E9D7679}" type="presParOf" srcId="{15A6752B-A400-4195-B5DD-03592935198C}" destId="{BA431673-A4E9-4785-A54E-FCC40487DB2E}" srcOrd="0" destOrd="0" presId="urn:microsoft.com/office/officeart/2008/layout/LinedList"/>
    <dgm:cxn modelId="{93CA7631-EC17-4A30-8EB9-708FCFC14DA3}" type="presParOf" srcId="{15A6752B-A400-4195-B5DD-03592935198C}" destId="{347C6339-B231-447A-BCBE-4DD771E79BCD}" srcOrd="1" destOrd="0" presId="urn:microsoft.com/office/officeart/2008/layout/LinedList"/>
    <dgm:cxn modelId="{CDD0300B-B5F3-4765-BE49-9A49B0E1E03F}" type="presParOf" srcId="{15A6752B-A400-4195-B5DD-03592935198C}" destId="{B050AE53-096D-41C4-B06F-035F6E844E1A}" srcOrd="2" destOrd="0" presId="urn:microsoft.com/office/officeart/2008/layout/LinedList"/>
    <dgm:cxn modelId="{8729D974-2B57-46BF-8B0D-26A74AA7FDC6}" type="presParOf" srcId="{8D16F346-2AFD-42B3-8D89-71DE88801702}" destId="{38233778-9C02-4BB2-AB72-F25A0E5E82CE}" srcOrd="5" destOrd="0" presId="urn:microsoft.com/office/officeart/2008/layout/LinedList"/>
    <dgm:cxn modelId="{B2C00419-4481-4CF2-B8CA-636022BCC5FC}" type="presParOf" srcId="{8D16F346-2AFD-42B3-8D89-71DE88801702}" destId="{B61029BE-BA77-4BBC-B76C-5D8976283DBB}" srcOrd="6" destOrd="0" presId="urn:microsoft.com/office/officeart/2008/layout/LinedList"/>
    <dgm:cxn modelId="{C8161F33-EBC3-4B81-9AE7-59DAC4F4D0AA}" type="presParOf" srcId="{8D16F346-2AFD-42B3-8D89-71DE88801702}" destId="{F931B3E2-556C-4CFF-9545-D08F9986106E}" srcOrd="7" destOrd="0" presId="urn:microsoft.com/office/officeart/2008/layout/LinedList"/>
    <dgm:cxn modelId="{7E503CB1-6088-4F73-B9A4-C187F33055B6}" type="presParOf" srcId="{F931B3E2-556C-4CFF-9545-D08F9986106E}" destId="{FAB5F7D6-EF9D-4235-BB15-526F7CAC450C}" srcOrd="0" destOrd="0" presId="urn:microsoft.com/office/officeart/2008/layout/LinedList"/>
    <dgm:cxn modelId="{4D7A8DF5-9A1D-46BF-A103-38B3AFBC2DF7}" type="presParOf" srcId="{F931B3E2-556C-4CFF-9545-D08F9986106E}" destId="{1A7DDCE1-AE9D-4BF5-86FE-BF88F167DF4B}" srcOrd="1" destOrd="0" presId="urn:microsoft.com/office/officeart/2008/layout/LinedList"/>
    <dgm:cxn modelId="{C530AB76-8DE6-494D-B069-E11A0B752916}" type="presParOf" srcId="{F931B3E2-556C-4CFF-9545-D08F9986106E}" destId="{A800B557-0B56-4C3B-A1F7-D149B30AEF9B}" srcOrd="2" destOrd="0" presId="urn:microsoft.com/office/officeart/2008/layout/LinedList"/>
    <dgm:cxn modelId="{972B4B05-B97B-4E37-AB73-2AB2C889C3FC}" type="presParOf" srcId="{8D16F346-2AFD-42B3-8D89-71DE88801702}" destId="{96804172-8889-4561-9A0F-ED6AD8558439}" srcOrd="8" destOrd="0" presId="urn:microsoft.com/office/officeart/2008/layout/LinedList"/>
    <dgm:cxn modelId="{F44406EF-FF1D-4853-A501-7A2E8C54BA94}" type="presParOf" srcId="{8D16F346-2AFD-42B3-8D89-71DE88801702}" destId="{557824F9-59F8-4589-B84D-38A0A960067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23B61-E2B4-4C69-A00E-8B14067C6DC3}">
      <dsp:nvSpPr>
        <dsp:cNvPr id="0" name=""/>
        <dsp:cNvSpPr/>
      </dsp:nvSpPr>
      <dsp:spPr>
        <a:xfrm>
          <a:off x="10348131" y="1344513"/>
          <a:ext cx="166315" cy="1297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260"/>
              </a:lnTo>
              <a:lnTo>
                <a:pt x="166315" y="12972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DF9615-6AB1-4615-98A9-227A4B3AE02B}">
      <dsp:nvSpPr>
        <dsp:cNvPr id="0" name=""/>
        <dsp:cNvSpPr/>
      </dsp:nvSpPr>
      <dsp:spPr>
        <a:xfrm>
          <a:off x="10348131" y="1344513"/>
          <a:ext cx="166315" cy="510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033"/>
              </a:lnTo>
              <a:lnTo>
                <a:pt x="166315" y="510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B8C07-BCD6-4D91-BB5F-6E51880E10CA}">
      <dsp:nvSpPr>
        <dsp:cNvPr id="0" name=""/>
        <dsp:cNvSpPr/>
      </dsp:nvSpPr>
      <dsp:spPr>
        <a:xfrm>
          <a:off x="5957403" y="557286"/>
          <a:ext cx="4834235" cy="232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20"/>
              </a:lnTo>
              <a:lnTo>
                <a:pt x="4834235" y="116420"/>
              </a:lnTo>
              <a:lnTo>
                <a:pt x="4834235" y="2328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F831D-EFD6-481A-9BCE-21CF8207E0E1}">
      <dsp:nvSpPr>
        <dsp:cNvPr id="0" name=""/>
        <dsp:cNvSpPr/>
      </dsp:nvSpPr>
      <dsp:spPr>
        <a:xfrm>
          <a:off x="5957403" y="557286"/>
          <a:ext cx="3492624" cy="232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20"/>
              </a:lnTo>
              <a:lnTo>
                <a:pt x="3492624" y="116420"/>
              </a:lnTo>
              <a:lnTo>
                <a:pt x="3492624" y="2328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300FB-DB21-4C22-8086-4742D736E0BD}">
      <dsp:nvSpPr>
        <dsp:cNvPr id="0" name=""/>
        <dsp:cNvSpPr/>
      </dsp:nvSpPr>
      <dsp:spPr>
        <a:xfrm>
          <a:off x="7664908" y="2131739"/>
          <a:ext cx="166315" cy="1297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260"/>
              </a:lnTo>
              <a:lnTo>
                <a:pt x="166315" y="12972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37EF4-E4BC-47DA-8734-FDF19B2630D1}">
      <dsp:nvSpPr>
        <dsp:cNvPr id="0" name=""/>
        <dsp:cNvSpPr/>
      </dsp:nvSpPr>
      <dsp:spPr>
        <a:xfrm>
          <a:off x="7664908" y="2131739"/>
          <a:ext cx="166315" cy="510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033"/>
              </a:lnTo>
              <a:lnTo>
                <a:pt x="166315" y="510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CC225-A0DA-47E2-8F93-648401CE5D35}">
      <dsp:nvSpPr>
        <dsp:cNvPr id="0" name=""/>
        <dsp:cNvSpPr/>
      </dsp:nvSpPr>
      <dsp:spPr>
        <a:xfrm>
          <a:off x="8062696" y="1344513"/>
          <a:ext cx="91440" cy="2328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8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5CCAB-7FF3-44F7-8278-BB322864B121}">
      <dsp:nvSpPr>
        <dsp:cNvPr id="0" name=""/>
        <dsp:cNvSpPr/>
      </dsp:nvSpPr>
      <dsp:spPr>
        <a:xfrm>
          <a:off x="5957403" y="557286"/>
          <a:ext cx="2151012" cy="232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20"/>
              </a:lnTo>
              <a:lnTo>
                <a:pt x="2151012" y="116420"/>
              </a:lnTo>
              <a:lnTo>
                <a:pt x="2151012" y="2328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209FB-F600-4BD1-9606-121E90963E67}">
      <dsp:nvSpPr>
        <dsp:cNvPr id="0" name=""/>
        <dsp:cNvSpPr/>
      </dsp:nvSpPr>
      <dsp:spPr>
        <a:xfrm>
          <a:off x="6046105" y="1344513"/>
          <a:ext cx="166315" cy="510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033"/>
              </a:lnTo>
              <a:lnTo>
                <a:pt x="166315" y="510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52273-429D-4F0E-B2E9-2F7FE11FCD67}">
      <dsp:nvSpPr>
        <dsp:cNvPr id="0" name=""/>
        <dsp:cNvSpPr/>
      </dsp:nvSpPr>
      <dsp:spPr>
        <a:xfrm>
          <a:off x="5957403" y="557286"/>
          <a:ext cx="532209" cy="232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20"/>
              </a:lnTo>
              <a:lnTo>
                <a:pt x="532209" y="116420"/>
              </a:lnTo>
              <a:lnTo>
                <a:pt x="532209" y="2328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9BD0E-C624-4151-9767-64BBD33870D8}">
      <dsp:nvSpPr>
        <dsp:cNvPr id="0" name=""/>
        <dsp:cNvSpPr/>
      </dsp:nvSpPr>
      <dsp:spPr>
        <a:xfrm>
          <a:off x="4704494" y="1344513"/>
          <a:ext cx="166315" cy="5233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3392"/>
              </a:lnTo>
              <a:lnTo>
                <a:pt x="166315" y="52333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06BF6-42C5-434C-92ED-F618F0FF3B5A}">
      <dsp:nvSpPr>
        <dsp:cNvPr id="0" name=""/>
        <dsp:cNvSpPr/>
      </dsp:nvSpPr>
      <dsp:spPr>
        <a:xfrm>
          <a:off x="4704494" y="1344513"/>
          <a:ext cx="166315" cy="4446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6165"/>
              </a:lnTo>
              <a:lnTo>
                <a:pt x="166315" y="44461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616C8-77CD-4807-B795-EDC2BC3DD8F2}">
      <dsp:nvSpPr>
        <dsp:cNvPr id="0" name=""/>
        <dsp:cNvSpPr/>
      </dsp:nvSpPr>
      <dsp:spPr>
        <a:xfrm>
          <a:off x="4704494" y="1344513"/>
          <a:ext cx="166315" cy="3658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8939"/>
              </a:lnTo>
              <a:lnTo>
                <a:pt x="166315" y="36589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4999A-CB54-48D6-8528-2545D016E1D3}">
      <dsp:nvSpPr>
        <dsp:cNvPr id="0" name=""/>
        <dsp:cNvSpPr/>
      </dsp:nvSpPr>
      <dsp:spPr>
        <a:xfrm>
          <a:off x="4704494" y="1344513"/>
          <a:ext cx="166315" cy="2871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1713"/>
              </a:lnTo>
              <a:lnTo>
                <a:pt x="166315" y="2871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C89FB-7AC0-4D6A-BF40-C0070FED0EE3}">
      <dsp:nvSpPr>
        <dsp:cNvPr id="0" name=""/>
        <dsp:cNvSpPr/>
      </dsp:nvSpPr>
      <dsp:spPr>
        <a:xfrm>
          <a:off x="4704494" y="1344513"/>
          <a:ext cx="166315" cy="2084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486"/>
              </a:lnTo>
              <a:lnTo>
                <a:pt x="166315" y="2084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DDF7E-D086-468F-AD98-C5A107AC1D5D}">
      <dsp:nvSpPr>
        <dsp:cNvPr id="0" name=""/>
        <dsp:cNvSpPr/>
      </dsp:nvSpPr>
      <dsp:spPr>
        <a:xfrm>
          <a:off x="4704494" y="1344513"/>
          <a:ext cx="166315" cy="1297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260"/>
              </a:lnTo>
              <a:lnTo>
                <a:pt x="166315" y="12972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BA3A7-D652-47E4-9B20-83BB4665DF76}">
      <dsp:nvSpPr>
        <dsp:cNvPr id="0" name=""/>
        <dsp:cNvSpPr/>
      </dsp:nvSpPr>
      <dsp:spPr>
        <a:xfrm>
          <a:off x="4704494" y="1344513"/>
          <a:ext cx="166315" cy="510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033"/>
              </a:lnTo>
              <a:lnTo>
                <a:pt x="166315" y="510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C5845-76F4-45FC-9102-1D5405CED484}">
      <dsp:nvSpPr>
        <dsp:cNvPr id="0" name=""/>
        <dsp:cNvSpPr/>
      </dsp:nvSpPr>
      <dsp:spPr>
        <a:xfrm>
          <a:off x="5148002" y="557286"/>
          <a:ext cx="809401" cy="232841"/>
        </a:xfrm>
        <a:custGeom>
          <a:avLst/>
          <a:gdLst/>
          <a:ahLst/>
          <a:cxnLst/>
          <a:rect l="0" t="0" r="0" b="0"/>
          <a:pathLst>
            <a:path>
              <a:moveTo>
                <a:pt x="809401" y="0"/>
              </a:moveTo>
              <a:lnTo>
                <a:pt x="809401" y="116420"/>
              </a:lnTo>
              <a:lnTo>
                <a:pt x="0" y="116420"/>
              </a:lnTo>
              <a:lnTo>
                <a:pt x="0" y="2328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70373-8DF7-435C-92DB-D4837DF76FC3}">
      <dsp:nvSpPr>
        <dsp:cNvPr id="0" name=""/>
        <dsp:cNvSpPr/>
      </dsp:nvSpPr>
      <dsp:spPr>
        <a:xfrm>
          <a:off x="3362883" y="1344513"/>
          <a:ext cx="166315" cy="510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033"/>
              </a:lnTo>
              <a:lnTo>
                <a:pt x="166315" y="510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D201F-4429-48F2-A613-5C474A994CD9}">
      <dsp:nvSpPr>
        <dsp:cNvPr id="0" name=""/>
        <dsp:cNvSpPr/>
      </dsp:nvSpPr>
      <dsp:spPr>
        <a:xfrm>
          <a:off x="3806390" y="557286"/>
          <a:ext cx="2151012" cy="232841"/>
        </a:xfrm>
        <a:custGeom>
          <a:avLst/>
          <a:gdLst/>
          <a:ahLst/>
          <a:cxnLst/>
          <a:rect l="0" t="0" r="0" b="0"/>
          <a:pathLst>
            <a:path>
              <a:moveTo>
                <a:pt x="2151012" y="0"/>
              </a:moveTo>
              <a:lnTo>
                <a:pt x="2151012" y="116420"/>
              </a:lnTo>
              <a:lnTo>
                <a:pt x="0" y="116420"/>
              </a:lnTo>
              <a:lnTo>
                <a:pt x="0" y="2328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B4037-826A-4F44-80EE-641936EF98B7}">
      <dsp:nvSpPr>
        <dsp:cNvPr id="0" name=""/>
        <dsp:cNvSpPr/>
      </dsp:nvSpPr>
      <dsp:spPr>
        <a:xfrm>
          <a:off x="2021271" y="1344513"/>
          <a:ext cx="166315" cy="510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033"/>
              </a:lnTo>
              <a:lnTo>
                <a:pt x="166315" y="510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D3546-6031-400F-B1CF-0A05124CD0AE}">
      <dsp:nvSpPr>
        <dsp:cNvPr id="0" name=""/>
        <dsp:cNvSpPr/>
      </dsp:nvSpPr>
      <dsp:spPr>
        <a:xfrm>
          <a:off x="2464779" y="557286"/>
          <a:ext cx="3492624" cy="232841"/>
        </a:xfrm>
        <a:custGeom>
          <a:avLst/>
          <a:gdLst/>
          <a:ahLst/>
          <a:cxnLst/>
          <a:rect l="0" t="0" r="0" b="0"/>
          <a:pathLst>
            <a:path>
              <a:moveTo>
                <a:pt x="3492624" y="0"/>
              </a:moveTo>
              <a:lnTo>
                <a:pt x="3492624" y="116420"/>
              </a:lnTo>
              <a:lnTo>
                <a:pt x="0" y="116420"/>
              </a:lnTo>
              <a:lnTo>
                <a:pt x="0" y="2328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54A9C-FE4D-43F7-AEE1-C54D9D75C200}">
      <dsp:nvSpPr>
        <dsp:cNvPr id="0" name=""/>
        <dsp:cNvSpPr/>
      </dsp:nvSpPr>
      <dsp:spPr>
        <a:xfrm>
          <a:off x="679660" y="1344513"/>
          <a:ext cx="166315" cy="510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033"/>
              </a:lnTo>
              <a:lnTo>
                <a:pt x="166315" y="510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5908A-375B-4EF7-A17D-476DA652899F}">
      <dsp:nvSpPr>
        <dsp:cNvPr id="0" name=""/>
        <dsp:cNvSpPr/>
      </dsp:nvSpPr>
      <dsp:spPr>
        <a:xfrm>
          <a:off x="1123168" y="557286"/>
          <a:ext cx="4834235" cy="232841"/>
        </a:xfrm>
        <a:custGeom>
          <a:avLst/>
          <a:gdLst/>
          <a:ahLst/>
          <a:cxnLst/>
          <a:rect l="0" t="0" r="0" b="0"/>
          <a:pathLst>
            <a:path>
              <a:moveTo>
                <a:pt x="4834235" y="0"/>
              </a:moveTo>
              <a:lnTo>
                <a:pt x="4834235" y="116420"/>
              </a:lnTo>
              <a:lnTo>
                <a:pt x="0" y="116420"/>
              </a:lnTo>
              <a:lnTo>
                <a:pt x="0" y="2328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AF6B0-5935-4077-A7BD-9DC102060D2E}">
      <dsp:nvSpPr>
        <dsp:cNvPr id="0" name=""/>
        <dsp:cNvSpPr/>
      </dsp:nvSpPr>
      <dsp:spPr>
        <a:xfrm>
          <a:off x="5403019" y="2902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</a:t>
          </a:r>
        </a:p>
      </dsp:txBody>
      <dsp:txXfrm>
        <a:off x="5403019" y="2902"/>
        <a:ext cx="1108769" cy="554384"/>
      </dsp:txXfrm>
    </dsp:sp>
    <dsp:sp modelId="{AE1DD6B5-8922-4162-945A-41BF7A420F55}">
      <dsp:nvSpPr>
        <dsp:cNvPr id="0" name=""/>
        <dsp:cNvSpPr/>
      </dsp:nvSpPr>
      <dsp:spPr>
        <a:xfrm>
          <a:off x="568783" y="790128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/login</a:t>
          </a:r>
        </a:p>
      </dsp:txBody>
      <dsp:txXfrm>
        <a:off x="568783" y="790128"/>
        <a:ext cx="1108769" cy="554384"/>
      </dsp:txXfrm>
    </dsp:sp>
    <dsp:sp modelId="{3C293340-5887-41DE-859C-77675150C6EB}">
      <dsp:nvSpPr>
        <dsp:cNvPr id="0" name=""/>
        <dsp:cNvSpPr/>
      </dsp:nvSpPr>
      <dsp:spPr>
        <a:xfrm>
          <a:off x="845976" y="1577354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/login/in</a:t>
          </a:r>
        </a:p>
      </dsp:txBody>
      <dsp:txXfrm>
        <a:off x="845976" y="1577354"/>
        <a:ext cx="1108769" cy="554384"/>
      </dsp:txXfrm>
    </dsp:sp>
    <dsp:sp modelId="{1FCFCB3A-B4C7-413C-B6B5-18473C4E0215}">
      <dsp:nvSpPr>
        <dsp:cNvPr id="0" name=""/>
        <dsp:cNvSpPr/>
      </dsp:nvSpPr>
      <dsp:spPr>
        <a:xfrm>
          <a:off x="1910395" y="790128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/logout</a:t>
          </a:r>
        </a:p>
      </dsp:txBody>
      <dsp:txXfrm>
        <a:off x="1910395" y="790128"/>
        <a:ext cx="1108769" cy="554384"/>
      </dsp:txXfrm>
    </dsp:sp>
    <dsp:sp modelId="{5CEACDA1-7667-40A9-B874-25D1B1E21A99}">
      <dsp:nvSpPr>
        <dsp:cNvPr id="0" name=""/>
        <dsp:cNvSpPr/>
      </dsp:nvSpPr>
      <dsp:spPr>
        <a:xfrm>
          <a:off x="2187587" y="1577354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/logout/out</a:t>
          </a:r>
        </a:p>
      </dsp:txBody>
      <dsp:txXfrm>
        <a:off x="2187587" y="1577354"/>
        <a:ext cx="1108769" cy="554384"/>
      </dsp:txXfrm>
    </dsp:sp>
    <dsp:sp modelId="{2D05126F-7CA9-467A-B341-F8E1AF5FCF66}">
      <dsp:nvSpPr>
        <dsp:cNvPr id="0" name=""/>
        <dsp:cNvSpPr/>
      </dsp:nvSpPr>
      <dsp:spPr>
        <a:xfrm>
          <a:off x="3252006" y="790128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/home</a:t>
          </a:r>
        </a:p>
      </dsp:txBody>
      <dsp:txXfrm>
        <a:off x="3252006" y="790128"/>
        <a:ext cx="1108769" cy="554384"/>
      </dsp:txXfrm>
    </dsp:sp>
    <dsp:sp modelId="{7BD205D8-B95D-44F8-9394-3A803C3AE7E3}">
      <dsp:nvSpPr>
        <dsp:cNvPr id="0" name=""/>
        <dsp:cNvSpPr/>
      </dsp:nvSpPr>
      <dsp:spPr>
        <a:xfrm>
          <a:off x="3529198" y="1577354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/home/search/&lt;search&gt;</a:t>
          </a:r>
        </a:p>
      </dsp:txBody>
      <dsp:txXfrm>
        <a:off x="3529198" y="1577354"/>
        <a:ext cx="1108769" cy="554384"/>
      </dsp:txXfrm>
    </dsp:sp>
    <dsp:sp modelId="{816DF2EF-6A2D-47D7-82D8-0F775682513B}">
      <dsp:nvSpPr>
        <dsp:cNvPr id="0" name=""/>
        <dsp:cNvSpPr/>
      </dsp:nvSpPr>
      <dsp:spPr>
        <a:xfrm>
          <a:off x="4593617" y="790128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/>
            <a:t>GET: /post/&lt;posthash&gt;</a:t>
          </a:r>
          <a:endParaRPr lang="en-PH" sz="800" i="0" u="none" kern="1200" dirty="0"/>
        </a:p>
      </dsp:txBody>
      <dsp:txXfrm>
        <a:off x="4593617" y="790128"/>
        <a:ext cx="1108769" cy="554384"/>
      </dsp:txXfrm>
    </dsp:sp>
    <dsp:sp modelId="{7F097E5B-6209-4AF0-8ED0-402082DA0749}">
      <dsp:nvSpPr>
        <dsp:cNvPr id="0" name=""/>
        <dsp:cNvSpPr/>
      </dsp:nvSpPr>
      <dsp:spPr>
        <a:xfrm>
          <a:off x="4870809" y="1577354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/post/&lt;</a:t>
          </a:r>
          <a:r>
            <a:rPr lang="en-PH" sz="800" i="0" u="none" kern="1200" dirty="0" err="1"/>
            <a:t>posthash</a:t>
          </a:r>
          <a:r>
            <a:rPr lang="en-PH" sz="800" i="0" u="none" kern="1200" dirty="0"/>
            <a:t>&gt;/edit</a:t>
          </a:r>
        </a:p>
      </dsp:txBody>
      <dsp:txXfrm>
        <a:off x="4870809" y="1577354"/>
        <a:ext cx="1108769" cy="554384"/>
      </dsp:txXfrm>
    </dsp:sp>
    <dsp:sp modelId="{E50F9959-464F-43F9-8195-9C82C537826B}">
      <dsp:nvSpPr>
        <dsp:cNvPr id="0" name=""/>
        <dsp:cNvSpPr/>
      </dsp:nvSpPr>
      <dsp:spPr>
        <a:xfrm>
          <a:off x="4870809" y="2364581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PATCH: /post/&lt;</a:t>
          </a:r>
          <a:r>
            <a:rPr lang="en-PH" sz="800" i="0" u="none" kern="1200" dirty="0" err="1"/>
            <a:t>posthash</a:t>
          </a:r>
          <a:r>
            <a:rPr lang="en-PH" sz="800" i="0" u="none" kern="1200" dirty="0"/>
            <a:t>&gt;/save</a:t>
          </a:r>
        </a:p>
      </dsp:txBody>
      <dsp:txXfrm>
        <a:off x="4870809" y="2364581"/>
        <a:ext cx="1108769" cy="554384"/>
      </dsp:txXfrm>
    </dsp:sp>
    <dsp:sp modelId="{B99F24ED-3BC7-432A-B386-E1A66BAEF726}">
      <dsp:nvSpPr>
        <dsp:cNvPr id="0" name=""/>
        <dsp:cNvSpPr/>
      </dsp:nvSpPr>
      <dsp:spPr>
        <a:xfrm>
          <a:off x="4870809" y="3151807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DELETE: /post/&lt;</a:t>
          </a:r>
          <a:r>
            <a:rPr lang="en-PH" sz="800" i="0" u="none" kern="1200" dirty="0" err="1"/>
            <a:t>posthash</a:t>
          </a:r>
          <a:r>
            <a:rPr lang="en-PH" sz="800" i="0" u="none" kern="1200" dirty="0"/>
            <a:t>&gt;/delete</a:t>
          </a:r>
        </a:p>
      </dsp:txBody>
      <dsp:txXfrm>
        <a:off x="4870809" y="3151807"/>
        <a:ext cx="1108769" cy="554384"/>
      </dsp:txXfrm>
    </dsp:sp>
    <dsp:sp modelId="{1B492F86-1603-4E21-B660-DA6307964BAD}">
      <dsp:nvSpPr>
        <dsp:cNvPr id="0" name=""/>
        <dsp:cNvSpPr/>
      </dsp:nvSpPr>
      <dsp:spPr>
        <a:xfrm>
          <a:off x="4870809" y="3939033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/post/new</a:t>
          </a:r>
        </a:p>
      </dsp:txBody>
      <dsp:txXfrm>
        <a:off x="4870809" y="3939033"/>
        <a:ext cx="1108769" cy="554384"/>
      </dsp:txXfrm>
    </dsp:sp>
    <dsp:sp modelId="{26976F64-C724-4705-94F5-0E6CD971C2E4}">
      <dsp:nvSpPr>
        <dsp:cNvPr id="0" name=""/>
        <dsp:cNvSpPr/>
      </dsp:nvSpPr>
      <dsp:spPr>
        <a:xfrm>
          <a:off x="4870809" y="4726260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/post/like</a:t>
          </a:r>
        </a:p>
      </dsp:txBody>
      <dsp:txXfrm>
        <a:off x="4870809" y="4726260"/>
        <a:ext cx="1108769" cy="554384"/>
      </dsp:txXfrm>
    </dsp:sp>
    <dsp:sp modelId="{50EC3807-8481-4C01-82B7-F19C2342E1A0}">
      <dsp:nvSpPr>
        <dsp:cNvPr id="0" name=""/>
        <dsp:cNvSpPr/>
      </dsp:nvSpPr>
      <dsp:spPr>
        <a:xfrm>
          <a:off x="4870809" y="5513486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/post/report</a:t>
          </a:r>
        </a:p>
      </dsp:txBody>
      <dsp:txXfrm>
        <a:off x="4870809" y="5513486"/>
        <a:ext cx="1108769" cy="554384"/>
      </dsp:txXfrm>
    </dsp:sp>
    <dsp:sp modelId="{FE90803F-BB98-472A-87D1-B85B7689304F}">
      <dsp:nvSpPr>
        <dsp:cNvPr id="0" name=""/>
        <dsp:cNvSpPr/>
      </dsp:nvSpPr>
      <dsp:spPr>
        <a:xfrm>
          <a:off x="4870809" y="6300713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/post/comment</a:t>
          </a:r>
        </a:p>
      </dsp:txBody>
      <dsp:txXfrm>
        <a:off x="4870809" y="6300713"/>
        <a:ext cx="1108769" cy="554384"/>
      </dsp:txXfrm>
    </dsp:sp>
    <dsp:sp modelId="{0C2F2216-8D08-4E87-B39E-9F041EF12805}">
      <dsp:nvSpPr>
        <dsp:cNvPr id="0" name=""/>
        <dsp:cNvSpPr/>
      </dsp:nvSpPr>
      <dsp:spPr>
        <a:xfrm>
          <a:off x="5935228" y="790128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/signup</a:t>
          </a:r>
        </a:p>
      </dsp:txBody>
      <dsp:txXfrm>
        <a:off x="5935228" y="790128"/>
        <a:ext cx="1108769" cy="554384"/>
      </dsp:txXfrm>
    </dsp:sp>
    <dsp:sp modelId="{B15B783C-17E1-46DC-B52E-C2A7EDCDDBF6}">
      <dsp:nvSpPr>
        <dsp:cNvPr id="0" name=""/>
        <dsp:cNvSpPr/>
      </dsp:nvSpPr>
      <dsp:spPr>
        <a:xfrm>
          <a:off x="6212420" y="1577354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/signup/save</a:t>
          </a:r>
        </a:p>
      </dsp:txBody>
      <dsp:txXfrm>
        <a:off x="6212420" y="1577354"/>
        <a:ext cx="1108769" cy="554384"/>
      </dsp:txXfrm>
    </dsp:sp>
    <dsp:sp modelId="{022713AF-96D9-4A2B-A358-49115AFE68DF}">
      <dsp:nvSpPr>
        <dsp:cNvPr id="0" name=""/>
        <dsp:cNvSpPr/>
      </dsp:nvSpPr>
      <dsp:spPr>
        <a:xfrm>
          <a:off x="7554031" y="790128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/profile</a:t>
          </a:r>
        </a:p>
      </dsp:txBody>
      <dsp:txXfrm>
        <a:off x="7554031" y="790128"/>
        <a:ext cx="1108769" cy="554384"/>
      </dsp:txXfrm>
    </dsp:sp>
    <dsp:sp modelId="{CC33A293-E3CB-411D-9632-6FE6954F9F3F}">
      <dsp:nvSpPr>
        <dsp:cNvPr id="0" name=""/>
        <dsp:cNvSpPr/>
      </dsp:nvSpPr>
      <dsp:spPr>
        <a:xfrm>
          <a:off x="7554031" y="1577354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/profile/settings</a:t>
          </a:r>
        </a:p>
      </dsp:txBody>
      <dsp:txXfrm>
        <a:off x="7554031" y="1577354"/>
        <a:ext cx="1108769" cy="554384"/>
      </dsp:txXfrm>
    </dsp:sp>
    <dsp:sp modelId="{070D4700-2947-4504-A795-8589C16A902C}">
      <dsp:nvSpPr>
        <dsp:cNvPr id="0" name=""/>
        <dsp:cNvSpPr/>
      </dsp:nvSpPr>
      <dsp:spPr>
        <a:xfrm>
          <a:off x="7831224" y="2364581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PATCH: profile/settings/save</a:t>
          </a:r>
        </a:p>
      </dsp:txBody>
      <dsp:txXfrm>
        <a:off x="7831224" y="2364581"/>
        <a:ext cx="1108769" cy="554384"/>
      </dsp:txXfrm>
    </dsp:sp>
    <dsp:sp modelId="{6E5659B3-987D-47B1-A1A1-39AAF04C38E5}">
      <dsp:nvSpPr>
        <dsp:cNvPr id="0" name=""/>
        <dsp:cNvSpPr/>
      </dsp:nvSpPr>
      <dsp:spPr>
        <a:xfrm>
          <a:off x="7831224" y="3151807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DELETE: profile/settings/delete</a:t>
          </a:r>
        </a:p>
      </dsp:txBody>
      <dsp:txXfrm>
        <a:off x="7831224" y="3151807"/>
        <a:ext cx="1108769" cy="554384"/>
      </dsp:txXfrm>
    </dsp:sp>
    <dsp:sp modelId="{12F0C7F9-8119-4BBD-A7C5-DEFEEA6C7D89}">
      <dsp:nvSpPr>
        <dsp:cNvPr id="0" name=""/>
        <dsp:cNvSpPr/>
      </dsp:nvSpPr>
      <dsp:spPr>
        <a:xfrm>
          <a:off x="8895643" y="790128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/user/&lt;username&gt;</a:t>
          </a:r>
        </a:p>
      </dsp:txBody>
      <dsp:txXfrm>
        <a:off x="8895643" y="790128"/>
        <a:ext cx="1108769" cy="554384"/>
      </dsp:txXfrm>
    </dsp:sp>
    <dsp:sp modelId="{99BBCD64-0904-4F94-938B-1D4FAE73A2E1}">
      <dsp:nvSpPr>
        <dsp:cNvPr id="0" name=""/>
        <dsp:cNvSpPr/>
      </dsp:nvSpPr>
      <dsp:spPr>
        <a:xfrm>
          <a:off x="10237254" y="790128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NONE: /validate</a:t>
          </a:r>
        </a:p>
      </dsp:txBody>
      <dsp:txXfrm>
        <a:off x="10237254" y="790128"/>
        <a:ext cx="1108769" cy="554384"/>
      </dsp:txXfrm>
    </dsp:sp>
    <dsp:sp modelId="{7A882588-0810-4F92-AD23-756B9035A4E8}">
      <dsp:nvSpPr>
        <dsp:cNvPr id="0" name=""/>
        <dsp:cNvSpPr/>
      </dsp:nvSpPr>
      <dsp:spPr>
        <a:xfrm>
          <a:off x="10514446" y="1577354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/validate/password</a:t>
          </a:r>
        </a:p>
      </dsp:txBody>
      <dsp:txXfrm>
        <a:off x="10514446" y="1577354"/>
        <a:ext cx="1108769" cy="554384"/>
      </dsp:txXfrm>
    </dsp:sp>
    <dsp:sp modelId="{B04C15FD-14A3-4E7B-895B-7C4AF0E8908C}">
      <dsp:nvSpPr>
        <dsp:cNvPr id="0" name=""/>
        <dsp:cNvSpPr/>
      </dsp:nvSpPr>
      <dsp:spPr>
        <a:xfrm>
          <a:off x="10514446" y="2364581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/>
            <a:t>POST: </a:t>
          </a:r>
          <a:r>
            <a:rPr lang="en-PH" sz="800" i="0" u="none" kern="1200" dirty="0"/>
            <a:t>/validate/username</a:t>
          </a:r>
        </a:p>
      </dsp:txBody>
      <dsp:txXfrm>
        <a:off x="10514446" y="2364581"/>
        <a:ext cx="1108769" cy="554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FDB29-C24C-4494-8763-978F31609FC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E7010-F9A5-403B-A07D-BC6046372FCB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user</a:t>
          </a:r>
        </a:p>
      </dsp:txBody>
      <dsp:txXfrm>
        <a:off x="0" y="0"/>
        <a:ext cx="2103120" cy="5811838"/>
      </dsp:txXfrm>
    </dsp:sp>
    <dsp:sp modelId="{FE1D6B43-EF93-4C62-8932-6E84994FF464}">
      <dsp:nvSpPr>
        <dsp:cNvPr id="0" name=""/>
        <dsp:cNvSpPr/>
      </dsp:nvSpPr>
      <dsp:spPr>
        <a:xfrm>
          <a:off x="2260854" y="27526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userId</a:t>
          </a:r>
          <a:r>
            <a:rPr lang="en-PH" sz="2300" kern="1200" dirty="0"/>
            <a:t> (System Generated)</a:t>
          </a:r>
        </a:p>
      </dsp:txBody>
      <dsp:txXfrm>
        <a:off x="2260854" y="27526"/>
        <a:ext cx="8254746" cy="550535"/>
      </dsp:txXfrm>
    </dsp:sp>
    <dsp:sp modelId="{9BD954E3-5209-4054-A438-89A396CA454E}">
      <dsp:nvSpPr>
        <dsp:cNvPr id="0" name=""/>
        <dsp:cNvSpPr/>
      </dsp:nvSpPr>
      <dsp:spPr>
        <a:xfrm>
          <a:off x="2103120" y="5780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9EB6-C9D6-4E12-BCD3-FCC5162696F8}">
      <dsp:nvSpPr>
        <dsp:cNvPr id="0" name=""/>
        <dsp:cNvSpPr/>
      </dsp:nvSpPr>
      <dsp:spPr>
        <a:xfrm>
          <a:off x="2260854" y="605588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username</a:t>
          </a:r>
        </a:p>
      </dsp:txBody>
      <dsp:txXfrm>
        <a:off x="2260854" y="605588"/>
        <a:ext cx="8254746" cy="550535"/>
      </dsp:txXfrm>
    </dsp:sp>
    <dsp:sp modelId="{A19A4FEA-3A12-4C27-94F3-7801EE1856CE}">
      <dsp:nvSpPr>
        <dsp:cNvPr id="0" name=""/>
        <dsp:cNvSpPr/>
      </dsp:nvSpPr>
      <dsp:spPr>
        <a:xfrm>
          <a:off x="2103120" y="115612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922B0-B1BF-43CF-9D0D-09A982F73AAB}">
      <dsp:nvSpPr>
        <dsp:cNvPr id="0" name=""/>
        <dsp:cNvSpPr/>
      </dsp:nvSpPr>
      <dsp:spPr>
        <a:xfrm>
          <a:off x="2260854" y="1183651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passhash</a:t>
          </a:r>
          <a:r>
            <a:rPr lang="en-PH" sz="2300" kern="1200" dirty="0"/>
            <a:t> (System Generated, Derived from the plaintext password)</a:t>
          </a:r>
        </a:p>
      </dsp:txBody>
      <dsp:txXfrm>
        <a:off x="2260854" y="1183651"/>
        <a:ext cx="8254746" cy="550535"/>
      </dsp:txXfrm>
    </dsp:sp>
    <dsp:sp modelId="{755006B9-F446-4C86-BC2E-FD92E36CA513}">
      <dsp:nvSpPr>
        <dsp:cNvPr id="0" name=""/>
        <dsp:cNvSpPr/>
      </dsp:nvSpPr>
      <dsp:spPr>
        <a:xfrm>
          <a:off x="2103120" y="173418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33728-B6F1-4368-BC53-E939884F3FA4}">
      <dsp:nvSpPr>
        <dsp:cNvPr id="0" name=""/>
        <dsp:cNvSpPr/>
      </dsp:nvSpPr>
      <dsp:spPr>
        <a:xfrm>
          <a:off x="2260854" y="1761713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email</a:t>
          </a:r>
        </a:p>
      </dsp:txBody>
      <dsp:txXfrm>
        <a:off x="2260854" y="1761713"/>
        <a:ext cx="8254746" cy="550535"/>
      </dsp:txXfrm>
    </dsp:sp>
    <dsp:sp modelId="{0F3C438C-A5B9-46E3-A67D-4778F0DA7852}">
      <dsp:nvSpPr>
        <dsp:cNvPr id="0" name=""/>
        <dsp:cNvSpPr/>
      </dsp:nvSpPr>
      <dsp:spPr>
        <a:xfrm>
          <a:off x="2103120" y="231224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813EF-6ABC-494A-ADCD-142A63667244}">
      <dsp:nvSpPr>
        <dsp:cNvPr id="0" name=""/>
        <dsp:cNvSpPr/>
      </dsp:nvSpPr>
      <dsp:spPr>
        <a:xfrm>
          <a:off x="2260854" y="2339775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fname</a:t>
          </a:r>
          <a:endParaRPr lang="en-PH" sz="2300" kern="1200" dirty="0"/>
        </a:p>
      </dsp:txBody>
      <dsp:txXfrm>
        <a:off x="2260854" y="2339775"/>
        <a:ext cx="8254746" cy="550535"/>
      </dsp:txXfrm>
    </dsp:sp>
    <dsp:sp modelId="{A681DB7D-0596-44D5-A945-F2EDDD498C1C}">
      <dsp:nvSpPr>
        <dsp:cNvPr id="0" name=""/>
        <dsp:cNvSpPr/>
      </dsp:nvSpPr>
      <dsp:spPr>
        <a:xfrm>
          <a:off x="2103120" y="289031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9B709-C145-4552-A2DB-461C01487A25}">
      <dsp:nvSpPr>
        <dsp:cNvPr id="0" name=""/>
        <dsp:cNvSpPr/>
      </dsp:nvSpPr>
      <dsp:spPr>
        <a:xfrm>
          <a:off x="2260854" y="2917837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mname</a:t>
          </a:r>
          <a:endParaRPr lang="en-PH" sz="2300" kern="1200" dirty="0"/>
        </a:p>
      </dsp:txBody>
      <dsp:txXfrm>
        <a:off x="2260854" y="2917837"/>
        <a:ext cx="8254746" cy="550535"/>
      </dsp:txXfrm>
    </dsp:sp>
    <dsp:sp modelId="{88040D90-BB16-4F03-9B72-2101CD864CD6}">
      <dsp:nvSpPr>
        <dsp:cNvPr id="0" name=""/>
        <dsp:cNvSpPr/>
      </dsp:nvSpPr>
      <dsp:spPr>
        <a:xfrm>
          <a:off x="2103120" y="346837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9479C-E476-4516-81A9-9A599B3C9B2A}">
      <dsp:nvSpPr>
        <dsp:cNvPr id="0" name=""/>
        <dsp:cNvSpPr/>
      </dsp:nvSpPr>
      <dsp:spPr>
        <a:xfrm>
          <a:off x="2260854" y="3495900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lname</a:t>
          </a:r>
          <a:endParaRPr lang="en-PH" sz="2300" kern="1200" dirty="0"/>
        </a:p>
      </dsp:txBody>
      <dsp:txXfrm>
        <a:off x="2260854" y="3495900"/>
        <a:ext cx="8254746" cy="550535"/>
      </dsp:txXfrm>
    </dsp:sp>
    <dsp:sp modelId="{2B84ADA0-7448-4493-8C51-E7304930EB29}">
      <dsp:nvSpPr>
        <dsp:cNvPr id="0" name=""/>
        <dsp:cNvSpPr/>
      </dsp:nvSpPr>
      <dsp:spPr>
        <a:xfrm>
          <a:off x="2103120" y="404643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34121-4AC0-4318-A2BD-9FD2E571820A}">
      <dsp:nvSpPr>
        <dsp:cNvPr id="0" name=""/>
        <dsp:cNvSpPr/>
      </dsp:nvSpPr>
      <dsp:spPr>
        <a:xfrm>
          <a:off x="2260854" y="4073962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gender</a:t>
          </a:r>
        </a:p>
      </dsp:txBody>
      <dsp:txXfrm>
        <a:off x="2260854" y="4073962"/>
        <a:ext cx="8254746" cy="550535"/>
      </dsp:txXfrm>
    </dsp:sp>
    <dsp:sp modelId="{7D6E1AB5-086E-4473-B269-C9BAADB7867C}">
      <dsp:nvSpPr>
        <dsp:cNvPr id="0" name=""/>
        <dsp:cNvSpPr/>
      </dsp:nvSpPr>
      <dsp:spPr>
        <a:xfrm>
          <a:off x="2103120" y="46244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E2EEA-4A3D-4C7D-B096-EBA9EC844847}">
      <dsp:nvSpPr>
        <dsp:cNvPr id="0" name=""/>
        <dsp:cNvSpPr/>
      </dsp:nvSpPr>
      <dsp:spPr>
        <a:xfrm>
          <a:off x="2260854" y="4652024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bio</a:t>
          </a:r>
        </a:p>
      </dsp:txBody>
      <dsp:txXfrm>
        <a:off x="2260854" y="4652024"/>
        <a:ext cx="8254746" cy="550535"/>
      </dsp:txXfrm>
    </dsp:sp>
    <dsp:sp modelId="{C067185C-AB1B-4E05-815B-4ACF05F4F0BE}">
      <dsp:nvSpPr>
        <dsp:cNvPr id="0" name=""/>
        <dsp:cNvSpPr/>
      </dsp:nvSpPr>
      <dsp:spPr>
        <a:xfrm>
          <a:off x="2103120" y="520255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8D83C-5449-4DAE-B090-A736F3C76DE2}">
      <dsp:nvSpPr>
        <dsp:cNvPr id="0" name=""/>
        <dsp:cNvSpPr/>
      </dsp:nvSpPr>
      <dsp:spPr>
        <a:xfrm>
          <a:off x="2260854" y="5230086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profilepic</a:t>
          </a:r>
          <a:r>
            <a:rPr lang="en-PH" sz="2300" kern="1200" dirty="0"/>
            <a:t> (&lt;path to </a:t>
          </a:r>
          <a:r>
            <a:rPr lang="en-PH" sz="2300" kern="1200" dirty="0" err="1"/>
            <a:t>dp</a:t>
          </a:r>
          <a:r>
            <a:rPr lang="en-PH" sz="2300" kern="1200" dirty="0"/>
            <a:t>&gt;+</a:t>
          </a:r>
          <a:r>
            <a:rPr lang="en-PH" sz="2300" kern="1200" dirty="0" err="1"/>
            <a:t>userId</a:t>
          </a:r>
          <a:r>
            <a:rPr lang="en-PH" sz="2300" kern="1200" dirty="0"/>
            <a:t>+’.</a:t>
          </a:r>
          <a:r>
            <a:rPr lang="en-PH" sz="2300" kern="1200" dirty="0" err="1"/>
            <a:t>webp</a:t>
          </a:r>
          <a:r>
            <a:rPr lang="en-PH" sz="2300" kern="1200" dirty="0"/>
            <a:t>’)</a:t>
          </a:r>
        </a:p>
      </dsp:txBody>
      <dsp:txXfrm>
        <a:off x="2260854" y="5230086"/>
        <a:ext cx="8254746" cy="550535"/>
      </dsp:txXfrm>
    </dsp:sp>
    <dsp:sp modelId="{631EABDB-7D3E-47FA-8F51-FC2DBC6926EC}">
      <dsp:nvSpPr>
        <dsp:cNvPr id="0" name=""/>
        <dsp:cNvSpPr/>
      </dsp:nvSpPr>
      <dsp:spPr>
        <a:xfrm>
          <a:off x="2103120" y="578062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963D8-5A30-4268-907B-6DAD585F0DA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D11E1-277E-4BCE-899E-7E85F38D2BB4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Post</a:t>
          </a:r>
        </a:p>
      </dsp:txBody>
      <dsp:txXfrm>
        <a:off x="0" y="0"/>
        <a:ext cx="2103120" cy="5811838"/>
      </dsp:txXfrm>
    </dsp:sp>
    <dsp:sp modelId="{617D0178-AC32-465E-B17F-9357C9E5E59B}">
      <dsp:nvSpPr>
        <dsp:cNvPr id="0" name=""/>
        <dsp:cNvSpPr/>
      </dsp:nvSpPr>
      <dsp:spPr>
        <a:xfrm>
          <a:off x="2260854" y="34372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userId</a:t>
          </a:r>
          <a:endParaRPr lang="en-PH" sz="3100" kern="1200" dirty="0"/>
        </a:p>
      </dsp:txBody>
      <dsp:txXfrm>
        <a:off x="2260854" y="34372"/>
        <a:ext cx="8254746" cy="687459"/>
      </dsp:txXfrm>
    </dsp:sp>
    <dsp:sp modelId="{7CB34AA6-99B0-49CD-BF83-BB8CF1B80148}">
      <dsp:nvSpPr>
        <dsp:cNvPr id="0" name=""/>
        <dsp:cNvSpPr/>
      </dsp:nvSpPr>
      <dsp:spPr>
        <a:xfrm>
          <a:off x="2103120" y="72183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00002-FE15-4159-8C5B-AFFA9019A841}">
      <dsp:nvSpPr>
        <dsp:cNvPr id="0" name=""/>
        <dsp:cNvSpPr/>
      </dsp:nvSpPr>
      <dsp:spPr>
        <a:xfrm>
          <a:off x="2260854" y="756205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description</a:t>
          </a:r>
        </a:p>
      </dsp:txBody>
      <dsp:txXfrm>
        <a:off x="2260854" y="756205"/>
        <a:ext cx="8254746" cy="687459"/>
      </dsp:txXfrm>
    </dsp:sp>
    <dsp:sp modelId="{D043A21F-0090-4A8B-804E-B9EABE86DBD9}">
      <dsp:nvSpPr>
        <dsp:cNvPr id="0" name=""/>
        <dsp:cNvSpPr/>
      </dsp:nvSpPr>
      <dsp:spPr>
        <a:xfrm>
          <a:off x="2103120" y="14436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C91F3-F1EF-416C-9781-89F0FDCED3AC}">
      <dsp:nvSpPr>
        <dsp:cNvPr id="0" name=""/>
        <dsp:cNvSpPr/>
      </dsp:nvSpPr>
      <dsp:spPr>
        <a:xfrm>
          <a:off x="2260854" y="1478038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category</a:t>
          </a:r>
        </a:p>
      </dsp:txBody>
      <dsp:txXfrm>
        <a:off x="2260854" y="1478038"/>
        <a:ext cx="8254746" cy="687459"/>
      </dsp:txXfrm>
    </dsp:sp>
    <dsp:sp modelId="{1B2B6C0B-3DCB-45D5-BC50-DBBFD4209581}">
      <dsp:nvSpPr>
        <dsp:cNvPr id="0" name=""/>
        <dsp:cNvSpPr/>
      </dsp:nvSpPr>
      <dsp:spPr>
        <a:xfrm>
          <a:off x="2103120" y="216549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9F1D3-349E-4F29-8296-6CEDCF5668FB}">
      <dsp:nvSpPr>
        <dsp:cNvPr id="0" name=""/>
        <dsp:cNvSpPr/>
      </dsp:nvSpPr>
      <dsp:spPr>
        <a:xfrm>
          <a:off x="2260854" y="2199871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label</a:t>
          </a:r>
        </a:p>
      </dsp:txBody>
      <dsp:txXfrm>
        <a:off x="2260854" y="2199871"/>
        <a:ext cx="8254746" cy="687459"/>
      </dsp:txXfrm>
    </dsp:sp>
    <dsp:sp modelId="{52088E0D-C3BF-4C0C-BCB3-3EC8C2AC9DA2}">
      <dsp:nvSpPr>
        <dsp:cNvPr id="0" name=""/>
        <dsp:cNvSpPr/>
      </dsp:nvSpPr>
      <dsp:spPr>
        <a:xfrm>
          <a:off x="2103120" y="288733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068B0-542F-4DE4-994B-0B61AD10AEFD}">
      <dsp:nvSpPr>
        <dsp:cNvPr id="0" name=""/>
        <dsp:cNvSpPr/>
      </dsp:nvSpPr>
      <dsp:spPr>
        <a:xfrm>
          <a:off x="2260854" y="2921704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link</a:t>
          </a:r>
        </a:p>
      </dsp:txBody>
      <dsp:txXfrm>
        <a:off x="2260854" y="2921704"/>
        <a:ext cx="8254746" cy="687459"/>
      </dsp:txXfrm>
    </dsp:sp>
    <dsp:sp modelId="{5D1B674A-EB9E-449D-9DFE-2BD35675B4CC}">
      <dsp:nvSpPr>
        <dsp:cNvPr id="0" name=""/>
        <dsp:cNvSpPr/>
      </dsp:nvSpPr>
      <dsp:spPr>
        <a:xfrm>
          <a:off x="2103120" y="360916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106C8-16C6-42CF-8CED-D3D24EB67C1D}">
      <dsp:nvSpPr>
        <dsp:cNvPr id="0" name=""/>
        <dsp:cNvSpPr/>
      </dsp:nvSpPr>
      <dsp:spPr>
        <a:xfrm>
          <a:off x="2260854" y="3643537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imgurl</a:t>
          </a:r>
          <a:r>
            <a:rPr lang="en-PH" sz="3100" kern="1200" dirty="0"/>
            <a:t> (&lt;path to </a:t>
          </a:r>
          <a:r>
            <a:rPr lang="en-PH" sz="3100" kern="1200" dirty="0" err="1"/>
            <a:t>post_img</a:t>
          </a:r>
          <a:r>
            <a:rPr lang="en-PH" sz="3100" kern="1200" dirty="0"/>
            <a:t>&gt;+</a:t>
          </a:r>
          <a:r>
            <a:rPr lang="en-PH" sz="3100" kern="1200" dirty="0" err="1"/>
            <a:t>postHash</a:t>
          </a:r>
          <a:r>
            <a:rPr lang="en-PH" sz="3100" kern="1200" dirty="0"/>
            <a:t>+’.</a:t>
          </a:r>
          <a:r>
            <a:rPr lang="en-PH" sz="3100" kern="1200" dirty="0" err="1"/>
            <a:t>webp</a:t>
          </a:r>
          <a:r>
            <a:rPr lang="en-PH" sz="3100" kern="1200" dirty="0"/>
            <a:t>’)</a:t>
          </a:r>
        </a:p>
      </dsp:txBody>
      <dsp:txXfrm>
        <a:off x="2260854" y="3643537"/>
        <a:ext cx="8254746" cy="687459"/>
      </dsp:txXfrm>
    </dsp:sp>
    <dsp:sp modelId="{20F1D7F6-EC48-461B-B3AD-9E05401386ED}">
      <dsp:nvSpPr>
        <dsp:cNvPr id="0" name=""/>
        <dsp:cNvSpPr/>
      </dsp:nvSpPr>
      <dsp:spPr>
        <a:xfrm>
          <a:off x="2103120" y="43309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FF8CD-217C-487E-B1CB-BE83B0E89B74}">
      <dsp:nvSpPr>
        <dsp:cNvPr id="0" name=""/>
        <dsp:cNvSpPr/>
      </dsp:nvSpPr>
      <dsp:spPr>
        <a:xfrm>
          <a:off x="2260854" y="4365369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/>
            <a:t>postHash</a:t>
          </a:r>
          <a:endParaRPr lang="en-PH" sz="3100" kern="1200" dirty="0"/>
        </a:p>
      </dsp:txBody>
      <dsp:txXfrm>
        <a:off x="2260854" y="4365369"/>
        <a:ext cx="8254746" cy="687459"/>
      </dsp:txXfrm>
    </dsp:sp>
    <dsp:sp modelId="{01BCB8D6-D9A8-4C02-A617-FCE68BD353E5}">
      <dsp:nvSpPr>
        <dsp:cNvPr id="0" name=""/>
        <dsp:cNvSpPr/>
      </dsp:nvSpPr>
      <dsp:spPr>
        <a:xfrm>
          <a:off x="2103120" y="505282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DECF6-C59D-4844-BC45-87B3F747C94E}">
      <dsp:nvSpPr>
        <dsp:cNvPr id="0" name=""/>
        <dsp:cNvSpPr/>
      </dsp:nvSpPr>
      <dsp:spPr>
        <a:xfrm>
          <a:off x="2260854" y="5087202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datetime</a:t>
          </a:r>
        </a:p>
      </dsp:txBody>
      <dsp:txXfrm>
        <a:off x="2260854" y="5087202"/>
        <a:ext cx="8254746" cy="687459"/>
      </dsp:txXfrm>
    </dsp:sp>
    <dsp:sp modelId="{AA6A103B-815F-4263-BE2C-63EDBE02E68F}">
      <dsp:nvSpPr>
        <dsp:cNvPr id="0" name=""/>
        <dsp:cNvSpPr/>
      </dsp:nvSpPr>
      <dsp:spPr>
        <a:xfrm>
          <a:off x="2103120" y="57746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2B4C3-266E-4697-AAE0-54DD76537A7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690E-C7BC-4915-804E-04E93AF8C6DB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Comments</a:t>
          </a:r>
        </a:p>
      </dsp:txBody>
      <dsp:txXfrm>
        <a:off x="0" y="0"/>
        <a:ext cx="2103120" cy="5811838"/>
      </dsp:txXfrm>
    </dsp:sp>
    <dsp:sp modelId="{99212178-0F69-4232-AF45-059B522B7556}">
      <dsp:nvSpPr>
        <dsp:cNvPr id="0" name=""/>
        <dsp:cNvSpPr/>
      </dsp:nvSpPr>
      <dsp:spPr>
        <a:xfrm>
          <a:off x="2260854" y="68320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userId</a:t>
          </a:r>
          <a:endParaRPr lang="en-PH" sz="6300" kern="1200" dirty="0"/>
        </a:p>
      </dsp:txBody>
      <dsp:txXfrm>
        <a:off x="2260854" y="68320"/>
        <a:ext cx="8254746" cy="1366406"/>
      </dsp:txXfrm>
    </dsp:sp>
    <dsp:sp modelId="{B3251EAE-C421-4680-B2CD-B6F258D5514C}">
      <dsp:nvSpPr>
        <dsp:cNvPr id="0" name=""/>
        <dsp:cNvSpPr/>
      </dsp:nvSpPr>
      <dsp:spPr>
        <a:xfrm>
          <a:off x="2103120" y="14347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01A66-50FB-49A2-9AB4-CE706B4CDF38}">
      <dsp:nvSpPr>
        <dsp:cNvPr id="0" name=""/>
        <dsp:cNvSpPr/>
      </dsp:nvSpPr>
      <dsp:spPr>
        <a:xfrm>
          <a:off x="2260854" y="1503046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/>
            <a:t>text</a:t>
          </a:r>
        </a:p>
      </dsp:txBody>
      <dsp:txXfrm>
        <a:off x="2260854" y="1503046"/>
        <a:ext cx="8254746" cy="1366406"/>
      </dsp:txXfrm>
    </dsp:sp>
    <dsp:sp modelId="{C2D98C45-9979-4013-BF1B-30825DCF5DBD}">
      <dsp:nvSpPr>
        <dsp:cNvPr id="0" name=""/>
        <dsp:cNvSpPr/>
      </dsp:nvSpPr>
      <dsp:spPr>
        <a:xfrm>
          <a:off x="2103120" y="286945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F3CE2-76E7-49FB-B50E-A08C1FA95CF7}">
      <dsp:nvSpPr>
        <dsp:cNvPr id="0" name=""/>
        <dsp:cNvSpPr/>
      </dsp:nvSpPr>
      <dsp:spPr>
        <a:xfrm>
          <a:off x="2260854" y="2937773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postHash</a:t>
          </a:r>
          <a:endParaRPr lang="en-PH" sz="6300" kern="1200" dirty="0"/>
        </a:p>
      </dsp:txBody>
      <dsp:txXfrm>
        <a:off x="2260854" y="2937773"/>
        <a:ext cx="8254746" cy="1366406"/>
      </dsp:txXfrm>
    </dsp:sp>
    <dsp:sp modelId="{259B6B5F-4D91-46AF-B461-60153417BB58}">
      <dsp:nvSpPr>
        <dsp:cNvPr id="0" name=""/>
        <dsp:cNvSpPr/>
      </dsp:nvSpPr>
      <dsp:spPr>
        <a:xfrm>
          <a:off x="2103120" y="430417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C9BC-8230-4920-B8A3-1FA4AC47556A}">
      <dsp:nvSpPr>
        <dsp:cNvPr id="0" name=""/>
        <dsp:cNvSpPr/>
      </dsp:nvSpPr>
      <dsp:spPr>
        <a:xfrm>
          <a:off x="2260854" y="4372499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/>
            <a:t>datetime</a:t>
          </a:r>
        </a:p>
      </dsp:txBody>
      <dsp:txXfrm>
        <a:off x="2260854" y="4372499"/>
        <a:ext cx="8254746" cy="1366406"/>
      </dsp:txXfrm>
    </dsp:sp>
    <dsp:sp modelId="{D81E8F91-3B98-4BE8-87B4-91FBDC175A0C}">
      <dsp:nvSpPr>
        <dsp:cNvPr id="0" name=""/>
        <dsp:cNvSpPr/>
      </dsp:nvSpPr>
      <dsp:spPr>
        <a:xfrm>
          <a:off x="2103120" y="57389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400" kern="1200" dirty="0"/>
            <a:t>Likes</a:t>
          </a:r>
        </a:p>
      </dsp:txBody>
      <dsp:txXfrm>
        <a:off x="0" y="0"/>
        <a:ext cx="2103120" cy="5811838"/>
      </dsp:txXfrm>
    </dsp:sp>
    <dsp:sp modelId="{7C715882-15D3-4785-8D04-6D401EF6AFB0}">
      <dsp:nvSpPr>
        <dsp:cNvPr id="0" name=""/>
        <dsp:cNvSpPr/>
      </dsp:nvSpPr>
      <dsp:spPr>
        <a:xfrm>
          <a:off x="2260854" y="90809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userId</a:t>
          </a:r>
          <a:endParaRPr lang="en-PH" sz="6500" kern="1200" dirty="0"/>
        </a:p>
      </dsp:txBody>
      <dsp:txXfrm>
        <a:off x="2260854" y="90809"/>
        <a:ext cx="8254746" cy="1816199"/>
      </dsp:txXfrm>
    </dsp:sp>
    <dsp:sp modelId="{0FF34B0B-2E65-4520-92BB-4118F260C032}">
      <dsp:nvSpPr>
        <dsp:cNvPr id="0" name=""/>
        <dsp:cNvSpPr/>
      </dsp:nvSpPr>
      <dsp:spPr>
        <a:xfrm>
          <a:off x="2103120" y="190700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2260854" y="1997819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2260854" y="1997819"/>
        <a:ext cx="8254746" cy="1816199"/>
      </dsp:txXfrm>
    </dsp:sp>
    <dsp:sp modelId="{38233778-9C02-4BB2-AB72-F25A0E5E82CE}">
      <dsp:nvSpPr>
        <dsp:cNvPr id="0" name=""/>
        <dsp:cNvSpPr/>
      </dsp:nvSpPr>
      <dsp:spPr>
        <a:xfrm>
          <a:off x="2103120" y="381401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DDCE1-AE9D-4BF5-86FE-BF88F167DF4B}">
      <dsp:nvSpPr>
        <dsp:cNvPr id="0" name=""/>
        <dsp:cNvSpPr/>
      </dsp:nvSpPr>
      <dsp:spPr>
        <a:xfrm>
          <a:off x="2260854" y="3904828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datetime</a:t>
          </a:r>
        </a:p>
      </dsp:txBody>
      <dsp:txXfrm>
        <a:off x="2260854" y="3904828"/>
        <a:ext cx="8254746" cy="1816199"/>
      </dsp:txXfrm>
    </dsp:sp>
    <dsp:sp modelId="{96804172-8889-4561-9A0F-ED6AD8558439}">
      <dsp:nvSpPr>
        <dsp:cNvPr id="0" name=""/>
        <dsp:cNvSpPr/>
      </dsp:nvSpPr>
      <dsp:spPr>
        <a:xfrm>
          <a:off x="2103120" y="572102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4400" kern="1200" dirty="0"/>
            <a:t>Reports</a:t>
          </a:r>
        </a:p>
      </dsp:txBody>
      <dsp:txXfrm>
        <a:off x="0" y="0"/>
        <a:ext cx="2103120" cy="5811838"/>
      </dsp:txXfrm>
    </dsp:sp>
    <dsp:sp modelId="{7C715882-15D3-4785-8D04-6D401EF6AFB0}">
      <dsp:nvSpPr>
        <dsp:cNvPr id="0" name=""/>
        <dsp:cNvSpPr/>
      </dsp:nvSpPr>
      <dsp:spPr>
        <a:xfrm>
          <a:off x="2260854" y="90809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userId</a:t>
          </a:r>
          <a:endParaRPr lang="en-PH" sz="6500" kern="1200" dirty="0"/>
        </a:p>
      </dsp:txBody>
      <dsp:txXfrm>
        <a:off x="2260854" y="90809"/>
        <a:ext cx="8254746" cy="1816199"/>
      </dsp:txXfrm>
    </dsp:sp>
    <dsp:sp modelId="{0FF34B0B-2E65-4520-92BB-4118F260C032}">
      <dsp:nvSpPr>
        <dsp:cNvPr id="0" name=""/>
        <dsp:cNvSpPr/>
      </dsp:nvSpPr>
      <dsp:spPr>
        <a:xfrm>
          <a:off x="2103120" y="190700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2260854" y="1997819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2260854" y="1997819"/>
        <a:ext cx="8254746" cy="1816199"/>
      </dsp:txXfrm>
    </dsp:sp>
    <dsp:sp modelId="{38233778-9C02-4BB2-AB72-F25A0E5E82CE}">
      <dsp:nvSpPr>
        <dsp:cNvPr id="0" name=""/>
        <dsp:cNvSpPr/>
      </dsp:nvSpPr>
      <dsp:spPr>
        <a:xfrm>
          <a:off x="2103120" y="381401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DDCE1-AE9D-4BF5-86FE-BF88F167DF4B}">
      <dsp:nvSpPr>
        <dsp:cNvPr id="0" name=""/>
        <dsp:cNvSpPr/>
      </dsp:nvSpPr>
      <dsp:spPr>
        <a:xfrm>
          <a:off x="2260854" y="3904828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datetime</a:t>
          </a:r>
        </a:p>
      </dsp:txBody>
      <dsp:txXfrm>
        <a:off x="2260854" y="3904828"/>
        <a:ext cx="8254746" cy="1816199"/>
      </dsp:txXfrm>
    </dsp:sp>
    <dsp:sp modelId="{96804172-8889-4561-9A0F-ED6AD8558439}">
      <dsp:nvSpPr>
        <dsp:cNvPr id="0" name=""/>
        <dsp:cNvSpPr/>
      </dsp:nvSpPr>
      <dsp:spPr>
        <a:xfrm>
          <a:off x="2103120" y="572102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9D8A-59AB-247B-6C4C-CCCEDC662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D8F44-EBC5-0AA4-DECA-4547C5AC4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3A4C7-5984-32CC-505A-3233D892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0950-A974-4C63-9CCE-D8D268BF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0F817-B295-77CA-1291-EBF7A838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627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3141-A91F-3898-4EB8-C4E80446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B3388-770E-4EB4-3A4B-17CC7EA97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790E-5216-FE90-3CD6-6059C78B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D1A25-6AC6-28D0-8D10-AFA50608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2227-8FD2-8D3A-D034-64051D0D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25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07048-2054-8BF9-1CB1-E097D7A69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0AE69-A7EE-F38B-6399-FDE233382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4B1B-CCC2-4D2B-6AAF-92EA584B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5640-011A-FAE2-44CF-18D1075B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CE43-0BD6-3805-68F6-421FBDE2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470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0E8B-50C4-20C7-97FF-395D4255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5188-A558-D349-8A35-1AE80A09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329E-E08F-6B1F-D11E-FDF84CD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4A68C-7A68-4780-DE49-F8F7522B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93739-CAF3-871C-4253-D1DF7F11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597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5573-149F-CC23-BFCE-147620FA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9A945-5C28-F076-5961-08BEE3C8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0AE0-03F8-0966-ECAB-7EE7B193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9187-D3C8-E845-F008-9B07E709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E1B19-FF11-7EDE-D862-A838640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408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F567-C28E-ED90-1DA6-F51D35B5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1232-9E79-DDA0-1841-00EE411E2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39C2E-8048-85B7-3438-30C90AC1E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8206F-E112-E870-AEBF-43DDBDD7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3ECAF-FFDE-31DB-9BBF-7FC6858A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8C955-B919-1C64-76E3-46BAD885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723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75CE-E864-0CCE-41DB-F92D4726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00DAB-978B-E646-B29E-988E6A8CC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C406E-64B6-6C75-AE1F-476B8D7EA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3CB67-500A-FF9A-1EE6-82BA92F04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0AC49-5319-F69B-1681-46CC4F031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6A0A1-F8F1-36BD-C09D-5C97CE29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FEDE3-064E-FF3A-C7E9-6537FC3D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B0C6C-DD6E-E30C-80F4-C122E302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458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D718-9427-1A26-B9CE-6E72C32E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97FF1-3484-9EDC-DEEA-5B32E487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6B5B3-C781-7ACA-E7B7-104D9C71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D9AAC-F64E-49E6-7E8C-935CBF7B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687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C3AFB-87C5-F0BD-EFC2-28AF6BD8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589BA-B87A-1DF2-23AA-21AB6BF9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D3814-91ED-090F-72FC-3D428AE2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689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B04E-B810-7A05-4968-2DA882F9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880C-95B1-95FB-C49A-F7C83E81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E83C-4105-3475-3257-936254B5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1BC81-2D9A-AECD-E41B-1B4ABCAE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1F62-D5C7-F037-255A-A91C2AAA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8A556-B6EC-0EFD-FEA4-16902755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428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56D1-87C0-F3F8-8B61-C0912F7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A01E4-4F23-9DF0-7106-C64E59798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C6108-6A80-07DC-3979-53B7F537F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C5180-A29C-61CC-2E26-59E069B0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0CB6D-BC97-C17F-E920-36BD0FAC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48A4D-205F-9FA2-5D64-CAEA1947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90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40B9E-126E-CC7A-04A7-CCF92D5F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C36E3-2880-259C-5D59-D6923111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E0BD-1B4E-FDC9-9624-3EA24CD54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DBC7E-3C8A-E8E7-3D01-E5D2452BF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FF318-C08D-9A2A-B25A-25F2FD2AC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284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7B14-429F-49EA-F147-A7376A6E0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MCO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E6DB2-FAED-79A0-6D6F-8F4B743B8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PH" dirty="0"/>
              <a:t>Group 10</a:t>
            </a:r>
          </a:p>
          <a:p>
            <a:r>
              <a:rPr lang="en-PH" dirty="0" err="1"/>
              <a:t>Budol</a:t>
            </a:r>
            <a:r>
              <a:rPr lang="en-PH" dirty="0"/>
              <a:t> Finds</a:t>
            </a:r>
          </a:p>
        </p:txBody>
      </p:sp>
    </p:spTree>
    <p:extLst>
      <p:ext uri="{BB962C8B-B14F-4D97-AF65-F5344CB8AC3E}">
        <p14:creationId xmlns:p14="http://schemas.microsoft.com/office/powerpoint/2010/main" val="421822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Target Heroku Domain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https://budolfinds.herokuapp.com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8167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822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8428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29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Data Model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604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722726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96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071639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02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629186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69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720445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6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32087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491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234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MCO</vt:lpstr>
      <vt:lpstr>Page Structure</vt:lpstr>
      <vt:lpstr>PowerPoint Presentation</vt:lpstr>
      <vt:lpstr>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Target Heroku Domain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Miguel  A. Escalona</dc:creator>
  <cp:lastModifiedBy>Jose Miguel  A. Escalona</cp:lastModifiedBy>
  <cp:revision>53</cp:revision>
  <dcterms:created xsi:type="dcterms:W3CDTF">2022-05-25T08:30:23Z</dcterms:created>
  <dcterms:modified xsi:type="dcterms:W3CDTF">2022-06-01T06:15:18Z</dcterms:modified>
</cp:coreProperties>
</file>