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3" r:id="rId4"/>
    <p:sldId id="274" r:id="rId5"/>
    <p:sldId id="262" r:id="rId6"/>
    <p:sldId id="259" r:id="rId7"/>
    <p:sldId id="269" r:id="rId8"/>
    <p:sldId id="270" r:id="rId9"/>
    <p:sldId id="271" r:id="rId10"/>
    <p:sldId id="272" r:id="rId11"/>
    <p:sldId id="276" r:id="rId12"/>
    <p:sldId id="273" r:id="rId13"/>
    <p:sldId id="279" r:id="rId14"/>
    <p:sldId id="277" r:id="rId15"/>
    <p:sldId id="278" r:id="rId16"/>
    <p:sldId id="268" r:id="rId1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44" d="100"/>
          <a:sy n="44" d="100"/>
        </p:scale>
        <p:origin x="2472" y="54"/>
      </p:cViewPr>
      <p:guideLst>
        <p:guide orient="horz" pos="3863"/>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B75E-ED6D-4113-9F50-1BF5F195499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PH"/>
        </a:p>
      </dgm:t>
    </dgm:pt>
    <dgm:pt modelId="{441C9BFF-8AD7-4827-90F5-60BEDCAF3705}">
      <dgm:prSet phldrT="[Text]" custT="1"/>
      <dgm:spPr/>
      <dgm:t>
        <a:bodyPr/>
        <a:lstStyle/>
        <a:p>
          <a:r>
            <a:rPr lang="en-PH" sz="700" i="0" u="none" dirty="0"/>
            <a:t>GET: /</a:t>
          </a:r>
        </a:p>
      </dgm:t>
    </dgm:pt>
    <dgm:pt modelId="{EE93340F-3E48-4F2C-8A92-4BB8BFF38136}" type="sibTrans" cxnId="{523F296D-2CC7-4C29-85F8-5468ED82EAEB}">
      <dgm:prSet/>
      <dgm:spPr/>
      <dgm:t>
        <a:bodyPr/>
        <a:lstStyle/>
        <a:p>
          <a:endParaRPr lang="en-PH" sz="2000" i="0" u="none"/>
        </a:p>
      </dgm:t>
    </dgm:pt>
    <dgm:pt modelId="{AED53F1B-6F52-4865-A6C0-13F7BB680C57}" type="parTrans" cxnId="{523F296D-2CC7-4C29-85F8-5468ED82EAEB}">
      <dgm:prSet/>
      <dgm:spPr/>
      <dgm:t>
        <a:bodyPr/>
        <a:lstStyle/>
        <a:p>
          <a:endParaRPr lang="en-PH" sz="2000" i="0" u="none"/>
        </a:p>
      </dgm:t>
    </dgm:pt>
    <dgm:pt modelId="{028C5DFA-CD08-425A-9808-BE49C21D580B}">
      <dgm:prSet phldrT="[Text]" custT="1"/>
      <dgm:spPr/>
      <dgm:t>
        <a:bodyPr/>
        <a:lstStyle/>
        <a:p>
          <a:r>
            <a:rPr lang="en-PH" sz="700" i="0" u="none" dirty="0"/>
            <a:t>POST: /login/in</a:t>
          </a:r>
        </a:p>
      </dgm:t>
    </dgm:pt>
    <dgm:pt modelId="{EC8C1563-BCBD-4458-A64C-29451454356E}" type="sibTrans" cxnId="{D8EB9AB8-65B5-4F00-97D6-AC77A68B62FE}">
      <dgm:prSet/>
      <dgm:spPr/>
      <dgm:t>
        <a:bodyPr/>
        <a:lstStyle/>
        <a:p>
          <a:endParaRPr lang="en-PH" sz="2000" i="0" u="none"/>
        </a:p>
      </dgm:t>
    </dgm:pt>
    <dgm:pt modelId="{E8EB6F71-72ED-410E-A6D6-688CC4C8622F}" type="parTrans" cxnId="{D8EB9AB8-65B5-4F00-97D6-AC77A68B62FE}">
      <dgm:prSet/>
      <dgm:spPr/>
      <dgm:t>
        <a:bodyPr/>
        <a:lstStyle/>
        <a:p>
          <a:endParaRPr lang="en-PH" sz="2000" i="0" u="none"/>
        </a:p>
      </dgm:t>
    </dgm:pt>
    <dgm:pt modelId="{98DE5844-EBFB-4ECB-843E-1E3C116CD0A7}">
      <dgm:prSet phldrT="[Text]" custT="1"/>
      <dgm:spPr/>
      <dgm:t>
        <a:bodyPr/>
        <a:lstStyle/>
        <a:p>
          <a:r>
            <a:rPr lang="en-PH" sz="700" i="0" u="none" dirty="0"/>
            <a:t>GET: /logout</a:t>
          </a:r>
        </a:p>
      </dgm:t>
    </dgm:pt>
    <dgm:pt modelId="{964986D0-5530-46C8-8F61-2A4F7C778AD2}" type="sibTrans" cxnId="{83B220C9-575D-4410-9866-5F5B448BA45A}">
      <dgm:prSet/>
      <dgm:spPr/>
      <dgm:t>
        <a:bodyPr/>
        <a:lstStyle/>
        <a:p>
          <a:endParaRPr lang="en-PH" sz="2000" i="0" u="none"/>
        </a:p>
      </dgm:t>
    </dgm:pt>
    <dgm:pt modelId="{B829E806-E11E-4BDA-8589-5EF437FD4FD6}" type="parTrans" cxnId="{83B220C9-575D-4410-9866-5F5B448BA45A}">
      <dgm:prSet/>
      <dgm:spPr/>
      <dgm:t>
        <a:bodyPr/>
        <a:lstStyle/>
        <a:p>
          <a:endParaRPr lang="en-PH" sz="2000" i="0" u="none"/>
        </a:p>
      </dgm:t>
    </dgm:pt>
    <dgm:pt modelId="{332EBDA1-FC91-42DD-8C1E-2C7B445019B3}">
      <dgm:prSet phldrT="[Text]" custT="1"/>
      <dgm:spPr/>
      <dgm:t>
        <a:bodyPr/>
        <a:lstStyle/>
        <a:p>
          <a:r>
            <a:rPr lang="en-PH" sz="700" i="0" u="none" dirty="0"/>
            <a:t>POST: /logout/out</a:t>
          </a:r>
        </a:p>
      </dgm:t>
    </dgm:pt>
    <dgm:pt modelId="{6F50CEDF-F26E-458C-ABDC-9725FAFC71B9}" type="sibTrans" cxnId="{09FEB7B7-BCCA-4ED6-8BE2-889652152D0D}">
      <dgm:prSet/>
      <dgm:spPr/>
      <dgm:t>
        <a:bodyPr/>
        <a:lstStyle/>
        <a:p>
          <a:endParaRPr lang="en-PH" sz="2000" i="0" u="none"/>
        </a:p>
      </dgm:t>
    </dgm:pt>
    <dgm:pt modelId="{0E41C96E-49F8-4F4A-AF74-A981293F785F}" type="parTrans" cxnId="{09FEB7B7-BCCA-4ED6-8BE2-889652152D0D}">
      <dgm:prSet/>
      <dgm:spPr/>
      <dgm:t>
        <a:bodyPr/>
        <a:lstStyle/>
        <a:p>
          <a:endParaRPr lang="en-PH" sz="2000" i="0" u="none"/>
        </a:p>
      </dgm:t>
    </dgm:pt>
    <dgm:pt modelId="{44363CFA-628E-4026-88F3-8868490E44F8}">
      <dgm:prSet phldrT="[Text]" custT="1"/>
      <dgm:spPr/>
      <dgm:t>
        <a:bodyPr/>
        <a:lstStyle/>
        <a:p>
          <a:r>
            <a:rPr lang="en-PH" sz="700" i="0" u="none" dirty="0"/>
            <a:t>GET: /home</a:t>
          </a:r>
        </a:p>
      </dgm:t>
    </dgm:pt>
    <dgm:pt modelId="{AD8C0F6F-44FE-4E14-A2AE-D5615410E79B}" type="sibTrans" cxnId="{3CAD0829-4311-453A-B452-C74675A5E305}">
      <dgm:prSet/>
      <dgm:spPr/>
      <dgm:t>
        <a:bodyPr/>
        <a:lstStyle/>
        <a:p>
          <a:endParaRPr lang="en-PH" sz="2000" i="0" u="none"/>
        </a:p>
      </dgm:t>
    </dgm:pt>
    <dgm:pt modelId="{A98B9FA4-4126-4C91-AF71-10ACE11266DD}" type="parTrans" cxnId="{3CAD0829-4311-453A-B452-C74675A5E305}">
      <dgm:prSet/>
      <dgm:spPr/>
      <dgm:t>
        <a:bodyPr/>
        <a:lstStyle/>
        <a:p>
          <a:endParaRPr lang="en-PH" sz="2000" i="0" u="none"/>
        </a:p>
      </dgm:t>
    </dgm:pt>
    <dgm:pt modelId="{3C6EA423-D64F-4DC7-B184-24C9BC3512E8}">
      <dgm:prSet phldrT="[Text]" custT="1"/>
      <dgm:spPr/>
      <dgm:t>
        <a:bodyPr/>
        <a:lstStyle/>
        <a:p>
          <a:r>
            <a:rPr lang="en-PH" sz="700" i="0" u="none" dirty="0"/>
            <a:t>POST: /post/&lt;</a:t>
          </a:r>
          <a:r>
            <a:rPr lang="en-PH" sz="700" i="0" u="none" dirty="0" err="1"/>
            <a:t>posthash</a:t>
          </a:r>
          <a:r>
            <a:rPr lang="en-PH" sz="700" i="0" u="none" dirty="0"/>
            <a:t>&gt;/edit</a:t>
          </a:r>
        </a:p>
      </dgm:t>
    </dgm:pt>
    <dgm:pt modelId="{172DF7D6-467F-45FD-9576-96B3C7081EEA}" type="sibTrans" cxnId="{A7E5B9E7-435F-412E-994E-042677F66A38}">
      <dgm:prSet/>
      <dgm:spPr/>
      <dgm:t>
        <a:bodyPr/>
        <a:lstStyle/>
        <a:p>
          <a:endParaRPr lang="en-PH" sz="2000" i="0" u="none"/>
        </a:p>
      </dgm:t>
    </dgm:pt>
    <dgm:pt modelId="{BF950D71-5670-40D6-AC0F-099BAE4EAFCE}" type="parTrans" cxnId="{A7E5B9E7-435F-412E-994E-042677F66A38}">
      <dgm:prSet/>
      <dgm:spPr/>
      <dgm:t>
        <a:bodyPr/>
        <a:lstStyle/>
        <a:p>
          <a:endParaRPr lang="en-PH" sz="2000" i="0" u="none"/>
        </a:p>
      </dgm:t>
    </dgm:pt>
    <dgm:pt modelId="{F1DABE6E-F8F2-4453-9AF1-0A543F993768}">
      <dgm:prSet phldrT="[Text]" custT="1"/>
      <dgm:spPr/>
      <dgm:t>
        <a:bodyPr/>
        <a:lstStyle/>
        <a:p>
          <a:r>
            <a:rPr lang="en-PH" sz="700" i="0" u="none" dirty="0"/>
            <a:t>PATCH: /post/&lt;</a:t>
          </a:r>
          <a:r>
            <a:rPr lang="en-PH" sz="700" i="0" u="none" dirty="0" err="1"/>
            <a:t>posthash</a:t>
          </a:r>
          <a:r>
            <a:rPr lang="en-PH" sz="700" i="0" u="none" dirty="0"/>
            <a:t>&gt;/save</a:t>
          </a:r>
        </a:p>
      </dgm:t>
    </dgm:pt>
    <dgm:pt modelId="{269CB045-857D-4765-8E43-81EB588E44DA}" type="sibTrans" cxnId="{C57B504E-E7B8-44A6-BF6D-0E8126B84CEB}">
      <dgm:prSet/>
      <dgm:spPr/>
      <dgm:t>
        <a:bodyPr/>
        <a:lstStyle/>
        <a:p>
          <a:endParaRPr lang="en-PH" sz="2000" i="0" u="none"/>
        </a:p>
      </dgm:t>
    </dgm:pt>
    <dgm:pt modelId="{B9579491-E72E-41C5-854B-F50C3EB1B30B}" type="parTrans" cxnId="{C57B504E-E7B8-44A6-BF6D-0E8126B84CEB}">
      <dgm:prSet/>
      <dgm:spPr/>
      <dgm:t>
        <a:bodyPr/>
        <a:lstStyle/>
        <a:p>
          <a:endParaRPr lang="en-PH" sz="2000" i="0" u="none"/>
        </a:p>
      </dgm:t>
    </dgm:pt>
    <dgm:pt modelId="{EB65517D-69B4-43D8-B5D7-51657BA54F8A}">
      <dgm:prSet phldrT="[Text]" custT="1"/>
      <dgm:spPr/>
      <dgm:t>
        <a:bodyPr/>
        <a:lstStyle/>
        <a:p>
          <a:r>
            <a:rPr lang="en-PH" sz="700" i="0" u="none" dirty="0"/>
            <a:t>GET: /signup</a:t>
          </a:r>
        </a:p>
      </dgm:t>
    </dgm:pt>
    <dgm:pt modelId="{E544A564-370F-49E5-BAD7-5F5A2C41F0DB}" type="sibTrans" cxnId="{1C5B25A9-30D7-4B17-9077-AE5716562504}">
      <dgm:prSet/>
      <dgm:spPr/>
      <dgm:t>
        <a:bodyPr/>
        <a:lstStyle/>
        <a:p>
          <a:endParaRPr lang="en-PH" sz="2000" i="0" u="none"/>
        </a:p>
      </dgm:t>
    </dgm:pt>
    <dgm:pt modelId="{9F967694-B9EF-45F7-AC9F-9806D8CB5482}" type="parTrans" cxnId="{1C5B25A9-30D7-4B17-9077-AE5716562504}">
      <dgm:prSet/>
      <dgm:spPr/>
      <dgm:t>
        <a:bodyPr/>
        <a:lstStyle/>
        <a:p>
          <a:endParaRPr lang="en-PH" sz="2000" i="0" u="none"/>
        </a:p>
      </dgm:t>
    </dgm:pt>
    <dgm:pt modelId="{785ADFEC-7668-46D6-9578-5377B24474CF}">
      <dgm:prSet phldrT="[Text]" custT="1"/>
      <dgm:spPr/>
      <dgm:t>
        <a:bodyPr/>
        <a:lstStyle/>
        <a:p>
          <a:r>
            <a:rPr lang="en-PH" sz="700" i="0" u="none" dirty="0"/>
            <a:t>POST: /signup/save</a:t>
          </a:r>
        </a:p>
      </dgm:t>
    </dgm:pt>
    <dgm:pt modelId="{1114127C-B245-4E79-9FFA-C610A89B9B6C}" type="sibTrans" cxnId="{33DF3899-0AA9-4D12-8AFD-B5E16AF2A923}">
      <dgm:prSet/>
      <dgm:spPr/>
      <dgm:t>
        <a:bodyPr/>
        <a:lstStyle/>
        <a:p>
          <a:endParaRPr lang="en-PH" sz="2000" i="0" u="none"/>
        </a:p>
      </dgm:t>
    </dgm:pt>
    <dgm:pt modelId="{0ED2AB80-1B48-415F-BD87-852714594E12}" type="parTrans" cxnId="{33DF3899-0AA9-4D12-8AFD-B5E16AF2A923}">
      <dgm:prSet/>
      <dgm:spPr/>
      <dgm:t>
        <a:bodyPr/>
        <a:lstStyle/>
        <a:p>
          <a:endParaRPr lang="en-PH" sz="2000" i="0" u="none"/>
        </a:p>
      </dgm:t>
    </dgm:pt>
    <dgm:pt modelId="{347BA63F-6330-4E17-9091-C819304D8374}">
      <dgm:prSet phldrT="[Text]" custT="1"/>
      <dgm:spPr/>
      <dgm:t>
        <a:bodyPr/>
        <a:lstStyle/>
        <a:p>
          <a:r>
            <a:rPr lang="en-PH" sz="700" i="0" u="none" dirty="0"/>
            <a:t>GET: /profile</a:t>
          </a:r>
        </a:p>
      </dgm:t>
    </dgm:pt>
    <dgm:pt modelId="{36DAFF60-F4E1-4919-B05F-DD90C1E847D2}" type="sibTrans" cxnId="{3517AE9C-6628-4933-8CE6-0CA1EC7C87DD}">
      <dgm:prSet/>
      <dgm:spPr/>
      <dgm:t>
        <a:bodyPr/>
        <a:lstStyle/>
        <a:p>
          <a:endParaRPr lang="en-PH" sz="2000" i="0" u="none"/>
        </a:p>
      </dgm:t>
    </dgm:pt>
    <dgm:pt modelId="{C64C22FD-D31D-4129-A644-EAC90AC2F0EF}" type="parTrans" cxnId="{3517AE9C-6628-4933-8CE6-0CA1EC7C87DD}">
      <dgm:prSet/>
      <dgm:spPr/>
      <dgm:t>
        <a:bodyPr/>
        <a:lstStyle/>
        <a:p>
          <a:endParaRPr lang="en-PH" sz="2000" i="0" u="none"/>
        </a:p>
      </dgm:t>
    </dgm:pt>
    <dgm:pt modelId="{4DE3A42A-E3CE-4E99-83D9-D1A6756B3CB9}">
      <dgm:prSet phldrT="[Text]" custT="1"/>
      <dgm:spPr/>
      <dgm:t>
        <a:bodyPr/>
        <a:lstStyle/>
        <a:p>
          <a:r>
            <a:rPr lang="en-PH" sz="700" i="0" u="none" dirty="0"/>
            <a:t>GET: /profile/settings</a:t>
          </a:r>
        </a:p>
      </dgm:t>
    </dgm:pt>
    <dgm:pt modelId="{E7E8FE3B-7C4D-4032-A180-D927C1C52A59}" type="sibTrans" cxnId="{36565A79-726A-49E4-8D06-2B903089FD1B}">
      <dgm:prSet/>
      <dgm:spPr/>
      <dgm:t>
        <a:bodyPr/>
        <a:lstStyle/>
        <a:p>
          <a:endParaRPr lang="en-PH" sz="2000" i="0" u="none"/>
        </a:p>
      </dgm:t>
    </dgm:pt>
    <dgm:pt modelId="{42168C56-2F22-4C47-AD41-80714FFDE7B7}" type="parTrans" cxnId="{36565A79-726A-49E4-8D06-2B903089FD1B}">
      <dgm:prSet/>
      <dgm:spPr/>
      <dgm:t>
        <a:bodyPr/>
        <a:lstStyle/>
        <a:p>
          <a:endParaRPr lang="en-PH" sz="2000" i="0" u="none"/>
        </a:p>
      </dgm:t>
    </dgm:pt>
    <dgm:pt modelId="{9E9AFA18-4A4C-452D-9BB1-22608177395D}">
      <dgm:prSet phldrT="[Text]" custT="1"/>
      <dgm:spPr/>
      <dgm:t>
        <a:bodyPr/>
        <a:lstStyle/>
        <a:p>
          <a:r>
            <a:rPr lang="en-PH" sz="700" i="0" u="none" dirty="0"/>
            <a:t>PATCH: profile/settings/save</a:t>
          </a:r>
        </a:p>
      </dgm:t>
    </dgm:pt>
    <dgm:pt modelId="{DB2F4BBF-BA92-46E6-ACB3-D5B8E972779B}" type="sibTrans" cxnId="{7A0A5687-8D33-4C97-9CE7-B44967A81946}">
      <dgm:prSet/>
      <dgm:spPr/>
      <dgm:t>
        <a:bodyPr/>
        <a:lstStyle/>
        <a:p>
          <a:endParaRPr lang="en-PH" sz="2000" i="0" u="none"/>
        </a:p>
      </dgm:t>
    </dgm:pt>
    <dgm:pt modelId="{7EB6568E-DE68-41D0-B072-2D0DA56F4F15}" type="parTrans" cxnId="{7A0A5687-8D33-4C97-9CE7-B44967A81946}">
      <dgm:prSet/>
      <dgm:spPr/>
      <dgm:t>
        <a:bodyPr/>
        <a:lstStyle/>
        <a:p>
          <a:endParaRPr lang="en-PH" sz="2000" i="0" u="none"/>
        </a:p>
      </dgm:t>
    </dgm:pt>
    <dgm:pt modelId="{A1C6BA05-AD07-4670-B0CD-118E17FA1993}">
      <dgm:prSet phldrT="[Text]" custT="1"/>
      <dgm:spPr/>
      <dgm:t>
        <a:bodyPr/>
        <a:lstStyle/>
        <a:p>
          <a:r>
            <a:rPr lang="en-PH" sz="700" i="0" u="none" dirty="0"/>
            <a:t>DELETE: /post/&lt;</a:t>
          </a:r>
          <a:r>
            <a:rPr lang="en-PH" sz="700" i="0" u="none" dirty="0" err="1"/>
            <a:t>posthash</a:t>
          </a:r>
          <a:r>
            <a:rPr lang="en-PH" sz="700" i="0" u="none" dirty="0"/>
            <a:t>&gt;/delete</a:t>
          </a:r>
        </a:p>
      </dgm:t>
    </dgm:pt>
    <dgm:pt modelId="{423859FD-096E-4927-9390-25344E903FBF}" type="parTrans" cxnId="{5DF6B753-8AEC-45B1-812D-CBEF4E665B5B}">
      <dgm:prSet/>
      <dgm:spPr/>
      <dgm:t>
        <a:bodyPr/>
        <a:lstStyle/>
        <a:p>
          <a:endParaRPr lang="en-PH" sz="2000"/>
        </a:p>
      </dgm:t>
    </dgm:pt>
    <dgm:pt modelId="{249108A4-E90A-45F0-91DE-62B0931DD375}" type="sibTrans" cxnId="{5DF6B753-8AEC-45B1-812D-CBEF4E665B5B}">
      <dgm:prSet/>
      <dgm:spPr/>
      <dgm:t>
        <a:bodyPr/>
        <a:lstStyle/>
        <a:p>
          <a:endParaRPr lang="en-PH" sz="2000"/>
        </a:p>
      </dgm:t>
    </dgm:pt>
    <dgm:pt modelId="{795061A3-2B93-41B7-8CB3-D2EA827D06F1}">
      <dgm:prSet phldrT="[Text]" custT="1"/>
      <dgm:spPr/>
      <dgm:t>
        <a:bodyPr/>
        <a:lstStyle/>
        <a:p>
          <a:r>
            <a:rPr lang="en-PH" sz="700" i="0" u="none" dirty="0"/>
            <a:t>DELETE: profile/settings/delete</a:t>
          </a:r>
        </a:p>
      </dgm:t>
    </dgm:pt>
    <dgm:pt modelId="{AF051581-B2C4-4A22-B3E9-D040DD094A2F}" type="parTrans" cxnId="{374F36DF-6662-4F92-91D9-3C41AFDDBB98}">
      <dgm:prSet/>
      <dgm:spPr/>
      <dgm:t>
        <a:bodyPr/>
        <a:lstStyle/>
        <a:p>
          <a:endParaRPr lang="en-PH" sz="2000"/>
        </a:p>
      </dgm:t>
    </dgm:pt>
    <dgm:pt modelId="{A5E25A6B-6ACF-4370-BC1D-916D50C4DBFB}" type="sibTrans" cxnId="{374F36DF-6662-4F92-91D9-3C41AFDDBB98}">
      <dgm:prSet/>
      <dgm:spPr/>
      <dgm:t>
        <a:bodyPr/>
        <a:lstStyle/>
        <a:p>
          <a:endParaRPr lang="en-PH" sz="2000"/>
        </a:p>
      </dgm:t>
    </dgm:pt>
    <dgm:pt modelId="{A48100E6-84E1-4E3F-8C93-442D7A1A23CC}">
      <dgm:prSet phldrT="[Text]" custT="1"/>
      <dgm:spPr/>
      <dgm:t>
        <a:bodyPr/>
        <a:lstStyle/>
        <a:p>
          <a:r>
            <a:rPr lang="en-PH" sz="700" i="0" u="none" dirty="0"/>
            <a:t>GET: /user/&lt;username&gt;</a:t>
          </a:r>
        </a:p>
      </dgm:t>
    </dgm:pt>
    <dgm:pt modelId="{476A2B4E-0CFD-4F03-9824-25789D527EDB}" type="parTrans" cxnId="{B8B8DAD8-4B10-40F0-8ED3-14035B5F0F4D}">
      <dgm:prSet/>
      <dgm:spPr/>
      <dgm:t>
        <a:bodyPr/>
        <a:lstStyle/>
        <a:p>
          <a:endParaRPr lang="en-PH" sz="2000"/>
        </a:p>
      </dgm:t>
    </dgm:pt>
    <dgm:pt modelId="{60462F65-71B6-4ECE-9B21-6A15610060E9}" type="sibTrans" cxnId="{B8B8DAD8-4B10-40F0-8ED3-14035B5F0F4D}">
      <dgm:prSet/>
      <dgm:spPr/>
      <dgm:t>
        <a:bodyPr/>
        <a:lstStyle/>
        <a:p>
          <a:endParaRPr lang="en-PH" sz="2000"/>
        </a:p>
      </dgm:t>
    </dgm:pt>
    <dgm:pt modelId="{305846AD-47C4-463B-9DBE-6AA8AAAFD9CA}">
      <dgm:prSet phldrT="[Text]" custT="1"/>
      <dgm:spPr/>
      <dgm:t>
        <a:bodyPr/>
        <a:lstStyle/>
        <a:p>
          <a:r>
            <a:rPr lang="en-PH" sz="700" i="0" u="none" dirty="0"/>
            <a:t>POST: /post/new</a:t>
          </a:r>
        </a:p>
      </dgm:t>
    </dgm:pt>
    <dgm:pt modelId="{57A8CB2D-79BE-4C74-9A37-D6A913DE1B82}" type="parTrans" cxnId="{C81E8C91-5EF5-45E9-ACD4-E449A9809B80}">
      <dgm:prSet/>
      <dgm:spPr/>
      <dgm:t>
        <a:bodyPr/>
        <a:lstStyle/>
        <a:p>
          <a:endParaRPr lang="en-PH" sz="2000"/>
        </a:p>
      </dgm:t>
    </dgm:pt>
    <dgm:pt modelId="{6A058D6F-D207-4F81-A3FF-D70611BE6534}" type="sibTrans" cxnId="{C81E8C91-5EF5-45E9-ACD4-E449A9809B80}">
      <dgm:prSet/>
      <dgm:spPr/>
      <dgm:t>
        <a:bodyPr/>
        <a:lstStyle/>
        <a:p>
          <a:endParaRPr lang="en-PH" sz="2000"/>
        </a:p>
      </dgm:t>
    </dgm:pt>
    <dgm:pt modelId="{DE023E0B-5C31-4E35-A101-3DA3908C072F}">
      <dgm:prSet phldrT="[Text]" custT="1"/>
      <dgm:spPr/>
      <dgm:t>
        <a:bodyPr/>
        <a:lstStyle/>
        <a:p>
          <a:r>
            <a:rPr lang="en-PH" sz="700" i="0" u="none" dirty="0"/>
            <a:t>POST: /post/like</a:t>
          </a:r>
        </a:p>
      </dgm:t>
    </dgm:pt>
    <dgm:pt modelId="{967C17FD-B87B-4CD0-BD44-345E2E5D2EA3}" type="parTrans" cxnId="{F812C254-ECB2-457A-B2DD-0DA61683069B}">
      <dgm:prSet/>
      <dgm:spPr/>
      <dgm:t>
        <a:bodyPr/>
        <a:lstStyle/>
        <a:p>
          <a:endParaRPr lang="en-PH" sz="2000"/>
        </a:p>
      </dgm:t>
    </dgm:pt>
    <dgm:pt modelId="{8A9ACAAE-236A-4C50-8D2E-022C95250F55}" type="sibTrans" cxnId="{F812C254-ECB2-457A-B2DD-0DA61683069B}">
      <dgm:prSet/>
      <dgm:spPr/>
      <dgm:t>
        <a:bodyPr/>
        <a:lstStyle/>
        <a:p>
          <a:endParaRPr lang="en-PH" sz="2000"/>
        </a:p>
      </dgm:t>
    </dgm:pt>
    <dgm:pt modelId="{10F04DDC-9425-470F-8153-E7CB032EC473}">
      <dgm:prSet phldrT="[Text]" custT="1"/>
      <dgm:spPr/>
      <dgm:t>
        <a:bodyPr/>
        <a:lstStyle/>
        <a:p>
          <a:r>
            <a:rPr lang="en-PH" sz="700" i="0" u="none" dirty="0"/>
            <a:t>POST: /post/report</a:t>
          </a:r>
        </a:p>
      </dgm:t>
    </dgm:pt>
    <dgm:pt modelId="{7CF047C5-7A21-4DCA-910B-CBEC1AA93BA9}" type="parTrans" cxnId="{7117AE58-47CE-4D5A-8642-D4C6CB160D3B}">
      <dgm:prSet/>
      <dgm:spPr/>
      <dgm:t>
        <a:bodyPr/>
        <a:lstStyle/>
        <a:p>
          <a:endParaRPr lang="en-PH" sz="2000"/>
        </a:p>
      </dgm:t>
    </dgm:pt>
    <dgm:pt modelId="{5F84F869-E56B-4634-ABE7-790FDDE6A648}" type="sibTrans" cxnId="{7117AE58-47CE-4D5A-8642-D4C6CB160D3B}">
      <dgm:prSet/>
      <dgm:spPr/>
      <dgm:t>
        <a:bodyPr/>
        <a:lstStyle/>
        <a:p>
          <a:endParaRPr lang="en-PH" sz="2000"/>
        </a:p>
      </dgm:t>
    </dgm:pt>
    <dgm:pt modelId="{10948DB9-C87A-4CB4-AA25-2159E53038FA}">
      <dgm:prSet phldrT="[Text]" custT="1"/>
      <dgm:spPr/>
      <dgm:t>
        <a:bodyPr/>
        <a:lstStyle/>
        <a:p>
          <a:r>
            <a:rPr lang="en-PH" sz="700" i="0" u="none" dirty="0"/>
            <a:t>POST: /post/comment</a:t>
          </a:r>
        </a:p>
      </dgm:t>
    </dgm:pt>
    <dgm:pt modelId="{341C93D3-8A95-4DFB-AA9D-C38CA282C9E7}" type="parTrans" cxnId="{719804FB-D49B-4C65-BC61-5CD0F7789CA5}">
      <dgm:prSet/>
      <dgm:spPr/>
      <dgm:t>
        <a:bodyPr/>
        <a:lstStyle/>
        <a:p>
          <a:endParaRPr lang="en-PH" sz="2000"/>
        </a:p>
      </dgm:t>
    </dgm:pt>
    <dgm:pt modelId="{87270465-EDA7-4083-84B6-95D5BD538DDB}" type="sibTrans" cxnId="{719804FB-D49B-4C65-BC61-5CD0F7789CA5}">
      <dgm:prSet/>
      <dgm:spPr/>
      <dgm:t>
        <a:bodyPr/>
        <a:lstStyle/>
        <a:p>
          <a:endParaRPr lang="en-PH" sz="2000"/>
        </a:p>
      </dgm:t>
    </dgm:pt>
    <dgm:pt modelId="{1924ECD5-AA0E-4B54-9424-D53165043932}">
      <dgm:prSet phldrT="[Text]" custT="1"/>
      <dgm:spPr/>
      <dgm:t>
        <a:bodyPr/>
        <a:lstStyle/>
        <a:p>
          <a:r>
            <a:rPr lang="en-PH" sz="700" i="0" u="none" dirty="0"/>
            <a:t>GET: /post/&lt;</a:t>
          </a:r>
          <a:r>
            <a:rPr lang="en-PH" sz="700" i="0" u="none" dirty="0" err="1"/>
            <a:t>posthash</a:t>
          </a:r>
          <a:r>
            <a:rPr lang="en-PH" sz="700" i="0" u="none" dirty="0"/>
            <a:t>&gt;</a:t>
          </a:r>
        </a:p>
      </dgm:t>
    </dgm:pt>
    <dgm:pt modelId="{3930E226-FA6F-40B0-905E-754A21C6644C}" type="parTrans" cxnId="{A379DEAC-9ED6-46D7-BA90-0F0F0114656E}">
      <dgm:prSet/>
      <dgm:spPr/>
      <dgm:t>
        <a:bodyPr/>
        <a:lstStyle/>
        <a:p>
          <a:endParaRPr lang="en-PH" sz="2000"/>
        </a:p>
      </dgm:t>
    </dgm:pt>
    <dgm:pt modelId="{CBA63FA3-5470-4234-A511-234C76F1D9FA}" type="sibTrans" cxnId="{A379DEAC-9ED6-46D7-BA90-0F0F0114656E}">
      <dgm:prSet/>
      <dgm:spPr/>
      <dgm:t>
        <a:bodyPr/>
        <a:lstStyle/>
        <a:p>
          <a:endParaRPr lang="en-PH" sz="2000"/>
        </a:p>
      </dgm:t>
    </dgm:pt>
    <dgm:pt modelId="{28ACC96C-DAEE-4690-912C-9633C398023B}">
      <dgm:prSet phldrT="[Text]" custT="1"/>
      <dgm:spPr/>
      <dgm:t>
        <a:bodyPr/>
        <a:lstStyle/>
        <a:p>
          <a:r>
            <a:rPr lang="en-PH" sz="700" i="0" u="none" dirty="0"/>
            <a:t>NONE: /validate</a:t>
          </a:r>
        </a:p>
      </dgm:t>
    </dgm:pt>
    <dgm:pt modelId="{B0804064-996B-41FA-9EBA-EC56EBF3506F}" type="parTrans" cxnId="{7E7EDEA4-6763-40BA-82A3-4F093EFBF7FD}">
      <dgm:prSet/>
      <dgm:spPr/>
      <dgm:t>
        <a:bodyPr/>
        <a:lstStyle/>
        <a:p>
          <a:endParaRPr lang="en-PH" sz="2000"/>
        </a:p>
      </dgm:t>
    </dgm:pt>
    <dgm:pt modelId="{8AF9705A-3B07-4438-A2D1-1293791B0AE2}" type="sibTrans" cxnId="{7E7EDEA4-6763-40BA-82A3-4F093EFBF7FD}">
      <dgm:prSet/>
      <dgm:spPr/>
      <dgm:t>
        <a:bodyPr/>
        <a:lstStyle/>
        <a:p>
          <a:endParaRPr lang="en-PH" sz="2000"/>
        </a:p>
      </dgm:t>
    </dgm:pt>
    <dgm:pt modelId="{197668C4-8212-48B8-A54E-73002176A9B9}">
      <dgm:prSet phldrT="[Text]" custT="1"/>
      <dgm:spPr/>
      <dgm:t>
        <a:bodyPr/>
        <a:lstStyle/>
        <a:p>
          <a:r>
            <a:rPr lang="en-PH" sz="700" i="0" u="none" dirty="0"/>
            <a:t>POST: /validate/password</a:t>
          </a:r>
        </a:p>
      </dgm:t>
    </dgm:pt>
    <dgm:pt modelId="{AD5EE0EA-60D1-43DE-980D-E1501EFCEDE7}" type="parTrans" cxnId="{902876D9-9133-4A48-8398-C7CAAFB05485}">
      <dgm:prSet/>
      <dgm:spPr/>
      <dgm:t>
        <a:bodyPr/>
        <a:lstStyle/>
        <a:p>
          <a:endParaRPr lang="en-PH" sz="2000"/>
        </a:p>
      </dgm:t>
    </dgm:pt>
    <dgm:pt modelId="{ABDB2C2B-782E-4029-89BE-6E5CBB30B114}" type="sibTrans" cxnId="{902876D9-9133-4A48-8398-C7CAAFB05485}">
      <dgm:prSet/>
      <dgm:spPr/>
      <dgm:t>
        <a:bodyPr/>
        <a:lstStyle/>
        <a:p>
          <a:endParaRPr lang="en-PH" sz="2000"/>
        </a:p>
      </dgm:t>
    </dgm:pt>
    <dgm:pt modelId="{5DF6C11B-377F-47FB-BC50-A7E3E32B7B43}">
      <dgm:prSet phldrT="[Text]" custT="1"/>
      <dgm:spPr/>
      <dgm:t>
        <a:bodyPr/>
        <a:lstStyle/>
        <a:p>
          <a:r>
            <a:rPr lang="en-PH" sz="700" i="0" u="none" dirty="0"/>
            <a:t>POST: /validate/username</a:t>
          </a:r>
        </a:p>
      </dgm:t>
    </dgm:pt>
    <dgm:pt modelId="{D672805F-D531-46CA-8240-38805655CA82}" type="parTrans" cxnId="{4FDFA2ED-B79E-47AF-A7D1-362FF3E41002}">
      <dgm:prSet/>
      <dgm:spPr/>
      <dgm:t>
        <a:bodyPr/>
        <a:lstStyle/>
        <a:p>
          <a:endParaRPr lang="en-PH" sz="2000"/>
        </a:p>
      </dgm:t>
    </dgm:pt>
    <dgm:pt modelId="{02CB11EC-9DE7-441C-B4FD-6C7BD018BCA0}" type="sibTrans" cxnId="{4FDFA2ED-B79E-47AF-A7D1-362FF3E41002}">
      <dgm:prSet/>
      <dgm:spPr/>
      <dgm:t>
        <a:bodyPr/>
        <a:lstStyle/>
        <a:p>
          <a:endParaRPr lang="en-PH" sz="2000"/>
        </a:p>
      </dgm:t>
    </dgm:pt>
    <dgm:pt modelId="{883372AC-54A3-434D-B3FD-47B7FC1A2F94}">
      <dgm:prSet phldrT="[Text]" custT="1"/>
      <dgm:spPr/>
      <dgm:t>
        <a:bodyPr/>
        <a:lstStyle/>
        <a:p>
          <a:r>
            <a:rPr lang="en-PH" sz="700" i="0" u="none" dirty="0"/>
            <a:t>NONE: /debug</a:t>
          </a:r>
        </a:p>
      </dgm:t>
    </dgm:pt>
    <dgm:pt modelId="{E5E79FCF-73DE-4917-B161-D2D920AE6114}" type="parTrans" cxnId="{2C568396-9ABB-4BCD-B239-144F3DDBA3EC}">
      <dgm:prSet/>
      <dgm:spPr/>
      <dgm:t>
        <a:bodyPr/>
        <a:lstStyle/>
        <a:p>
          <a:endParaRPr lang="en-PH" sz="2000"/>
        </a:p>
      </dgm:t>
    </dgm:pt>
    <dgm:pt modelId="{17BA298D-1370-41B5-9B62-7081F499794F}" type="sibTrans" cxnId="{2C568396-9ABB-4BCD-B239-144F3DDBA3EC}">
      <dgm:prSet/>
      <dgm:spPr/>
      <dgm:t>
        <a:bodyPr/>
        <a:lstStyle/>
        <a:p>
          <a:endParaRPr lang="en-PH" sz="2000"/>
        </a:p>
      </dgm:t>
    </dgm:pt>
    <dgm:pt modelId="{06D4AC17-67B1-4EEF-B1BB-B0ECE09E5C55}">
      <dgm:prSet phldrT="[Text]" custT="1"/>
      <dgm:spPr/>
      <dgm:t>
        <a:bodyPr/>
        <a:lstStyle/>
        <a:p>
          <a:r>
            <a:rPr lang="en-PH" sz="700" i="0" u="none" dirty="0"/>
            <a:t>Various debugging segments which are only accessible if request is executed by localhost.</a:t>
          </a:r>
        </a:p>
      </dgm:t>
    </dgm:pt>
    <dgm:pt modelId="{F1332BF6-B8C7-4DEA-BE82-35051DA5F48B}" type="parTrans" cxnId="{4E6F2EA1-CFBA-42A2-B39B-716DCB0351A9}">
      <dgm:prSet/>
      <dgm:spPr/>
      <dgm:t>
        <a:bodyPr/>
        <a:lstStyle/>
        <a:p>
          <a:endParaRPr lang="en-PH" sz="2000"/>
        </a:p>
      </dgm:t>
    </dgm:pt>
    <dgm:pt modelId="{6FBF65EE-2A23-49C5-A93C-005CF8AA4457}" type="sibTrans" cxnId="{4E6F2EA1-CFBA-42A2-B39B-716DCB0351A9}">
      <dgm:prSet/>
      <dgm:spPr/>
      <dgm:t>
        <a:bodyPr/>
        <a:lstStyle/>
        <a:p>
          <a:endParaRPr lang="en-PH" sz="2000"/>
        </a:p>
      </dgm:t>
    </dgm:pt>
    <dgm:pt modelId="{D7009F5C-9656-4E9C-B269-B880E0F0CD6C}">
      <dgm:prSet phldrT="[Text]" custT="1"/>
      <dgm:spPr/>
      <dgm:t>
        <a:bodyPr/>
        <a:lstStyle/>
        <a:p>
          <a:r>
            <a:rPr lang="en-PH" sz="700" i="0" u="none" dirty="0"/>
            <a:t>GET: /login</a:t>
          </a:r>
        </a:p>
      </dgm:t>
    </dgm:pt>
    <dgm:pt modelId="{78DF4B16-5D45-477A-8964-F442889D3554}" type="parTrans" cxnId="{3A24A7A4-3CE3-4880-86AF-A650AF8A73E4}">
      <dgm:prSet/>
      <dgm:spPr/>
      <dgm:t>
        <a:bodyPr/>
        <a:lstStyle/>
        <a:p>
          <a:endParaRPr lang="en-PH" sz="2000"/>
        </a:p>
      </dgm:t>
    </dgm:pt>
    <dgm:pt modelId="{6BF38839-62B0-4FD1-9284-ECB1247460A0}" type="sibTrans" cxnId="{3A24A7A4-3CE3-4880-86AF-A650AF8A73E4}">
      <dgm:prSet/>
      <dgm:spPr/>
      <dgm:t>
        <a:bodyPr/>
        <a:lstStyle/>
        <a:p>
          <a:endParaRPr lang="en-PH" sz="2000"/>
        </a:p>
      </dgm:t>
    </dgm:pt>
    <dgm:pt modelId="{F592A012-32A7-4C82-BF4D-CA3D12AD7C92}">
      <dgm:prSet phldrT="[Text]" custT="1"/>
      <dgm:spPr/>
      <dgm:t>
        <a:bodyPr/>
        <a:lstStyle/>
        <a:p>
          <a:r>
            <a:rPr lang="en-PH" sz="700" i="0" u="none" dirty="0"/>
            <a:t>GET: /profile</a:t>
          </a:r>
          <a:r>
            <a:rPr lang="en-PH" sz="700" i="0" u="none"/>
            <a:t>/search</a:t>
          </a:r>
          <a:endParaRPr lang="en-PH" sz="700" i="0" u="none" dirty="0"/>
        </a:p>
      </dgm:t>
    </dgm:pt>
    <dgm:pt modelId="{B2BB2EBF-AD6A-47A5-AAAD-6E528895D1C8}" type="parTrans" cxnId="{700295E7-1286-436F-BEB1-0FB5919EB2F2}">
      <dgm:prSet/>
      <dgm:spPr/>
      <dgm:t>
        <a:bodyPr/>
        <a:lstStyle/>
        <a:p>
          <a:endParaRPr lang="en-PH" sz="2000"/>
        </a:p>
      </dgm:t>
    </dgm:pt>
    <dgm:pt modelId="{574B4DA2-D22A-4111-8BAC-4E9491833495}" type="sibTrans" cxnId="{700295E7-1286-436F-BEB1-0FB5919EB2F2}">
      <dgm:prSet/>
      <dgm:spPr/>
      <dgm:t>
        <a:bodyPr/>
        <a:lstStyle/>
        <a:p>
          <a:endParaRPr lang="en-PH" sz="2000"/>
        </a:p>
      </dgm:t>
    </dgm:pt>
    <dgm:pt modelId="{CFA08F81-19C0-472C-9D39-BA1296D1CE78}">
      <dgm:prSet phldrT="[Text]" custT="1"/>
      <dgm:spPr/>
      <dgm:t>
        <a:bodyPr/>
        <a:lstStyle/>
        <a:p>
          <a:r>
            <a:rPr lang="en-PH" sz="700" i="0" u="none" dirty="0"/>
            <a:t>GET: /</a:t>
          </a:r>
          <a:r>
            <a:rPr lang="en-PH" sz="700" i="0" u="none"/>
            <a:t>user/&lt;</a:t>
          </a:r>
          <a:r>
            <a:rPr lang="en-PH" sz="700" i="0" u="none" dirty="0"/>
            <a:t>username&gt;/search</a:t>
          </a:r>
        </a:p>
      </dgm:t>
    </dgm:pt>
    <dgm:pt modelId="{BF467FF0-55CD-4BEF-AE62-398B1B3BB0CF}" type="parTrans" cxnId="{87C67B34-3E30-46DB-9FD7-982C88362CD8}">
      <dgm:prSet/>
      <dgm:spPr/>
      <dgm:t>
        <a:bodyPr/>
        <a:lstStyle/>
        <a:p>
          <a:endParaRPr lang="en-PH" sz="2000"/>
        </a:p>
      </dgm:t>
    </dgm:pt>
    <dgm:pt modelId="{3F60A8A3-F7C3-49CC-8EDC-776A270FA3AF}" type="sibTrans" cxnId="{87C67B34-3E30-46DB-9FD7-982C88362CD8}">
      <dgm:prSet/>
      <dgm:spPr/>
      <dgm:t>
        <a:bodyPr/>
        <a:lstStyle/>
        <a:p>
          <a:endParaRPr lang="en-PH" sz="2000"/>
        </a:p>
      </dgm:t>
    </dgm:pt>
    <dgm:pt modelId="{96724C7A-EE30-47A6-9381-5DC25884F477}">
      <dgm:prSet phldrT="[Text]" custT="1"/>
      <dgm:spPr/>
      <dgm:t>
        <a:bodyPr/>
        <a:lstStyle/>
        <a:p>
          <a:r>
            <a:rPr lang="en-PH" sz="700" i="0" u="none" dirty="0"/>
            <a:t>GET: /search/&lt;search&gt;.&lt;category&gt;</a:t>
          </a:r>
        </a:p>
      </dgm:t>
    </dgm:pt>
    <dgm:pt modelId="{F3B87950-7EEB-43CA-9B2F-CAA9BB32339E}" type="parTrans" cxnId="{BF48D9A9-32D2-4DE1-A75D-CF0158E95C4B}">
      <dgm:prSet/>
      <dgm:spPr/>
      <dgm:t>
        <a:bodyPr/>
        <a:lstStyle/>
        <a:p>
          <a:endParaRPr lang="en-PH"/>
        </a:p>
      </dgm:t>
    </dgm:pt>
    <dgm:pt modelId="{85718796-8201-4DFB-8DEF-CF0C19857CF8}" type="sibTrans" cxnId="{BF48D9A9-32D2-4DE1-A75D-CF0158E95C4B}">
      <dgm:prSet/>
      <dgm:spPr/>
      <dgm:t>
        <a:bodyPr/>
        <a:lstStyle/>
        <a:p>
          <a:endParaRPr lang="en-PH"/>
        </a:p>
      </dgm:t>
    </dgm:pt>
    <dgm:pt modelId="{25F16154-0014-45A6-B140-723A8E51B73E}" type="pres">
      <dgm:prSet presAssocID="{34BEB75E-ED6D-4113-9F50-1BF5F1954990}" presName="hierChild1" presStyleCnt="0">
        <dgm:presLayoutVars>
          <dgm:orgChart val="1"/>
          <dgm:chPref val="1"/>
          <dgm:dir/>
          <dgm:animOne val="branch"/>
          <dgm:animLvl val="lvl"/>
          <dgm:resizeHandles/>
        </dgm:presLayoutVars>
      </dgm:prSet>
      <dgm:spPr/>
    </dgm:pt>
    <dgm:pt modelId="{9195A26E-B8ED-4A2B-8846-BB93914FD321}" type="pres">
      <dgm:prSet presAssocID="{441C9BFF-8AD7-4827-90F5-60BEDCAF3705}" presName="hierRoot1" presStyleCnt="0">
        <dgm:presLayoutVars>
          <dgm:hierBranch val="init"/>
        </dgm:presLayoutVars>
      </dgm:prSet>
      <dgm:spPr/>
    </dgm:pt>
    <dgm:pt modelId="{38F293D2-F664-4FF5-8184-60AF2E25BAF4}" type="pres">
      <dgm:prSet presAssocID="{441C9BFF-8AD7-4827-90F5-60BEDCAF3705}" presName="rootComposite1" presStyleCnt="0"/>
      <dgm:spPr/>
    </dgm:pt>
    <dgm:pt modelId="{7738FE2A-2BDD-49C2-A757-33715EA3B5E6}" type="pres">
      <dgm:prSet presAssocID="{441C9BFF-8AD7-4827-90F5-60BEDCAF3705}" presName="rootText1" presStyleLbl="node0" presStyleIdx="0" presStyleCnt="1">
        <dgm:presLayoutVars>
          <dgm:chPref val="3"/>
        </dgm:presLayoutVars>
      </dgm:prSet>
      <dgm:spPr/>
    </dgm:pt>
    <dgm:pt modelId="{02FD5E70-B61F-494A-A61C-65028AADF7EE}" type="pres">
      <dgm:prSet presAssocID="{441C9BFF-8AD7-4827-90F5-60BEDCAF3705}" presName="rootConnector1" presStyleLbl="node1" presStyleIdx="0" presStyleCnt="0"/>
      <dgm:spPr/>
    </dgm:pt>
    <dgm:pt modelId="{B11E59E4-EFA3-4078-8C19-E03DF94EE744}" type="pres">
      <dgm:prSet presAssocID="{441C9BFF-8AD7-4827-90F5-60BEDCAF3705}" presName="hierChild2" presStyleCnt="0"/>
      <dgm:spPr/>
    </dgm:pt>
    <dgm:pt modelId="{354E7CF5-257F-4A9A-995F-6B7E3019C585}" type="pres">
      <dgm:prSet presAssocID="{78DF4B16-5D45-477A-8964-F442889D3554}" presName="Name64" presStyleLbl="parChTrans1D2" presStyleIdx="0" presStyleCnt="10"/>
      <dgm:spPr/>
    </dgm:pt>
    <dgm:pt modelId="{1537E03D-18A4-4B79-AA09-85CA7195BA61}" type="pres">
      <dgm:prSet presAssocID="{D7009F5C-9656-4E9C-B269-B880E0F0CD6C}" presName="hierRoot2" presStyleCnt="0">
        <dgm:presLayoutVars>
          <dgm:hierBranch val="init"/>
        </dgm:presLayoutVars>
      </dgm:prSet>
      <dgm:spPr/>
    </dgm:pt>
    <dgm:pt modelId="{7B7F6982-DAB4-4D9A-AA2B-69C6193D7D83}" type="pres">
      <dgm:prSet presAssocID="{D7009F5C-9656-4E9C-B269-B880E0F0CD6C}" presName="rootComposite" presStyleCnt="0"/>
      <dgm:spPr/>
    </dgm:pt>
    <dgm:pt modelId="{CB5AA0EA-4EB1-412D-B3CC-64162133A8FE}" type="pres">
      <dgm:prSet presAssocID="{D7009F5C-9656-4E9C-B269-B880E0F0CD6C}" presName="rootText" presStyleLbl="node2" presStyleIdx="0" presStyleCnt="10">
        <dgm:presLayoutVars>
          <dgm:chPref val="3"/>
        </dgm:presLayoutVars>
      </dgm:prSet>
      <dgm:spPr/>
    </dgm:pt>
    <dgm:pt modelId="{A0E3F985-7D62-429C-AFD8-779DCB4495E1}" type="pres">
      <dgm:prSet presAssocID="{D7009F5C-9656-4E9C-B269-B880E0F0CD6C}" presName="rootConnector" presStyleLbl="node2" presStyleIdx="0" presStyleCnt="10"/>
      <dgm:spPr/>
    </dgm:pt>
    <dgm:pt modelId="{C087EC8C-BF30-45A8-981F-6251EA4C6D64}" type="pres">
      <dgm:prSet presAssocID="{D7009F5C-9656-4E9C-B269-B880E0F0CD6C}" presName="hierChild4" presStyleCnt="0"/>
      <dgm:spPr/>
    </dgm:pt>
    <dgm:pt modelId="{30686600-836A-4BDA-894B-A190C94D51F2}" type="pres">
      <dgm:prSet presAssocID="{E8EB6F71-72ED-410E-A6D6-688CC4C8622F}" presName="Name64" presStyleLbl="parChTrans1D3" presStyleIdx="0" presStyleCnt="16"/>
      <dgm:spPr/>
    </dgm:pt>
    <dgm:pt modelId="{41C1F7FC-0795-4C20-954F-7EAB16CB83DC}" type="pres">
      <dgm:prSet presAssocID="{028C5DFA-CD08-425A-9808-BE49C21D580B}" presName="hierRoot2" presStyleCnt="0">
        <dgm:presLayoutVars>
          <dgm:hierBranch val="init"/>
        </dgm:presLayoutVars>
      </dgm:prSet>
      <dgm:spPr/>
    </dgm:pt>
    <dgm:pt modelId="{D6814AFB-4E18-424F-B47D-EF465180616C}" type="pres">
      <dgm:prSet presAssocID="{028C5DFA-CD08-425A-9808-BE49C21D580B}" presName="rootComposite" presStyleCnt="0"/>
      <dgm:spPr/>
    </dgm:pt>
    <dgm:pt modelId="{81986015-B6F5-4188-BC1C-47189F699523}" type="pres">
      <dgm:prSet presAssocID="{028C5DFA-CD08-425A-9808-BE49C21D580B}" presName="rootText" presStyleLbl="node3" presStyleIdx="0" presStyleCnt="16">
        <dgm:presLayoutVars>
          <dgm:chPref val="3"/>
        </dgm:presLayoutVars>
      </dgm:prSet>
      <dgm:spPr/>
    </dgm:pt>
    <dgm:pt modelId="{695D5462-ADEC-4120-8519-1D5A8FF5DE0D}" type="pres">
      <dgm:prSet presAssocID="{028C5DFA-CD08-425A-9808-BE49C21D580B}" presName="rootConnector" presStyleLbl="node3" presStyleIdx="0" presStyleCnt="16"/>
      <dgm:spPr/>
    </dgm:pt>
    <dgm:pt modelId="{9F1DA143-A4CC-47D4-94BB-6947E92E96FE}" type="pres">
      <dgm:prSet presAssocID="{028C5DFA-CD08-425A-9808-BE49C21D580B}" presName="hierChild4" presStyleCnt="0"/>
      <dgm:spPr/>
    </dgm:pt>
    <dgm:pt modelId="{0361206C-E895-44C6-B827-F0C0DEB98ACC}" type="pres">
      <dgm:prSet presAssocID="{028C5DFA-CD08-425A-9808-BE49C21D580B}" presName="hierChild5" presStyleCnt="0"/>
      <dgm:spPr/>
    </dgm:pt>
    <dgm:pt modelId="{B2E5F022-661B-4914-B1BD-F757A4D473BF}" type="pres">
      <dgm:prSet presAssocID="{D7009F5C-9656-4E9C-B269-B880E0F0CD6C}" presName="hierChild5" presStyleCnt="0"/>
      <dgm:spPr/>
    </dgm:pt>
    <dgm:pt modelId="{1DFF7AF7-401C-47B1-A9F5-DCB0268C9DD1}" type="pres">
      <dgm:prSet presAssocID="{B829E806-E11E-4BDA-8589-5EF437FD4FD6}" presName="Name64" presStyleLbl="parChTrans1D2" presStyleIdx="1" presStyleCnt="10"/>
      <dgm:spPr/>
    </dgm:pt>
    <dgm:pt modelId="{177EA0C4-8DEE-4E1F-8A09-EBA6AADAB3FD}" type="pres">
      <dgm:prSet presAssocID="{98DE5844-EBFB-4ECB-843E-1E3C116CD0A7}" presName="hierRoot2" presStyleCnt="0">
        <dgm:presLayoutVars>
          <dgm:hierBranch val="init"/>
        </dgm:presLayoutVars>
      </dgm:prSet>
      <dgm:spPr/>
    </dgm:pt>
    <dgm:pt modelId="{F92A818B-4D9A-4DA7-A997-1D6E77AF254C}" type="pres">
      <dgm:prSet presAssocID="{98DE5844-EBFB-4ECB-843E-1E3C116CD0A7}" presName="rootComposite" presStyleCnt="0"/>
      <dgm:spPr/>
    </dgm:pt>
    <dgm:pt modelId="{722F8D5D-1F66-417D-B44C-CD4A8F97425D}" type="pres">
      <dgm:prSet presAssocID="{98DE5844-EBFB-4ECB-843E-1E3C116CD0A7}" presName="rootText" presStyleLbl="node2" presStyleIdx="1" presStyleCnt="10">
        <dgm:presLayoutVars>
          <dgm:chPref val="3"/>
        </dgm:presLayoutVars>
      </dgm:prSet>
      <dgm:spPr/>
    </dgm:pt>
    <dgm:pt modelId="{681089C0-A8AE-4F9C-BCEE-5F5384DFB299}" type="pres">
      <dgm:prSet presAssocID="{98DE5844-EBFB-4ECB-843E-1E3C116CD0A7}" presName="rootConnector" presStyleLbl="node2" presStyleIdx="1" presStyleCnt="10"/>
      <dgm:spPr/>
    </dgm:pt>
    <dgm:pt modelId="{7FE2C005-03C2-41C3-96B4-EE2474318686}" type="pres">
      <dgm:prSet presAssocID="{98DE5844-EBFB-4ECB-843E-1E3C116CD0A7}" presName="hierChild4" presStyleCnt="0"/>
      <dgm:spPr/>
    </dgm:pt>
    <dgm:pt modelId="{20B7615B-0FCF-4E02-B678-F32A6829BF45}" type="pres">
      <dgm:prSet presAssocID="{0E41C96E-49F8-4F4A-AF74-A981293F785F}" presName="Name64" presStyleLbl="parChTrans1D3" presStyleIdx="1" presStyleCnt="16"/>
      <dgm:spPr/>
    </dgm:pt>
    <dgm:pt modelId="{34F5EAEE-540D-4C0C-8512-CB6DA23E90F5}" type="pres">
      <dgm:prSet presAssocID="{332EBDA1-FC91-42DD-8C1E-2C7B445019B3}" presName="hierRoot2" presStyleCnt="0">
        <dgm:presLayoutVars>
          <dgm:hierBranch val="init"/>
        </dgm:presLayoutVars>
      </dgm:prSet>
      <dgm:spPr/>
    </dgm:pt>
    <dgm:pt modelId="{18D02259-C261-4AFA-B84F-ED2DE063FECD}" type="pres">
      <dgm:prSet presAssocID="{332EBDA1-FC91-42DD-8C1E-2C7B445019B3}" presName="rootComposite" presStyleCnt="0"/>
      <dgm:spPr/>
    </dgm:pt>
    <dgm:pt modelId="{0D631D49-DE9D-4792-9A6C-A983781D0868}" type="pres">
      <dgm:prSet presAssocID="{332EBDA1-FC91-42DD-8C1E-2C7B445019B3}" presName="rootText" presStyleLbl="node3" presStyleIdx="1" presStyleCnt="16">
        <dgm:presLayoutVars>
          <dgm:chPref val="3"/>
        </dgm:presLayoutVars>
      </dgm:prSet>
      <dgm:spPr/>
    </dgm:pt>
    <dgm:pt modelId="{A9B67C11-509F-4F8A-8F9C-7E076BDA0F94}" type="pres">
      <dgm:prSet presAssocID="{332EBDA1-FC91-42DD-8C1E-2C7B445019B3}" presName="rootConnector" presStyleLbl="node3" presStyleIdx="1" presStyleCnt="16"/>
      <dgm:spPr/>
    </dgm:pt>
    <dgm:pt modelId="{ADAA0072-5B73-4C66-A144-4CA1C5C48E18}" type="pres">
      <dgm:prSet presAssocID="{332EBDA1-FC91-42DD-8C1E-2C7B445019B3}" presName="hierChild4" presStyleCnt="0"/>
      <dgm:spPr/>
    </dgm:pt>
    <dgm:pt modelId="{48C4988A-274F-489D-8DE7-CFD97B6CC884}" type="pres">
      <dgm:prSet presAssocID="{332EBDA1-FC91-42DD-8C1E-2C7B445019B3}" presName="hierChild5" presStyleCnt="0"/>
      <dgm:spPr/>
    </dgm:pt>
    <dgm:pt modelId="{7CE0B165-F104-447A-B203-D551554FF193}" type="pres">
      <dgm:prSet presAssocID="{98DE5844-EBFB-4ECB-843E-1E3C116CD0A7}" presName="hierChild5" presStyleCnt="0"/>
      <dgm:spPr/>
    </dgm:pt>
    <dgm:pt modelId="{4A05E9B4-107B-4A09-97F3-F3C932CC1FAB}" type="pres">
      <dgm:prSet presAssocID="{A98B9FA4-4126-4C91-AF71-10ACE11266DD}" presName="Name64" presStyleLbl="parChTrans1D2" presStyleIdx="2" presStyleCnt="10"/>
      <dgm:spPr/>
    </dgm:pt>
    <dgm:pt modelId="{3420C9C4-9186-4212-B9F0-0BF1E991A6A8}" type="pres">
      <dgm:prSet presAssocID="{44363CFA-628E-4026-88F3-8868490E44F8}" presName="hierRoot2" presStyleCnt="0">
        <dgm:presLayoutVars>
          <dgm:hierBranch val="init"/>
        </dgm:presLayoutVars>
      </dgm:prSet>
      <dgm:spPr/>
    </dgm:pt>
    <dgm:pt modelId="{64D37154-1815-4AC9-93B5-04BD5D717D6F}" type="pres">
      <dgm:prSet presAssocID="{44363CFA-628E-4026-88F3-8868490E44F8}" presName="rootComposite" presStyleCnt="0"/>
      <dgm:spPr/>
    </dgm:pt>
    <dgm:pt modelId="{7E563FBE-F4AA-495E-94B1-06B29D84521A}" type="pres">
      <dgm:prSet presAssocID="{44363CFA-628E-4026-88F3-8868490E44F8}" presName="rootText" presStyleLbl="node2" presStyleIdx="2" presStyleCnt="10">
        <dgm:presLayoutVars>
          <dgm:chPref val="3"/>
        </dgm:presLayoutVars>
      </dgm:prSet>
      <dgm:spPr/>
    </dgm:pt>
    <dgm:pt modelId="{A8AACF81-C233-4509-AFED-EB29B5B740C0}" type="pres">
      <dgm:prSet presAssocID="{44363CFA-628E-4026-88F3-8868490E44F8}" presName="rootConnector" presStyleLbl="node2" presStyleIdx="2" presStyleCnt="10"/>
      <dgm:spPr/>
    </dgm:pt>
    <dgm:pt modelId="{7E3D806E-C5F6-40F0-AC0F-89EB7BE038AC}" type="pres">
      <dgm:prSet presAssocID="{44363CFA-628E-4026-88F3-8868490E44F8}" presName="hierChild4" presStyleCnt="0"/>
      <dgm:spPr/>
    </dgm:pt>
    <dgm:pt modelId="{55D71158-61DA-43B0-BBB3-A48133494E5D}" type="pres">
      <dgm:prSet presAssocID="{44363CFA-628E-4026-88F3-8868490E44F8}" presName="hierChild5" presStyleCnt="0"/>
      <dgm:spPr/>
    </dgm:pt>
    <dgm:pt modelId="{F445D70D-1BFB-4B56-B7A3-7541F3FAC69C}" type="pres">
      <dgm:prSet presAssocID="{F3B87950-7EEB-43CA-9B2F-CAA9BB32339E}" presName="Name64" presStyleLbl="parChTrans1D2" presStyleIdx="3" presStyleCnt="10"/>
      <dgm:spPr/>
    </dgm:pt>
    <dgm:pt modelId="{1288CB5E-A49F-4ECE-BBAF-CFFE1513FBD9}" type="pres">
      <dgm:prSet presAssocID="{96724C7A-EE30-47A6-9381-5DC25884F477}" presName="hierRoot2" presStyleCnt="0">
        <dgm:presLayoutVars>
          <dgm:hierBranch val="init"/>
        </dgm:presLayoutVars>
      </dgm:prSet>
      <dgm:spPr/>
    </dgm:pt>
    <dgm:pt modelId="{FFD41D2D-C57F-4E86-9D82-3A4E029C151B}" type="pres">
      <dgm:prSet presAssocID="{96724C7A-EE30-47A6-9381-5DC25884F477}" presName="rootComposite" presStyleCnt="0"/>
      <dgm:spPr/>
    </dgm:pt>
    <dgm:pt modelId="{6F197927-C0F0-4E1F-8BDD-63D6333E4128}" type="pres">
      <dgm:prSet presAssocID="{96724C7A-EE30-47A6-9381-5DC25884F477}" presName="rootText" presStyleLbl="node2" presStyleIdx="3" presStyleCnt="10">
        <dgm:presLayoutVars>
          <dgm:chPref val="3"/>
        </dgm:presLayoutVars>
      </dgm:prSet>
      <dgm:spPr/>
    </dgm:pt>
    <dgm:pt modelId="{3011C056-181A-4382-A4BD-1AB94E8CAFA5}" type="pres">
      <dgm:prSet presAssocID="{96724C7A-EE30-47A6-9381-5DC25884F477}" presName="rootConnector" presStyleLbl="node2" presStyleIdx="3" presStyleCnt="10"/>
      <dgm:spPr/>
    </dgm:pt>
    <dgm:pt modelId="{99853177-708A-4208-8F93-8DEAB7B4D005}" type="pres">
      <dgm:prSet presAssocID="{96724C7A-EE30-47A6-9381-5DC25884F477}" presName="hierChild4" presStyleCnt="0"/>
      <dgm:spPr/>
    </dgm:pt>
    <dgm:pt modelId="{4425E58A-B09F-4492-9E2E-EF86A787C2D5}" type="pres">
      <dgm:prSet presAssocID="{96724C7A-EE30-47A6-9381-5DC25884F477}" presName="hierChild5" presStyleCnt="0"/>
      <dgm:spPr/>
    </dgm:pt>
    <dgm:pt modelId="{E02661CD-9A9D-4BFF-A9A6-5BDAD8DBA7F6}" type="pres">
      <dgm:prSet presAssocID="{3930E226-FA6F-40B0-905E-754A21C6644C}" presName="Name64" presStyleLbl="parChTrans1D2" presStyleIdx="4" presStyleCnt="10"/>
      <dgm:spPr/>
    </dgm:pt>
    <dgm:pt modelId="{4CE3BB66-7651-48E6-A7F4-3C5100F8EE34}" type="pres">
      <dgm:prSet presAssocID="{1924ECD5-AA0E-4B54-9424-D53165043932}" presName="hierRoot2" presStyleCnt="0">
        <dgm:presLayoutVars>
          <dgm:hierBranch val="init"/>
        </dgm:presLayoutVars>
      </dgm:prSet>
      <dgm:spPr/>
    </dgm:pt>
    <dgm:pt modelId="{176FE710-8331-4539-AD75-3B3F581D7D52}" type="pres">
      <dgm:prSet presAssocID="{1924ECD5-AA0E-4B54-9424-D53165043932}" presName="rootComposite" presStyleCnt="0"/>
      <dgm:spPr/>
    </dgm:pt>
    <dgm:pt modelId="{05DB6E90-F1BC-4563-8BE1-362C4FBDDAA7}" type="pres">
      <dgm:prSet presAssocID="{1924ECD5-AA0E-4B54-9424-D53165043932}" presName="rootText" presStyleLbl="node2" presStyleIdx="4" presStyleCnt="10">
        <dgm:presLayoutVars>
          <dgm:chPref val="3"/>
        </dgm:presLayoutVars>
      </dgm:prSet>
      <dgm:spPr/>
    </dgm:pt>
    <dgm:pt modelId="{113FE10A-F086-4E22-A831-70FC6DC86A8B}" type="pres">
      <dgm:prSet presAssocID="{1924ECD5-AA0E-4B54-9424-D53165043932}" presName="rootConnector" presStyleLbl="node2" presStyleIdx="4" presStyleCnt="10"/>
      <dgm:spPr/>
    </dgm:pt>
    <dgm:pt modelId="{C122CBDF-EA40-43E4-A64E-1A6C4CD027E3}" type="pres">
      <dgm:prSet presAssocID="{1924ECD5-AA0E-4B54-9424-D53165043932}" presName="hierChild4" presStyleCnt="0"/>
      <dgm:spPr/>
    </dgm:pt>
    <dgm:pt modelId="{2C161664-926C-4B13-83A6-714117ACC934}" type="pres">
      <dgm:prSet presAssocID="{BF950D71-5670-40D6-AC0F-099BAE4EAFCE}" presName="Name64" presStyleLbl="parChTrans1D3" presStyleIdx="2" presStyleCnt="16"/>
      <dgm:spPr/>
    </dgm:pt>
    <dgm:pt modelId="{04761C5F-FBA2-4F90-A00A-92B8C795A8F3}" type="pres">
      <dgm:prSet presAssocID="{3C6EA423-D64F-4DC7-B184-24C9BC3512E8}" presName="hierRoot2" presStyleCnt="0">
        <dgm:presLayoutVars>
          <dgm:hierBranch val="init"/>
        </dgm:presLayoutVars>
      </dgm:prSet>
      <dgm:spPr/>
    </dgm:pt>
    <dgm:pt modelId="{3AE1F10F-01F2-42D7-9A28-617ED65F9C82}" type="pres">
      <dgm:prSet presAssocID="{3C6EA423-D64F-4DC7-B184-24C9BC3512E8}" presName="rootComposite" presStyleCnt="0"/>
      <dgm:spPr/>
    </dgm:pt>
    <dgm:pt modelId="{86B18651-4B39-4A90-8CF0-600AB3AADA34}" type="pres">
      <dgm:prSet presAssocID="{3C6EA423-D64F-4DC7-B184-24C9BC3512E8}" presName="rootText" presStyleLbl="node3" presStyleIdx="2" presStyleCnt="16">
        <dgm:presLayoutVars>
          <dgm:chPref val="3"/>
        </dgm:presLayoutVars>
      </dgm:prSet>
      <dgm:spPr/>
    </dgm:pt>
    <dgm:pt modelId="{1F365EA9-8A2A-4AC9-B613-127193CA87A7}" type="pres">
      <dgm:prSet presAssocID="{3C6EA423-D64F-4DC7-B184-24C9BC3512E8}" presName="rootConnector" presStyleLbl="node3" presStyleIdx="2" presStyleCnt="16"/>
      <dgm:spPr/>
    </dgm:pt>
    <dgm:pt modelId="{3EBAC2DB-F6EC-4F3C-BF19-444B14373D97}" type="pres">
      <dgm:prSet presAssocID="{3C6EA423-D64F-4DC7-B184-24C9BC3512E8}" presName="hierChild4" presStyleCnt="0"/>
      <dgm:spPr/>
    </dgm:pt>
    <dgm:pt modelId="{3D97851D-6F55-4216-981F-01E647FB2298}" type="pres">
      <dgm:prSet presAssocID="{3C6EA423-D64F-4DC7-B184-24C9BC3512E8}" presName="hierChild5" presStyleCnt="0"/>
      <dgm:spPr/>
    </dgm:pt>
    <dgm:pt modelId="{CA1AB297-D82E-4522-A7CE-89EB46DE0AC9}" type="pres">
      <dgm:prSet presAssocID="{B9579491-E72E-41C5-854B-F50C3EB1B30B}" presName="Name64" presStyleLbl="parChTrans1D3" presStyleIdx="3" presStyleCnt="16"/>
      <dgm:spPr/>
    </dgm:pt>
    <dgm:pt modelId="{6CEFEAD8-F2B2-4BBA-9A38-16D79769C3DB}" type="pres">
      <dgm:prSet presAssocID="{F1DABE6E-F8F2-4453-9AF1-0A543F993768}" presName="hierRoot2" presStyleCnt="0">
        <dgm:presLayoutVars>
          <dgm:hierBranch val="init"/>
        </dgm:presLayoutVars>
      </dgm:prSet>
      <dgm:spPr/>
    </dgm:pt>
    <dgm:pt modelId="{87C9D4F5-0548-4671-AA51-E9D9D8356829}" type="pres">
      <dgm:prSet presAssocID="{F1DABE6E-F8F2-4453-9AF1-0A543F993768}" presName="rootComposite" presStyleCnt="0"/>
      <dgm:spPr/>
    </dgm:pt>
    <dgm:pt modelId="{AE10DB7C-6AB9-4575-8BB0-A927B8D0D8FA}" type="pres">
      <dgm:prSet presAssocID="{F1DABE6E-F8F2-4453-9AF1-0A543F993768}" presName="rootText" presStyleLbl="node3" presStyleIdx="3" presStyleCnt="16">
        <dgm:presLayoutVars>
          <dgm:chPref val="3"/>
        </dgm:presLayoutVars>
      </dgm:prSet>
      <dgm:spPr/>
    </dgm:pt>
    <dgm:pt modelId="{BA7A41BE-8274-4075-96DE-C47F030A9798}" type="pres">
      <dgm:prSet presAssocID="{F1DABE6E-F8F2-4453-9AF1-0A543F993768}" presName="rootConnector" presStyleLbl="node3" presStyleIdx="3" presStyleCnt="16"/>
      <dgm:spPr/>
    </dgm:pt>
    <dgm:pt modelId="{4B4DDD85-B313-44EB-A723-A25C09B10438}" type="pres">
      <dgm:prSet presAssocID="{F1DABE6E-F8F2-4453-9AF1-0A543F993768}" presName="hierChild4" presStyleCnt="0"/>
      <dgm:spPr/>
    </dgm:pt>
    <dgm:pt modelId="{E0BA8B3F-CF43-4637-A8AC-A719C42F5FFB}" type="pres">
      <dgm:prSet presAssocID="{F1DABE6E-F8F2-4453-9AF1-0A543F993768}" presName="hierChild5" presStyleCnt="0"/>
      <dgm:spPr/>
    </dgm:pt>
    <dgm:pt modelId="{54886875-7235-4762-AA2E-82B15FFCB5F9}" type="pres">
      <dgm:prSet presAssocID="{423859FD-096E-4927-9390-25344E903FBF}" presName="Name64" presStyleLbl="parChTrans1D3" presStyleIdx="4" presStyleCnt="16"/>
      <dgm:spPr/>
    </dgm:pt>
    <dgm:pt modelId="{6D5AC0C9-0D78-46C3-A229-9326335B49CE}" type="pres">
      <dgm:prSet presAssocID="{A1C6BA05-AD07-4670-B0CD-118E17FA1993}" presName="hierRoot2" presStyleCnt="0">
        <dgm:presLayoutVars>
          <dgm:hierBranch val="init"/>
        </dgm:presLayoutVars>
      </dgm:prSet>
      <dgm:spPr/>
    </dgm:pt>
    <dgm:pt modelId="{EA726F30-F3B2-42BD-99F4-63CF99372D40}" type="pres">
      <dgm:prSet presAssocID="{A1C6BA05-AD07-4670-B0CD-118E17FA1993}" presName="rootComposite" presStyleCnt="0"/>
      <dgm:spPr/>
    </dgm:pt>
    <dgm:pt modelId="{9A7971A1-2C58-4EC6-BED5-83583828F48A}" type="pres">
      <dgm:prSet presAssocID="{A1C6BA05-AD07-4670-B0CD-118E17FA1993}" presName="rootText" presStyleLbl="node3" presStyleIdx="4" presStyleCnt="16">
        <dgm:presLayoutVars>
          <dgm:chPref val="3"/>
        </dgm:presLayoutVars>
      </dgm:prSet>
      <dgm:spPr/>
    </dgm:pt>
    <dgm:pt modelId="{AD70A0C9-B96F-454F-9C31-6174FC7A426C}" type="pres">
      <dgm:prSet presAssocID="{A1C6BA05-AD07-4670-B0CD-118E17FA1993}" presName="rootConnector" presStyleLbl="node3" presStyleIdx="4" presStyleCnt="16"/>
      <dgm:spPr/>
    </dgm:pt>
    <dgm:pt modelId="{5048878E-6491-4218-BC03-A7A1EB7B2D55}" type="pres">
      <dgm:prSet presAssocID="{A1C6BA05-AD07-4670-B0CD-118E17FA1993}" presName="hierChild4" presStyleCnt="0"/>
      <dgm:spPr/>
    </dgm:pt>
    <dgm:pt modelId="{0E05F03D-4BEA-4048-9323-ABA91A910AFF}" type="pres">
      <dgm:prSet presAssocID="{A1C6BA05-AD07-4670-B0CD-118E17FA1993}" presName="hierChild5" presStyleCnt="0"/>
      <dgm:spPr/>
    </dgm:pt>
    <dgm:pt modelId="{F96B956B-5837-4962-AA1E-51181F232425}" type="pres">
      <dgm:prSet presAssocID="{57A8CB2D-79BE-4C74-9A37-D6A913DE1B82}" presName="Name64" presStyleLbl="parChTrans1D3" presStyleIdx="5" presStyleCnt="16"/>
      <dgm:spPr/>
    </dgm:pt>
    <dgm:pt modelId="{CCCAB1C2-CC54-4955-B27C-0ACBDA5CFFFC}" type="pres">
      <dgm:prSet presAssocID="{305846AD-47C4-463B-9DBE-6AA8AAAFD9CA}" presName="hierRoot2" presStyleCnt="0">
        <dgm:presLayoutVars>
          <dgm:hierBranch val="init"/>
        </dgm:presLayoutVars>
      </dgm:prSet>
      <dgm:spPr/>
    </dgm:pt>
    <dgm:pt modelId="{98C8DD71-AD91-4CC2-A7FB-2A4A84383462}" type="pres">
      <dgm:prSet presAssocID="{305846AD-47C4-463B-9DBE-6AA8AAAFD9CA}" presName="rootComposite" presStyleCnt="0"/>
      <dgm:spPr/>
    </dgm:pt>
    <dgm:pt modelId="{4C2E8825-CD3A-4B5F-9FE3-B3DBBF3B5932}" type="pres">
      <dgm:prSet presAssocID="{305846AD-47C4-463B-9DBE-6AA8AAAFD9CA}" presName="rootText" presStyleLbl="node3" presStyleIdx="5" presStyleCnt="16">
        <dgm:presLayoutVars>
          <dgm:chPref val="3"/>
        </dgm:presLayoutVars>
      </dgm:prSet>
      <dgm:spPr/>
    </dgm:pt>
    <dgm:pt modelId="{57027ED7-6DBF-4BF3-A446-A01F11AB9C08}" type="pres">
      <dgm:prSet presAssocID="{305846AD-47C4-463B-9DBE-6AA8AAAFD9CA}" presName="rootConnector" presStyleLbl="node3" presStyleIdx="5" presStyleCnt="16"/>
      <dgm:spPr/>
    </dgm:pt>
    <dgm:pt modelId="{3E145665-14CD-49F4-83C2-94028C9102B3}" type="pres">
      <dgm:prSet presAssocID="{305846AD-47C4-463B-9DBE-6AA8AAAFD9CA}" presName="hierChild4" presStyleCnt="0"/>
      <dgm:spPr/>
    </dgm:pt>
    <dgm:pt modelId="{DF515F42-923B-4A69-876E-7735105BEB6C}" type="pres">
      <dgm:prSet presAssocID="{305846AD-47C4-463B-9DBE-6AA8AAAFD9CA}" presName="hierChild5" presStyleCnt="0"/>
      <dgm:spPr/>
    </dgm:pt>
    <dgm:pt modelId="{DDB737D1-B170-410E-B636-D69C244AB233}" type="pres">
      <dgm:prSet presAssocID="{967C17FD-B87B-4CD0-BD44-345E2E5D2EA3}" presName="Name64" presStyleLbl="parChTrans1D3" presStyleIdx="6" presStyleCnt="16"/>
      <dgm:spPr/>
    </dgm:pt>
    <dgm:pt modelId="{47C8BA3F-8FAA-42E9-A3CA-78328083DA82}" type="pres">
      <dgm:prSet presAssocID="{DE023E0B-5C31-4E35-A101-3DA3908C072F}" presName="hierRoot2" presStyleCnt="0">
        <dgm:presLayoutVars>
          <dgm:hierBranch val="init"/>
        </dgm:presLayoutVars>
      </dgm:prSet>
      <dgm:spPr/>
    </dgm:pt>
    <dgm:pt modelId="{F46627F2-CA2C-4B12-A12C-9CF6AC327578}" type="pres">
      <dgm:prSet presAssocID="{DE023E0B-5C31-4E35-A101-3DA3908C072F}" presName="rootComposite" presStyleCnt="0"/>
      <dgm:spPr/>
    </dgm:pt>
    <dgm:pt modelId="{DC56E3C8-3C4C-42C3-AD88-4684E55FBA33}" type="pres">
      <dgm:prSet presAssocID="{DE023E0B-5C31-4E35-A101-3DA3908C072F}" presName="rootText" presStyleLbl="node3" presStyleIdx="6" presStyleCnt="16">
        <dgm:presLayoutVars>
          <dgm:chPref val="3"/>
        </dgm:presLayoutVars>
      </dgm:prSet>
      <dgm:spPr/>
    </dgm:pt>
    <dgm:pt modelId="{2598BA0F-D367-40C0-A1E8-6D3A540D2343}" type="pres">
      <dgm:prSet presAssocID="{DE023E0B-5C31-4E35-A101-3DA3908C072F}" presName="rootConnector" presStyleLbl="node3" presStyleIdx="6" presStyleCnt="16"/>
      <dgm:spPr/>
    </dgm:pt>
    <dgm:pt modelId="{470F6D3B-ACB6-4362-99C0-7D0B43C00076}" type="pres">
      <dgm:prSet presAssocID="{DE023E0B-5C31-4E35-A101-3DA3908C072F}" presName="hierChild4" presStyleCnt="0"/>
      <dgm:spPr/>
    </dgm:pt>
    <dgm:pt modelId="{6FB263D8-7F8B-45EA-9BF2-DF78571C74CB}" type="pres">
      <dgm:prSet presAssocID="{DE023E0B-5C31-4E35-A101-3DA3908C072F}" presName="hierChild5" presStyleCnt="0"/>
      <dgm:spPr/>
    </dgm:pt>
    <dgm:pt modelId="{2E53B9A6-410F-49A9-951C-6B6DC53931B0}" type="pres">
      <dgm:prSet presAssocID="{7CF047C5-7A21-4DCA-910B-CBEC1AA93BA9}" presName="Name64" presStyleLbl="parChTrans1D3" presStyleIdx="7" presStyleCnt="16"/>
      <dgm:spPr/>
    </dgm:pt>
    <dgm:pt modelId="{7EBFEE65-B093-4ED9-9318-012DB1B19F8F}" type="pres">
      <dgm:prSet presAssocID="{10F04DDC-9425-470F-8153-E7CB032EC473}" presName="hierRoot2" presStyleCnt="0">
        <dgm:presLayoutVars>
          <dgm:hierBranch val="init"/>
        </dgm:presLayoutVars>
      </dgm:prSet>
      <dgm:spPr/>
    </dgm:pt>
    <dgm:pt modelId="{B70824AE-7BD2-4C91-A211-9B26BFAB7974}" type="pres">
      <dgm:prSet presAssocID="{10F04DDC-9425-470F-8153-E7CB032EC473}" presName="rootComposite" presStyleCnt="0"/>
      <dgm:spPr/>
    </dgm:pt>
    <dgm:pt modelId="{0BAD29FA-B2C8-4B8C-95DF-C171B7B462A6}" type="pres">
      <dgm:prSet presAssocID="{10F04DDC-9425-470F-8153-E7CB032EC473}" presName="rootText" presStyleLbl="node3" presStyleIdx="7" presStyleCnt="16">
        <dgm:presLayoutVars>
          <dgm:chPref val="3"/>
        </dgm:presLayoutVars>
      </dgm:prSet>
      <dgm:spPr/>
    </dgm:pt>
    <dgm:pt modelId="{A8510BB4-6AB4-4C7C-8DE1-2E6D90AB0CBB}" type="pres">
      <dgm:prSet presAssocID="{10F04DDC-9425-470F-8153-E7CB032EC473}" presName="rootConnector" presStyleLbl="node3" presStyleIdx="7" presStyleCnt="16"/>
      <dgm:spPr/>
    </dgm:pt>
    <dgm:pt modelId="{A7538064-31F6-42A8-B552-B7D8D1147DAF}" type="pres">
      <dgm:prSet presAssocID="{10F04DDC-9425-470F-8153-E7CB032EC473}" presName="hierChild4" presStyleCnt="0"/>
      <dgm:spPr/>
    </dgm:pt>
    <dgm:pt modelId="{20DD72CC-1D1B-4B98-ADA9-1A09CDE572D8}" type="pres">
      <dgm:prSet presAssocID="{10F04DDC-9425-470F-8153-E7CB032EC473}" presName="hierChild5" presStyleCnt="0"/>
      <dgm:spPr/>
    </dgm:pt>
    <dgm:pt modelId="{51976BDE-E76E-4333-9C70-CDE9D5A040E7}" type="pres">
      <dgm:prSet presAssocID="{341C93D3-8A95-4DFB-AA9D-C38CA282C9E7}" presName="Name64" presStyleLbl="parChTrans1D3" presStyleIdx="8" presStyleCnt="16"/>
      <dgm:spPr/>
    </dgm:pt>
    <dgm:pt modelId="{E7BA088C-5F51-4FDB-9FB8-AE754F4DC4A6}" type="pres">
      <dgm:prSet presAssocID="{10948DB9-C87A-4CB4-AA25-2159E53038FA}" presName="hierRoot2" presStyleCnt="0">
        <dgm:presLayoutVars>
          <dgm:hierBranch val="init"/>
        </dgm:presLayoutVars>
      </dgm:prSet>
      <dgm:spPr/>
    </dgm:pt>
    <dgm:pt modelId="{BD801272-9009-4FF9-BC69-FC878582DB93}" type="pres">
      <dgm:prSet presAssocID="{10948DB9-C87A-4CB4-AA25-2159E53038FA}" presName="rootComposite" presStyleCnt="0"/>
      <dgm:spPr/>
    </dgm:pt>
    <dgm:pt modelId="{3CFF1962-B170-4E02-981E-F70C7372C79C}" type="pres">
      <dgm:prSet presAssocID="{10948DB9-C87A-4CB4-AA25-2159E53038FA}" presName="rootText" presStyleLbl="node3" presStyleIdx="8" presStyleCnt="16">
        <dgm:presLayoutVars>
          <dgm:chPref val="3"/>
        </dgm:presLayoutVars>
      </dgm:prSet>
      <dgm:spPr/>
    </dgm:pt>
    <dgm:pt modelId="{022775FB-6EEC-479D-926F-56A4BDEAF1D1}" type="pres">
      <dgm:prSet presAssocID="{10948DB9-C87A-4CB4-AA25-2159E53038FA}" presName="rootConnector" presStyleLbl="node3" presStyleIdx="8" presStyleCnt="16"/>
      <dgm:spPr/>
    </dgm:pt>
    <dgm:pt modelId="{48F48EC7-0620-4A81-BF2E-E631E92093F7}" type="pres">
      <dgm:prSet presAssocID="{10948DB9-C87A-4CB4-AA25-2159E53038FA}" presName="hierChild4" presStyleCnt="0"/>
      <dgm:spPr/>
    </dgm:pt>
    <dgm:pt modelId="{62A3CA34-D47B-453D-9259-ED4D8E60230B}" type="pres">
      <dgm:prSet presAssocID="{10948DB9-C87A-4CB4-AA25-2159E53038FA}" presName="hierChild5" presStyleCnt="0"/>
      <dgm:spPr/>
    </dgm:pt>
    <dgm:pt modelId="{FC4DDE14-D075-4474-B6D7-F8B9699DFE52}" type="pres">
      <dgm:prSet presAssocID="{1924ECD5-AA0E-4B54-9424-D53165043932}" presName="hierChild5" presStyleCnt="0"/>
      <dgm:spPr/>
    </dgm:pt>
    <dgm:pt modelId="{F9F44E01-F016-4373-BD3F-A88044A144FF}" type="pres">
      <dgm:prSet presAssocID="{9F967694-B9EF-45F7-AC9F-9806D8CB5482}" presName="Name64" presStyleLbl="parChTrans1D2" presStyleIdx="5" presStyleCnt="10"/>
      <dgm:spPr/>
    </dgm:pt>
    <dgm:pt modelId="{5383851E-AB4F-4BF7-9045-8B49CCE7BE1D}" type="pres">
      <dgm:prSet presAssocID="{EB65517D-69B4-43D8-B5D7-51657BA54F8A}" presName="hierRoot2" presStyleCnt="0">
        <dgm:presLayoutVars>
          <dgm:hierBranch val="init"/>
        </dgm:presLayoutVars>
      </dgm:prSet>
      <dgm:spPr/>
    </dgm:pt>
    <dgm:pt modelId="{39E6FED4-9909-489C-B1F8-99EC87DE37D9}" type="pres">
      <dgm:prSet presAssocID="{EB65517D-69B4-43D8-B5D7-51657BA54F8A}" presName="rootComposite" presStyleCnt="0"/>
      <dgm:spPr/>
    </dgm:pt>
    <dgm:pt modelId="{819A6740-CEEB-4D64-86BD-69F09515069C}" type="pres">
      <dgm:prSet presAssocID="{EB65517D-69B4-43D8-B5D7-51657BA54F8A}" presName="rootText" presStyleLbl="node2" presStyleIdx="5" presStyleCnt="10">
        <dgm:presLayoutVars>
          <dgm:chPref val="3"/>
        </dgm:presLayoutVars>
      </dgm:prSet>
      <dgm:spPr/>
    </dgm:pt>
    <dgm:pt modelId="{E9B709A5-743B-425E-B240-5093DC15D472}" type="pres">
      <dgm:prSet presAssocID="{EB65517D-69B4-43D8-B5D7-51657BA54F8A}" presName="rootConnector" presStyleLbl="node2" presStyleIdx="5" presStyleCnt="10"/>
      <dgm:spPr/>
    </dgm:pt>
    <dgm:pt modelId="{D414BC10-0EB8-47A0-B968-5F4463419A65}" type="pres">
      <dgm:prSet presAssocID="{EB65517D-69B4-43D8-B5D7-51657BA54F8A}" presName="hierChild4" presStyleCnt="0"/>
      <dgm:spPr/>
    </dgm:pt>
    <dgm:pt modelId="{336E4257-DF9E-48AA-97CF-5A883E63F3DE}" type="pres">
      <dgm:prSet presAssocID="{0ED2AB80-1B48-415F-BD87-852714594E12}" presName="Name64" presStyleLbl="parChTrans1D3" presStyleIdx="9" presStyleCnt="16"/>
      <dgm:spPr/>
    </dgm:pt>
    <dgm:pt modelId="{8E9652F8-B230-41AF-8D7E-E6CC98C66D0D}" type="pres">
      <dgm:prSet presAssocID="{785ADFEC-7668-46D6-9578-5377B24474CF}" presName="hierRoot2" presStyleCnt="0">
        <dgm:presLayoutVars>
          <dgm:hierBranch val="init"/>
        </dgm:presLayoutVars>
      </dgm:prSet>
      <dgm:spPr/>
    </dgm:pt>
    <dgm:pt modelId="{14BD0196-064F-4D58-AE96-D7DD4628A381}" type="pres">
      <dgm:prSet presAssocID="{785ADFEC-7668-46D6-9578-5377B24474CF}" presName="rootComposite" presStyleCnt="0"/>
      <dgm:spPr/>
    </dgm:pt>
    <dgm:pt modelId="{B91A4BAB-B5F1-477A-87F1-F762AC724B3E}" type="pres">
      <dgm:prSet presAssocID="{785ADFEC-7668-46D6-9578-5377B24474CF}" presName="rootText" presStyleLbl="node3" presStyleIdx="9" presStyleCnt="16">
        <dgm:presLayoutVars>
          <dgm:chPref val="3"/>
        </dgm:presLayoutVars>
      </dgm:prSet>
      <dgm:spPr/>
    </dgm:pt>
    <dgm:pt modelId="{5F764B6A-BC71-4DC0-8150-D056759B1D75}" type="pres">
      <dgm:prSet presAssocID="{785ADFEC-7668-46D6-9578-5377B24474CF}" presName="rootConnector" presStyleLbl="node3" presStyleIdx="9" presStyleCnt="16"/>
      <dgm:spPr/>
    </dgm:pt>
    <dgm:pt modelId="{C479403A-1D94-4F67-8BA1-7FD6B49A4306}" type="pres">
      <dgm:prSet presAssocID="{785ADFEC-7668-46D6-9578-5377B24474CF}" presName="hierChild4" presStyleCnt="0"/>
      <dgm:spPr/>
    </dgm:pt>
    <dgm:pt modelId="{19D2AFED-528A-46F3-B16F-DB64D028824A}" type="pres">
      <dgm:prSet presAssocID="{785ADFEC-7668-46D6-9578-5377B24474CF}" presName="hierChild5" presStyleCnt="0"/>
      <dgm:spPr/>
    </dgm:pt>
    <dgm:pt modelId="{45C51762-0369-452F-95FF-87F1769E1D94}" type="pres">
      <dgm:prSet presAssocID="{EB65517D-69B4-43D8-B5D7-51657BA54F8A}" presName="hierChild5" presStyleCnt="0"/>
      <dgm:spPr/>
    </dgm:pt>
    <dgm:pt modelId="{2D20D328-5620-4DB1-9AE9-ADD27AC7B8F5}" type="pres">
      <dgm:prSet presAssocID="{C64C22FD-D31D-4129-A644-EAC90AC2F0EF}" presName="Name64" presStyleLbl="parChTrans1D2" presStyleIdx="6" presStyleCnt="10"/>
      <dgm:spPr/>
    </dgm:pt>
    <dgm:pt modelId="{6214AF22-B6E4-469B-A004-9A13548093CE}" type="pres">
      <dgm:prSet presAssocID="{347BA63F-6330-4E17-9091-C819304D8374}" presName="hierRoot2" presStyleCnt="0">
        <dgm:presLayoutVars>
          <dgm:hierBranch val="init"/>
        </dgm:presLayoutVars>
      </dgm:prSet>
      <dgm:spPr/>
    </dgm:pt>
    <dgm:pt modelId="{91C7F39D-2808-45A1-94BE-B9B73CC7DE2F}" type="pres">
      <dgm:prSet presAssocID="{347BA63F-6330-4E17-9091-C819304D8374}" presName="rootComposite" presStyleCnt="0"/>
      <dgm:spPr/>
    </dgm:pt>
    <dgm:pt modelId="{2A2867CB-CA48-4D15-BDD1-AEE4D30C5C71}" type="pres">
      <dgm:prSet presAssocID="{347BA63F-6330-4E17-9091-C819304D8374}" presName="rootText" presStyleLbl="node2" presStyleIdx="6" presStyleCnt="10">
        <dgm:presLayoutVars>
          <dgm:chPref val="3"/>
        </dgm:presLayoutVars>
      </dgm:prSet>
      <dgm:spPr/>
    </dgm:pt>
    <dgm:pt modelId="{2E3E037F-66A4-4E32-88C9-13723390D309}" type="pres">
      <dgm:prSet presAssocID="{347BA63F-6330-4E17-9091-C819304D8374}" presName="rootConnector" presStyleLbl="node2" presStyleIdx="6" presStyleCnt="10"/>
      <dgm:spPr/>
    </dgm:pt>
    <dgm:pt modelId="{17A3315F-888D-4773-8E1D-F85FAF6DC68C}" type="pres">
      <dgm:prSet presAssocID="{347BA63F-6330-4E17-9091-C819304D8374}" presName="hierChild4" presStyleCnt="0"/>
      <dgm:spPr/>
    </dgm:pt>
    <dgm:pt modelId="{57FCA201-C372-42EC-BE6F-AA451AC42FF2}" type="pres">
      <dgm:prSet presAssocID="{B2BB2EBF-AD6A-47A5-AAAD-6E528895D1C8}" presName="Name64" presStyleLbl="parChTrans1D3" presStyleIdx="10" presStyleCnt="16"/>
      <dgm:spPr/>
    </dgm:pt>
    <dgm:pt modelId="{CC7F2A4B-C83E-4F6E-B446-0618D0BE64EB}" type="pres">
      <dgm:prSet presAssocID="{F592A012-32A7-4C82-BF4D-CA3D12AD7C92}" presName="hierRoot2" presStyleCnt="0">
        <dgm:presLayoutVars>
          <dgm:hierBranch val="init"/>
        </dgm:presLayoutVars>
      </dgm:prSet>
      <dgm:spPr/>
    </dgm:pt>
    <dgm:pt modelId="{C35DE3DC-32EC-43B2-8A5C-C83EFBB7BA2B}" type="pres">
      <dgm:prSet presAssocID="{F592A012-32A7-4C82-BF4D-CA3D12AD7C92}" presName="rootComposite" presStyleCnt="0"/>
      <dgm:spPr/>
    </dgm:pt>
    <dgm:pt modelId="{CC81E544-050C-42F2-9A23-930845DEEF2C}" type="pres">
      <dgm:prSet presAssocID="{F592A012-32A7-4C82-BF4D-CA3D12AD7C92}" presName="rootText" presStyleLbl="node3" presStyleIdx="10" presStyleCnt="16">
        <dgm:presLayoutVars>
          <dgm:chPref val="3"/>
        </dgm:presLayoutVars>
      </dgm:prSet>
      <dgm:spPr/>
    </dgm:pt>
    <dgm:pt modelId="{9BA74907-CC52-4A3D-BECF-252907E38BF8}" type="pres">
      <dgm:prSet presAssocID="{F592A012-32A7-4C82-BF4D-CA3D12AD7C92}" presName="rootConnector" presStyleLbl="node3" presStyleIdx="10" presStyleCnt="16"/>
      <dgm:spPr/>
    </dgm:pt>
    <dgm:pt modelId="{A72D9BE7-D00E-40E0-9CE9-9AB7358508D0}" type="pres">
      <dgm:prSet presAssocID="{F592A012-32A7-4C82-BF4D-CA3D12AD7C92}" presName="hierChild4" presStyleCnt="0"/>
      <dgm:spPr/>
    </dgm:pt>
    <dgm:pt modelId="{99FBEC27-E6A0-4C3F-B74E-C8F2D217826C}" type="pres">
      <dgm:prSet presAssocID="{F592A012-32A7-4C82-BF4D-CA3D12AD7C92}" presName="hierChild5" presStyleCnt="0"/>
      <dgm:spPr/>
    </dgm:pt>
    <dgm:pt modelId="{CB5056A5-2DD9-4A9F-8293-EE12A55AF83F}" type="pres">
      <dgm:prSet presAssocID="{42168C56-2F22-4C47-AD41-80714FFDE7B7}" presName="Name64" presStyleLbl="parChTrans1D3" presStyleIdx="11" presStyleCnt="16"/>
      <dgm:spPr/>
    </dgm:pt>
    <dgm:pt modelId="{7BEE19CE-A9CD-4FA6-8CB7-CF65AEAFD2AB}" type="pres">
      <dgm:prSet presAssocID="{4DE3A42A-E3CE-4E99-83D9-D1A6756B3CB9}" presName="hierRoot2" presStyleCnt="0">
        <dgm:presLayoutVars>
          <dgm:hierBranch val="init"/>
        </dgm:presLayoutVars>
      </dgm:prSet>
      <dgm:spPr/>
    </dgm:pt>
    <dgm:pt modelId="{75842B01-3A42-4100-A8BB-38675D7D75A9}" type="pres">
      <dgm:prSet presAssocID="{4DE3A42A-E3CE-4E99-83D9-D1A6756B3CB9}" presName="rootComposite" presStyleCnt="0"/>
      <dgm:spPr/>
    </dgm:pt>
    <dgm:pt modelId="{E10FB195-6400-4935-BFBA-6C89C0AC2BE0}" type="pres">
      <dgm:prSet presAssocID="{4DE3A42A-E3CE-4E99-83D9-D1A6756B3CB9}" presName="rootText" presStyleLbl="node3" presStyleIdx="11" presStyleCnt="16">
        <dgm:presLayoutVars>
          <dgm:chPref val="3"/>
        </dgm:presLayoutVars>
      </dgm:prSet>
      <dgm:spPr/>
    </dgm:pt>
    <dgm:pt modelId="{F8808B5F-A76A-40AE-9849-E9A8520E2365}" type="pres">
      <dgm:prSet presAssocID="{4DE3A42A-E3CE-4E99-83D9-D1A6756B3CB9}" presName="rootConnector" presStyleLbl="node3" presStyleIdx="11" presStyleCnt="16"/>
      <dgm:spPr/>
    </dgm:pt>
    <dgm:pt modelId="{F0FD0631-3043-4D40-890F-736EEF5E91E8}" type="pres">
      <dgm:prSet presAssocID="{4DE3A42A-E3CE-4E99-83D9-D1A6756B3CB9}" presName="hierChild4" presStyleCnt="0"/>
      <dgm:spPr/>
    </dgm:pt>
    <dgm:pt modelId="{72A21E04-8D28-4AED-8859-4152E9410BC5}" type="pres">
      <dgm:prSet presAssocID="{7EB6568E-DE68-41D0-B072-2D0DA56F4F15}" presName="Name64" presStyleLbl="parChTrans1D4" presStyleIdx="0" presStyleCnt="2"/>
      <dgm:spPr/>
    </dgm:pt>
    <dgm:pt modelId="{C33BE125-A4D5-44B6-ADF4-EE2C04B9342A}" type="pres">
      <dgm:prSet presAssocID="{9E9AFA18-4A4C-452D-9BB1-22608177395D}" presName="hierRoot2" presStyleCnt="0">
        <dgm:presLayoutVars>
          <dgm:hierBranch val="init"/>
        </dgm:presLayoutVars>
      </dgm:prSet>
      <dgm:spPr/>
    </dgm:pt>
    <dgm:pt modelId="{D60EB384-655B-411A-B5DC-F55AA2FA6AB6}" type="pres">
      <dgm:prSet presAssocID="{9E9AFA18-4A4C-452D-9BB1-22608177395D}" presName="rootComposite" presStyleCnt="0"/>
      <dgm:spPr/>
    </dgm:pt>
    <dgm:pt modelId="{A063358C-0698-42F7-9923-2B9323B852DF}" type="pres">
      <dgm:prSet presAssocID="{9E9AFA18-4A4C-452D-9BB1-22608177395D}" presName="rootText" presStyleLbl="node4" presStyleIdx="0" presStyleCnt="2">
        <dgm:presLayoutVars>
          <dgm:chPref val="3"/>
        </dgm:presLayoutVars>
      </dgm:prSet>
      <dgm:spPr/>
    </dgm:pt>
    <dgm:pt modelId="{7E787785-54EC-41F4-A62C-9C6FEA7262F7}" type="pres">
      <dgm:prSet presAssocID="{9E9AFA18-4A4C-452D-9BB1-22608177395D}" presName="rootConnector" presStyleLbl="node4" presStyleIdx="0" presStyleCnt="2"/>
      <dgm:spPr/>
    </dgm:pt>
    <dgm:pt modelId="{E4B57072-C66E-4481-9AE9-3AD77C82E01F}" type="pres">
      <dgm:prSet presAssocID="{9E9AFA18-4A4C-452D-9BB1-22608177395D}" presName="hierChild4" presStyleCnt="0"/>
      <dgm:spPr/>
    </dgm:pt>
    <dgm:pt modelId="{6B569D05-BA8F-4231-AC6A-A418D18753F1}" type="pres">
      <dgm:prSet presAssocID="{9E9AFA18-4A4C-452D-9BB1-22608177395D}" presName="hierChild5" presStyleCnt="0"/>
      <dgm:spPr/>
    </dgm:pt>
    <dgm:pt modelId="{BA52E6F3-CA60-4E17-A6A4-2CE0C065527E}" type="pres">
      <dgm:prSet presAssocID="{AF051581-B2C4-4A22-B3E9-D040DD094A2F}" presName="Name64" presStyleLbl="parChTrans1D4" presStyleIdx="1" presStyleCnt="2"/>
      <dgm:spPr/>
    </dgm:pt>
    <dgm:pt modelId="{E68948CE-AC19-488A-B1F5-67E9036735CF}" type="pres">
      <dgm:prSet presAssocID="{795061A3-2B93-41B7-8CB3-D2EA827D06F1}" presName="hierRoot2" presStyleCnt="0">
        <dgm:presLayoutVars>
          <dgm:hierBranch val="init"/>
        </dgm:presLayoutVars>
      </dgm:prSet>
      <dgm:spPr/>
    </dgm:pt>
    <dgm:pt modelId="{D765A2E1-3CF2-445F-BB57-2434529E20E0}" type="pres">
      <dgm:prSet presAssocID="{795061A3-2B93-41B7-8CB3-D2EA827D06F1}" presName="rootComposite" presStyleCnt="0"/>
      <dgm:spPr/>
    </dgm:pt>
    <dgm:pt modelId="{5149C0C6-E11C-4AB0-947A-FEDDB9A1B641}" type="pres">
      <dgm:prSet presAssocID="{795061A3-2B93-41B7-8CB3-D2EA827D06F1}" presName="rootText" presStyleLbl="node4" presStyleIdx="1" presStyleCnt="2">
        <dgm:presLayoutVars>
          <dgm:chPref val="3"/>
        </dgm:presLayoutVars>
      </dgm:prSet>
      <dgm:spPr/>
    </dgm:pt>
    <dgm:pt modelId="{C7F27BC3-5AB8-4622-AF5C-3EB051AAC30B}" type="pres">
      <dgm:prSet presAssocID="{795061A3-2B93-41B7-8CB3-D2EA827D06F1}" presName="rootConnector" presStyleLbl="node4" presStyleIdx="1" presStyleCnt="2"/>
      <dgm:spPr/>
    </dgm:pt>
    <dgm:pt modelId="{CCCB479C-9C08-4DDB-9FCF-C3E1A0D9351A}" type="pres">
      <dgm:prSet presAssocID="{795061A3-2B93-41B7-8CB3-D2EA827D06F1}" presName="hierChild4" presStyleCnt="0"/>
      <dgm:spPr/>
    </dgm:pt>
    <dgm:pt modelId="{A8D5909F-836F-44D4-9FB1-1875A88193BF}" type="pres">
      <dgm:prSet presAssocID="{795061A3-2B93-41B7-8CB3-D2EA827D06F1}" presName="hierChild5" presStyleCnt="0"/>
      <dgm:spPr/>
    </dgm:pt>
    <dgm:pt modelId="{989E6FDD-4C01-49F9-B45D-101ACB9A6386}" type="pres">
      <dgm:prSet presAssocID="{4DE3A42A-E3CE-4E99-83D9-D1A6756B3CB9}" presName="hierChild5" presStyleCnt="0"/>
      <dgm:spPr/>
    </dgm:pt>
    <dgm:pt modelId="{4CC81D92-4572-4729-B63D-8DFD9BEFB6E4}" type="pres">
      <dgm:prSet presAssocID="{347BA63F-6330-4E17-9091-C819304D8374}" presName="hierChild5" presStyleCnt="0"/>
      <dgm:spPr/>
    </dgm:pt>
    <dgm:pt modelId="{31A5A8B2-0FDF-4B15-8459-92EFD81FD626}" type="pres">
      <dgm:prSet presAssocID="{476A2B4E-0CFD-4F03-9824-25789D527EDB}" presName="Name64" presStyleLbl="parChTrans1D2" presStyleIdx="7" presStyleCnt="10"/>
      <dgm:spPr/>
    </dgm:pt>
    <dgm:pt modelId="{1B26BFB1-470D-4C7C-A28B-73C56F6DDA9D}" type="pres">
      <dgm:prSet presAssocID="{A48100E6-84E1-4E3F-8C93-442D7A1A23CC}" presName="hierRoot2" presStyleCnt="0">
        <dgm:presLayoutVars>
          <dgm:hierBranch val="init"/>
        </dgm:presLayoutVars>
      </dgm:prSet>
      <dgm:spPr/>
    </dgm:pt>
    <dgm:pt modelId="{8A1488AA-5B62-4B0E-A5A4-A479ABA7544E}" type="pres">
      <dgm:prSet presAssocID="{A48100E6-84E1-4E3F-8C93-442D7A1A23CC}" presName="rootComposite" presStyleCnt="0"/>
      <dgm:spPr/>
    </dgm:pt>
    <dgm:pt modelId="{03C67C4F-9566-4A9F-9740-3314E609EC66}" type="pres">
      <dgm:prSet presAssocID="{A48100E6-84E1-4E3F-8C93-442D7A1A23CC}" presName="rootText" presStyleLbl="node2" presStyleIdx="7" presStyleCnt="10">
        <dgm:presLayoutVars>
          <dgm:chPref val="3"/>
        </dgm:presLayoutVars>
      </dgm:prSet>
      <dgm:spPr/>
    </dgm:pt>
    <dgm:pt modelId="{4215B2A0-ECB5-469A-8071-38F2D4607FAA}" type="pres">
      <dgm:prSet presAssocID="{A48100E6-84E1-4E3F-8C93-442D7A1A23CC}" presName="rootConnector" presStyleLbl="node2" presStyleIdx="7" presStyleCnt="10"/>
      <dgm:spPr/>
    </dgm:pt>
    <dgm:pt modelId="{0CBB5EAA-E511-496D-A368-9F5A1F66D638}" type="pres">
      <dgm:prSet presAssocID="{A48100E6-84E1-4E3F-8C93-442D7A1A23CC}" presName="hierChild4" presStyleCnt="0"/>
      <dgm:spPr/>
    </dgm:pt>
    <dgm:pt modelId="{B534A36E-F9EC-4311-B1DF-EA82917C6F6D}" type="pres">
      <dgm:prSet presAssocID="{BF467FF0-55CD-4BEF-AE62-398B1B3BB0CF}" presName="Name64" presStyleLbl="parChTrans1D3" presStyleIdx="12" presStyleCnt="16"/>
      <dgm:spPr/>
    </dgm:pt>
    <dgm:pt modelId="{CB462D06-F90A-4D72-B443-F240C99D0DBB}" type="pres">
      <dgm:prSet presAssocID="{CFA08F81-19C0-472C-9D39-BA1296D1CE78}" presName="hierRoot2" presStyleCnt="0">
        <dgm:presLayoutVars>
          <dgm:hierBranch val="init"/>
        </dgm:presLayoutVars>
      </dgm:prSet>
      <dgm:spPr/>
    </dgm:pt>
    <dgm:pt modelId="{6D9E9C3E-4613-4353-A8A3-0E5E86947320}" type="pres">
      <dgm:prSet presAssocID="{CFA08F81-19C0-472C-9D39-BA1296D1CE78}" presName="rootComposite" presStyleCnt="0"/>
      <dgm:spPr/>
    </dgm:pt>
    <dgm:pt modelId="{8A5EDA7B-2921-4F34-8137-D1C6E7E07DEE}" type="pres">
      <dgm:prSet presAssocID="{CFA08F81-19C0-472C-9D39-BA1296D1CE78}" presName="rootText" presStyleLbl="node3" presStyleIdx="12" presStyleCnt="16">
        <dgm:presLayoutVars>
          <dgm:chPref val="3"/>
        </dgm:presLayoutVars>
      </dgm:prSet>
      <dgm:spPr/>
    </dgm:pt>
    <dgm:pt modelId="{A3D12080-8FFA-455C-B6E3-282C2E6BC88D}" type="pres">
      <dgm:prSet presAssocID="{CFA08F81-19C0-472C-9D39-BA1296D1CE78}" presName="rootConnector" presStyleLbl="node3" presStyleIdx="12" presStyleCnt="16"/>
      <dgm:spPr/>
    </dgm:pt>
    <dgm:pt modelId="{995D431E-5762-478B-99C7-EEAD1B1C0248}" type="pres">
      <dgm:prSet presAssocID="{CFA08F81-19C0-472C-9D39-BA1296D1CE78}" presName="hierChild4" presStyleCnt="0"/>
      <dgm:spPr/>
    </dgm:pt>
    <dgm:pt modelId="{FFE40BF5-8AA6-411C-9303-53E2A9EE482D}" type="pres">
      <dgm:prSet presAssocID="{CFA08F81-19C0-472C-9D39-BA1296D1CE78}" presName="hierChild5" presStyleCnt="0"/>
      <dgm:spPr/>
    </dgm:pt>
    <dgm:pt modelId="{FF127C4F-6283-484D-B116-8E290FDEB134}" type="pres">
      <dgm:prSet presAssocID="{A48100E6-84E1-4E3F-8C93-442D7A1A23CC}" presName="hierChild5" presStyleCnt="0"/>
      <dgm:spPr/>
    </dgm:pt>
    <dgm:pt modelId="{2E60BB58-8EF7-4B20-B1FD-ED9F22FE7A4D}" type="pres">
      <dgm:prSet presAssocID="{B0804064-996B-41FA-9EBA-EC56EBF3506F}" presName="Name64" presStyleLbl="parChTrans1D2" presStyleIdx="8" presStyleCnt="10"/>
      <dgm:spPr/>
    </dgm:pt>
    <dgm:pt modelId="{AC177508-4990-4145-A30A-C7DAF7DB2412}" type="pres">
      <dgm:prSet presAssocID="{28ACC96C-DAEE-4690-912C-9633C398023B}" presName="hierRoot2" presStyleCnt="0">
        <dgm:presLayoutVars>
          <dgm:hierBranch val="init"/>
        </dgm:presLayoutVars>
      </dgm:prSet>
      <dgm:spPr/>
    </dgm:pt>
    <dgm:pt modelId="{FFF1D599-6609-41F3-88E0-9EE0B2041A75}" type="pres">
      <dgm:prSet presAssocID="{28ACC96C-DAEE-4690-912C-9633C398023B}" presName="rootComposite" presStyleCnt="0"/>
      <dgm:spPr/>
    </dgm:pt>
    <dgm:pt modelId="{3D03D195-B2A0-4E0E-98B5-C02B3E4D07C7}" type="pres">
      <dgm:prSet presAssocID="{28ACC96C-DAEE-4690-912C-9633C398023B}" presName="rootText" presStyleLbl="node2" presStyleIdx="8" presStyleCnt="10">
        <dgm:presLayoutVars>
          <dgm:chPref val="3"/>
        </dgm:presLayoutVars>
      </dgm:prSet>
      <dgm:spPr/>
    </dgm:pt>
    <dgm:pt modelId="{C1BDBCAC-F9A7-4527-8104-0ECD90EFED0E}" type="pres">
      <dgm:prSet presAssocID="{28ACC96C-DAEE-4690-912C-9633C398023B}" presName="rootConnector" presStyleLbl="node2" presStyleIdx="8" presStyleCnt="10"/>
      <dgm:spPr/>
    </dgm:pt>
    <dgm:pt modelId="{1DEC196C-CC11-4D09-8F04-C7E49CD49237}" type="pres">
      <dgm:prSet presAssocID="{28ACC96C-DAEE-4690-912C-9633C398023B}" presName="hierChild4" presStyleCnt="0"/>
      <dgm:spPr/>
    </dgm:pt>
    <dgm:pt modelId="{A05180F1-AD61-415E-9524-8C8676139CA1}" type="pres">
      <dgm:prSet presAssocID="{AD5EE0EA-60D1-43DE-980D-E1501EFCEDE7}" presName="Name64" presStyleLbl="parChTrans1D3" presStyleIdx="13" presStyleCnt="16"/>
      <dgm:spPr/>
    </dgm:pt>
    <dgm:pt modelId="{E44F98BA-FF58-492D-8FC6-2A9F0DA6B168}" type="pres">
      <dgm:prSet presAssocID="{197668C4-8212-48B8-A54E-73002176A9B9}" presName="hierRoot2" presStyleCnt="0">
        <dgm:presLayoutVars>
          <dgm:hierBranch val="init"/>
        </dgm:presLayoutVars>
      </dgm:prSet>
      <dgm:spPr/>
    </dgm:pt>
    <dgm:pt modelId="{437543BB-AA42-4B64-8F7B-DE353B4C2DFC}" type="pres">
      <dgm:prSet presAssocID="{197668C4-8212-48B8-A54E-73002176A9B9}" presName="rootComposite" presStyleCnt="0"/>
      <dgm:spPr/>
    </dgm:pt>
    <dgm:pt modelId="{5A414EAD-06E0-4406-B805-5E2104B3D0DD}" type="pres">
      <dgm:prSet presAssocID="{197668C4-8212-48B8-A54E-73002176A9B9}" presName="rootText" presStyleLbl="node3" presStyleIdx="13" presStyleCnt="16">
        <dgm:presLayoutVars>
          <dgm:chPref val="3"/>
        </dgm:presLayoutVars>
      </dgm:prSet>
      <dgm:spPr/>
    </dgm:pt>
    <dgm:pt modelId="{D3237EA4-DDFD-4ACC-8BBF-EBC804C5BA7F}" type="pres">
      <dgm:prSet presAssocID="{197668C4-8212-48B8-A54E-73002176A9B9}" presName="rootConnector" presStyleLbl="node3" presStyleIdx="13" presStyleCnt="16"/>
      <dgm:spPr/>
    </dgm:pt>
    <dgm:pt modelId="{E319DE10-5A65-4DC9-A5E1-619480052656}" type="pres">
      <dgm:prSet presAssocID="{197668C4-8212-48B8-A54E-73002176A9B9}" presName="hierChild4" presStyleCnt="0"/>
      <dgm:spPr/>
    </dgm:pt>
    <dgm:pt modelId="{98EC14F8-EB6C-49F8-925E-B223C0277902}" type="pres">
      <dgm:prSet presAssocID="{197668C4-8212-48B8-A54E-73002176A9B9}" presName="hierChild5" presStyleCnt="0"/>
      <dgm:spPr/>
    </dgm:pt>
    <dgm:pt modelId="{6CFD0781-BADE-4BD9-AE24-C3DC12DAF7F8}" type="pres">
      <dgm:prSet presAssocID="{D672805F-D531-46CA-8240-38805655CA82}" presName="Name64" presStyleLbl="parChTrans1D3" presStyleIdx="14" presStyleCnt="16"/>
      <dgm:spPr/>
    </dgm:pt>
    <dgm:pt modelId="{4C6079FA-FDD2-4A91-BAB5-594A8947F392}" type="pres">
      <dgm:prSet presAssocID="{5DF6C11B-377F-47FB-BC50-A7E3E32B7B43}" presName="hierRoot2" presStyleCnt="0">
        <dgm:presLayoutVars>
          <dgm:hierBranch val="init"/>
        </dgm:presLayoutVars>
      </dgm:prSet>
      <dgm:spPr/>
    </dgm:pt>
    <dgm:pt modelId="{CA4A723A-F8F8-4E38-B661-612CED5FBFBA}" type="pres">
      <dgm:prSet presAssocID="{5DF6C11B-377F-47FB-BC50-A7E3E32B7B43}" presName="rootComposite" presStyleCnt="0"/>
      <dgm:spPr/>
    </dgm:pt>
    <dgm:pt modelId="{E4CF3A31-AE00-43BC-B93C-2DE86D4CC973}" type="pres">
      <dgm:prSet presAssocID="{5DF6C11B-377F-47FB-BC50-A7E3E32B7B43}" presName="rootText" presStyleLbl="node3" presStyleIdx="14" presStyleCnt="16">
        <dgm:presLayoutVars>
          <dgm:chPref val="3"/>
        </dgm:presLayoutVars>
      </dgm:prSet>
      <dgm:spPr/>
    </dgm:pt>
    <dgm:pt modelId="{7FB98923-33F3-4B6E-A104-716FC1B85402}" type="pres">
      <dgm:prSet presAssocID="{5DF6C11B-377F-47FB-BC50-A7E3E32B7B43}" presName="rootConnector" presStyleLbl="node3" presStyleIdx="14" presStyleCnt="16"/>
      <dgm:spPr/>
    </dgm:pt>
    <dgm:pt modelId="{EEB3AF85-ECA6-4A99-BFD8-ACA1C2E11394}" type="pres">
      <dgm:prSet presAssocID="{5DF6C11B-377F-47FB-BC50-A7E3E32B7B43}" presName="hierChild4" presStyleCnt="0"/>
      <dgm:spPr/>
    </dgm:pt>
    <dgm:pt modelId="{AB095E38-C277-4D76-A5A5-F15384AAD984}" type="pres">
      <dgm:prSet presAssocID="{5DF6C11B-377F-47FB-BC50-A7E3E32B7B43}" presName="hierChild5" presStyleCnt="0"/>
      <dgm:spPr/>
    </dgm:pt>
    <dgm:pt modelId="{C3656E55-7D2D-4E04-93A2-C54B1942FA01}" type="pres">
      <dgm:prSet presAssocID="{28ACC96C-DAEE-4690-912C-9633C398023B}" presName="hierChild5" presStyleCnt="0"/>
      <dgm:spPr/>
    </dgm:pt>
    <dgm:pt modelId="{2CC426F1-4296-4502-B9CF-4D231D33D696}" type="pres">
      <dgm:prSet presAssocID="{E5E79FCF-73DE-4917-B161-D2D920AE6114}" presName="Name64" presStyleLbl="parChTrans1D2" presStyleIdx="9" presStyleCnt="10"/>
      <dgm:spPr/>
    </dgm:pt>
    <dgm:pt modelId="{1C8BA471-17D6-4B09-9A38-3E69395074A7}" type="pres">
      <dgm:prSet presAssocID="{883372AC-54A3-434D-B3FD-47B7FC1A2F94}" presName="hierRoot2" presStyleCnt="0">
        <dgm:presLayoutVars>
          <dgm:hierBranch val="init"/>
        </dgm:presLayoutVars>
      </dgm:prSet>
      <dgm:spPr/>
    </dgm:pt>
    <dgm:pt modelId="{97EB41B8-7CA1-413D-9493-3AFEA68A66B1}" type="pres">
      <dgm:prSet presAssocID="{883372AC-54A3-434D-B3FD-47B7FC1A2F94}" presName="rootComposite" presStyleCnt="0"/>
      <dgm:spPr/>
    </dgm:pt>
    <dgm:pt modelId="{B713F195-15C1-4F58-AAA4-FEE3AAA2278A}" type="pres">
      <dgm:prSet presAssocID="{883372AC-54A3-434D-B3FD-47B7FC1A2F94}" presName="rootText" presStyleLbl="node2" presStyleIdx="9" presStyleCnt="10">
        <dgm:presLayoutVars>
          <dgm:chPref val="3"/>
        </dgm:presLayoutVars>
      </dgm:prSet>
      <dgm:spPr/>
    </dgm:pt>
    <dgm:pt modelId="{426F63BF-BA70-4B77-B917-BC18BD8B4FF9}" type="pres">
      <dgm:prSet presAssocID="{883372AC-54A3-434D-B3FD-47B7FC1A2F94}" presName="rootConnector" presStyleLbl="node2" presStyleIdx="9" presStyleCnt="10"/>
      <dgm:spPr/>
    </dgm:pt>
    <dgm:pt modelId="{DE26A943-6E8A-4F14-AE5F-18FB06EB3D8A}" type="pres">
      <dgm:prSet presAssocID="{883372AC-54A3-434D-B3FD-47B7FC1A2F94}" presName="hierChild4" presStyleCnt="0"/>
      <dgm:spPr/>
    </dgm:pt>
    <dgm:pt modelId="{BB7E1592-6A61-4BF8-98BA-0391E87B0C1B}" type="pres">
      <dgm:prSet presAssocID="{F1332BF6-B8C7-4DEA-BE82-35051DA5F48B}" presName="Name64" presStyleLbl="parChTrans1D3" presStyleIdx="15" presStyleCnt="16"/>
      <dgm:spPr/>
    </dgm:pt>
    <dgm:pt modelId="{B569C3E5-30FA-4D92-8ABE-C526AA7A1A87}" type="pres">
      <dgm:prSet presAssocID="{06D4AC17-67B1-4EEF-B1BB-B0ECE09E5C55}" presName="hierRoot2" presStyleCnt="0">
        <dgm:presLayoutVars>
          <dgm:hierBranch val="init"/>
        </dgm:presLayoutVars>
      </dgm:prSet>
      <dgm:spPr/>
    </dgm:pt>
    <dgm:pt modelId="{74BB2367-0B8D-4526-ABB7-5436F6E81804}" type="pres">
      <dgm:prSet presAssocID="{06D4AC17-67B1-4EEF-B1BB-B0ECE09E5C55}" presName="rootComposite" presStyleCnt="0"/>
      <dgm:spPr/>
    </dgm:pt>
    <dgm:pt modelId="{1E3288A7-BF23-4BB5-80BD-8CC56FFAD560}" type="pres">
      <dgm:prSet presAssocID="{06D4AC17-67B1-4EEF-B1BB-B0ECE09E5C55}" presName="rootText" presStyleLbl="node3" presStyleIdx="15" presStyleCnt="16">
        <dgm:presLayoutVars>
          <dgm:chPref val="3"/>
        </dgm:presLayoutVars>
      </dgm:prSet>
      <dgm:spPr/>
    </dgm:pt>
    <dgm:pt modelId="{0F06C5A5-B561-4EAF-BDE5-66929F0BECCA}" type="pres">
      <dgm:prSet presAssocID="{06D4AC17-67B1-4EEF-B1BB-B0ECE09E5C55}" presName="rootConnector" presStyleLbl="node3" presStyleIdx="15" presStyleCnt="16"/>
      <dgm:spPr/>
    </dgm:pt>
    <dgm:pt modelId="{D1627A9B-85B2-425E-B147-B761C08ABE96}" type="pres">
      <dgm:prSet presAssocID="{06D4AC17-67B1-4EEF-B1BB-B0ECE09E5C55}" presName="hierChild4" presStyleCnt="0"/>
      <dgm:spPr/>
    </dgm:pt>
    <dgm:pt modelId="{0CCBBA1F-40F2-408E-8870-0D134A8DC665}" type="pres">
      <dgm:prSet presAssocID="{06D4AC17-67B1-4EEF-B1BB-B0ECE09E5C55}" presName="hierChild5" presStyleCnt="0"/>
      <dgm:spPr/>
    </dgm:pt>
    <dgm:pt modelId="{D9166346-6112-41DF-934C-B6D24E63679E}" type="pres">
      <dgm:prSet presAssocID="{883372AC-54A3-434D-B3FD-47B7FC1A2F94}" presName="hierChild5" presStyleCnt="0"/>
      <dgm:spPr/>
    </dgm:pt>
    <dgm:pt modelId="{B42D7AB6-6FC2-41E2-ACF1-A1971CE06E60}" type="pres">
      <dgm:prSet presAssocID="{441C9BFF-8AD7-4827-90F5-60BEDCAF3705}" presName="hierChild3" presStyleCnt="0"/>
      <dgm:spPr/>
    </dgm:pt>
  </dgm:ptLst>
  <dgm:cxnLst>
    <dgm:cxn modelId="{EFA58200-CE23-4613-8A02-E644F4DC83D0}" type="presOf" srcId="{10948DB9-C87A-4CB4-AA25-2159E53038FA}" destId="{022775FB-6EEC-479D-926F-56A4BDEAF1D1}" srcOrd="1" destOrd="0" presId="urn:microsoft.com/office/officeart/2009/3/layout/HorizontalOrganizationChart"/>
    <dgm:cxn modelId="{77CE7603-DFFF-41EE-ADDB-2B6F8DB8058C}" type="presOf" srcId="{341C93D3-8A95-4DFB-AA9D-C38CA282C9E7}" destId="{51976BDE-E76E-4333-9C70-CDE9D5A040E7}" srcOrd="0" destOrd="0" presId="urn:microsoft.com/office/officeart/2009/3/layout/HorizontalOrganizationChart"/>
    <dgm:cxn modelId="{6EA7A90B-6204-4ABB-ADC3-5F5E5EC884AA}" type="presOf" srcId="{332EBDA1-FC91-42DD-8C1E-2C7B445019B3}" destId="{A9B67C11-509F-4F8A-8F9C-7E076BDA0F94}" srcOrd="1" destOrd="0" presId="urn:microsoft.com/office/officeart/2009/3/layout/HorizontalOrganizationChart"/>
    <dgm:cxn modelId="{8FEC920D-1544-4F78-B84D-5996A1B4BA22}" type="presOf" srcId="{10F04DDC-9425-470F-8153-E7CB032EC473}" destId="{A8510BB4-6AB4-4C7C-8DE1-2E6D90AB0CBB}" srcOrd="1" destOrd="0" presId="urn:microsoft.com/office/officeart/2009/3/layout/HorizontalOrganizationChart"/>
    <dgm:cxn modelId="{D758B211-8DAD-40BC-94C3-DDBE39349710}" type="presOf" srcId="{423859FD-096E-4927-9390-25344E903FBF}" destId="{54886875-7235-4762-AA2E-82B15FFCB5F9}" srcOrd="0" destOrd="0" presId="urn:microsoft.com/office/officeart/2009/3/layout/HorizontalOrganizationChart"/>
    <dgm:cxn modelId="{137BF611-A933-44AB-BB66-40A1D5FE996E}" type="presOf" srcId="{DE023E0B-5C31-4E35-A101-3DA3908C072F}" destId="{DC56E3C8-3C4C-42C3-AD88-4684E55FBA33}" srcOrd="0" destOrd="0" presId="urn:microsoft.com/office/officeart/2009/3/layout/HorizontalOrganizationChart"/>
    <dgm:cxn modelId="{D03BB412-A898-4875-9DA2-AC760F58034C}" type="presOf" srcId="{785ADFEC-7668-46D6-9578-5377B24474CF}" destId="{B91A4BAB-B5F1-477A-87F1-F762AC724B3E}" srcOrd="0" destOrd="0" presId="urn:microsoft.com/office/officeart/2009/3/layout/HorizontalOrganizationChart"/>
    <dgm:cxn modelId="{9123F712-AD5F-4145-85D8-69E250AAA804}" type="presOf" srcId="{A1C6BA05-AD07-4670-B0CD-118E17FA1993}" destId="{9A7971A1-2C58-4EC6-BED5-83583828F48A}" srcOrd="0" destOrd="0" presId="urn:microsoft.com/office/officeart/2009/3/layout/HorizontalOrganizationChart"/>
    <dgm:cxn modelId="{B4F15616-A04A-479B-8952-3D83DFE1A5FD}" type="presOf" srcId="{028C5DFA-CD08-425A-9808-BE49C21D580B}" destId="{81986015-B6F5-4188-BC1C-47189F699523}" srcOrd="0" destOrd="0" presId="urn:microsoft.com/office/officeart/2009/3/layout/HorizontalOrganizationChart"/>
    <dgm:cxn modelId="{638CB216-8A71-434A-9696-06D1B6582A95}" type="presOf" srcId="{1924ECD5-AA0E-4B54-9424-D53165043932}" destId="{05DB6E90-F1BC-4563-8BE1-362C4FBDDAA7}" srcOrd="0" destOrd="0" presId="urn:microsoft.com/office/officeart/2009/3/layout/HorizontalOrganizationChart"/>
    <dgm:cxn modelId="{AA8D3823-A09F-44AD-8FEA-A9EE4B217DB8}" type="presOf" srcId="{F592A012-32A7-4C82-BF4D-CA3D12AD7C92}" destId="{9BA74907-CC52-4A3D-BECF-252907E38BF8}" srcOrd="1" destOrd="0" presId="urn:microsoft.com/office/officeart/2009/3/layout/HorizontalOrganizationChart"/>
    <dgm:cxn modelId="{F19D5A28-2B6C-4190-AE82-98A5EAFE8EA4}" type="presOf" srcId="{44363CFA-628E-4026-88F3-8868490E44F8}" destId="{A8AACF81-C233-4509-AFED-EB29B5B740C0}" srcOrd="1" destOrd="0" presId="urn:microsoft.com/office/officeart/2009/3/layout/HorizontalOrganizationChart"/>
    <dgm:cxn modelId="{8F6B9928-6381-4898-9E38-5A3AA70E7890}" type="presOf" srcId="{98DE5844-EBFB-4ECB-843E-1E3C116CD0A7}" destId="{722F8D5D-1F66-417D-B44C-CD4A8F97425D}" srcOrd="0" destOrd="0" presId="urn:microsoft.com/office/officeart/2009/3/layout/HorizontalOrganizationChart"/>
    <dgm:cxn modelId="{3CAD0829-4311-453A-B452-C74675A5E305}" srcId="{441C9BFF-8AD7-4827-90F5-60BEDCAF3705}" destId="{44363CFA-628E-4026-88F3-8868490E44F8}" srcOrd="2" destOrd="0" parTransId="{A98B9FA4-4126-4C91-AF71-10ACE11266DD}" sibTransId="{AD8C0F6F-44FE-4E14-A2AE-D5615410E79B}"/>
    <dgm:cxn modelId="{87C67B34-3E30-46DB-9FD7-982C88362CD8}" srcId="{A48100E6-84E1-4E3F-8C93-442D7A1A23CC}" destId="{CFA08F81-19C0-472C-9D39-BA1296D1CE78}" srcOrd="0" destOrd="0" parTransId="{BF467FF0-55CD-4BEF-AE62-398B1B3BB0CF}" sibTransId="{3F60A8A3-F7C3-49CC-8EDC-776A270FA3AF}"/>
    <dgm:cxn modelId="{281C9235-51AC-4AAD-8CD4-159597496B95}" type="presOf" srcId="{C64C22FD-D31D-4129-A644-EAC90AC2F0EF}" destId="{2D20D328-5620-4DB1-9AE9-ADD27AC7B8F5}" srcOrd="0" destOrd="0" presId="urn:microsoft.com/office/officeart/2009/3/layout/HorizontalOrganizationChart"/>
    <dgm:cxn modelId="{725EFF3F-F987-4A70-85EF-371EB7B29D41}" type="presOf" srcId="{AD5EE0EA-60D1-43DE-980D-E1501EFCEDE7}" destId="{A05180F1-AD61-415E-9524-8C8676139CA1}" srcOrd="0" destOrd="0" presId="urn:microsoft.com/office/officeart/2009/3/layout/HorizontalOrganizationChart"/>
    <dgm:cxn modelId="{4D767840-38F4-4C8B-B0F4-18B50855EA71}" type="presOf" srcId="{197668C4-8212-48B8-A54E-73002176A9B9}" destId="{D3237EA4-DDFD-4ACC-8BBF-EBC804C5BA7F}" srcOrd="1" destOrd="0" presId="urn:microsoft.com/office/officeart/2009/3/layout/HorizontalOrganizationChart"/>
    <dgm:cxn modelId="{9EC29740-5605-4B4B-9211-BA703851C0A2}" type="presOf" srcId="{795061A3-2B93-41B7-8CB3-D2EA827D06F1}" destId="{5149C0C6-E11C-4AB0-947A-FEDDB9A1B641}" srcOrd="0" destOrd="0" presId="urn:microsoft.com/office/officeart/2009/3/layout/HorizontalOrganizationChart"/>
    <dgm:cxn modelId="{8D26395E-B394-4554-9080-473F616A0E49}" type="presOf" srcId="{98DE5844-EBFB-4ECB-843E-1E3C116CD0A7}" destId="{681089C0-A8AE-4F9C-BCEE-5F5384DFB299}" srcOrd="1" destOrd="0" presId="urn:microsoft.com/office/officeart/2009/3/layout/HorizontalOrganizationChart"/>
    <dgm:cxn modelId="{65F5B95E-902C-4ACD-A4CA-6DD287D27472}" type="presOf" srcId="{476A2B4E-0CFD-4F03-9824-25789D527EDB}" destId="{31A5A8B2-0FDF-4B15-8459-92EFD81FD626}" srcOrd="0" destOrd="0" presId="urn:microsoft.com/office/officeart/2009/3/layout/HorizontalOrganizationChart"/>
    <dgm:cxn modelId="{AAB6AF41-2264-4F2D-B4A2-D749F7CCD617}" type="presOf" srcId="{57A8CB2D-79BE-4C74-9A37-D6A913DE1B82}" destId="{F96B956B-5837-4962-AA1E-51181F232425}" srcOrd="0" destOrd="0" presId="urn:microsoft.com/office/officeart/2009/3/layout/HorizontalOrganizationChart"/>
    <dgm:cxn modelId="{4091E661-0EEF-408D-BF24-558628C0A4F1}" type="presOf" srcId="{332EBDA1-FC91-42DD-8C1E-2C7B445019B3}" destId="{0D631D49-DE9D-4792-9A6C-A983781D0868}" srcOrd="0" destOrd="0" presId="urn:microsoft.com/office/officeart/2009/3/layout/HorizontalOrganizationChart"/>
    <dgm:cxn modelId="{E3BB8A62-A08B-4A8C-9496-BC555FE1CCFC}" type="presOf" srcId="{7CF047C5-7A21-4DCA-910B-CBEC1AA93BA9}" destId="{2E53B9A6-410F-49A9-951C-6B6DC53931B0}" srcOrd="0" destOrd="0" presId="urn:microsoft.com/office/officeart/2009/3/layout/HorizontalOrganizationChart"/>
    <dgm:cxn modelId="{E85F6D65-1590-42CE-95F6-89BF65969C23}" type="presOf" srcId="{42168C56-2F22-4C47-AD41-80714FFDE7B7}" destId="{CB5056A5-2DD9-4A9F-8293-EE12A55AF83F}" srcOrd="0" destOrd="0" presId="urn:microsoft.com/office/officeart/2009/3/layout/HorizontalOrganizationChart"/>
    <dgm:cxn modelId="{A4C29145-D932-44D5-B71C-B9F54857DF5C}" type="presOf" srcId="{197668C4-8212-48B8-A54E-73002176A9B9}" destId="{5A414EAD-06E0-4406-B805-5E2104B3D0DD}" srcOrd="0" destOrd="0" presId="urn:microsoft.com/office/officeart/2009/3/layout/HorizontalOrganizationChart"/>
    <dgm:cxn modelId="{DDE17066-BD6F-42AB-812B-37DCBD8B4778}" type="presOf" srcId="{5DF6C11B-377F-47FB-BC50-A7E3E32B7B43}" destId="{7FB98923-33F3-4B6E-A104-716FC1B85402}" srcOrd="1" destOrd="0" presId="urn:microsoft.com/office/officeart/2009/3/layout/HorizontalOrganizationChart"/>
    <dgm:cxn modelId="{4237BF46-C630-4DBA-9ECB-BEF53F76DB6D}" type="presOf" srcId="{34BEB75E-ED6D-4113-9F50-1BF5F1954990}" destId="{25F16154-0014-45A6-B140-723A8E51B73E}" srcOrd="0" destOrd="0" presId="urn:microsoft.com/office/officeart/2009/3/layout/HorizontalOrganizationChart"/>
    <dgm:cxn modelId="{54E94E4B-1658-4641-9A11-B8FEA30A54E2}" type="presOf" srcId="{7EB6568E-DE68-41D0-B072-2D0DA56F4F15}" destId="{72A21E04-8D28-4AED-8859-4152E9410BC5}" srcOrd="0" destOrd="0" presId="urn:microsoft.com/office/officeart/2009/3/layout/HorizontalOrganizationChart"/>
    <dgm:cxn modelId="{BE1C814B-DBBB-4CC2-B637-707F38AE2680}" type="presOf" srcId="{D672805F-D531-46CA-8240-38805655CA82}" destId="{6CFD0781-BADE-4BD9-AE24-C3DC12DAF7F8}" srcOrd="0" destOrd="0" presId="urn:microsoft.com/office/officeart/2009/3/layout/HorizontalOrganizationChart"/>
    <dgm:cxn modelId="{869B7C4C-E30D-47C3-91F7-2E4912F2B136}" type="presOf" srcId="{883372AC-54A3-434D-B3FD-47B7FC1A2F94}" destId="{B713F195-15C1-4F58-AAA4-FEE3AAA2278A}" srcOrd="0" destOrd="0" presId="urn:microsoft.com/office/officeart/2009/3/layout/HorizontalOrganizationChart"/>
    <dgm:cxn modelId="{523F296D-2CC7-4C29-85F8-5468ED82EAEB}" srcId="{34BEB75E-ED6D-4113-9F50-1BF5F1954990}" destId="{441C9BFF-8AD7-4827-90F5-60BEDCAF3705}" srcOrd="0" destOrd="0" parTransId="{AED53F1B-6F52-4865-A6C0-13F7BB680C57}" sibTransId="{EE93340F-3E48-4F2C-8A92-4BB8BFF38136}"/>
    <dgm:cxn modelId="{5EF4D74D-E2F5-41F4-9EF2-FE6E555EDB78}" type="presOf" srcId="{F1332BF6-B8C7-4DEA-BE82-35051DA5F48B}" destId="{BB7E1592-6A61-4BF8-98BA-0391E87B0C1B}" srcOrd="0" destOrd="0" presId="urn:microsoft.com/office/officeart/2009/3/layout/HorizontalOrganizationChart"/>
    <dgm:cxn modelId="{C57B504E-E7B8-44A6-BF6D-0E8126B84CEB}" srcId="{1924ECD5-AA0E-4B54-9424-D53165043932}" destId="{F1DABE6E-F8F2-4453-9AF1-0A543F993768}" srcOrd="1" destOrd="0" parTransId="{B9579491-E72E-41C5-854B-F50C3EB1B30B}" sibTransId="{269CB045-857D-4765-8E43-81EB588E44DA}"/>
    <dgm:cxn modelId="{5CCD554E-7384-417A-8E19-73C181F6E13F}" type="presOf" srcId="{795061A3-2B93-41B7-8CB3-D2EA827D06F1}" destId="{C7F27BC3-5AB8-4622-AF5C-3EB051AAC30B}" srcOrd="1" destOrd="0" presId="urn:microsoft.com/office/officeart/2009/3/layout/HorizontalOrganizationChart"/>
    <dgm:cxn modelId="{E220EB4E-5D44-4198-8005-F1C395D35826}" type="presOf" srcId="{28ACC96C-DAEE-4690-912C-9633C398023B}" destId="{C1BDBCAC-F9A7-4527-8104-0ECD90EFED0E}" srcOrd="1" destOrd="0" presId="urn:microsoft.com/office/officeart/2009/3/layout/HorizontalOrganizationChart"/>
    <dgm:cxn modelId="{8BA72E4F-239D-4E3E-B285-E54698018F86}" type="presOf" srcId="{5DF6C11B-377F-47FB-BC50-A7E3E32B7B43}" destId="{E4CF3A31-AE00-43BC-B93C-2DE86D4CC973}" srcOrd="0" destOrd="0" presId="urn:microsoft.com/office/officeart/2009/3/layout/HorizontalOrganizationChart"/>
    <dgm:cxn modelId="{98DF5270-F34A-4C7F-9AB6-F4DEBDC75BB9}" type="presOf" srcId="{305846AD-47C4-463B-9DBE-6AA8AAAFD9CA}" destId="{4C2E8825-CD3A-4B5F-9FE3-B3DBBF3B5932}" srcOrd="0" destOrd="0" presId="urn:microsoft.com/office/officeart/2009/3/layout/HorizontalOrganizationChart"/>
    <dgm:cxn modelId="{E941B051-EEEC-46F2-9423-C3A9C5537291}" type="presOf" srcId="{BF467FF0-55CD-4BEF-AE62-398B1B3BB0CF}" destId="{B534A36E-F9EC-4311-B1DF-EA82917C6F6D}" srcOrd="0" destOrd="0" presId="urn:microsoft.com/office/officeart/2009/3/layout/HorizontalOrganizationChart"/>
    <dgm:cxn modelId="{5DF6B753-8AEC-45B1-812D-CBEF4E665B5B}" srcId="{1924ECD5-AA0E-4B54-9424-D53165043932}" destId="{A1C6BA05-AD07-4670-B0CD-118E17FA1993}" srcOrd="2" destOrd="0" parTransId="{423859FD-096E-4927-9390-25344E903FBF}" sibTransId="{249108A4-E90A-45F0-91DE-62B0931DD375}"/>
    <dgm:cxn modelId="{8B4ED373-BD51-4FBE-8FAC-786BC92F491F}" type="presOf" srcId="{967C17FD-B87B-4CD0-BD44-345E2E5D2EA3}" destId="{DDB737D1-B170-410E-B636-D69C244AB233}" srcOrd="0" destOrd="0" presId="urn:microsoft.com/office/officeart/2009/3/layout/HorizontalOrganizationChart"/>
    <dgm:cxn modelId="{F812C254-ECB2-457A-B2DD-0DA61683069B}" srcId="{1924ECD5-AA0E-4B54-9424-D53165043932}" destId="{DE023E0B-5C31-4E35-A101-3DA3908C072F}" srcOrd="4" destOrd="0" parTransId="{967C17FD-B87B-4CD0-BD44-345E2E5D2EA3}" sibTransId="{8A9ACAAE-236A-4C50-8D2E-022C95250F55}"/>
    <dgm:cxn modelId="{27713575-935A-4D82-9AAC-B46572C6BD8C}" type="presOf" srcId="{D7009F5C-9656-4E9C-B269-B880E0F0CD6C}" destId="{A0E3F985-7D62-429C-AFD8-779DCB4495E1}" srcOrd="1" destOrd="0" presId="urn:microsoft.com/office/officeart/2009/3/layout/HorizontalOrganizationChart"/>
    <dgm:cxn modelId="{AD01F376-05D2-4E08-AE97-8BC43D097BAA}" type="presOf" srcId="{1924ECD5-AA0E-4B54-9424-D53165043932}" destId="{113FE10A-F086-4E22-A831-70FC6DC86A8B}" srcOrd="1" destOrd="0" presId="urn:microsoft.com/office/officeart/2009/3/layout/HorizontalOrganizationChart"/>
    <dgm:cxn modelId="{3CCD8157-59B1-4C44-BB4F-B083B022CDEC}" type="presOf" srcId="{EB65517D-69B4-43D8-B5D7-51657BA54F8A}" destId="{819A6740-CEEB-4D64-86BD-69F09515069C}" srcOrd="0" destOrd="0" presId="urn:microsoft.com/office/officeart/2009/3/layout/HorizontalOrganizationChart"/>
    <dgm:cxn modelId="{28D28758-BC78-47CC-A378-BFA1032195B9}" type="presOf" srcId="{F1DABE6E-F8F2-4453-9AF1-0A543F993768}" destId="{AE10DB7C-6AB9-4575-8BB0-A927B8D0D8FA}" srcOrd="0" destOrd="0" presId="urn:microsoft.com/office/officeart/2009/3/layout/HorizontalOrganizationChart"/>
    <dgm:cxn modelId="{7117AE58-47CE-4D5A-8642-D4C6CB160D3B}" srcId="{1924ECD5-AA0E-4B54-9424-D53165043932}" destId="{10F04DDC-9425-470F-8153-E7CB032EC473}" srcOrd="5" destOrd="0" parTransId="{7CF047C5-7A21-4DCA-910B-CBEC1AA93BA9}" sibTransId="{5F84F869-E56B-4634-ABE7-790FDDE6A648}"/>
    <dgm:cxn modelId="{FDBDBC58-FD13-4FEA-86DD-C2F7B04781EC}" type="presOf" srcId="{D7009F5C-9656-4E9C-B269-B880E0F0CD6C}" destId="{CB5AA0EA-4EB1-412D-B3CC-64162133A8FE}" srcOrd="0" destOrd="0" presId="urn:microsoft.com/office/officeart/2009/3/layout/HorizontalOrganizationChart"/>
    <dgm:cxn modelId="{36565A79-726A-49E4-8D06-2B903089FD1B}" srcId="{347BA63F-6330-4E17-9091-C819304D8374}" destId="{4DE3A42A-E3CE-4E99-83D9-D1A6756B3CB9}" srcOrd="1" destOrd="0" parTransId="{42168C56-2F22-4C47-AD41-80714FFDE7B7}" sibTransId="{E7E8FE3B-7C4D-4032-A180-D927C1C52A59}"/>
    <dgm:cxn modelId="{433EDE7A-B9FC-41D1-AA64-7020CAB4A3E8}" type="presOf" srcId="{F3B87950-7EEB-43CA-9B2F-CAA9BB32339E}" destId="{F445D70D-1BFB-4B56-B7A3-7541F3FAC69C}" srcOrd="0" destOrd="0" presId="urn:microsoft.com/office/officeart/2009/3/layout/HorizontalOrganizationChart"/>
    <dgm:cxn modelId="{D5EC277E-D168-46D3-B712-834F294040B0}" type="presOf" srcId="{AF051581-B2C4-4A22-B3E9-D040DD094A2F}" destId="{BA52E6F3-CA60-4E17-A6A4-2CE0C065527E}" srcOrd="0" destOrd="0" presId="urn:microsoft.com/office/officeart/2009/3/layout/HorizontalOrganizationChart"/>
    <dgm:cxn modelId="{989EA880-FDF7-4548-B722-D7CBE9256ECE}" type="presOf" srcId="{10948DB9-C87A-4CB4-AA25-2159E53038FA}" destId="{3CFF1962-B170-4E02-981E-F70C7372C79C}" srcOrd="0" destOrd="0" presId="urn:microsoft.com/office/officeart/2009/3/layout/HorizontalOrganizationChart"/>
    <dgm:cxn modelId="{0F991585-F202-41C6-85DF-EFC1A8F651EF}" type="presOf" srcId="{B0804064-996B-41FA-9EBA-EC56EBF3506F}" destId="{2E60BB58-8EF7-4B20-B1FD-ED9F22FE7A4D}" srcOrd="0" destOrd="0" presId="urn:microsoft.com/office/officeart/2009/3/layout/HorizontalOrganizationChart"/>
    <dgm:cxn modelId="{04030B86-B606-4E3C-940B-8858B67F7919}" type="presOf" srcId="{A48100E6-84E1-4E3F-8C93-442D7A1A23CC}" destId="{03C67C4F-9566-4A9F-9740-3314E609EC66}" srcOrd="0" destOrd="0" presId="urn:microsoft.com/office/officeart/2009/3/layout/HorizontalOrganizationChart"/>
    <dgm:cxn modelId="{FAC72887-1C55-49E0-AF35-13A2443B0429}" type="presOf" srcId="{0ED2AB80-1B48-415F-BD87-852714594E12}" destId="{336E4257-DF9E-48AA-97CF-5A883E63F3DE}" srcOrd="0" destOrd="0" presId="urn:microsoft.com/office/officeart/2009/3/layout/HorizontalOrganizationChart"/>
    <dgm:cxn modelId="{7A0A5687-8D33-4C97-9CE7-B44967A81946}" srcId="{4DE3A42A-E3CE-4E99-83D9-D1A6756B3CB9}" destId="{9E9AFA18-4A4C-452D-9BB1-22608177395D}" srcOrd="0" destOrd="0" parTransId="{7EB6568E-DE68-41D0-B072-2D0DA56F4F15}" sibTransId="{DB2F4BBF-BA92-46E6-ACB3-D5B8E972779B}"/>
    <dgm:cxn modelId="{FFEF628B-41BE-42F1-8C81-FAD470D2FE73}" type="presOf" srcId="{96724C7A-EE30-47A6-9381-5DC25884F477}" destId="{3011C056-181A-4382-A4BD-1AB94E8CAFA5}" srcOrd="1" destOrd="0" presId="urn:microsoft.com/office/officeart/2009/3/layout/HorizontalOrganizationChart"/>
    <dgm:cxn modelId="{DD4A4E91-5A3E-43C3-BF85-FA5F28827418}" type="presOf" srcId="{06D4AC17-67B1-4EEF-B1BB-B0ECE09E5C55}" destId="{0F06C5A5-B561-4EAF-BDE5-66929F0BECCA}" srcOrd="1" destOrd="0" presId="urn:microsoft.com/office/officeart/2009/3/layout/HorizontalOrganizationChart"/>
    <dgm:cxn modelId="{C81E8C91-5EF5-45E9-ACD4-E449A9809B80}" srcId="{1924ECD5-AA0E-4B54-9424-D53165043932}" destId="{305846AD-47C4-463B-9DBE-6AA8AAAFD9CA}" srcOrd="3" destOrd="0" parTransId="{57A8CB2D-79BE-4C74-9A37-D6A913DE1B82}" sibTransId="{6A058D6F-D207-4F81-A3FF-D70611BE6534}"/>
    <dgm:cxn modelId="{18F49E93-D0C6-4FF8-ABA8-F1A56DA431BB}" type="presOf" srcId="{44363CFA-628E-4026-88F3-8868490E44F8}" destId="{7E563FBE-F4AA-495E-94B1-06B29D84521A}" srcOrd="0" destOrd="0" presId="urn:microsoft.com/office/officeart/2009/3/layout/HorizontalOrganizationChart"/>
    <dgm:cxn modelId="{79E56195-F54E-448F-9A9E-9027BF58A4FF}" type="presOf" srcId="{9E9AFA18-4A4C-452D-9BB1-22608177395D}" destId="{A063358C-0698-42F7-9923-2B9323B852DF}" srcOrd="0" destOrd="0" presId="urn:microsoft.com/office/officeart/2009/3/layout/HorizontalOrganizationChart"/>
    <dgm:cxn modelId="{2C568396-9ABB-4BCD-B239-144F3DDBA3EC}" srcId="{441C9BFF-8AD7-4827-90F5-60BEDCAF3705}" destId="{883372AC-54A3-434D-B3FD-47B7FC1A2F94}" srcOrd="9" destOrd="0" parTransId="{E5E79FCF-73DE-4917-B161-D2D920AE6114}" sibTransId="{17BA298D-1370-41B5-9B62-7081F499794F}"/>
    <dgm:cxn modelId="{C404EF97-B6B9-46B1-B871-AB0215495D5D}" type="presOf" srcId="{EB65517D-69B4-43D8-B5D7-51657BA54F8A}" destId="{E9B709A5-743B-425E-B240-5093DC15D472}" srcOrd="1" destOrd="0" presId="urn:microsoft.com/office/officeart/2009/3/layout/HorizontalOrganizationChart"/>
    <dgm:cxn modelId="{33DF3899-0AA9-4D12-8AFD-B5E16AF2A923}" srcId="{EB65517D-69B4-43D8-B5D7-51657BA54F8A}" destId="{785ADFEC-7668-46D6-9578-5377B24474CF}" srcOrd="0" destOrd="0" parTransId="{0ED2AB80-1B48-415F-BD87-852714594E12}" sibTransId="{1114127C-B245-4E79-9FFA-C610A89B9B6C}"/>
    <dgm:cxn modelId="{56DC039B-512A-4A12-BC5D-031CC563B705}" type="presOf" srcId="{4DE3A42A-E3CE-4E99-83D9-D1A6756B3CB9}" destId="{F8808B5F-A76A-40AE-9849-E9A8520E2365}" srcOrd="1" destOrd="0" presId="urn:microsoft.com/office/officeart/2009/3/layout/HorizontalOrganizationChart"/>
    <dgm:cxn modelId="{3517AE9C-6628-4933-8CE6-0CA1EC7C87DD}" srcId="{441C9BFF-8AD7-4827-90F5-60BEDCAF3705}" destId="{347BA63F-6330-4E17-9091-C819304D8374}" srcOrd="6" destOrd="0" parTransId="{C64C22FD-D31D-4129-A644-EAC90AC2F0EF}" sibTransId="{36DAFF60-F4E1-4919-B05F-DD90C1E847D2}"/>
    <dgm:cxn modelId="{6074019E-2B37-4C6F-88FA-62FE51E1AD3F}" type="presOf" srcId="{B9579491-E72E-41C5-854B-F50C3EB1B30B}" destId="{CA1AB297-D82E-4522-A7CE-89EB46DE0AC9}" srcOrd="0" destOrd="0" presId="urn:microsoft.com/office/officeart/2009/3/layout/HorizontalOrganizationChart"/>
    <dgm:cxn modelId="{4E6F2EA1-CFBA-42A2-B39B-716DCB0351A9}" srcId="{883372AC-54A3-434D-B3FD-47B7FC1A2F94}" destId="{06D4AC17-67B1-4EEF-B1BB-B0ECE09E5C55}" srcOrd="0" destOrd="0" parTransId="{F1332BF6-B8C7-4DEA-BE82-35051DA5F48B}" sibTransId="{6FBF65EE-2A23-49C5-A93C-005CF8AA4457}"/>
    <dgm:cxn modelId="{63A174A1-EE8F-459F-B87E-00D2E94FE573}" type="presOf" srcId="{0E41C96E-49F8-4F4A-AF74-A981293F785F}" destId="{20B7615B-0FCF-4E02-B678-F32A6829BF45}" srcOrd="0" destOrd="0" presId="urn:microsoft.com/office/officeart/2009/3/layout/HorizontalOrganizationChart"/>
    <dgm:cxn modelId="{94F716A3-AC4E-4C4B-8A01-722C623E6B91}" type="presOf" srcId="{F592A012-32A7-4C82-BF4D-CA3D12AD7C92}" destId="{CC81E544-050C-42F2-9A23-930845DEEF2C}" srcOrd="0" destOrd="0" presId="urn:microsoft.com/office/officeart/2009/3/layout/HorizontalOrganizationChart"/>
    <dgm:cxn modelId="{3A24A7A4-3CE3-4880-86AF-A650AF8A73E4}" srcId="{441C9BFF-8AD7-4827-90F5-60BEDCAF3705}" destId="{D7009F5C-9656-4E9C-B269-B880E0F0CD6C}" srcOrd="0" destOrd="0" parTransId="{78DF4B16-5D45-477A-8964-F442889D3554}" sibTransId="{6BF38839-62B0-4FD1-9284-ECB1247460A0}"/>
    <dgm:cxn modelId="{7E7EDEA4-6763-40BA-82A3-4F093EFBF7FD}" srcId="{441C9BFF-8AD7-4827-90F5-60BEDCAF3705}" destId="{28ACC96C-DAEE-4690-912C-9633C398023B}" srcOrd="8" destOrd="0" parTransId="{B0804064-996B-41FA-9EBA-EC56EBF3506F}" sibTransId="{8AF9705A-3B07-4438-A2D1-1293791B0AE2}"/>
    <dgm:cxn modelId="{6ED42EA5-BFD8-46EF-8B42-BF6F627A6507}" type="presOf" srcId="{78DF4B16-5D45-477A-8964-F442889D3554}" destId="{354E7CF5-257F-4A9A-995F-6B7E3019C585}" srcOrd="0" destOrd="0" presId="urn:microsoft.com/office/officeart/2009/3/layout/HorizontalOrganizationChart"/>
    <dgm:cxn modelId="{1C5B25A9-30D7-4B17-9077-AE5716562504}" srcId="{441C9BFF-8AD7-4827-90F5-60BEDCAF3705}" destId="{EB65517D-69B4-43D8-B5D7-51657BA54F8A}" srcOrd="5" destOrd="0" parTransId="{9F967694-B9EF-45F7-AC9F-9806D8CB5482}" sibTransId="{E544A564-370F-49E5-BAD7-5F5A2C41F0DB}"/>
    <dgm:cxn modelId="{5642D1A9-F6B4-4D68-829E-93ADC111E528}" type="presOf" srcId="{E8EB6F71-72ED-410E-A6D6-688CC4C8622F}" destId="{30686600-836A-4BDA-894B-A190C94D51F2}" srcOrd="0" destOrd="0" presId="urn:microsoft.com/office/officeart/2009/3/layout/HorizontalOrganizationChart"/>
    <dgm:cxn modelId="{BF48D9A9-32D2-4DE1-A75D-CF0158E95C4B}" srcId="{441C9BFF-8AD7-4827-90F5-60BEDCAF3705}" destId="{96724C7A-EE30-47A6-9381-5DC25884F477}" srcOrd="3" destOrd="0" parTransId="{F3B87950-7EEB-43CA-9B2F-CAA9BB32339E}" sibTransId="{85718796-8201-4DFB-8DEF-CF0C19857CF8}"/>
    <dgm:cxn modelId="{A379DEAC-9ED6-46D7-BA90-0F0F0114656E}" srcId="{441C9BFF-8AD7-4827-90F5-60BEDCAF3705}" destId="{1924ECD5-AA0E-4B54-9424-D53165043932}" srcOrd="4" destOrd="0" parTransId="{3930E226-FA6F-40B0-905E-754A21C6644C}" sibTransId="{CBA63FA3-5470-4234-A511-234C76F1D9FA}"/>
    <dgm:cxn modelId="{D00FB7AD-0B55-4657-8731-B7D180BF7E2D}" type="presOf" srcId="{A1C6BA05-AD07-4670-B0CD-118E17FA1993}" destId="{AD70A0C9-B96F-454F-9C31-6174FC7A426C}" srcOrd="1" destOrd="0" presId="urn:microsoft.com/office/officeart/2009/3/layout/HorizontalOrganizationChart"/>
    <dgm:cxn modelId="{98DC4EAE-A2E2-44AC-8036-87CA16B249CD}" type="presOf" srcId="{3930E226-FA6F-40B0-905E-754A21C6644C}" destId="{E02661CD-9A9D-4BFF-A9A6-5BDAD8DBA7F6}" srcOrd="0" destOrd="0" presId="urn:microsoft.com/office/officeart/2009/3/layout/HorizontalOrganizationChart"/>
    <dgm:cxn modelId="{BFAE2EAF-253E-4870-A9B5-BD05B9C88A6C}" type="presOf" srcId="{9E9AFA18-4A4C-452D-9BB1-22608177395D}" destId="{7E787785-54EC-41F4-A62C-9C6FEA7262F7}" srcOrd="1" destOrd="0" presId="urn:microsoft.com/office/officeart/2009/3/layout/HorizontalOrganizationChart"/>
    <dgm:cxn modelId="{BD7E55B1-5421-4B89-91FD-BBDF59B7DCBA}" type="presOf" srcId="{06D4AC17-67B1-4EEF-B1BB-B0ECE09E5C55}" destId="{1E3288A7-BF23-4BB5-80BD-8CC56FFAD560}" srcOrd="0" destOrd="0" presId="urn:microsoft.com/office/officeart/2009/3/layout/HorizontalOrganizationChart"/>
    <dgm:cxn modelId="{2411E5B4-6609-4D02-AACE-BDB9205DA825}" type="presOf" srcId="{4DE3A42A-E3CE-4E99-83D9-D1A6756B3CB9}" destId="{E10FB195-6400-4935-BFBA-6C89C0AC2BE0}" srcOrd="0" destOrd="0" presId="urn:microsoft.com/office/officeart/2009/3/layout/HorizontalOrganizationChart"/>
    <dgm:cxn modelId="{616F42B6-4845-4E3D-A22B-54404C3AB1DB}" type="presOf" srcId="{28ACC96C-DAEE-4690-912C-9633C398023B}" destId="{3D03D195-B2A0-4E0E-98B5-C02B3E4D07C7}" srcOrd="0" destOrd="0" presId="urn:microsoft.com/office/officeart/2009/3/layout/HorizontalOrganizationChart"/>
    <dgm:cxn modelId="{039E70B6-AEAD-4D38-A9CF-07EB8BB9A8A9}" type="presOf" srcId="{785ADFEC-7668-46D6-9578-5377B24474CF}" destId="{5F764B6A-BC71-4DC0-8150-D056759B1D75}" srcOrd="1" destOrd="0" presId="urn:microsoft.com/office/officeart/2009/3/layout/HorizontalOrganizationChart"/>
    <dgm:cxn modelId="{BFFD0CB7-B1B0-4546-9288-EC5874D4102A}" type="presOf" srcId="{BF950D71-5670-40D6-AC0F-099BAE4EAFCE}" destId="{2C161664-926C-4B13-83A6-714117ACC934}" srcOrd="0" destOrd="0" presId="urn:microsoft.com/office/officeart/2009/3/layout/HorizontalOrganizationChart"/>
    <dgm:cxn modelId="{09FEB7B7-BCCA-4ED6-8BE2-889652152D0D}" srcId="{98DE5844-EBFB-4ECB-843E-1E3C116CD0A7}" destId="{332EBDA1-FC91-42DD-8C1E-2C7B445019B3}" srcOrd="0" destOrd="0" parTransId="{0E41C96E-49F8-4F4A-AF74-A981293F785F}" sibTransId="{6F50CEDF-F26E-458C-ABDC-9725FAFC71B9}"/>
    <dgm:cxn modelId="{D8EB9AB8-65B5-4F00-97D6-AC77A68B62FE}" srcId="{D7009F5C-9656-4E9C-B269-B880E0F0CD6C}" destId="{028C5DFA-CD08-425A-9808-BE49C21D580B}" srcOrd="0" destOrd="0" parTransId="{E8EB6F71-72ED-410E-A6D6-688CC4C8622F}" sibTransId="{EC8C1563-BCBD-4458-A64C-29451454356E}"/>
    <dgm:cxn modelId="{AE64B9B9-7C21-46ED-BA79-9C3504CD8E9F}" type="presOf" srcId="{3C6EA423-D64F-4DC7-B184-24C9BC3512E8}" destId="{1F365EA9-8A2A-4AC9-B613-127193CA87A7}" srcOrd="1" destOrd="0" presId="urn:microsoft.com/office/officeart/2009/3/layout/HorizontalOrganizationChart"/>
    <dgm:cxn modelId="{75CFDEBE-8576-45F1-8179-E2BF3C26238A}" type="presOf" srcId="{347BA63F-6330-4E17-9091-C819304D8374}" destId="{2A2867CB-CA48-4D15-BDD1-AEE4D30C5C71}" srcOrd="0" destOrd="0" presId="urn:microsoft.com/office/officeart/2009/3/layout/HorizontalOrganizationChart"/>
    <dgm:cxn modelId="{8BAE4CC5-8E15-4C6D-820C-986EBEF1F953}" type="presOf" srcId="{347BA63F-6330-4E17-9091-C819304D8374}" destId="{2E3E037F-66A4-4E32-88C9-13723390D309}" srcOrd="1" destOrd="0" presId="urn:microsoft.com/office/officeart/2009/3/layout/HorizontalOrganizationChart"/>
    <dgm:cxn modelId="{83B220C9-575D-4410-9866-5F5B448BA45A}" srcId="{441C9BFF-8AD7-4827-90F5-60BEDCAF3705}" destId="{98DE5844-EBFB-4ECB-843E-1E3C116CD0A7}" srcOrd="1" destOrd="0" parTransId="{B829E806-E11E-4BDA-8589-5EF437FD4FD6}" sibTransId="{964986D0-5530-46C8-8F61-2A4F7C778AD2}"/>
    <dgm:cxn modelId="{B90251CF-F73F-47D9-8498-C239EE1B7985}" type="presOf" srcId="{3C6EA423-D64F-4DC7-B184-24C9BC3512E8}" destId="{86B18651-4B39-4A90-8CF0-600AB3AADA34}" srcOrd="0" destOrd="0" presId="urn:microsoft.com/office/officeart/2009/3/layout/HorizontalOrganizationChart"/>
    <dgm:cxn modelId="{AC44A5D4-9619-4EF2-93DD-18E3F9F19672}" type="presOf" srcId="{CFA08F81-19C0-472C-9D39-BA1296D1CE78}" destId="{A3D12080-8FFA-455C-B6E3-282C2E6BC88D}" srcOrd="1" destOrd="0" presId="urn:microsoft.com/office/officeart/2009/3/layout/HorizontalOrganizationChart"/>
    <dgm:cxn modelId="{B8B8DAD8-4B10-40F0-8ED3-14035B5F0F4D}" srcId="{441C9BFF-8AD7-4827-90F5-60BEDCAF3705}" destId="{A48100E6-84E1-4E3F-8C93-442D7A1A23CC}" srcOrd="7" destOrd="0" parTransId="{476A2B4E-0CFD-4F03-9824-25789D527EDB}" sibTransId="{60462F65-71B6-4ECE-9B21-6A15610060E9}"/>
    <dgm:cxn modelId="{902876D9-9133-4A48-8398-C7CAAFB05485}" srcId="{28ACC96C-DAEE-4690-912C-9633C398023B}" destId="{197668C4-8212-48B8-A54E-73002176A9B9}" srcOrd="0" destOrd="0" parTransId="{AD5EE0EA-60D1-43DE-980D-E1501EFCEDE7}" sibTransId="{ABDB2C2B-782E-4029-89BE-6E5CBB30B114}"/>
    <dgm:cxn modelId="{3CFDE7DB-9DC2-42B6-8549-B5DAF358711C}" type="presOf" srcId="{F1DABE6E-F8F2-4453-9AF1-0A543F993768}" destId="{BA7A41BE-8274-4075-96DE-C47F030A9798}" srcOrd="1" destOrd="0" presId="urn:microsoft.com/office/officeart/2009/3/layout/HorizontalOrganizationChart"/>
    <dgm:cxn modelId="{FECFB1DC-AA63-4142-9768-DA45F979508C}" type="presOf" srcId="{E5E79FCF-73DE-4917-B161-D2D920AE6114}" destId="{2CC426F1-4296-4502-B9CF-4D231D33D696}" srcOrd="0" destOrd="0" presId="urn:microsoft.com/office/officeart/2009/3/layout/HorizontalOrganizationChart"/>
    <dgm:cxn modelId="{374F36DF-6662-4F92-91D9-3C41AFDDBB98}" srcId="{4DE3A42A-E3CE-4E99-83D9-D1A6756B3CB9}" destId="{795061A3-2B93-41B7-8CB3-D2EA827D06F1}" srcOrd="1" destOrd="0" parTransId="{AF051581-B2C4-4A22-B3E9-D040DD094A2F}" sibTransId="{A5E25A6B-6ACF-4370-BC1D-916D50C4DBFB}"/>
    <dgm:cxn modelId="{20BD02E1-128E-4948-9A9C-DC8302C028F6}" type="presOf" srcId="{B829E806-E11E-4BDA-8589-5EF437FD4FD6}" destId="{1DFF7AF7-401C-47B1-A9F5-DCB0268C9DD1}" srcOrd="0" destOrd="0" presId="urn:microsoft.com/office/officeart/2009/3/layout/HorizontalOrganizationChart"/>
    <dgm:cxn modelId="{2E5DBDE1-14C2-47F1-A6AB-E7C7CA645FA7}" type="presOf" srcId="{441C9BFF-8AD7-4827-90F5-60BEDCAF3705}" destId="{02FD5E70-B61F-494A-A61C-65028AADF7EE}" srcOrd="1" destOrd="0" presId="urn:microsoft.com/office/officeart/2009/3/layout/HorizontalOrganizationChart"/>
    <dgm:cxn modelId="{2EE21EE5-7707-45B4-949D-1214C52DB4F7}" type="presOf" srcId="{883372AC-54A3-434D-B3FD-47B7FC1A2F94}" destId="{426F63BF-BA70-4B77-B917-BC18BD8B4FF9}" srcOrd="1" destOrd="0" presId="urn:microsoft.com/office/officeart/2009/3/layout/HorizontalOrganizationChart"/>
    <dgm:cxn modelId="{B2C5F7E6-5EE6-43BA-A759-B014CE7DD6F3}" type="presOf" srcId="{CFA08F81-19C0-472C-9D39-BA1296D1CE78}" destId="{8A5EDA7B-2921-4F34-8137-D1C6E7E07DEE}" srcOrd="0" destOrd="0" presId="urn:microsoft.com/office/officeart/2009/3/layout/HorizontalOrganizationChart"/>
    <dgm:cxn modelId="{700295E7-1286-436F-BEB1-0FB5919EB2F2}" srcId="{347BA63F-6330-4E17-9091-C819304D8374}" destId="{F592A012-32A7-4C82-BF4D-CA3D12AD7C92}" srcOrd="0" destOrd="0" parTransId="{B2BB2EBF-AD6A-47A5-AAAD-6E528895D1C8}" sibTransId="{574B4DA2-D22A-4111-8BAC-4E9491833495}"/>
    <dgm:cxn modelId="{A7E5B9E7-435F-412E-994E-042677F66A38}" srcId="{1924ECD5-AA0E-4B54-9424-D53165043932}" destId="{3C6EA423-D64F-4DC7-B184-24C9BC3512E8}" srcOrd="0" destOrd="0" parTransId="{BF950D71-5670-40D6-AC0F-099BAE4EAFCE}" sibTransId="{172DF7D6-467F-45FD-9576-96B3C7081EEA}"/>
    <dgm:cxn modelId="{B187D8E9-7CA6-41C0-98E4-EDC16DE42875}" type="presOf" srcId="{028C5DFA-CD08-425A-9808-BE49C21D580B}" destId="{695D5462-ADEC-4120-8519-1D5A8FF5DE0D}" srcOrd="1" destOrd="0" presId="urn:microsoft.com/office/officeart/2009/3/layout/HorizontalOrganizationChart"/>
    <dgm:cxn modelId="{4FDFA2ED-B79E-47AF-A7D1-362FF3E41002}" srcId="{28ACC96C-DAEE-4690-912C-9633C398023B}" destId="{5DF6C11B-377F-47FB-BC50-A7E3E32B7B43}" srcOrd="1" destOrd="0" parTransId="{D672805F-D531-46CA-8240-38805655CA82}" sibTransId="{02CB11EC-9DE7-441C-B4FD-6C7BD018BCA0}"/>
    <dgm:cxn modelId="{C87D0AF1-E7D3-4114-90B4-3E6071AC4C9C}" type="presOf" srcId="{441C9BFF-8AD7-4827-90F5-60BEDCAF3705}" destId="{7738FE2A-2BDD-49C2-A757-33715EA3B5E6}" srcOrd="0" destOrd="0" presId="urn:microsoft.com/office/officeart/2009/3/layout/HorizontalOrganizationChart"/>
    <dgm:cxn modelId="{6F1D8CF5-8B58-47ED-A800-DD283FA0AF3B}" type="presOf" srcId="{305846AD-47C4-463B-9DBE-6AA8AAAFD9CA}" destId="{57027ED7-6DBF-4BF3-A446-A01F11AB9C08}" srcOrd="1" destOrd="0" presId="urn:microsoft.com/office/officeart/2009/3/layout/HorizontalOrganizationChart"/>
    <dgm:cxn modelId="{719804FB-D49B-4C65-BC61-5CD0F7789CA5}" srcId="{1924ECD5-AA0E-4B54-9424-D53165043932}" destId="{10948DB9-C87A-4CB4-AA25-2159E53038FA}" srcOrd="6" destOrd="0" parTransId="{341C93D3-8A95-4DFB-AA9D-C38CA282C9E7}" sibTransId="{87270465-EDA7-4083-84B6-95D5BD538DDB}"/>
    <dgm:cxn modelId="{4E0748FB-BD04-45B2-8856-B34EB4833BB6}" type="presOf" srcId="{9F967694-B9EF-45F7-AC9F-9806D8CB5482}" destId="{F9F44E01-F016-4373-BD3F-A88044A144FF}" srcOrd="0" destOrd="0" presId="urn:microsoft.com/office/officeart/2009/3/layout/HorizontalOrganizationChart"/>
    <dgm:cxn modelId="{6D0C3AFC-B2F5-4920-BE58-36C806FC1456}" type="presOf" srcId="{A98B9FA4-4126-4C91-AF71-10ACE11266DD}" destId="{4A05E9B4-107B-4A09-97F3-F3C932CC1FAB}" srcOrd="0" destOrd="0" presId="urn:microsoft.com/office/officeart/2009/3/layout/HorizontalOrganizationChart"/>
    <dgm:cxn modelId="{19B63CFC-F418-400B-8075-3F0D4AE7A80A}" type="presOf" srcId="{A48100E6-84E1-4E3F-8C93-442D7A1A23CC}" destId="{4215B2A0-ECB5-469A-8071-38F2D4607FAA}" srcOrd="1" destOrd="0" presId="urn:microsoft.com/office/officeart/2009/3/layout/HorizontalOrganizationChart"/>
    <dgm:cxn modelId="{543554FC-5D19-4ACE-931B-F05C0E6C093E}" type="presOf" srcId="{B2BB2EBF-AD6A-47A5-AAAD-6E528895D1C8}" destId="{57FCA201-C372-42EC-BE6F-AA451AC42FF2}" srcOrd="0" destOrd="0" presId="urn:microsoft.com/office/officeart/2009/3/layout/HorizontalOrganizationChart"/>
    <dgm:cxn modelId="{860CA4FE-FF2E-4525-AF91-5940F3645185}" type="presOf" srcId="{96724C7A-EE30-47A6-9381-5DC25884F477}" destId="{6F197927-C0F0-4E1F-8BDD-63D6333E4128}" srcOrd="0" destOrd="0" presId="urn:microsoft.com/office/officeart/2009/3/layout/HorizontalOrganizationChart"/>
    <dgm:cxn modelId="{E787BFFE-BAED-44BD-A637-95E061EA5F89}" type="presOf" srcId="{10F04DDC-9425-470F-8153-E7CB032EC473}" destId="{0BAD29FA-B2C8-4B8C-95DF-C171B7B462A6}" srcOrd="0" destOrd="0" presId="urn:microsoft.com/office/officeart/2009/3/layout/HorizontalOrganizationChart"/>
    <dgm:cxn modelId="{7C3537FF-FE27-4A60-B4FA-192BE4994274}" type="presOf" srcId="{DE023E0B-5C31-4E35-A101-3DA3908C072F}" destId="{2598BA0F-D367-40C0-A1E8-6D3A540D2343}" srcOrd="1" destOrd="0" presId="urn:microsoft.com/office/officeart/2009/3/layout/HorizontalOrganizationChart"/>
    <dgm:cxn modelId="{8DB8826C-54FC-4E66-930D-018192B4FCF7}" type="presParOf" srcId="{25F16154-0014-45A6-B140-723A8E51B73E}" destId="{9195A26E-B8ED-4A2B-8846-BB93914FD321}" srcOrd="0" destOrd="0" presId="urn:microsoft.com/office/officeart/2009/3/layout/HorizontalOrganizationChart"/>
    <dgm:cxn modelId="{88455999-C06E-4FF0-8926-4EA37B6ABFDC}" type="presParOf" srcId="{9195A26E-B8ED-4A2B-8846-BB93914FD321}" destId="{38F293D2-F664-4FF5-8184-60AF2E25BAF4}" srcOrd="0" destOrd="0" presId="urn:microsoft.com/office/officeart/2009/3/layout/HorizontalOrganizationChart"/>
    <dgm:cxn modelId="{4B969031-7E67-41D0-806B-77113B8CA1B9}" type="presParOf" srcId="{38F293D2-F664-4FF5-8184-60AF2E25BAF4}" destId="{7738FE2A-2BDD-49C2-A757-33715EA3B5E6}" srcOrd="0" destOrd="0" presId="urn:microsoft.com/office/officeart/2009/3/layout/HorizontalOrganizationChart"/>
    <dgm:cxn modelId="{558A6383-4AE8-405C-B816-44087F97D96D}" type="presParOf" srcId="{38F293D2-F664-4FF5-8184-60AF2E25BAF4}" destId="{02FD5E70-B61F-494A-A61C-65028AADF7EE}" srcOrd="1" destOrd="0" presId="urn:microsoft.com/office/officeart/2009/3/layout/HorizontalOrganizationChart"/>
    <dgm:cxn modelId="{F8DD2722-7E89-4C13-8A75-936C3B99D094}" type="presParOf" srcId="{9195A26E-B8ED-4A2B-8846-BB93914FD321}" destId="{B11E59E4-EFA3-4078-8C19-E03DF94EE744}" srcOrd="1" destOrd="0" presId="urn:microsoft.com/office/officeart/2009/3/layout/HorizontalOrganizationChart"/>
    <dgm:cxn modelId="{A163E1BF-9F45-43FE-84E7-0CB04C1E2988}" type="presParOf" srcId="{B11E59E4-EFA3-4078-8C19-E03DF94EE744}" destId="{354E7CF5-257F-4A9A-995F-6B7E3019C585}" srcOrd="0" destOrd="0" presId="urn:microsoft.com/office/officeart/2009/3/layout/HorizontalOrganizationChart"/>
    <dgm:cxn modelId="{43BA5C78-5385-4192-AE3F-D9786524C10F}" type="presParOf" srcId="{B11E59E4-EFA3-4078-8C19-E03DF94EE744}" destId="{1537E03D-18A4-4B79-AA09-85CA7195BA61}" srcOrd="1" destOrd="0" presId="urn:microsoft.com/office/officeart/2009/3/layout/HorizontalOrganizationChart"/>
    <dgm:cxn modelId="{F882EA16-97AD-4080-B62F-853FC7EDF5B3}" type="presParOf" srcId="{1537E03D-18A4-4B79-AA09-85CA7195BA61}" destId="{7B7F6982-DAB4-4D9A-AA2B-69C6193D7D83}" srcOrd="0" destOrd="0" presId="urn:microsoft.com/office/officeart/2009/3/layout/HorizontalOrganizationChart"/>
    <dgm:cxn modelId="{E648C242-520B-4B82-A8F7-10EBDCC25885}" type="presParOf" srcId="{7B7F6982-DAB4-4D9A-AA2B-69C6193D7D83}" destId="{CB5AA0EA-4EB1-412D-B3CC-64162133A8FE}" srcOrd="0" destOrd="0" presId="urn:microsoft.com/office/officeart/2009/3/layout/HorizontalOrganizationChart"/>
    <dgm:cxn modelId="{F0036CF7-5F70-47AE-BA20-8F2E0535AE88}" type="presParOf" srcId="{7B7F6982-DAB4-4D9A-AA2B-69C6193D7D83}" destId="{A0E3F985-7D62-429C-AFD8-779DCB4495E1}" srcOrd="1" destOrd="0" presId="urn:microsoft.com/office/officeart/2009/3/layout/HorizontalOrganizationChart"/>
    <dgm:cxn modelId="{4E321957-B08C-4F19-9298-AD60084756D6}" type="presParOf" srcId="{1537E03D-18A4-4B79-AA09-85CA7195BA61}" destId="{C087EC8C-BF30-45A8-981F-6251EA4C6D64}" srcOrd="1" destOrd="0" presId="urn:microsoft.com/office/officeart/2009/3/layout/HorizontalOrganizationChart"/>
    <dgm:cxn modelId="{D070E00C-C2A1-4DD7-8011-F942BD5BDE95}" type="presParOf" srcId="{C087EC8C-BF30-45A8-981F-6251EA4C6D64}" destId="{30686600-836A-4BDA-894B-A190C94D51F2}" srcOrd="0" destOrd="0" presId="urn:microsoft.com/office/officeart/2009/3/layout/HorizontalOrganizationChart"/>
    <dgm:cxn modelId="{53ADED3B-1B05-48C9-B2E5-8D2E0FF48274}" type="presParOf" srcId="{C087EC8C-BF30-45A8-981F-6251EA4C6D64}" destId="{41C1F7FC-0795-4C20-954F-7EAB16CB83DC}" srcOrd="1" destOrd="0" presId="urn:microsoft.com/office/officeart/2009/3/layout/HorizontalOrganizationChart"/>
    <dgm:cxn modelId="{9DE1AA36-E953-4155-B39E-5B9B2C6E9D9F}" type="presParOf" srcId="{41C1F7FC-0795-4C20-954F-7EAB16CB83DC}" destId="{D6814AFB-4E18-424F-B47D-EF465180616C}" srcOrd="0" destOrd="0" presId="urn:microsoft.com/office/officeart/2009/3/layout/HorizontalOrganizationChart"/>
    <dgm:cxn modelId="{447DD652-BAA8-47CE-A4A7-588FF3F7BF0A}" type="presParOf" srcId="{D6814AFB-4E18-424F-B47D-EF465180616C}" destId="{81986015-B6F5-4188-BC1C-47189F699523}" srcOrd="0" destOrd="0" presId="urn:microsoft.com/office/officeart/2009/3/layout/HorizontalOrganizationChart"/>
    <dgm:cxn modelId="{9AA48A6B-AF9D-43B6-94D2-F6CD503ECF28}" type="presParOf" srcId="{D6814AFB-4E18-424F-B47D-EF465180616C}" destId="{695D5462-ADEC-4120-8519-1D5A8FF5DE0D}" srcOrd="1" destOrd="0" presId="urn:microsoft.com/office/officeart/2009/3/layout/HorizontalOrganizationChart"/>
    <dgm:cxn modelId="{0F4BEB86-6C13-4D8C-BEA3-94DC92CB1D71}" type="presParOf" srcId="{41C1F7FC-0795-4C20-954F-7EAB16CB83DC}" destId="{9F1DA143-A4CC-47D4-94BB-6947E92E96FE}" srcOrd="1" destOrd="0" presId="urn:microsoft.com/office/officeart/2009/3/layout/HorizontalOrganizationChart"/>
    <dgm:cxn modelId="{9DE3A899-2E34-43E9-96C4-52D89EDE168A}" type="presParOf" srcId="{41C1F7FC-0795-4C20-954F-7EAB16CB83DC}" destId="{0361206C-E895-44C6-B827-F0C0DEB98ACC}" srcOrd="2" destOrd="0" presId="urn:microsoft.com/office/officeart/2009/3/layout/HorizontalOrganizationChart"/>
    <dgm:cxn modelId="{ADF81AD1-1B88-40C5-BB5C-42AE095A6BDE}" type="presParOf" srcId="{1537E03D-18A4-4B79-AA09-85CA7195BA61}" destId="{B2E5F022-661B-4914-B1BD-F757A4D473BF}" srcOrd="2" destOrd="0" presId="urn:microsoft.com/office/officeart/2009/3/layout/HorizontalOrganizationChart"/>
    <dgm:cxn modelId="{980486C6-DD42-43DB-AE47-7C82889457C5}" type="presParOf" srcId="{B11E59E4-EFA3-4078-8C19-E03DF94EE744}" destId="{1DFF7AF7-401C-47B1-A9F5-DCB0268C9DD1}" srcOrd="2" destOrd="0" presId="urn:microsoft.com/office/officeart/2009/3/layout/HorizontalOrganizationChart"/>
    <dgm:cxn modelId="{2D3789C7-16EA-4AD8-BD14-ABF178AAC1D6}" type="presParOf" srcId="{B11E59E4-EFA3-4078-8C19-E03DF94EE744}" destId="{177EA0C4-8DEE-4E1F-8A09-EBA6AADAB3FD}" srcOrd="3" destOrd="0" presId="urn:microsoft.com/office/officeart/2009/3/layout/HorizontalOrganizationChart"/>
    <dgm:cxn modelId="{F3C4DC8C-3D17-4C3B-A012-6F7E281A637F}" type="presParOf" srcId="{177EA0C4-8DEE-4E1F-8A09-EBA6AADAB3FD}" destId="{F92A818B-4D9A-4DA7-A997-1D6E77AF254C}" srcOrd="0" destOrd="0" presId="urn:microsoft.com/office/officeart/2009/3/layout/HorizontalOrganizationChart"/>
    <dgm:cxn modelId="{FDAC054C-B290-4249-845C-69FB6D06A1A3}" type="presParOf" srcId="{F92A818B-4D9A-4DA7-A997-1D6E77AF254C}" destId="{722F8D5D-1F66-417D-B44C-CD4A8F97425D}" srcOrd="0" destOrd="0" presId="urn:microsoft.com/office/officeart/2009/3/layout/HorizontalOrganizationChart"/>
    <dgm:cxn modelId="{023EBD25-68E1-4B21-8D71-87169700D578}" type="presParOf" srcId="{F92A818B-4D9A-4DA7-A997-1D6E77AF254C}" destId="{681089C0-A8AE-4F9C-BCEE-5F5384DFB299}" srcOrd="1" destOrd="0" presId="urn:microsoft.com/office/officeart/2009/3/layout/HorizontalOrganizationChart"/>
    <dgm:cxn modelId="{C12DBCB7-8378-4B2D-9BC1-ED8A65EBA0DA}" type="presParOf" srcId="{177EA0C4-8DEE-4E1F-8A09-EBA6AADAB3FD}" destId="{7FE2C005-03C2-41C3-96B4-EE2474318686}" srcOrd="1" destOrd="0" presId="urn:microsoft.com/office/officeart/2009/3/layout/HorizontalOrganizationChart"/>
    <dgm:cxn modelId="{1AD437A6-F37F-48EE-922C-27CFB5124E98}" type="presParOf" srcId="{7FE2C005-03C2-41C3-96B4-EE2474318686}" destId="{20B7615B-0FCF-4E02-B678-F32A6829BF45}" srcOrd="0" destOrd="0" presId="urn:microsoft.com/office/officeart/2009/3/layout/HorizontalOrganizationChart"/>
    <dgm:cxn modelId="{8CDAD5C2-B117-4092-8D4D-537B556ED693}" type="presParOf" srcId="{7FE2C005-03C2-41C3-96B4-EE2474318686}" destId="{34F5EAEE-540D-4C0C-8512-CB6DA23E90F5}" srcOrd="1" destOrd="0" presId="urn:microsoft.com/office/officeart/2009/3/layout/HorizontalOrganizationChart"/>
    <dgm:cxn modelId="{05ECB7F2-9DEB-487F-818D-80CE4AD2DAFF}" type="presParOf" srcId="{34F5EAEE-540D-4C0C-8512-CB6DA23E90F5}" destId="{18D02259-C261-4AFA-B84F-ED2DE063FECD}" srcOrd="0" destOrd="0" presId="urn:microsoft.com/office/officeart/2009/3/layout/HorizontalOrganizationChart"/>
    <dgm:cxn modelId="{F1DA2411-2150-4D56-997B-9EDDBA67CB22}" type="presParOf" srcId="{18D02259-C261-4AFA-B84F-ED2DE063FECD}" destId="{0D631D49-DE9D-4792-9A6C-A983781D0868}" srcOrd="0" destOrd="0" presId="urn:microsoft.com/office/officeart/2009/3/layout/HorizontalOrganizationChart"/>
    <dgm:cxn modelId="{EEC35198-AB39-4F86-B450-416C70F24DE7}" type="presParOf" srcId="{18D02259-C261-4AFA-B84F-ED2DE063FECD}" destId="{A9B67C11-509F-4F8A-8F9C-7E076BDA0F94}" srcOrd="1" destOrd="0" presId="urn:microsoft.com/office/officeart/2009/3/layout/HorizontalOrganizationChart"/>
    <dgm:cxn modelId="{C0B05122-1D5A-4133-8174-AB3C976E17EA}" type="presParOf" srcId="{34F5EAEE-540D-4C0C-8512-CB6DA23E90F5}" destId="{ADAA0072-5B73-4C66-A144-4CA1C5C48E18}" srcOrd="1" destOrd="0" presId="urn:microsoft.com/office/officeart/2009/3/layout/HorizontalOrganizationChart"/>
    <dgm:cxn modelId="{3DB98E3F-422B-4FE6-90A5-EBD2F26C5D8F}" type="presParOf" srcId="{34F5EAEE-540D-4C0C-8512-CB6DA23E90F5}" destId="{48C4988A-274F-489D-8DE7-CFD97B6CC884}" srcOrd="2" destOrd="0" presId="urn:microsoft.com/office/officeart/2009/3/layout/HorizontalOrganizationChart"/>
    <dgm:cxn modelId="{740AD747-DD5A-4386-A56E-7264706E2F20}" type="presParOf" srcId="{177EA0C4-8DEE-4E1F-8A09-EBA6AADAB3FD}" destId="{7CE0B165-F104-447A-B203-D551554FF193}" srcOrd="2" destOrd="0" presId="urn:microsoft.com/office/officeart/2009/3/layout/HorizontalOrganizationChart"/>
    <dgm:cxn modelId="{AE89C58A-B9AD-4BF2-982B-075EAB91EE5C}" type="presParOf" srcId="{B11E59E4-EFA3-4078-8C19-E03DF94EE744}" destId="{4A05E9B4-107B-4A09-97F3-F3C932CC1FAB}" srcOrd="4" destOrd="0" presId="urn:microsoft.com/office/officeart/2009/3/layout/HorizontalOrganizationChart"/>
    <dgm:cxn modelId="{2E7ACEBF-2F4E-4A0F-A24E-E503941990BA}" type="presParOf" srcId="{B11E59E4-EFA3-4078-8C19-E03DF94EE744}" destId="{3420C9C4-9186-4212-B9F0-0BF1E991A6A8}" srcOrd="5" destOrd="0" presId="urn:microsoft.com/office/officeart/2009/3/layout/HorizontalOrganizationChart"/>
    <dgm:cxn modelId="{2B9E9B54-3A38-4DE3-B910-5E131833960E}" type="presParOf" srcId="{3420C9C4-9186-4212-B9F0-0BF1E991A6A8}" destId="{64D37154-1815-4AC9-93B5-04BD5D717D6F}" srcOrd="0" destOrd="0" presId="urn:microsoft.com/office/officeart/2009/3/layout/HorizontalOrganizationChart"/>
    <dgm:cxn modelId="{104252AE-7C10-4F01-8A77-FC174061B045}" type="presParOf" srcId="{64D37154-1815-4AC9-93B5-04BD5D717D6F}" destId="{7E563FBE-F4AA-495E-94B1-06B29D84521A}" srcOrd="0" destOrd="0" presId="urn:microsoft.com/office/officeart/2009/3/layout/HorizontalOrganizationChart"/>
    <dgm:cxn modelId="{974A17EF-97C2-4610-B67C-8ABF7B10F692}" type="presParOf" srcId="{64D37154-1815-4AC9-93B5-04BD5D717D6F}" destId="{A8AACF81-C233-4509-AFED-EB29B5B740C0}" srcOrd="1" destOrd="0" presId="urn:microsoft.com/office/officeart/2009/3/layout/HorizontalOrganizationChart"/>
    <dgm:cxn modelId="{CAEA3F21-650C-43DB-8DA3-23A6C9827600}" type="presParOf" srcId="{3420C9C4-9186-4212-B9F0-0BF1E991A6A8}" destId="{7E3D806E-C5F6-40F0-AC0F-89EB7BE038AC}" srcOrd="1" destOrd="0" presId="urn:microsoft.com/office/officeart/2009/3/layout/HorizontalOrganizationChart"/>
    <dgm:cxn modelId="{54BEB229-2C94-4B0E-829B-B20A06F2E585}" type="presParOf" srcId="{3420C9C4-9186-4212-B9F0-0BF1E991A6A8}" destId="{55D71158-61DA-43B0-BBB3-A48133494E5D}" srcOrd="2" destOrd="0" presId="urn:microsoft.com/office/officeart/2009/3/layout/HorizontalOrganizationChart"/>
    <dgm:cxn modelId="{4B89A3C5-A0E1-4038-A3A2-9D686A8A8352}" type="presParOf" srcId="{B11E59E4-EFA3-4078-8C19-E03DF94EE744}" destId="{F445D70D-1BFB-4B56-B7A3-7541F3FAC69C}" srcOrd="6" destOrd="0" presId="urn:microsoft.com/office/officeart/2009/3/layout/HorizontalOrganizationChart"/>
    <dgm:cxn modelId="{9F5F8555-B487-40B8-B4EE-908815270986}" type="presParOf" srcId="{B11E59E4-EFA3-4078-8C19-E03DF94EE744}" destId="{1288CB5E-A49F-4ECE-BBAF-CFFE1513FBD9}" srcOrd="7" destOrd="0" presId="urn:microsoft.com/office/officeart/2009/3/layout/HorizontalOrganizationChart"/>
    <dgm:cxn modelId="{E84B775B-024D-4303-B3BC-4FB5A931F3ED}" type="presParOf" srcId="{1288CB5E-A49F-4ECE-BBAF-CFFE1513FBD9}" destId="{FFD41D2D-C57F-4E86-9D82-3A4E029C151B}" srcOrd="0" destOrd="0" presId="urn:microsoft.com/office/officeart/2009/3/layout/HorizontalOrganizationChart"/>
    <dgm:cxn modelId="{FDAF95C5-BD92-4C85-926F-0DB92A13DD1D}" type="presParOf" srcId="{FFD41D2D-C57F-4E86-9D82-3A4E029C151B}" destId="{6F197927-C0F0-4E1F-8BDD-63D6333E4128}" srcOrd="0" destOrd="0" presId="urn:microsoft.com/office/officeart/2009/3/layout/HorizontalOrganizationChart"/>
    <dgm:cxn modelId="{000B3E75-C79C-4504-8506-88DFE3FA8193}" type="presParOf" srcId="{FFD41D2D-C57F-4E86-9D82-3A4E029C151B}" destId="{3011C056-181A-4382-A4BD-1AB94E8CAFA5}" srcOrd="1" destOrd="0" presId="urn:microsoft.com/office/officeart/2009/3/layout/HorizontalOrganizationChart"/>
    <dgm:cxn modelId="{ED8F6C18-7FC6-4825-8D94-79E584AA33A9}" type="presParOf" srcId="{1288CB5E-A49F-4ECE-BBAF-CFFE1513FBD9}" destId="{99853177-708A-4208-8F93-8DEAB7B4D005}" srcOrd="1" destOrd="0" presId="urn:microsoft.com/office/officeart/2009/3/layout/HorizontalOrganizationChart"/>
    <dgm:cxn modelId="{B1EDD321-B88F-4463-ACD9-9C9CB41C5245}" type="presParOf" srcId="{1288CB5E-A49F-4ECE-BBAF-CFFE1513FBD9}" destId="{4425E58A-B09F-4492-9E2E-EF86A787C2D5}" srcOrd="2" destOrd="0" presId="urn:microsoft.com/office/officeart/2009/3/layout/HorizontalOrganizationChart"/>
    <dgm:cxn modelId="{D8E9AE4C-CEE5-4638-8564-C6131CCA6372}" type="presParOf" srcId="{B11E59E4-EFA3-4078-8C19-E03DF94EE744}" destId="{E02661CD-9A9D-4BFF-A9A6-5BDAD8DBA7F6}" srcOrd="8" destOrd="0" presId="urn:microsoft.com/office/officeart/2009/3/layout/HorizontalOrganizationChart"/>
    <dgm:cxn modelId="{983DDEE9-959B-441A-9D34-50652FEBEDFD}" type="presParOf" srcId="{B11E59E4-EFA3-4078-8C19-E03DF94EE744}" destId="{4CE3BB66-7651-48E6-A7F4-3C5100F8EE34}" srcOrd="9" destOrd="0" presId="urn:microsoft.com/office/officeart/2009/3/layout/HorizontalOrganizationChart"/>
    <dgm:cxn modelId="{CAF5F97D-A0DC-4CEB-ACCC-45737918B14C}" type="presParOf" srcId="{4CE3BB66-7651-48E6-A7F4-3C5100F8EE34}" destId="{176FE710-8331-4539-AD75-3B3F581D7D52}" srcOrd="0" destOrd="0" presId="urn:microsoft.com/office/officeart/2009/3/layout/HorizontalOrganizationChart"/>
    <dgm:cxn modelId="{6A47E166-8773-4107-A161-10098D4A5E05}" type="presParOf" srcId="{176FE710-8331-4539-AD75-3B3F581D7D52}" destId="{05DB6E90-F1BC-4563-8BE1-362C4FBDDAA7}" srcOrd="0" destOrd="0" presId="urn:microsoft.com/office/officeart/2009/3/layout/HorizontalOrganizationChart"/>
    <dgm:cxn modelId="{46176E91-2267-4C46-B264-E35B8EE0F269}" type="presParOf" srcId="{176FE710-8331-4539-AD75-3B3F581D7D52}" destId="{113FE10A-F086-4E22-A831-70FC6DC86A8B}" srcOrd="1" destOrd="0" presId="urn:microsoft.com/office/officeart/2009/3/layout/HorizontalOrganizationChart"/>
    <dgm:cxn modelId="{61A6A825-70BB-4FC4-843F-2BE6A32075A7}" type="presParOf" srcId="{4CE3BB66-7651-48E6-A7F4-3C5100F8EE34}" destId="{C122CBDF-EA40-43E4-A64E-1A6C4CD027E3}" srcOrd="1" destOrd="0" presId="urn:microsoft.com/office/officeart/2009/3/layout/HorizontalOrganizationChart"/>
    <dgm:cxn modelId="{7BC6CEF0-6C6F-4C9B-9ADC-E484AA80BE3A}" type="presParOf" srcId="{C122CBDF-EA40-43E4-A64E-1A6C4CD027E3}" destId="{2C161664-926C-4B13-83A6-714117ACC934}" srcOrd="0" destOrd="0" presId="urn:microsoft.com/office/officeart/2009/3/layout/HorizontalOrganizationChart"/>
    <dgm:cxn modelId="{61C858BA-4FB9-480F-8D86-3B3E688444E7}" type="presParOf" srcId="{C122CBDF-EA40-43E4-A64E-1A6C4CD027E3}" destId="{04761C5F-FBA2-4F90-A00A-92B8C795A8F3}" srcOrd="1" destOrd="0" presId="urn:microsoft.com/office/officeart/2009/3/layout/HorizontalOrganizationChart"/>
    <dgm:cxn modelId="{E45A6F0F-8E83-498D-A5CB-497269D7C8CC}" type="presParOf" srcId="{04761C5F-FBA2-4F90-A00A-92B8C795A8F3}" destId="{3AE1F10F-01F2-42D7-9A28-617ED65F9C82}" srcOrd="0" destOrd="0" presId="urn:microsoft.com/office/officeart/2009/3/layout/HorizontalOrganizationChart"/>
    <dgm:cxn modelId="{212CF4CC-8AA0-4191-BB83-1C53C738353E}" type="presParOf" srcId="{3AE1F10F-01F2-42D7-9A28-617ED65F9C82}" destId="{86B18651-4B39-4A90-8CF0-600AB3AADA34}" srcOrd="0" destOrd="0" presId="urn:microsoft.com/office/officeart/2009/3/layout/HorizontalOrganizationChart"/>
    <dgm:cxn modelId="{6FC35035-7F78-4490-AB8C-01083F6C66A0}" type="presParOf" srcId="{3AE1F10F-01F2-42D7-9A28-617ED65F9C82}" destId="{1F365EA9-8A2A-4AC9-B613-127193CA87A7}" srcOrd="1" destOrd="0" presId="urn:microsoft.com/office/officeart/2009/3/layout/HorizontalOrganizationChart"/>
    <dgm:cxn modelId="{DB5006AE-1309-4A59-8378-C81B6DFA1A7B}" type="presParOf" srcId="{04761C5F-FBA2-4F90-A00A-92B8C795A8F3}" destId="{3EBAC2DB-F6EC-4F3C-BF19-444B14373D97}" srcOrd="1" destOrd="0" presId="urn:microsoft.com/office/officeart/2009/3/layout/HorizontalOrganizationChart"/>
    <dgm:cxn modelId="{C423DAB3-5C9A-4E5E-817A-4EF769A5A5E6}" type="presParOf" srcId="{04761C5F-FBA2-4F90-A00A-92B8C795A8F3}" destId="{3D97851D-6F55-4216-981F-01E647FB2298}" srcOrd="2" destOrd="0" presId="urn:microsoft.com/office/officeart/2009/3/layout/HorizontalOrganizationChart"/>
    <dgm:cxn modelId="{713C83BC-FAF7-4D34-8CD9-95E2A6941E30}" type="presParOf" srcId="{C122CBDF-EA40-43E4-A64E-1A6C4CD027E3}" destId="{CA1AB297-D82E-4522-A7CE-89EB46DE0AC9}" srcOrd="2" destOrd="0" presId="urn:microsoft.com/office/officeart/2009/3/layout/HorizontalOrganizationChart"/>
    <dgm:cxn modelId="{CBD8D64C-EAA7-43CA-84BE-09C052073474}" type="presParOf" srcId="{C122CBDF-EA40-43E4-A64E-1A6C4CD027E3}" destId="{6CEFEAD8-F2B2-4BBA-9A38-16D79769C3DB}" srcOrd="3" destOrd="0" presId="urn:microsoft.com/office/officeart/2009/3/layout/HorizontalOrganizationChart"/>
    <dgm:cxn modelId="{CD606CC4-9EAB-403D-A8B2-03DDCF42B97C}" type="presParOf" srcId="{6CEFEAD8-F2B2-4BBA-9A38-16D79769C3DB}" destId="{87C9D4F5-0548-4671-AA51-E9D9D8356829}" srcOrd="0" destOrd="0" presId="urn:microsoft.com/office/officeart/2009/3/layout/HorizontalOrganizationChart"/>
    <dgm:cxn modelId="{BC0CAD73-1941-4828-AA3D-66A35482ECE4}" type="presParOf" srcId="{87C9D4F5-0548-4671-AA51-E9D9D8356829}" destId="{AE10DB7C-6AB9-4575-8BB0-A927B8D0D8FA}" srcOrd="0" destOrd="0" presId="urn:microsoft.com/office/officeart/2009/3/layout/HorizontalOrganizationChart"/>
    <dgm:cxn modelId="{8946F804-A114-4E1F-BA0A-0F8ACCAE054A}" type="presParOf" srcId="{87C9D4F5-0548-4671-AA51-E9D9D8356829}" destId="{BA7A41BE-8274-4075-96DE-C47F030A9798}" srcOrd="1" destOrd="0" presId="urn:microsoft.com/office/officeart/2009/3/layout/HorizontalOrganizationChart"/>
    <dgm:cxn modelId="{962D792E-3303-4675-A8FE-5B8ED8638A4E}" type="presParOf" srcId="{6CEFEAD8-F2B2-4BBA-9A38-16D79769C3DB}" destId="{4B4DDD85-B313-44EB-A723-A25C09B10438}" srcOrd="1" destOrd="0" presId="urn:microsoft.com/office/officeart/2009/3/layout/HorizontalOrganizationChart"/>
    <dgm:cxn modelId="{D50AF6F3-4880-419A-B6BF-523DCB8DC36F}" type="presParOf" srcId="{6CEFEAD8-F2B2-4BBA-9A38-16D79769C3DB}" destId="{E0BA8B3F-CF43-4637-A8AC-A719C42F5FFB}" srcOrd="2" destOrd="0" presId="urn:microsoft.com/office/officeart/2009/3/layout/HorizontalOrganizationChart"/>
    <dgm:cxn modelId="{2CA24F8C-7E4B-47F8-B1E3-ACC811AA939C}" type="presParOf" srcId="{C122CBDF-EA40-43E4-A64E-1A6C4CD027E3}" destId="{54886875-7235-4762-AA2E-82B15FFCB5F9}" srcOrd="4" destOrd="0" presId="urn:microsoft.com/office/officeart/2009/3/layout/HorizontalOrganizationChart"/>
    <dgm:cxn modelId="{BE02AB55-0762-494A-8AB7-AA70686FA444}" type="presParOf" srcId="{C122CBDF-EA40-43E4-A64E-1A6C4CD027E3}" destId="{6D5AC0C9-0D78-46C3-A229-9326335B49CE}" srcOrd="5" destOrd="0" presId="urn:microsoft.com/office/officeart/2009/3/layout/HorizontalOrganizationChart"/>
    <dgm:cxn modelId="{6B17DBCC-20D6-45A2-98A7-4B9EAEAE792C}" type="presParOf" srcId="{6D5AC0C9-0D78-46C3-A229-9326335B49CE}" destId="{EA726F30-F3B2-42BD-99F4-63CF99372D40}" srcOrd="0" destOrd="0" presId="urn:microsoft.com/office/officeart/2009/3/layout/HorizontalOrganizationChart"/>
    <dgm:cxn modelId="{109AE9E1-1002-4AAA-A04E-3B110873D8A0}" type="presParOf" srcId="{EA726F30-F3B2-42BD-99F4-63CF99372D40}" destId="{9A7971A1-2C58-4EC6-BED5-83583828F48A}" srcOrd="0" destOrd="0" presId="urn:microsoft.com/office/officeart/2009/3/layout/HorizontalOrganizationChart"/>
    <dgm:cxn modelId="{E88CF61B-5C62-4F09-807C-233E5CF696C4}" type="presParOf" srcId="{EA726F30-F3B2-42BD-99F4-63CF99372D40}" destId="{AD70A0C9-B96F-454F-9C31-6174FC7A426C}" srcOrd="1" destOrd="0" presId="urn:microsoft.com/office/officeart/2009/3/layout/HorizontalOrganizationChart"/>
    <dgm:cxn modelId="{40C879A8-AD4D-4675-958D-9D766583A894}" type="presParOf" srcId="{6D5AC0C9-0D78-46C3-A229-9326335B49CE}" destId="{5048878E-6491-4218-BC03-A7A1EB7B2D55}" srcOrd="1" destOrd="0" presId="urn:microsoft.com/office/officeart/2009/3/layout/HorizontalOrganizationChart"/>
    <dgm:cxn modelId="{D37A4F61-CF1F-49A6-92BE-5BE5B9863647}" type="presParOf" srcId="{6D5AC0C9-0D78-46C3-A229-9326335B49CE}" destId="{0E05F03D-4BEA-4048-9323-ABA91A910AFF}" srcOrd="2" destOrd="0" presId="urn:microsoft.com/office/officeart/2009/3/layout/HorizontalOrganizationChart"/>
    <dgm:cxn modelId="{A922CD7E-5C31-424D-ABE6-6BE8BE229DCA}" type="presParOf" srcId="{C122CBDF-EA40-43E4-A64E-1A6C4CD027E3}" destId="{F96B956B-5837-4962-AA1E-51181F232425}" srcOrd="6" destOrd="0" presId="urn:microsoft.com/office/officeart/2009/3/layout/HorizontalOrganizationChart"/>
    <dgm:cxn modelId="{88B010AC-4119-49AA-8F76-F7EB0EEE4D1D}" type="presParOf" srcId="{C122CBDF-EA40-43E4-A64E-1A6C4CD027E3}" destId="{CCCAB1C2-CC54-4955-B27C-0ACBDA5CFFFC}" srcOrd="7" destOrd="0" presId="urn:microsoft.com/office/officeart/2009/3/layout/HorizontalOrganizationChart"/>
    <dgm:cxn modelId="{B17C976E-735D-4B3B-94D0-40D19A077A20}" type="presParOf" srcId="{CCCAB1C2-CC54-4955-B27C-0ACBDA5CFFFC}" destId="{98C8DD71-AD91-4CC2-A7FB-2A4A84383462}" srcOrd="0" destOrd="0" presId="urn:microsoft.com/office/officeart/2009/3/layout/HorizontalOrganizationChart"/>
    <dgm:cxn modelId="{8CDB5485-640E-43CD-B034-73BB5D489C46}" type="presParOf" srcId="{98C8DD71-AD91-4CC2-A7FB-2A4A84383462}" destId="{4C2E8825-CD3A-4B5F-9FE3-B3DBBF3B5932}" srcOrd="0" destOrd="0" presId="urn:microsoft.com/office/officeart/2009/3/layout/HorizontalOrganizationChart"/>
    <dgm:cxn modelId="{E4F81D2C-5803-4929-8325-C713A9B86A4A}" type="presParOf" srcId="{98C8DD71-AD91-4CC2-A7FB-2A4A84383462}" destId="{57027ED7-6DBF-4BF3-A446-A01F11AB9C08}" srcOrd="1" destOrd="0" presId="urn:microsoft.com/office/officeart/2009/3/layout/HorizontalOrganizationChart"/>
    <dgm:cxn modelId="{311E2973-DF62-4522-AB25-B6334AE7D55A}" type="presParOf" srcId="{CCCAB1C2-CC54-4955-B27C-0ACBDA5CFFFC}" destId="{3E145665-14CD-49F4-83C2-94028C9102B3}" srcOrd="1" destOrd="0" presId="urn:microsoft.com/office/officeart/2009/3/layout/HorizontalOrganizationChart"/>
    <dgm:cxn modelId="{3115AC11-BBEF-446B-84FB-EE5121B32DAD}" type="presParOf" srcId="{CCCAB1C2-CC54-4955-B27C-0ACBDA5CFFFC}" destId="{DF515F42-923B-4A69-876E-7735105BEB6C}" srcOrd="2" destOrd="0" presId="urn:microsoft.com/office/officeart/2009/3/layout/HorizontalOrganizationChart"/>
    <dgm:cxn modelId="{2976CB27-5AFE-4956-9F40-FA08A10DBD09}" type="presParOf" srcId="{C122CBDF-EA40-43E4-A64E-1A6C4CD027E3}" destId="{DDB737D1-B170-410E-B636-D69C244AB233}" srcOrd="8" destOrd="0" presId="urn:microsoft.com/office/officeart/2009/3/layout/HorizontalOrganizationChart"/>
    <dgm:cxn modelId="{144491BC-462A-4711-9736-BDCE82751482}" type="presParOf" srcId="{C122CBDF-EA40-43E4-A64E-1A6C4CD027E3}" destId="{47C8BA3F-8FAA-42E9-A3CA-78328083DA82}" srcOrd="9" destOrd="0" presId="urn:microsoft.com/office/officeart/2009/3/layout/HorizontalOrganizationChart"/>
    <dgm:cxn modelId="{79D3C2F8-CA84-4A09-8BE0-5E41E93ACF59}" type="presParOf" srcId="{47C8BA3F-8FAA-42E9-A3CA-78328083DA82}" destId="{F46627F2-CA2C-4B12-A12C-9CF6AC327578}" srcOrd="0" destOrd="0" presId="urn:microsoft.com/office/officeart/2009/3/layout/HorizontalOrganizationChart"/>
    <dgm:cxn modelId="{217477CB-2A73-4836-BC0C-3B0B60A4997B}" type="presParOf" srcId="{F46627F2-CA2C-4B12-A12C-9CF6AC327578}" destId="{DC56E3C8-3C4C-42C3-AD88-4684E55FBA33}" srcOrd="0" destOrd="0" presId="urn:microsoft.com/office/officeart/2009/3/layout/HorizontalOrganizationChart"/>
    <dgm:cxn modelId="{E512B442-9851-424C-A6C5-39FAC238C8A9}" type="presParOf" srcId="{F46627F2-CA2C-4B12-A12C-9CF6AC327578}" destId="{2598BA0F-D367-40C0-A1E8-6D3A540D2343}" srcOrd="1" destOrd="0" presId="urn:microsoft.com/office/officeart/2009/3/layout/HorizontalOrganizationChart"/>
    <dgm:cxn modelId="{CF5FE5EC-81DC-4A31-BFD3-09A8DBD159A8}" type="presParOf" srcId="{47C8BA3F-8FAA-42E9-A3CA-78328083DA82}" destId="{470F6D3B-ACB6-4362-99C0-7D0B43C00076}" srcOrd="1" destOrd="0" presId="urn:microsoft.com/office/officeart/2009/3/layout/HorizontalOrganizationChart"/>
    <dgm:cxn modelId="{C85A1C0D-3F45-4569-9E0C-8F786E4B4532}" type="presParOf" srcId="{47C8BA3F-8FAA-42E9-A3CA-78328083DA82}" destId="{6FB263D8-7F8B-45EA-9BF2-DF78571C74CB}" srcOrd="2" destOrd="0" presId="urn:microsoft.com/office/officeart/2009/3/layout/HorizontalOrganizationChart"/>
    <dgm:cxn modelId="{8DA7C7D6-AE12-4E6F-B2D8-3D8F43338FEE}" type="presParOf" srcId="{C122CBDF-EA40-43E4-A64E-1A6C4CD027E3}" destId="{2E53B9A6-410F-49A9-951C-6B6DC53931B0}" srcOrd="10" destOrd="0" presId="urn:microsoft.com/office/officeart/2009/3/layout/HorizontalOrganizationChart"/>
    <dgm:cxn modelId="{38170802-D84B-465E-815A-F57E155F5D8D}" type="presParOf" srcId="{C122CBDF-EA40-43E4-A64E-1A6C4CD027E3}" destId="{7EBFEE65-B093-4ED9-9318-012DB1B19F8F}" srcOrd="11" destOrd="0" presId="urn:microsoft.com/office/officeart/2009/3/layout/HorizontalOrganizationChart"/>
    <dgm:cxn modelId="{70DE4D7D-CE5E-4B27-AD7F-903F4F8079D0}" type="presParOf" srcId="{7EBFEE65-B093-4ED9-9318-012DB1B19F8F}" destId="{B70824AE-7BD2-4C91-A211-9B26BFAB7974}" srcOrd="0" destOrd="0" presId="urn:microsoft.com/office/officeart/2009/3/layout/HorizontalOrganizationChart"/>
    <dgm:cxn modelId="{56BD37FD-9F96-4C79-BB21-E36E6ED4FE8B}" type="presParOf" srcId="{B70824AE-7BD2-4C91-A211-9B26BFAB7974}" destId="{0BAD29FA-B2C8-4B8C-95DF-C171B7B462A6}" srcOrd="0" destOrd="0" presId="urn:microsoft.com/office/officeart/2009/3/layout/HorizontalOrganizationChart"/>
    <dgm:cxn modelId="{A3A66A00-988E-4194-95A6-0B87433E28C0}" type="presParOf" srcId="{B70824AE-7BD2-4C91-A211-9B26BFAB7974}" destId="{A8510BB4-6AB4-4C7C-8DE1-2E6D90AB0CBB}" srcOrd="1" destOrd="0" presId="urn:microsoft.com/office/officeart/2009/3/layout/HorizontalOrganizationChart"/>
    <dgm:cxn modelId="{EFCCA637-0C65-49A4-AD95-501FB0856FD3}" type="presParOf" srcId="{7EBFEE65-B093-4ED9-9318-012DB1B19F8F}" destId="{A7538064-31F6-42A8-B552-B7D8D1147DAF}" srcOrd="1" destOrd="0" presId="urn:microsoft.com/office/officeart/2009/3/layout/HorizontalOrganizationChart"/>
    <dgm:cxn modelId="{7E3B10F1-E36C-43CD-95C5-3CB675755221}" type="presParOf" srcId="{7EBFEE65-B093-4ED9-9318-012DB1B19F8F}" destId="{20DD72CC-1D1B-4B98-ADA9-1A09CDE572D8}" srcOrd="2" destOrd="0" presId="urn:microsoft.com/office/officeart/2009/3/layout/HorizontalOrganizationChart"/>
    <dgm:cxn modelId="{61F51906-51DA-4F59-A249-A689B6C171A2}" type="presParOf" srcId="{C122CBDF-EA40-43E4-A64E-1A6C4CD027E3}" destId="{51976BDE-E76E-4333-9C70-CDE9D5A040E7}" srcOrd="12" destOrd="0" presId="urn:microsoft.com/office/officeart/2009/3/layout/HorizontalOrganizationChart"/>
    <dgm:cxn modelId="{29CA63A5-76EB-40C3-93BB-1D461B5D670C}" type="presParOf" srcId="{C122CBDF-EA40-43E4-A64E-1A6C4CD027E3}" destId="{E7BA088C-5F51-4FDB-9FB8-AE754F4DC4A6}" srcOrd="13" destOrd="0" presId="urn:microsoft.com/office/officeart/2009/3/layout/HorizontalOrganizationChart"/>
    <dgm:cxn modelId="{AB31D59B-521F-47D0-B965-6CDD33D2A2FE}" type="presParOf" srcId="{E7BA088C-5F51-4FDB-9FB8-AE754F4DC4A6}" destId="{BD801272-9009-4FF9-BC69-FC878582DB93}" srcOrd="0" destOrd="0" presId="urn:microsoft.com/office/officeart/2009/3/layout/HorizontalOrganizationChart"/>
    <dgm:cxn modelId="{A85999A9-BCF4-4D29-BB19-578AB1391F9B}" type="presParOf" srcId="{BD801272-9009-4FF9-BC69-FC878582DB93}" destId="{3CFF1962-B170-4E02-981E-F70C7372C79C}" srcOrd="0" destOrd="0" presId="urn:microsoft.com/office/officeart/2009/3/layout/HorizontalOrganizationChart"/>
    <dgm:cxn modelId="{8885112C-B9F0-420F-8B82-088683E557F2}" type="presParOf" srcId="{BD801272-9009-4FF9-BC69-FC878582DB93}" destId="{022775FB-6EEC-479D-926F-56A4BDEAF1D1}" srcOrd="1" destOrd="0" presId="urn:microsoft.com/office/officeart/2009/3/layout/HorizontalOrganizationChart"/>
    <dgm:cxn modelId="{8D7239F0-75ED-4CBF-9C7D-06F93382B700}" type="presParOf" srcId="{E7BA088C-5F51-4FDB-9FB8-AE754F4DC4A6}" destId="{48F48EC7-0620-4A81-BF2E-E631E92093F7}" srcOrd="1" destOrd="0" presId="urn:microsoft.com/office/officeart/2009/3/layout/HorizontalOrganizationChart"/>
    <dgm:cxn modelId="{64743C8B-E1F9-496F-8150-A368683D0D53}" type="presParOf" srcId="{E7BA088C-5F51-4FDB-9FB8-AE754F4DC4A6}" destId="{62A3CA34-D47B-453D-9259-ED4D8E60230B}" srcOrd="2" destOrd="0" presId="urn:microsoft.com/office/officeart/2009/3/layout/HorizontalOrganizationChart"/>
    <dgm:cxn modelId="{5436EE19-CB76-4F5A-B3E8-0E91B31AAE68}" type="presParOf" srcId="{4CE3BB66-7651-48E6-A7F4-3C5100F8EE34}" destId="{FC4DDE14-D075-4474-B6D7-F8B9699DFE52}" srcOrd="2" destOrd="0" presId="urn:microsoft.com/office/officeart/2009/3/layout/HorizontalOrganizationChart"/>
    <dgm:cxn modelId="{05FC4A88-EBAF-4866-A92F-A208F3D0AEFB}" type="presParOf" srcId="{B11E59E4-EFA3-4078-8C19-E03DF94EE744}" destId="{F9F44E01-F016-4373-BD3F-A88044A144FF}" srcOrd="10" destOrd="0" presId="urn:microsoft.com/office/officeart/2009/3/layout/HorizontalOrganizationChart"/>
    <dgm:cxn modelId="{4341D2DC-487D-4580-9FBA-D448B32E08AE}" type="presParOf" srcId="{B11E59E4-EFA3-4078-8C19-E03DF94EE744}" destId="{5383851E-AB4F-4BF7-9045-8B49CCE7BE1D}" srcOrd="11" destOrd="0" presId="urn:microsoft.com/office/officeart/2009/3/layout/HorizontalOrganizationChart"/>
    <dgm:cxn modelId="{413BA156-197E-4BE5-AEE3-4B5435917FE2}" type="presParOf" srcId="{5383851E-AB4F-4BF7-9045-8B49CCE7BE1D}" destId="{39E6FED4-9909-489C-B1F8-99EC87DE37D9}" srcOrd="0" destOrd="0" presId="urn:microsoft.com/office/officeart/2009/3/layout/HorizontalOrganizationChart"/>
    <dgm:cxn modelId="{D3EC6C16-B0F3-49D5-BD4E-F9FB2E889C6B}" type="presParOf" srcId="{39E6FED4-9909-489C-B1F8-99EC87DE37D9}" destId="{819A6740-CEEB-4D64-86BD-69F09515069C}" srcOrd="0" destOrd="0" presId="urn:microsoft.com/office/officeart/2009/3/layout/HorizontalOrganizationChart"/>
    <dgm:cxn modelId="{BF3B7DA6-520D-4955-8FF8-9952DAAC5E7D}" type="presParOf" srcId="{39E6FED4-9909-489C-B1F8-99EC87DE37D9}" destId="{E9B709A5-743B-425E-B240-5093DC15D472}" srcOrd="1" destOrd="0" presId="urn:microsoft.com/office/officeart/2009/3/layout/HorizontalOrganizationChart"/>
    <dgm:cxn modelId="{53D9A533-BA69-4518-9DA6-EE280430B35A}" type="presParOf" srcId="{5383851E-AB4F-4BF7-9045-8B49CCE7BE1D}" destId="{D414BC10-0EB8-47A0-B968-5F4463419A65}" srcOrd="1" destOrd="0" presId="urn:microsoft.com/office/officeart/2009/3/layout/HorizontalOrganizationChart"/>
    <dgm:cxn modelId="{41C2A2A5-E705-4EDA-B1FE-4FFA18161261}" type="presParOf" srcId="{D414BC10-0EB8-47A0-B968-5F4463419A65}" destId="{336E4257-DF9E-48AA-97CF-5A883E63F3DE}" srcOrd="0" destOrd="0" presId="urn:microsoft.com/office/officeart/2009/3/layout/HorizontalOrganizationChart"/>
    <dgm:cxn modelId="{1CACFE2F-D2E2-40A2-B66A-B071B16A86D9}" type="presParOf" srcId="{D414BC10-0EB8-47A0-B968-5F4463419A65}" destId="{8E9652F8-B230-41AF-8D7E-E6CC98C66D0D}" srcOrd="1" destOrd="0" presId="urn:microsoft.com/office/officeart/2009/3/layout/HorizontalOrganizationChart"/>
    <dgm:cxn modelId="{C015D80D-C3F7-4884-A441-90CCAD44B436}" type="presParOf" srcId="{8E9652F8-B230-41AF-8D7E-E6CC98C66D0D}" destId="{14BD0196-064F-4D58-AE96-D7DD4628A381}" srcOrd="0" destOrd="0" presId="urn:microsoft.com/office/officeart/2009/3/layout/HorizontalOrganizationChart"/>
    <dgm:cxn modelId="{53FB8240-31BB-4A88-BA1C-843E87998055}" type="presParOf" srcId="{14BD0196-064F-4D58-AE96-D7DD4628A381}" destId="{B91A4BAB-B5F1-477A-87F1-F762AC724B3E}" srcOrd="0" destOrd="0" presId="urn:microsoft.com/office/officeart/2009/3/layout/HorizontalOrganizationChart"/>
    <dgm:cxn modelId="{12A4C05D-6F9D-4192-8B06-8F019DAC1187}" type="presParOf" srcId="{14BD0196-064F-4D58-AE96-D7DD4628A381}" destId="{5F764B6A-BC71-4DC0-8150-D056759B1D75}" srcOrd="1" destOrd="0" presId="urn:microsoft.com/office/officeart/2009/3/layout/HorizontalOrganizationChart"/>
    <dgm:cxn modelId="{2A8490B2-440A-47EA-954F-91C8822202E1}" type="presParOf" srcId="{8E9652F8-B230-41AF-8D7E-E6CC98C66D0D}" destId="{C479403A-1D94-4F67-8BA1-7FD6B49A4306}" srcOrd="1" destOrd="0" presId="urn:microsoft.com/office/officeart/2009/3/layout/HorizontalOrganizationChart"/>
    <dgm:cxn modelId="{5BFFF005-B91C-4B2D-B6B8-D6F5ECAA73C8}" type="presParOf" srcId="{8E9652F8-B230-41AF-8D7E-E6CC98C66D0D}" destId="{19D2AFED-528A-46F3-B16F-DB64D028824A}" srcOrd="2" destOrd="0" presId="urn:microsoft.com/office/officeart/2009/3/layout/HorizontalOrganizationChart"/>
    <dgm:cxn modelId="{D0E7776F-EFDD-4ED0-9CC6-11BBB5E300C9}" type="presParOf" srcId="{5383851E-AB4F-4BF7-9045-8B49CCE7BE1D}" destId="{45C51762-0369-452F-95FF-87F1769E1D94}" srcOrd="2" destOrd="0" presId="urn:microsoft.com/office/officeart/2009/3/layout/HorizontalOrganizationChart"/>
    <dgm:cxn modelId="{45EDC75B-7A25-4D32-B9D0-30F5C2374BDA}" type="presParOf" srcId="{B11E59E4-EFA3-4078-8C19-E03DF94EE744}" destId="{2D20D328-5620-4DB1-9AE9-ADD27AC7B8F5}" srcOrd="12" destOrd="0" presId="urn:microsoft.com/office/officeart/2009/3/layout/HorizontalOrganizationChart"/>
    <dgm:cxn modelId="{B816E9E2-2481-4B2C-9297-7306428EE47E}" type="presParOf" srcId="{B11E59E4-EFA3-4078-8C19-E03DF94EE744}" destId="{6214AF22-B6E4-469B-A004-9A13548093CE}" srcOrd="13" destOrd="0" presId="urn:microsoft.com/office/officeart/2009/3/layout/HorizontalOrganizationChart"/>
    <dgm:cxn modelId="{9956549F-CD50-4A15-85E1-2A3B1D88FB53}" type="presParOf" srcId="{6214AF22-B6E4-469B-A004-9A13548093CE}" destId="{91C7F39D-2808-45A1-94BE-B9B73CC7DE2F}" srcOrd="0" destOrd="0" presId="urn:microsoft.com/office/officeart/2009/3/layout/HorizontalOrganizationChart"/>
    <dgm:cxn modelId="{4690E85A-DB3B-405C-BBE3-4DB8081113D6}" type="presParOf" srcId="{91C7F39D-2808-45A1-94BE-B9B73CC7DE2F}" destId="{2A2867CB-CA48-4D15-BDD1-AEE4D30C5C71}" srcOrd="0" destOrd="0" presId="urn:microsoft.com/office/officeart/2009/3/layout/HorizontalOrganizationChart"/>
    <dgm:cxn modelId="{8FA9A796-D984-4C61-8D0B-413E0283F127}" type="presParOf" srcId="{91C7F39D-2808-45A1-94BE-B9B73CC7DE2F}" destId="{2E3E037F-66A4-4E32-88C9-13723390D309}" srcOrd="1" destOrd="0" presId="urn:microsoft.com/office/officeart/2009/3/layout/HorizontalOrganizationChart"/>
    <dgm:cxn modelId="{55A1BC2A-4038-4C39-8801-B2EFD836679D}" type="presParOf" srcId="{6214AF22-B6E4-469B-A004-9A13548093CE}" destId="{17A3315F-888D-4773-8E1D-F85FAF6DC68C}" srcOrd="1" destOrd="0" presId="urn:microsoft.com/office/officeart/2009/3/layout/HorizontalOrganizationChart"/>
    <dgm:cxn modelId="{5E8811A1-109E-4941-A179-52DC67157473}" type="presParOf" srcId="{17A3315F-888D-4773-8E1D-F85FAF6DC68C}" destId="{57FCA201-C372-42EC-BE6F-AA451AC42FF2}" srcOrd="0" destOrd="0" presId="urn:microsoft.com/office/officeart/2009/3/layout/HorizontalOrganizationChart"/>
    <dgm:cxn modelId="{30174336-3F0A-4415-8F53-B6465F3E9784}" type="presParOf" srcId="{17A3315F-888D-4773-8E1D-F85FAF6DC68C}" destId="{CC7F2A4B-C83E-4F6E-B446-0618D0BE64EB}" srcOrd="1" destOrd="0" presId="urn:microsoft.com/office/officeart/2009/3/layout/HorizontalOrganizationChart"/>
    <dgm:cxn modelId="{EC963E3E-6EF5-447E-BBA4-75E2797B570D}" type="presParOf" srcId="{CC7F2A4B-C83E-4F6E-B446-0618D0BE64EB}" destId="{C35DE3DC-32EC-43B2-8A5C-C83EFBB7BA2B}" srcOrd="0" destOrd="0" presId="urn:microsoft.com/office/officeart/2009/3/layout/HorizontalOrganizationChart"/>
    <dgm:cxn modelId="{4C8E31B1-B972-4BAF-BFB0-DAC811C54ADB}" type="presParOf" srcId="{C35DE3DC-32EC-43B2-8A5C-C83EFBB7BA2B}" destId="{CC81E544-050C-42F2-9A23-930845DEEF2C}" srcOrd="0" destOrd="0" presId="urn:microsoft.com/office/officeart/2009/3/layout/HorizontalOrganizationChart"/>
    <dgm:cxn modelId="{24ACC009-8C66-475D-9EF7-DFDA7E70B033}" type="presParOf" srcId="{C35DE3DC-32EC-43B2-8A5C-C83EFBB7BA2B}" destId="{9BA74907-CC52-4A3D-BECF-252907E38BF8}" srcOrd="1" destOrd="0" presId="urn:microsoft.com/office/officeart/2009/3/layout/HorizontalOrganizationChart"/>
    <dgm:cxn modelId="{D8BA90E8-9ECA-4063-95B6-0E33695E54C2}" type="presParOf" srcId="{CC7F2A4B-C83E-4F6E-B446-0618D0BE64EB}" destId="{A72D9BE7-D00E-40E0-9CE9-9AB7358508D0}" srcOrd="1" destOrd="0" presId="urn:microsoft.com/office/officeart/2009/3/layout/HorizontalOrganizationChart"/>
    <dgm:cxn modelId="{599B96C9-92F1-4F31-82BE-12FC470D5B31}" type="presParOf" srcId="{CC7F2A4B-C83E-4F6E-B446-0618D0BE64EB}" destId="{99FBEC27-E6A0-4C3F-B74E-C8F2D217826C}" srcOrd="2" destOrd="0" presId="urn:microsoft.com/office/officeart/2009/3/layout/HorizontalOrganizationChart"/>
    <dgm:cxn modelId="{03C3D6A5-1C4B-4D41-BF26-79CDD8378AE6}" type="presParOf" srcId="{17A3315F-888D-4773-8E1D-F85FAF6DC68C}" destId="{CB5056A5-2DD9-4A9F-8293-EE12A55AF83F}" srcOrd="2" destOrd="0" presId="urn:microsoft.com/office/officeart/2009/3/layout/HorizontalOrganizationChart"/>
    <dgm:cxn modelId="{7EECA405-F7B2-4C3E-8048-00819E8A1E47}" type="presParOf" srcId="{17A3315F-888D-4773-8E1D-F85FAF6DC68C}" destId="{7BEE19CE-A9CD-4FA6-8CB7-CF65AEAFD2AB}" srcOrd="3" destOrd="0" presId="urn:microsoft.com/office/officeart/2009/3/layout/HorizontalOrganizationChart"/>
    <dgm:cxn modelId="{EE917754-A981-4040-98AA-159C0358556D}" type="presParOf" srcId="{7BEE19CE-A9CD-4FA6-8CB7-CF65AEAFD2AB}" destId="{75842B01-3A42-4100-A8BB-38675D7D75A9}" srcOrd="0" destOrd="0" presId="urn:microsoft.com/office/officeart/2009/3/layout/HorizontalOrganizationChart"/>
    <dgm:cxn modelId="{5D3FCFDA-4BC5-452E-AB0E-F069118ACBE7}" type="presParOf" srcId="{75842B01-3A42-4100-A8BB-38675D7D75A9}" destId="{E10FB195-6400-4935-BFBA-6C89C0AC2BE0}" srcOrd="0" destOrd="0" presId="urn:microsoft.com/office/officeart/2009/3/layout/HorizontalOrganizationChart"/>
    <dgm:cxn modelId="{2D3BB18B-AD6C-4442-AB59-ED9F70D676CF}" type="presParOf" srcId="{75842B01-3A42-4100-A8BB-38675D7D75A9}" destId="{F8808B5F-A76A-40AE-9849-E9A8520E2365}" srcOrd="1" destOrd="0" presId="urn:microsoft.com/office/officeart/2009/3/layout/HorizontalOrganizationChart"/>
    <dgm:cxn modelId="{47A148EC-73EE-42E5-B537-949729198210}" type="presParOf" srcId="{7BEE19CE-A9CD-4FA6-8CB7-CF65AEAFD2AB}" destId="{F0FD0631-3043-4D40-890F-736EEF5E91E8}" srcOrd="1" destOrd="0" presId="urn:microsoft.com/office/officeart/2009/3/layout/HorizontalOrganizationChart"/>
    <dgm:cxn modelId="{A29607F8-5204-4D28-B019-92C70CB2CE16}" type="presParOf" srcId="{F0FD0631-3043-4D40-890F-736EEF5E91E8}" destId="{72A21E04-8D28-4AED-8859-4152E9410BC5}" srcOrd="0" destOrd="0" presId="urn:microsoft.com/office/officeart/2009/3/layout/HorizontalOrganizationChart"/>
    <dgm:cxn modelId="{205F8B1E-2946-48F9-B6CB-DA24810EEF4D}" type="presParOf" srcId="{F0FD0631-3043-4D40-890F-736EEF5E91E8}" destId="{C33BE125-A4D5-44B6-ADF4-EE2C04B9342A}" srcOrd="1" destOrd="0" presId="urn:microsoft.com/office/officeart/2009/3/layout/HorizontalOrganizationChart"/>
    <dgm:cxn modelId="{A37FECC2-FED0-45D8-A5F9-BB6DC58459AB}" type="presParOf" srcId="{C33BE125-A4D5-44B6-ADF4-EE2C04B9342A}" destId="{D60EB384-655B-411A-B5DC-F55AA2FA6AB6}" srcOrd="0" destOrd="0" presId="urn:microsoft.com/office/officeart/2009/3/layout/HorizontalOrganizationChart"/>
    <dgm:cxn modelId="{6A0B5827-509D-45B7-8556-11D590A662B8}" type="presParOf" srcId="{D60EB384-655B-411A-B5DC-F55AA2FA6AB6}" destId="{A063358C-0698-42F7-9923-2B9323B852DF}" srcOrd="0" destOrd="0" presId="urn:microsoft.com/office/officeart/2009/3/layout/HorizontalOrganizationChart"/>
    <dgm:cxn modelId="{FE2ED103-FECD-4598-A8A1-A1F5BB2011E3}" type="presParOf" srcId="{D60EB384-655B-411A-B5DC-F55AA2FA6AB6}" destId="{7E787785-54EC-41F4-A62C-9C6FEA7262F7}" srcOrd="1" destOrd="0" presId="urn:microsoft.com/office/officeart/2009/3/layout/HorizontalOrganizationChart"/>
    <dgm:cxn modelId="{446F98EA-A3E0-43DA-8EC0-F006CB9E118E}" type="presParOf" srcId="{C33BE125-A4D5-44B6-ADF4-EE2C04B9342A}" destId="{E4B57072-C66E-4481-9AE9-3AD77C82E01F}" srcOrd="1" destOrd="0" presId="urn:microsoft.com/office/officeart/2009/3/layout/HorizontalOrganizationChart"/>
    <dgm:cxn modelId="{53863CD2-2117-41F1-8743-25E6A8BA8CF9}" type="presParOf" srcId="{C33BE125-A4D5-44B6-ADF4-EE2C04B9342A}" destId="{6B569D05-BA8F-4231-AC6A-A418D18753F1}" srcOrd="2" destOrd="0" presId="urn:microsoft.com/office/officeart/2009/3/layout/HorizontalOrganizationChart"/>
    <dgm:cxn modelId="{E685EB75-E39B-43B9-BDCF-1E140797CAC1}" type="presParOf" srcId="{F0FD0631-3043-4D40-890F-736EEF5E91E8}" destId="{BA52E6F3-CA60-4E17-A6A4-2CE0C065527E}" srcOrd="2" destOrd="0" presId="urn:microsoft.com/office/officeart/2009/3/layout/HorizontalOrganizationChart"/>
    <dgm:cxn modelId="{BC5624DA-8B8B-4882-8DB2-C625217DD2A5}" type="presParOf" srcId="{F0FD0631-3043-4D40-890F-736EEF5E91E8}" destId="{E68948CE-AC19-488A-B1F5-67E9036735CF}" srcOrd="3" destOrd="0" presId="urn:microsoft.com/office/officeart/2009/3/layout/HorizontalOrganizationChart"/>
    <dgm:cxn modelId="{50575CBD-44F5-451C-8897-14B85C8CB522}" type="presParOf" srcId="{E68948CE-AC19-488A-B1F5-67E9036735CF}" destId="{D765A2E1-3CF2-445F-BB57-2434529E20E0}" srcOrd="0" destOrd="0" presId="urn:microsoft.com/office/officeart/2009/3/layout/HorizontalOrganizationChart"/>
    <dgm:cxn modelId="{E6A84EFD-B696-4010-8CDF-694864828DE4}" type="presParOf" srcId="{D765A2E1-3CF2-445F-BB57-2434529E20E0}" destId="{5149C0C6-E11C-4AB0-947A-FEDDB9A1B641}" srcOrd="0" destOrd="0" presId="urn:microsoft.com/office/officeart/2009/3/layout/HorizontalOrganizationChart"/>
    <dgm:cxn modelId="{94C656FB-6620-4FCC-8B1D-D5C34A86009E}" type="presParOf" srcId="{D765A2E1-3CF2-445F-BB57-2434529E20E0}" destId="{C7F27BC3-5AB8-4622-AF5C-3EB051AAC30B}" srcOrd="1" destOrd="0" presId="urn:microsoft.com/office/officeart/2009/3/layout/HorizontalOrganizationChart"/>
    <dgm:cxn modelId="{8E3ACEF0-4E36-4A4A-A0FB-FD353BA2E506}" type="presParOf" srcId="{E68948CE-AC19-488A-B1F5-67E9036735CF}" destId="{CCCB479C-9C08-4DDB-9FCF-C3E1A0D9351A}" srcOrd="1" destOrd="0" presId="urn:microsoft.com/office/officeart/2009/3/layout/HorizontalOrganizationChart"/>
    <dgm:cxn modelId="{39E7609C-CFE9-4AC9-AFBE-FC7E678956B2}" type="presParOf" srcId="{E68948CE-AC19-488A-B1F5-67E9036735CF}" destId="{A8D5909F-836F-44D4-9FB1-1875A88193BF}" srcOrd="2" destOrd="0" presId="urn:microsoft.com/office/officeart/2009/3/layout/HorizontalOrganizationChart"/>
    <dgm:cxn modelId="{E857BCA8-605D-407A-A7CB-E17F2000DF4F}" type="presParOf" srcId="{7BEE19CE-A9CD-4FA6-8CB7-CF65AEAFD2AB}" destId="{989E6FDD-4C01-49F9-B45D-101ACB9A6386}" srcOrd="2" destOrd="0" presId="urn:microsoft.com/office/officeart/2009/3/layout/HorizontalOrganizationChart"/>
    <dgm:cxn modelId="{6192BC29-6E66-4E7E-8898-0ED69C4A4523}" type="presParOf" srcId="{6214AF22-B6E4-469B-A004-9A13548093CE}" destId="{4CC81D92-4572-4729-B63D-8DFD9BEFB6E4}" srcOrd="2" destOrd="0" presId="urn:microsoft.com/office/officeart/2009/3/layout/HorizontalOrganizationChart"/>
    <dgm:cxn modelId="{F022DD93-003E-44F8-85C5-FA127D6CD3C0}" type="presParOf" srcId="{B11E59E4-EFA3-4078-8C19-E03DF94EE744}" destId="{31A5A8B2-0FDF-4B15-8459-92EFD81FD626}" srcOrd="14" destOrd="0" presId="urn:microsoft.com/office/officeart/2009/3/layout/HorizontalOrganizationChart"/>
    <dgm:cxn modelId="{EB8BA52F-F9B0-486C-8C37-A636404F1875}" type="presParOf" srcId="{B11E59E4-EFA3-4078-8C19-E03DF94EE744}" destId="{1B26BFB1-470D-4C7C-A28B-73C56F6DDA9D}" srcOrd="15" destOrd="0" presId="urn:microsoft.com/office/officeart/2009/3/layout/HorizontalOrganizationChart"/>
    <dgm:cxn modelId="{4B77B1AC-09D6-485C-9CBE-7FD1EBBD0C19}" type="presParOf" srcId="{1B26BFB1-470D-4C7C-A28B-73C56F6DDA9D}" destId="{8A1488AA-5B62-4B0E-A5A4-A479ABA7544E}" srcOrd="0" destOrd="0" presId="urn:microsoft.com/office/officeart/2009/3/layout/HorizontalOrganizationChart"/>
    <dgm:cxn modelId="{F8B7E64F-B109-4FC0-9CE0-8DA58F95E250}" type="presParOf" srcId="{8A1488AA-5B62-4B0E-A5A4-A479ABA7544E}" destId="{03C67C4F-9566-4A9F-9740-3314E609EC66}" srcOrd="0" destOrd="0" presId="urn:microsoft.com/office/officeart/2009/3/layout/HorizontalOrganizationChart"/>
    <dgm:cxn modelId="{B58661B0-2B62-467E-AB27-84041620A539}" type="presParOf" srcId="{8A1488AA-5B62-4B0E-A5A4-A479ABA7544E}" destId="{4215B2A0-ECB5-469A-8071-38F2D4607FAA}" srcOrd="1" destOrd="0" presId="urn:microsoft.com/office/officeart/2009/3/layout/HorizontalOrganizationChart"/>
    <dgm:cxn modelId="{BF2F6F53-DE3E-46E7-96D5-0CB47FFBFEBF}" type="presParOf" srcId="{1B26BFB1-470D-4C7C-A28B-73C56F6DDA9D}" destId="{0CBB5EAA-E511-496D-A368-9F5A1F66D638}" srcOrd="1" destOrd="0" presId="urn:microsoft.com/office/officeart/2009/3/layout/HorizontalOrganizationChart"/>
    <dgm:cxn modelId="{42389F86-E1A8-4D97-AE7D-E0CCA4412226}" type="presParOf" srcId="{0CBB5EAA-E511-496D-A368-9F5A1F66D638}" destId="{B534A36E-F9EC-4311-B1DF-EA82917C6F6D}" srcOrd="0" destOrd="0" presId="urn:microsoft.com/office/officeart/2009/3/layout/HorizontalOrganizationChart"/>
    <dgm:cxn modelId="{08D4E1D4-631C-4CAF-A49D-824A502DCCE9}" type="presParOf" srcId="{0CBB5EAA-E511-496D-A368-9F5A1F66D638}" destId="{CB462D06-F90A-4D72-B443-F240C99D0DBB}" srcOrd="1" destOrd="0" presId="urn:microsoft.com/office/officeart/2009/3/layout/HorizontalOrganizationChart"/>
    <dgm:cxn modelId="{4C32F8A0-0311-4582-8D02-58D3B3E4A7C5}" type="presParOf" srcId="{CB462D06-F90A-4D72-B443-F240C99D0DBB}" destId="{6D9E9C3E-4613-4353-A8A3-0E5E86947320}" srcOrd="0" destOrd="0" presId="urn:microsoft.com/office/officeart/2009/3/layout/HorizontalOrganizationChart"/>
    <dgm:cxn modelId="{20565691-BE2F-4B24-AF2F-C957E349966C}" type="presParOf" srcId="{6D9E9C3E-4613-4353-A8A3-0E5E86947320}" destId="{8A5EDA7B-2921-4F34-8137-D1C6E7E07DEE}" srcOrd="0" destOrd="0" presId="urn:microsoft.com/office/officeart/2009/3/layout/HorizontalOrganizationChart"/>
    <dgm:cxn modelId="{7434D3E9-275E-4C36-9D06-8FC2828B20F9}" type="presParOf" srcId="{6D9E9C3E-4613-4353-A8A3-0E5E86947320}" destId="{A3D12080-8FFA-455C-B6E3-282C2E6BC88D}" srcOrd="1" destOrd="0" presId="urn:microsoft.com/office/officeart/2009/3/layout/HorizontalOrganizationChart"/>
    <dgm:cxn modelId="{23559A9B-0F13-4C67-B23E-01A515C75148}" type="presParOf" srcId="{CB462D06-F90A-4D72-B443-F240C99D0DBB}" destId="{995D431E-5762-478B-99C7-EEAD1B1C0248}" srcOrd="1" destOrd="0" presId="urn:microsoft.com/office/officeart/2009/3/layout/HorizontalOrganizationChart"/>
    <dgm:cxn modelId="{35FAFD78-6F68-4FF3-BA52-0782A417628E}" type="presParOf" srcId="{CB462D06-F90A-4D72-B443-F240C99D0DBB}" destId="{FFE40BF5-8AA6-411C-9303-53E2A9EE482D}" srcOrd="2" destOrd="0" presId="urn:microsoft.com/office/officeart/2009/3/layout/HorizontalOrganizationChart"/>
    <dgm:cxn modelId="{8389EAEE-B34A-47A2-807A-A9C2C08CE6AF}" type="presParOf" srcId="{1B26BFB1-470D-4C7C-A28B-73C56F6DDA9D}" destId="{FF127C4F-6283-484D-B116-8E290FDEB134}" srcOrd="2" destOrd="0" presId="urn:microsoft.com/office/officeart/2009/3/layout/HorizontalOrganizationChart"/>
    <dgm:cxn modelId="{D1D27784-1F1A-47C8-ACF8-CA8FC68D1121}" type="presParOf" srcId="{B11E59E4-EFA3-4078-8C19-E03DF94EE744}" destId="{2E60BB58-8EF7-4B20-B1FD-ED9F22FE7A4D}" srcOrd="16" destOrd="0" presId="urn:microsoft.com/office/officeart/2009/3/layout/HorizontalOrganizationChart"/>
    <dgm:cxn modelId="{A4FD4B4D-D2B0-4430-8698-70DBE9E5E999}" type="presParOf" srcId="{B11E59E4-EFA3-4078-8C19-E03DF94EE744}" destId="{AC177508-4990-4145-A30A-C7DAF7DB2412}" srcOrd="17" destOrd="0" presId="urn:microsoft.com/office/officeart/2009/3/layout/HorizontalOrganizationChart"/>
    <dgm:cxn modelId="{F40139B4-7A07-43D3-A937-D2A377E75450}" type="presParOf" srcId="{AC177508-4990-4145-A30A-C7DAF7DB2412}" destId="{FFF1D599-6609-41F3-88E0-9EE0B2041A75}" srcOrd="0" destOrd="0" presId="urn:microsoft.com/office/officeart/2009/3/layout/HorizontalOrganizationChart"/>
    <dgm:cxn modelId="{039AC305-5EEB-4F65-BAFD-1C049F830B3D}" type="presParOf" srcId="{FFF1D599-6609-41F3-88E0-9EE0B2041A75}" destId="{3D03D195-B2A0-4E0E-98B5-C02B3E4D07C7}" srcOrd="0" destOrd="0" presId="urn:microsoft.com/office/officeart/2009/3/layout/HorizontalOrganizationChart"/>
    <dgm:cxn modelId="{D165BA35-53E6-4F2E-BDF0-BC2C09503E6B}" type="presParOf" srcId="{FFF1D599-6609-41F3-88E0-9EE0B2041A75}" destId="{C1BDBCAC-F9A7-4527-8104-0ECD90EFED0E}" srcOrd="1" destOrd="0" presId="urn:microsoft.com/office/officeart/2009/3/layout/HorizontalOrganizationChart"/>
    <dgm:cxn modelId="{BA5F69B2-0F3E-474E-A008-3790C7EBF830}" type="presParOf" srcId="{AC177508-4990-4145-A30A-C7DAF7DB2412}" destId="{1DEC196C-CC11-4D09-8F04-C7E49CD49237}" srcOrd="1" destOrd="0" presId="urn:microsoft.com/office/officeart/2009/3/layout/HorizontalOrganizationChart"/>
    <dgm:cxn modelId="{103FBBF6-709C-43A6-8675-5D9642260B9A}" type="presParOf" srcId="{1DEC196C-CC11-4D09-8F04-C7E49CD49237}" destId="{A05180F1-AD61-415E-9524-8C8676139CA1}" srcOrd="0" destOrd="0" presId="urn:microsoft.com/office/officeart/2009/3/layout/HorizontalOrganizationChart"/>
    <dgm:cxn modelId="{6E6365CD-1637-42BC-BA63-1551C6AD21BE}" type="presParOf" srcId="{1DEC196C-CC11-4D09-8F04-C7E49CD49237}" destId="{E44F98BA-FF58-492D-8FC6-2A9F0DA6B168}" srcOrd="1" destOrd="0" presId="urn:microsoft.com/office/officeart/2009/3/layout/HorizontalOrganizationChart"/>
    <dgm:cxn modelId="{F742B5AF-9168-4D22-B553-C704001341EC}" type="presParOf" srcId="{E44F98BA-FF58-492D-8FC6-2A9F0DA6B168}" destId="{437543BB-AA42-4B64-8F7B-DE353B4C2DFC}" srcOrd="0" destOrd="0" presId="urn:microsoft.com/office/officeart/2009/3/layout/HorizontalOrganizationChart"/>
    <dgm:cxn modelId="{572F4946-010F-4B3B-B0E0-167617EC2058}" type="presParOf" srcId="{437543BB-AA42-4B64-8F7B-DE353B4C2DFC}" destId="{5A414EAD-06E0-4406-B805-5E2104B3D0DD}" srcOrd="0" destOrd="0" presId="urn:microsoft.com/office/officeart/2009/3/layout/HorizontalOrganizationChart"/>
    <dgm:cxn modelId="{6DC28CFB-3C31-4B3F-A626-CAC7C13AC5D4}" type="presParOf" srcId="{437543BB-AA42-4B64-8F7B-DE353B4C2DFC}" destId="{D3237EA4-DDFD-4ACC-8BBF-EBC804C5BA7F}" srcOrd="1" destOrd="0" presId="urn:microsoft.com/office/officeart/2009/3/layout/HorizontalOrganizationChart"/>
    <dgm:cxn modelId="{B6C17E19-96AC-4081-95AF-35CC5F107EBA}" type="presParOf" srcId="{E44F98BA-FF58-492D-8FC6-2A9F0DA6B168}" destId="{E319DE10-5A65-4DC9-A5E1-619480052656}" srcOrd="1" destOrd="0" presId="urn:microsoft.com/office/officeart/2009/3/layout/HorizontalOrganizationChart"/>
    <dgm:cxn modelId="{F91E788B-06E9-4D15-9C57-3D2E22887884}" type="presParOf" srcId="{E44F98BA-FF58-492D-8FC6-2A9F0DA6B168}" destId="{98EC14F8-EB6C-49F8-925E-B223C0277902}" srcOrd="2" destOrd="0" presId="urn:microsoft.com/office/officeart/2009/3/layout/HorizontalOrganizationChart"/>
    <dgm:cxn modelId="{B1B8AED3-7225-4E0F-A968-910906329A40}" type="presParOf" srcId="{1DEC196C-CC11-4D09-8F04-C7E49CD49237}" destId="{6CFD0781-BADE-4BD9-AE24-C3DC12DAF7F8}" srcOrd="2" destOrd="0" presId="urn:microsoft.com/office/officeart/2009/3/layout/HorizontalOrganizationChart"/>
    <dgm:cxn modelId="{8C0DBDB4-D532-4CED-A6BC-1A885B49C0EA}" type="presParOf" srcId="{1DEC196C-CC11-4D09-8F04-C7E49CD49237}" destId="{4C6079FA-FDD2-4A91-BAB5-594A8947F392}" srcOrd="3" destOrd="0" presId="urn:microsoft.com/office/officeart/2009/3/layout/HorizontalOrganizationChart"/>
    <dgm:cxn modelId="{62B50881-0862-4828-AE33-F46DD4496631}" type="presParOf" srcId="{4C6079FA-FDD2-4A91-BAB5-594A8947F392}" destId="{CA4A723A-F8F8-4E38-B661-612CED5FBFBA}" srcOrd="0" destOrd="0" presId="urn:microsoft.com/office/officeart/2009/3/layout/HorizontalOrganizationChart"/>
    <dgm:cxn modelId="{6AE38483-6E91-4119-901B-B348737E9470}" type="presParOf" srcId="{CA4A723A-F8F8-4E38-B661-612CED5FBFBA}" destId="{E4CF3A31-AE00-43BC-B93C-2DE86D4CC973}" srcOrd="0" destOrd="0" presId="urn:microsoft.com/office/officeart/2009/3/layout/HorizontalOrganizationChart"/>
    <dgm:cxn modelId="{B2C7F79F-6188-401A-9116-F78A7B944C67}" type="presParOf" srcId="{CA4A723A-F8F8-4E38-B661-612CED5FBFBA}" destId="{7FB98923-33F3-4B6E-A104-716FC1B85402}" srcOrd="1" destOrd="0" presId="urn:microsoft.com/office/officeart/2009/3/layout/HorizontalOrganizationChart"/>
    <dgm:cxn modelId="{DD713EDE-6428-49A4-8DAB-F91B6D2C6E49}" type="presParOf" srcId="{4C6079FA-FDD2-4A91-BAB5-594A8947F392}" destId="{EEB3AF85-ECA6-4A99-BFD8-ACA1C2E11394}" srcOrd="1" destOrd="0" presId="urn:microsoft.com/office/officeart/2009/3/layout/HorizontalOrganizationChart"/>
    <dgm:cxn modelId="{DDF0F0F8-6B4C-4AA1-A646-A994E76FCD55}" type="presParOf" srcId="{4C6079FA-FDD2-4A91-BAB5-594A8947F392}" destId="{AB095E38-C277-4D76-A5A5-F15384AAD984}" srcOrd="2" destOrd="0" presId="urn:microsoft.com/office/officeart/2009/3/layout/HorizontalOrganizationChart"/>
    <dgm:cxn modelId="{4D6DAC99-A27C-44A9-990D-216D1F10A0B8}" type="presParOf" srcId="{AC177508-4990-4145-A30A-C7DAF7DB2412}" destId="{C3656E55-7D2D-4E04-93A2-C54B1942FA01}" srcOrd="2" destOrd="0" presId="urn:microsoft.com/office/officeart/2009/3/layout/HorizontalOrganizationChart"/>
    <dgm:cxn modelId="{9BF89DE0-0831-4517-9EE0-922C1975B839}" type="presParOf" srcId="{B11E59E4-EFA3-4078-8C19-E03DF94EE744}" destId="{2CC426F1-4296-4502-B9CF-4D231D33D696}" srcOrd="18" destOrd="0" presId="urn:microsoft.com/office/officeart/2009/3/layout/HorizontalOrganizationChart"/>
    <dgm:cxn modelId="{A441F40F-A0C4-4CF1-8713-38D68B07A4B6}" type="presParOf" srcId="{B11E59E4-EFA3-4078-8C19-E03DF94EE744}" destId="{1C8BA471-17D6-4B09-9A38-3E69395074A7}" srcOrd="19" destOrd="0" presId="urn:microsoft.com/office/officeart/2009/3/layout/HorizontalOrganizationChart"/>
    <dgm:cxn modelId="{4C879B00-2D5A-4D49-8836-34F8FF6CC3B3}" type="presParOf" srcId="{1C8BA471-17D6-4B09-9A38-3E69395074A7}" destId="{97EB41B8-7CA1-413D-9493-3AFEA68A66B1}" srcOrd="0" destOrd="0" presId="urn:microsoft.com/office/officeart/2009/3/layout/HorizontalOrganizationChart"/>
    <dgm:cxn modelId="{51ED21AA-0B9F-4F60-BF4B-3FA01D2F923E}" type="presParOf" srcId="{97EB41B8-7CA1-413D-9493-3AFEA68A66B1}" destId="{B713F195-15C1-4F58-AAA4-FEE3AAA2278A}" srcOrd="0" destOrd="0" presId="urn:microsoft.com/office/officeart/2009/3/layout/HorizontalOrganizationChart"/>
    <dgm:cxn modelId="{87038B05-083C-430C-B760-E532FE53016C}" type="presParOf" srcId="{97EB41B8-7CA1-413D-9493-3AFEA68A66B1}" destId="{426F63BF-BA70-4B77-B917-BC18BD8B4FF9}" srcOrd="1" destOrd="0" presId="urn:microsoft.com/office/officeart/2009/3/layout/HorizontalOrganizationChart"/>
    <dgm:cxn modelId="{605821E8-A692-4DAE-AD47-6321D9266174}" type="presParOf" srcId="{1C8BA471-17D6-4B09-9A38-3E69395074A7}" destId="{DE26A943-6E8A-4F14-AE5F-18FB06EB3D8A}" srcOrd="1" destOrd="0" presId="urn:microsoft.com/office/officeart/2009/3/layout/HorizontalOrganizationChart"/>
    <dgm:cxn modelId="{C18CC382-560F-40EE-A1E6-4D29832197A2}" type="presParOf" srcId="{DE26A943-6E8A-4F14-AE5F-18FB06EB3D8A}" destId="{BB7E1592-6A61-4BF8-98BA-0391E87B0C1B}" srcOrd="0" destOrd="0" presId="urn:microsoft.com/office/officeart/2009/3/layout/HorizontalOrganizationChart"/>
    <dgm:cxn modelId="{C5FF7A2B-6DC8-4EE8-A437-5DD7B19BB28B}" type="presParOf" srcId="{DE26A943-6E8A-4F14-AE5F-18FB06EB3D8A}" destId="{B569C3E5-30FA-4D92-8ABE-C526AA7A1A87}" srcOrd="1" destOrd="0" presId="urn:microsoft.com/office/officeart/2009/3/layout/HorizontalOrganizationChart"/>
    <dgm:cxn modelId="{37276FDF-B25A-4ABB-A689-F5A8702CD08A}" type="presParOf" srcId="{B569C3E5-30FA-4D92-8ABE-C526AA7A1A87}" destId="{74BB2367-0B8D-4526-ABB7-5436F6E81804}" srcOrd="0" destOrd="0" presId="urn:microsoft.com/office/officeart/2009/3/layout/HorizontalOrganizationChart"/>
    <dgm:cxn modelId="{A5965880-DCD2-4A22-AAFF-B6E82D13C075}" type="presParOf" srcId="{74BB2367-0B8D-4526-ABB7-5436F6E81804}" destId="{1E3288A7-BF23-4BB5-80BD-8CC56FFAD560}" srcOrd="0" destOrd="0" presId="urn:microsoft.com/office/officeart/2009/3/layout/HorizontalOrganizationChart"/>
    <dgm:cxn modelId="{E3202CC1-D41A-4826-8055-4A68D6000B3B}" type="presParOf" srcId="{74BB2367-0B8D-4526-ABB7-5436F6E81804}" destId="{0F06C5A5-B561-4EAF-BDE5-66929F0BECCA}" srcOrd="1" destOrd="0" presId="urn:microsoft.com/office/officeart/2009/3/layout/HorizontalOrganizationChart"/>
    <dgm:cxn modelId="{85C94099-377C-4930-A771-2C5B0159C172}" type="presParOf" srcId="{B569C3E5-30FA-4D92-8ABE-C526AA7A1A87}" destId="{D1627A9B-85B2-425E-B147-B761C08ABE96}" srcOrd="1" destOrd="0" presId="urn:microsoft.com/office/officeart/2009/3/layout/HorizontalOrganizationChart"/>
    <dgm:cxn modelId="{FCF38B8A-D776-4B88-B3A6-B3068B882195}" type="presParOf" srcId="{B569C3E5-30FA-4D92-8ABE-C526AA7A1A87}" destId="{0CCBBA1F-40F2-408E-8870-0D134A8DC665}" srcOrd="2" destOrd="0" presId="urn:microsoft.com/office/officeart/2009/3/layout/HorizontalOrganizationChart"/>
    <dgm:cxn modelId="{0C144700-CAF8-4EA7-85D4-374BF42D2FBB}" type="presParOf" srcId="{1C8BA471-17D6-4B09-9A38-3E69395074A7}" destId="{D9166346-6112-41DF-934C-B6D24E63679E}" srcOrd="2" destOrd="0" presId="urn:microsoft.com/office/officeart/2009/3/layout/HorizontalOrganizationChart"/>
    <dgm:cxn modelId="{7AE6612B-DA86-4A80-984A-74D59AFD69CF}" type="presParOf" srcId="{9195A26E-B8ED-4A2B-8846-BB93914FD321}" destId="{B42D7AB6-6FC2-41E2-ACF1-A1971CE06E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post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6ABF1339-7BD6-4740-A413-8D7CDBD99A42}">
      <dgm:prSet phldrT="[Text]"/>
      <dgm:spPr/>
      <dgm:t>
        <a:bodyPr/>
        <a:lstStyle/>
        <a:p>
          <a:r>
            <a:rPr lang="en-PH" dirty="0" err="1"/>
            <a:t>userId</a:t>
          </a:r>
          <a:endParaRPr lang="en-PH" dirty="0"/>
        </a:p>
      </dgm:t>
    </dgm:pt>
    <dgm:pt modelId="{74C9DC08-D3C2-4644-84CD-ECBE85D09BFD}" type="parTrans" cxnId="{0CDA1292-9F44-4399-84D4-78E0F9D261E9}">
      <dgm:prSet/>
      <dgm:spPr/>
      <dgm:t>
        <a:bodyPr/>
        <a:lstStyle/>
        <a:p>
          <a:endParaRPr lang="en-PH"/>
        </a:p>
      </dgm:t>
    </dgm:pt>
    <dgm:pt modelId="{B4254E01-A436-40DB-B2DD-05B9A5ED0C34}" type="sibTrans" cxnId="{0CDA1292-9F44-4399-84D4-78E0F9D261E9}">
      <dgm:prSet/>
      <dgm:spPr/>
      <dgm:t>
        <a:bodyPr/>
        <a:lstStyle/>
        <a:p>
          <a:endParaRPr lang="en-PH"/>
        </a:p>
      </dgm:t>
    </dgm:pt>
    <dgm:pt modelId="{6D24B7D6-ABA3-4ACD-9848-1B4FB709F2DA}">
      <dgm:prSet phldrT="[Text]"/>
      <dgm:spPr/>
      <dgm:t>
        <a:bodyPr/>
        <a:lstStyle/>
        <a:p>
          <a:r>
            <a:rPr lang="en-PH" dirty="0"/>
            <a:t>description</a:t>
          </a:r>
        </a:p>
      </dgm:t>
    </dgm:pt>
    <dgm:pt modelId="{EE6E1FC3-6520-45CF-B2F3-A5E21E685A9C}" type="parTrans" cxnId="{0B1D6303-F598-46AB-A776-35E13E5F3FA7}">
      <dgm:prSet/>
      <dgm:spPr/>
      <dgm:t>
        <a:bodyPr/>
        <a:lstStyle/>
        <a:p>
          <a:endParaRPr lang="en-PH"/>
        </a:p>
      </dgm:t>
    </dgm:pt>
    <dgm:pt modelId="{3E78A71E-645D-458C-93B4-D3C3BEB06C52}" type="sibTrans" cxnId="{0B1D6303-F598-46AB-A776-35E13E5F3FA7}">
      <dgm:prSet/>
      <dgm:spPr/>
      <dgm:t>
        <a:bodyPr/>
        <a:lstStyle/>
        <a:p>
          <a:endParaRPr lang="en-PH"/>
        </a:p>
      </dgm:t>
    </dgm:pt>
    <dgm:pt modelId="{3BDD1869-3F51-4563-9D9D-84B834A07678}">
      <dgm:prSet phldrT="[Text]"/>
      <dgm:spPr/>
      <dgm:t>
        <a:bodyPr/>
        <a:lstStyle/>
        <a:p>
          <a:r>
            <a:rPr lang="en-PH" dirty="0"/>
            <a:t>category</a:t>
          </a:r>
        </a:p>
      </dgm:t>
    </dgm:pt>
    <dgm:pt modelId="{E945E201-59EE-4D2E-AC77-541187AA5DC0}" type="parTrans" cxnId="{E2F901CE-CB40-462A-93FE-3DDD2B96B0C7}">
      <dgm:prSet/>
      <dgm:spPr/>
      <dgm:t>
        <a:bodyPr/>
        <a:lstStyle/>
        <a:p>
          <a:endParaRPr lang="en-PH"/>
        </a:p>
      </dgm:t>
    </dgm:pt>
    <dgm:pt modelId="{A166EDED-D128-4B07-983C-F34EB043AFD9}" type="sibTrans" cxnId="{E2F901CE-CB40-462A-93FE-3DDD2B96B0C7}">
      <dgm:prSet/>
      <dgm:spPr/>
      <dgm:t>
        <a:bodyPr/>
        <a:lstStyle/>
        <a:p>
          <a:endParaRPr lang="en-PH"/>
        </a:p>
      </dgm:t>
    </dgm:pt>
    <dgm:pt modelId="{FB24214A-7974-447B-8C92-1C90C0B8EE5D}">
      <dgm:prSet phldrT="[Text]"/>
      <dgm:spPr/>
      <dgm:t>
        <a:bodyPr/>
        <a:lstStyle/>
        <a:p>
          <a:r>
            <a:rPr lang="en-PH" dirty="0"/>
            <a:t>label</a:t>
          </a:r>
        </a:p>
      </dgm:t>
    </dgm:pt>
    <dgm:pt modelId="{192F11B6-DE5F-4749-86A9-BCADE8B19AF6}" type="parTrans" cxnId="{FE765853-9537-4213-99E3-C60980450B67}">
      <dgm:prSet/>
      <dgm:spPr/>
      <dgm:t>
        <a:bodyPr/>
        <a:lstStyle/>
        <a:p>
          <a:endParaRPr lang="en-PH"/>
        </a:p>
      </dgm:t>
    </dgm:pt>
    <dgm:pt modelId="{ED1A457A-48D8-42DB-8C9B-4A828A130E82}" type="sibTrans" cxnId="{FE765853-9537-4213-99E3-C60980450B67}">
      <dgm:prSet/>
      <dgm:spPr/>
      <dgm:t>
        <a:bodyPr/>
        <a:lstStyle/>
        <a:p>
          <a:endParaRPr lang="en-PH"/>
        </a:p>
      </dgm:t>
    </dgm:pt>
    <dgm:pt modelId="{F9EBD553-F575-4162-A43A-B8B6382E1BCF}">
      <dgm:prSet phldrT="[Text]"/>
      <dgm:spPr/>
      <dgm:t>
        <a:bodyPr/>
        <a:lstStyle/>
        <a:p>
          <a:r>
            <a:rPr lang="en-PH" dirty="0"/>
            <a:t>link</a:t>
          </a:r>
        </a:p>
      </dgm:t>
    </dgm:pt>
    <dgm:pt modelId="{0F2B0200-52CF-40A5-9492-3D3B0CC999B8}" type="parTrans" cxnId="{A6D74ADC-32AE-40FE-919D-182580F1311C}">
      <dgm:prSet/>
      <dgm:spPr/>
      <dgm:t>
        <a:bodyPr/>
        <a:lstStyle/>
        <a:p>
          <a:endParaRPr lang="en-PH"/>
        </a:p>
      </dgm:t>
    </dgm:pt>
    <dgm:pt modelId="{E9894FD6-7855-46CE-AD9A-DDCFACCE8875}" type="sibTrans" cxnId="{A6D74ADC-32AE-40FE-919D-182580F1311C}">
      <dgm:prSet/>
      <dgm:spPr/>
      <dgm:t>
        <a:bodyPr/>
        <a:lstStyle/>
        <a:p>
          <a:endParaRPr lang="en-PH"/>
        </a:p>
      </dgm:t>
    </dgm:pt>
    <dgm:pt modelId="{CB4A2B94-0E2B-4811-B065-5BE4B05E7185}">
      <dgm:prSet phldrT="[Text]"/>
      <dgm:spPr/>
      <dgm:t>
        <a:bodyPr/>
        <a:lstStyle/>
        <a:p>
          <a:r>
            <a:rPr lang="en-PH" dirty="0" err="1"/>
            <a:t>imgurl</a:t>
          </a:r>
          <a:endParaRPr lang="en-PH" dirty="0"/>
        </a:p>
      </dgm:t>
    </dgm:pt>
    <dgm:pt modelId="{1F0D288B-8F1B-43BE-A5DF-EA9CAB087223}" type="parTrans" cxnId="{D9A5C5F4-DE3C-46A3-BE0D-21D3A37BDE84}">
      <dgm:prSet/>
      <dgm:spPr/>
      <dgm:t>
        <a:bodyPr/>
        <a:lstStyle/>
        <a:p>
          <a:endParaRPr lang="en-PH"/>
        </a:p>
      </dgm:t>
    </dgm:pt>
    <dgm:pt modelId="{F24741C2-FF5F-4F45-A250-8B6712B622C0}" type="sibTrans" cxnId="{D9A5C5F4-DE3C-46A3-BE0D-21D3A37BDE84}">
      <dgm:prSet/>
      <dgm:spPr/>
      <dgm:t>
        <a:bodyPr/>
        <a:lstStyle/>
        <a:p>
          <a:endParaRPr lang="en-PH"/>
        </a:p>
      </dgm:t>
    </dgm:pt>
    <dgm:pt modelId="{AA5F6F18-E160-4334-B212-329E826D78AD}">
      <dgm:prSet phldrT="[Text]"/>
      <dgm:spPr/>
      <dgm:t>
        <a:bodyPr/>
        <a:lstStyle/>
        <a:p>
          <a:r>
            <a:rPr lang="en-PH" dirty="0" err="1"/>
            <a:t>postHash</a:t>
          </a:r>
          <a:endParaRPr lang="en-PH" dirty="0"/>
        </a:p>
      </dgm:t>
    </dgm:pt>
    <dgm:pt modelId="{5C73391F-80AE-4F3D-BEB2-6474947F2786}" type="parTrans" cxnId="{56D9DD6D-4387-47FC-AF73-BA5EABFA754A}">
      <dgm:prSet/>
      <dgm:spPr/>
      <dgm:t>
        <a:bodyPr/>
        <a:lstStyle/>
        <a:p>
          <a:endParaRPr lang="en-PH"/>
        </a:p>
      </dgm:t>
    </dgm:pt>
    <dgm:pt modelId="{308B49AE-DFC5-4938-AD22-F0BB3B553026}" type="sibTrans" cxnId="{56D9DD6D-4387-47FC-AF73-BA5EABFA754A}">
      <dgm:prSet/>
      <dgm:spPr/>
      <dgm:t>
        <a:bodyPr/>
        <a:lstStyle/>
        <a:p>
          <a:endParaRPr lang="en-PH"/>
        </a:p>
      </dgm:t>
    </dgm:pt>
    <dgm:pt modelId="{281A9657-9233-4A19-8E61-5A6311990AA3}">
      <dgm:prSet phldrT="[Text]"/>
      <dgm:spPr/>
      <dgm:t>
        <a:bodyPr/>
        <a:lstStyle/>
        <a:p>
          <a:r>
            <a:rPr lang="en-PH" dirty="0"/>
            <a:t>datetime</a:t>
          </a:r>
        </a:p>
      </dgm:t>
    </dgm:pt>
    <dgm:pt modelId="{6D8B769E-8844-4802-B738-BE1757586807}" type="parTrans" cxnId="{3AEDDF6B-D476-4055-911F-73ACAAB849BF}">
      <dgm:prSet/>
      <dgm:spPr/>
      <dgm:t>
        <a:bodyPr/>
        <a:lstStyle/>
        <a:p>
          <a:endParaRPr lang="en-PH"/>
        </a:p>
      </dgm:t>
    </dgm:pt>
    <dgm:pt modelId="{666BBA1C-49B3-45B9-BBAC-B0E8099A6C1E}" type="sibTrans" cxnId="{3AEDDF6B-D476-4055-911F-73ACAAB849BF}">
      <dgm:prSet/>
      <dgm:spPr/>
      <dgm:t>
        <a:bodyPr/>
        <a:lstStyle/>
        <a:p>
          <a:endParaRPr lang="en-PH"/>
        </a:p>
      </dgm:t>
    </dgm:pt>
    <dgm:pt modelId="{03E22B72-462B-4597-96B0-9E4AF98B44C1}">
      <dgm:prSet phldrT="[Text]"/>
      <dgm:spPr/>
      <dgm:t>
        <a:bodyPr/>
        <a:lstStyle/>
        <a:p>
          <a:r>
            <a:rPr lang="en-PH" dirty="0" err="1"/>
            <a:t>editdatetime</a:t>
          </a:r>
          <a:endParaRPr lang="en-PH" dirty="0"/>
        </a:p>
      </dgm:t>
    </dgm:pt>
    <dgm:pt modelId="{96F3E936-20D9-4EA6-8490-146AC926A99C}" type="parTrans" cxnId="{9ED792B9-6B37-4980-A6BB-1FBCC190FFAD}">
      <dgm:prSet/>
      <dgm:spPr/>
      <dgm:t>
        <a:bodyPr/>
        <a:lstStyle/>
        <a:p>
          <a:endParaRPr lang="en-PH"/>
        </a:p>
      </dgm:t>
    </dgm:pt>
    <dgm:pt modelId="{4484F4A9-E9CE-493C-8D60-0BFD68338F8B}" type="sibTrans" cxnId="{9ED792B9-6B37-4980-A6BB-1FBCC190FFAD}">
      <dgm:prSet/>
      <dgm:spPr/>
      <dgm:t>
        <a:bodyPr/>
        <a:lstStyle/>
        <a:p>
          <a:endParaRPr lang="en-PH"/>
        </a:p>
      </dgm:t>
    </dgm:pt>
    <dgm:pt modelId="{95BEC12F-612B-4B92-88A5-9A41321E59D5}" type="pres">
      <dgm:prSet presAssocID="{34BEB75E-ED6D-4113-9F50-1BF5F1954990}" presName="vert0" presStyleCnt="0">
        <dgm:presLayoutVars>
          <dgm:dir/>
          <dgm:animOne val="branch"/>
          <dgm:animLvl val="lvl"/>
        </dgm:presLayoutVars>
      </dgm:prSet>
      <dgm:spPr/>
    </dgm:pt>
    <dgm:pt modelId="{B23963D8-5A30-4268-907B-6DAD585F0DA8}" type="pres">
      <dgm:prSet presAssocID="{441C9BFF-8AD7-4827-90F5-60BEDCAF3705}" presName="thickLine" presStyleLbl="alignNode1" presStyleIdx="0" presStyleCnt="1"/>
      <dgm:spPr/>
    </dgm:pt>
    <dgm:pt modelId="{6D0E5FE4-D019-4AD3-997C-9765CDAC3BD0}" type="pres">
      <dgm:prSet presAssocID="{441C9BFF-8AD7-4827-90F5-60BEDCAF3705}" presName="horz1" presStyleCnt="0"/>
      <dgm:spPr/>
    </dgm:pt>
    <dgm:pt modelId="{6EED11E1-277E-4BCE-899E-7E85F38D2BB4}" type="pres">
      <dgm:prSet presAssocID="{441C9BFF-8AD7-4827-90F5-60BEDCAF3705}" presName="tx1" presStyleLbl="revTx" presStyleIdx="0" presStyleCnt="10"/>
      <dgm:spPr/>
    </dgm:pt>
    <dgm:pt modelId="{0AF0B191-F17D-4F56-A98D-4BC72D46B4C5}" type="pres">
      <dgm:prSet presAssocID="{441C9BFF-8AD7-4827-90F5-60BEDCAF3705}" presName="vert1" presStyleCnt="0"/>
      <dgm:spPr/>
    </dgm:pt>
    <dgm:pt modelId="{1282604B-A9BE-4A48-87F4-80B2DA0B902C}" type="pres">
      <dgm:prSet presAssocID="{6ABF1339-7BD6-4740-A413-8D7CDBD99A42}" presName="vertSpace2a" presStyleCnt="0"/>
      <dgm:spPr/>
    </dgm:pt>
    <dgm:pt modelId="{BCE25AFC-13C3-44F1-A010-ED8657163378}" type="pres">
      <dgm:prSet presAssocID="{6ABF1339-7BD6-4740-A413-8D7CDBD99A42}" presName="horz2" presStyleCnt="0"/>
      <dgm:spPr/>
    </dgm:pt>
    <dgm:pt modelId="{85005658-D5C1-4EA7-AF00-CFB5C395F15F}" type="pres">
      <dgm:prSet presAssocID="{6ABF1339-7BD6-4740-A413-8D7CDBD99A42}" presName="horzSpace2" presStyleCnt="0"/>
      <dgm:spPr/>
    </dgm:pt>
    <dgm:pt modelId="{617D0178-AC32-465E-B17F-9357C9E5E59B}" type="pres">
      <dgm:prSet presAssocID="{6ABF1339-7BD6-4740-A413-8D7CDBD99A42}" presName="tx2" presStyleLbl="revTx" presStyleIdx="1" presStyleCnt="10"/>
      <dgm:spPr/>
    </dgm:pt>
    <dgm:pt modelId="{1DE119EB-A6EB-4551-BC4E-D7658847F820}" type="pres">
      <dgm:prSet presAssocID="{6ABF1339-7BD6-4740-A413-8D7CDBD99A42}" presName="vert2" presStyleCnt="0"/>
      <dgm:spPr/>
    </dgm:pt>
    <dgm:pt modelId="{7CB34AA6-99B0-49CD-BF83-BB8CF1B80148}" type="pres">
      <dgm:prSet presAssocID="{6ABF1339-7BD6-4740-A413-8D7CDBD99A42}" presName="thinLine2b" presStyleLbl="callout" presStyleIdx="0" presStyleCnt="9"/>
      <dgm:spPr/>
    </dgm:pt>
    <dgm:pt modelId="{3F7F212E-EC6E-4AE0-BCA9-983B8071C013}" type="pres">
      <dgm:prSet presAssocID="{6ABF1339-7BD6-4740-A413-8D7CDBD99A42}" presName="vertSpace2b" presStyleCnt="0"/>
      <dgm:spPr/>
    </dgm:pt>
    <dgm:pt modelId="{2C6BF96F-B13C-4376-A3A5-32363918BAF5}" type="pres">
      <dgm:prSet presAssocID="{6D24B7D6-ABA3-4ACD-9848-1B4FB709F2DA}" presName="horz2" presStyleCnt="0"/>
      <dgm:spPr/>
    </dgm:pt>
    <dgm:pt modelId="{057F220F-D3FF-4D77-BFBB-704903EE2FE0}" type="pres">
      <dgm:prSet presAssocID="{6D24B7D6-ABA3-4ACD-9848-1B4FB709F2DA}" presName="horzSpace2" presStyleCnt="0"/>
      <dgm:spPr/>
    </dgm:pt>
    <dgm:pt modelId="{88200002-FE15-4159-8C5B-AFFA9019A841}" type="pres">
      <dgm:prSet presAssocID="{6D24B7D6-ABA3-4ACD-9848-1B4FB709F2DA}" presName="tx2" presStyleLbl="revTx" presStyleIdx="2" presStyleCnt="10"/>
      <dgm:spPr/>
    </dgm:pt>
    <dgm:pt modelId="{546B5E60-43E7-464F-BAFF-EEC2A2E5B659}" type="pres">
      <dgm:prSet presAssocID="{6D24B7D6-ABA3-4ACD-9848-1B4FB709F2DA}" presName="vert2" presStyleCnt="0"/>
      <dgm:spPr/>
    </dgm:pt>
    <dgm:pt modelId="{D043A21F-0090-4A8B-804E-B9EABE86DBD9}" type="pres">
      <dgm:prSet presAssocID="{6D24B7D6-ABA3-4ACD-9848-1B4FB709F2DA}" presName="thinLine2b" presStyleLbl="callout" presStyleIdx="1" presStyleCnt="9"/>
      <dgm:spPr/>
    </dgm:pt>
    <dgm:pt modelId="{8D7F3B28-59D3-44FA-8B0D-823DC44A6652}" type="pres">
      <dgm:prSet presAssocID="{6D24B7D6-ABA3-4ACD-9848-1B4FB709F2DA}" presName="vertSpace2b" presStyleCnt="0"/>
      <dgm:spPr/>
    </dgm:pt>
    <dgm:pt modelId="{4D6F3D9F-31BB-4813-A5FD-78E310906BDF}" type="pres">
      <dgm:prSet presAssocID="{3BDD1869-3F51-4563-9D9D-84B834A07678}" presName="horz2" presStyleCnt="0"/>
      <dgm:spPr/>
    </dgm:pt>
    <dgm:pt modelId="{D72510E2-0916-4971-9AA8-9B2717FBA64C}" type="pres">
      <dgm:prSet presAssocID="{3BDD1869-3F51-4563-9D9D-84B834A07678}" presName="horzSpace2" presStyleCnt="0"/>
      <dgm:spPr/>
    </dgm:pt>
    <dgm:pt modelId="{F17C91F3-F1EF-416C-9781-89F0FDCED3AC}" type="pres">
      <dgm:prSet presAssocID="{3BDD1869-3F51-4563-9D9D-84B834A07678}" presName="tx2" presStyleLbl="revTx" presStyleIdx="3" presStyleCnt="10"/>
      <dgm:spPr/>
    </dgm:pt>
    <dgm:pt modelId="{80CB68F8-14B5-4B81-8E73-CB7C3A59D67D}" type="pres">
      <dgm:prSet presAssocID="{3BDD1869-3F51-4563-9D9D-84B834A07678}" presName="vert2" presStyleCnt="0"/>
      <dgm:spPr/>
    </dgm:pt>
    <dgm:pt modelId="{1B2B6C0B-3DCB-45D5-BC50-DBBFD4209581}" type="pres">
      <dgm:prSet presAssocID="{3BDD1869-3F51-4563-9D9D-84B834A07678}" presName="thinLine2b" presStyleLbl="callout" presStyleIdx="2" presStyleCnt="9"/>
      <dgm:spPr/>
    </dgm:pt>
    <dgm:pt modelId="{99C82FEC-EAA0-453B-969A-3BBDEC1C76BE}" type="pres">
      <dgm:prSet presAssocID="{3BDD1869-3F51-4563-9D9D-84B834A07678}" presName="vertSpace2b" presStyleCnt="0"/>
      <dgm:spPr/>
    </dgm:pt>
    <dgm:pt modelId="{9A6366F6-04DE-4105-A65B-A603CE0B0CF9}" type="pres">
      <dgm:prSet presAssocID="{FB24214A-7974-447B-8C92-1C90C0B8EE5D}" presName="horz2" presStyleCnt="0"/>
      <dgm:spPr/>
    </dgm:pt>
    <dgm:pt modelId="{C9FA03CD-9688-4E7A-B0BF-9C2D869F5D06}" type="pres">
      <dgm:prSet presAssocID="{FB24214A-7974-447B-8C92-1C90C0B8EE5D}" presName="horzSpace2" presStyleCnt="0"/>
      <dgm:spPr/>
    </dgm:pt>
    <dgm:pt modelId="{54B9F1D3-349E-4F29-8296-6CEDCF5668FB}" type="pres">
      <dgm:prSet presAssocID="{FB24214A-7974-447B-8C92-1C90C0B8EE5D}" presName="tx2" presStyleLbl="revTx" presStyleIdx="4" presStyleCnt="10"/>
      <dgm:spPr/>
    </dgm:pt>
    <dgm:pt modelId="{9318C02B-C2E1-43BC-8930-E16D46012391}" type="pres">
      <dgm:prSet presAssocID="{FB24214A-7974-447B-8C92-1C90C0B8EE5D}" presName="vert2" presStyleCnt="0"/>
      <dgm:spPr/>
    </dgm:pt>
    <dgm:pt modelId="{52088E0D-C3BF-4C0C-BCB3-3EC8C2AC9DA2}" type="pres">
      <dgm:prSet presAssocID="{FB24214A-7974-447B-8C92-1C90C0B8EE5D}" presName="thinLine2b" presStyleLbl="callout" presStyleIdx="3" presStyleCnt="9"/>
      <dgm:spPr/>
    </dgm:pt>
    <dgm:pt modelId="{C12D794D-6513-4173-AE1C-4426723B2B1B}" type="pres">
      <dgm:prSet presAssocID="{FB24214A-7974-447B-8C92-1C90C0B8EE5D}" presName="vertSpace2b" presStyleCnt="0"/>
      <dgm:spPr/>
    </dgm:pt>
    <dgm:pt modelId="{94B75FBB-D2B6-4F94-979D-69F1904D1D78}" type="pres">
      <dgm:prSet presAssocID="{F9EBD553-F575-4162-A43A-B8B6382E1BCF}" presName="horz2" presStyleCnt="0"/>
      <dgm:spPr/>
    </dgm:pt>
    <dgm:pt modelId="{AE1D1F8A-11AC-485B-835C-5C624E1E0FC7}" type="pres">
      <dgm:prSet presAssocID="{F9EBD553-F575-4162-A43A-B8B6382E1BCF}" presName="horzSpace2" presStyleCnt="0"/>
      <dgm:spPr/>
    </dgm:pt>
    <dgm:pt modelId="{DFD068B0-542F-4DE4-994B-0B61AD10AEFD}" type="pres">
      <dgm:prSet presAssocID="{F9EBD553-F575-4162-A43A-B8B6382E1BCF}" presName="tx2" presStyleLbl="revTx" presStyleIdx="5" presStyleCnt="10"/>
      <dgm:spPr/>
    </dgm:pt>
    <dgm:pt modelId="{2A36F9F5-5A75-43FD-A311-20126DFC3653}" type="pres">
      <dgm:prSet presAssocID="{F9EBD553-F575-4162-A43A-B8B6382E1BCF}" presName="vert2" presStyleCnt="0"/>
      <dgm:spPr/>
    </dgm:pt>
    <dgm:pt modelId="{5D1B674A-EB9E-449D-9DFE-2BD35675B4CC}" type="pres">
      <dgm:prSet presAssocID="{F9EBD553-F575-4162-A43A-B8B6382E1BCF}" presName="thinLine2b" presStyleLbl="callout" presStyleIdx="4" presStyleCnt="9"/>
      <dgm:spPr/>
    </dgm:pt>
    <dgm:pt modelId="{D6345527-7BA4-49E2-A591-EE5A62E71112}" type="pres">
      <dgm:prSet presAssocID="{F9EBD553-F575-4162-A43A-B8B6382E1BCF}" presName="vertSpace2b" presStyleCnt="0"/>
      <dgm:spPr/>
    </dgm:pt>
    <dgm:pt modelId="{886EA3F9-F635-4D84-9AB6-88F96895C15E}" type="pres">
      <dgm:prSet presAssocID="{CB4A2B94-0E2B-4811-B065-5BE4B05E7185}" presName="horz2" presStyleCnt="0"/>
      <dgm:spPr/>
    </dgm:pt>
    <dgm:pt modelId="{8FC21090-F2EB-4A37-8B9D-6F303A4E6199}" type="pres">
      <dgm:prSet presAssocID="{CB4A2B94-0E2B-4811-B065-5BE4B05E7185}" presName="horzSpace2" presStyleCnt="0"/>
      <dgm:spPr/>
    </dgm:pt>
    <dgm:pt modelId="{87D106C8-16C6-42CF-8CED-D3D24EB67C1D}" type="pres">
      <dgm:prSet presAssocID="{CB4A2B94-0E2B-4811-B065-5BE4B05E7185}" presName="tx2" presStyleLbl="revTx" presStyleIdx="6" presStyleCnt="10"/>
      <dgm:spPr/>
    </dgm:pt>
    <dgm:pt modelId="{9CC7A78D-0DBD-4682-910F-77F97FAE4D42}" type="pres">
      <dgm:prSet presAssocID="{CB4A2B94-0E2B-4811-B065-5BE4B05E7185}" presName="vert2" presStyleCnt="0"/>
      <dgm:spPr/>
    </dgm:pt>
    <dgm:pt modelId="{20F1D7F6-EC48-461B-B3AD-9E05401386ED}" type="pres">
      <dgm:prSet presAssocID="{CB4A2B94-0E2B-4811-B065-5BE4B05E7185}" presName="thinLine2b" presStyleLbl="callout" presStyleIdx="5" presStyleCnt="9"/>
      <dgm:spPr/>
    </dgm:pt>
    <dgm:pt modelId="{E7A903F0-CFAD-45B7-A8CE-294F30A8BF6A}" type="pres">
      <dgm:prSet presAssocID="{CB4A2B94-0E2B-4811-B065-5BE4B05E7185}" presName="vertSpace2b" presStyleCnt="0"/>
      <dgm:spPr/>
    </dgm:pt>
    <dgm:pt modelId="{730275E1-B141-484F-94E0-AE46E28CC214}" type="pres">
      <dgm:prSet presAssocID="{AA5F6F18-E160-4334-B212-329E826D78AD}" presName="horz2" presStyleCnt="0"/>
      <dgm:spPr/>
    </dgm:pt>
    <dgm:pt modelId="{48369354-2903-4600-AB55-1DADE6A5EE38}" type="pres">
      <dgm:prSet presAssocID="{AA5F6F18-E160-4334-B212-329E826D78AD}" presName="horzSpace2" presStyleCnt="0"/>
      <dgm:spPr/>
    </dgm:pt>
    <dgm:pt modelId="{979FF8CD-217C-487E-B1CB-BE83B0E89B74}" type="pres">
      <dgm:prSet presAssocID="{AA5F6F18-E160-4334-B212-329E826D78AD}" presName="tx2" presStyleLbl="revTx" presStyleIdx="7" presStyleCnt="10"/>
      <dgm:spPr/>
    </dgm:pt>
    <dgm:pt modelId="{10C7C8F6-2C26-4AB4-B571-39F39D2BA878}" type="pres">
      <dgm:prSet presAssocID="{AA5F6F18-E160-4334-B212-329E826D78AD}" presName="vert2" presStyleCnt="0"/>
      <dgm:spPr/>
    </dgm:pt>
    <dgm:pt modelId="{01BCB8D6-D9A8-4C02-A617-FCE68BD353E5}" type="pres">
      <dgm:prSet presAssocID="{AA5F6F18-E160-4334-B212-329E826D78AD}" presName="thinLine2b" presStyleLbl="callout" presStyleIdx="6" presStyleCnt="9"/>
      <dgm:spPr/>
    </dgm:pt>
    <dgm:pt modelId="{AAF0EE98-3A55-4C44-A21F-7261338E0D9D}" type="pres">
      <dgm:prSet presAssocID="{AA5F6F18-E160-4334-B212-329E826D78AD}" presName="vertSpace2b" presStyleCnt="0"/>
      <dgm:spPr/>
    </dgm:pt>
    <dgm:pt modelId="{F59CE31E-0E01-4523-84F0-2F5214C63D87}" type="pres">
      <dgm:prSet presAssocID="{281A9657-9233-4A19-8E61-5A6311990AA3}" presName="horz2" presStyleCnt="0"/>
      <dgm:spPr/>
    </dgm:pt>
    <dgm:pt modelId="{061D9BD2-334F-4482-9364-54808AE3A934}" type="pres">
      <dgm:prSet presAssocID="{281A9657-9233-4A19-8E61-5A6311990AA3}" presName="horzSpace2" presStyleCnt="0"/>
      <dgm:spPr/>
    </dgm:pt>
    <dgm:pt modelId="{E8BDECF6-C59D-4844-BC45-87B3F747C94E}" type="pres">
      <dgm:prSet presAssocID="{281A9657-9233-4A19-8E61-5A6311990AA3}" presName="tx2" presStyleLbl="revTx" presStyleIdx="8" presStyleCnt="10"/>
      <dgm:spPr/>
    </dgm:pt>
    <dgm:pt modelId="{8D4FE7E2-B32B-42D1-80CA-24AEAC640766}" type="pres">
      <dgm:prSet presAssocID="{281A9657-9233-4A19-8E61-5A6311990AA3}" presName="vert2" presStyleCnt="0"/>
      <dgm:spPr/>
    </dgm:pt>
    <dgm:pt modelId="{AA6A103B-815F-4263-BE2C-63EDBE02E68F}" type="pres">
      <dgm:prSet presAssocID="{281A9657-9233-4A19-8E61-5A6311990AA3}" presName="thinLine2b" presStyleLbl="callout" presStyleIdx="7" presStyleCnt="9"/>
      <dgm:spPr/>
    </dgm:pt>
    <dgm:pt modelId="{BF5C3DC4-192D-4340-AD14-B4FD12D373DE}" type="pres">
      <dgm:prSet presAssocID="{281A9657-9233-4A19-8E61-5A6311990AA3}" presName="vertSpace2b" presStyleCnt="0"/>
      <dgm:spPr/>
    </dgm:pt>
    <dgm:pt modelId="{B325E69D-C3FB-401D-BB58-99A30C2B8BAA}" type="pres">
      <dgm:prSet presAssocID="{03E22B72-462B-4597-96B0-9E4AF98B44C1}" presName="horz2" presStyleCnt="0"/>
      <dgm:spPr/>
    </dgm:pt>
    <dgm:pt modelId="{9F43E160-70A8-427E-B89C-87BAC5A5C3C2}" type="pres">
      <dgm:prSet presAssocID="{03E22B72-462B-4597-96B0-9E4AF98B44C1}" presName="horzSpace2" presStyleCnt="0"/>
      <dgm:spPr/>
    </dgm:pt>
    <dgm:pt modelId="{32767DC9-819E-4A2E-9C77-82E84072AD3C}" type="pres">
      <dgm:prSet presAssocID="{03E22B72-462B-4597-96B0-9E4AF98B44C1}" presName="tx2" presStyleLbl="revTx" presStyleIdx="9" presStyleCnt="10"/>
      <dgm:spPr/>
    </dgm:pt>
    <dgm:pt modelId="{17C81EB9-AA1A-4EBC-B726-6BAB0AF7BA4E}" type="pres">
      <dgm:prSet presAssocID="{03E22B72-462B-4597-96B0-9E4AF98B44C1}" presName="vert2" presStyleCnt="0"/>
      <dgm:spPr/>
    </dgm:pt>
    <dgm:pt modelId="{7901ACD1-8C6C-4931-A1D6-519060906981}" type="pres">
      <dgm:prSet presAssocID="{03E22B72-462B-4597-96B0-9E4AF98B44C1}" presName="thinLine2b" presStyleLbl="callout" presStyleIdx="8" presStyleCnt="9"/>
      <dgm:spPr/>
    </dgm:pt>
    <dgm:pt modelId="{4767471C-FC82-4AE1-8CC0-D5DE23294906}" type="pres">
      <dgm:prSet presAssocID="{03E22B72-462B-4597-96B0-9E4AF98B44C1}" presName="vertSpace2b" presStyleCnt="0"/>
      <dgm:spPr/>
    </dgm:pt>
  </dgm:ptLst>
  <dgm:cxnLst>
    <dgm:cxn modelId="{0B1D6303-F598-46AB-A776-35E13E5F3FA7}" srcId="{441C9BFF-8AD7-4827-90F5-60BEDCAF3705}" destId="{6D24B7D6-ABA3-4ACD-9848-1B4FB709F2DA}" srcOrd="1" destOrd="0" parTransId="{EE6E1FC3-6520-45CF-B2F3-A5E21E685A9C}" sibTransId="{3E78A71E-645D-458C-93B4-D3C3BEB06C52}"/>
    <dgm:cxn modelId="{1063CA1D-12FF-4E28-BB24-D31A5A33AD7F}" type="presOf" srcId="{6D24B7D6-ABA3-4ACD-9848-1B4FB709F2DA}" destId="{88200002-FE15-4159-8C5B-AFFA9019A841}" srcOrd="0" destOrd="0" presId="urn:microsoft.com/office/officeart/2008/layout/LinedList"/>
    <dgm:cxn modelId="{F8610F5D-1384-4B64-9CF1-D15B05950D1B}" type="presOf" srcId="{34BEB75E-ED6D-4113-9F50-1BF5F1954990}" destId="{95BEC12F-612B-4B92-88A5-9A41321E59D5}" srcOrd="0" destOrd="0" presId="urn:microsoft.com/office/officeart/2008/layout/LinedList"/>
    <dgm:cxn modelId="{3AEDDF6B-D476-4055-911F-73ACAAB849BF}" srcId="{441C9BFF-8AD7-4827-90F5-60BEDCAF3705}" destId="{281A9657-9233-4A19-8E61-5A6311990AA3}" srcOrd="7" destOrd="0" parTransId="{6D8B769E-8844-4802-B738-BE1757586807}" sibTransId="{666BBA1C-49B3-45B9-BBAC-B0E8099A6C1E}"/>
    <dgm:cxn modelId="{523F296D-2CC7-4C29-85F8-5468ED82EAEB}" srcId="{34BEB75E-ED6D-4113-9F50-1BF5F1954990}" destId="{441C9BFF-8AD7-4827-90F5-60BEDCAF3705}" srcOrd="0" destOrd="0" parTransId="{AED53F1B-6F52-4865-A6C0-13F7BB680C57}" sibTransId="{EE93340F-3E48-4F2C-8A92-4BB8BFF38136}"/>
    <dgm:cxn modelId="{56D9DD6D-4387-47FC-AF73-BA5EABFA754A}" srcId="{441C9BFF-8AD7-4827-90F5-60BEDCAF3705}" destId="{AA5F6F18-E160-4334-B212-329E826D78AD}" srcOrd="6" destOrd="0" parTransId="{5C73391F-80AE-4F3D-BEB2-6474947F2786}" sibTransId="{308B49AE-DFC5-4938-AD22-F0BB3B553026}"/>
    <dgm:cxn modelId="{8D241C70-35B5-4391-B735-2AF37B06EC9F}" type="presOf" srcId="{441C9BFF-8AD7-4827-90F5-60BEDCAF3705}" destId="{6EED11E1-277E-4BCE-899E-7E85F38D2BB4}" srcOrd="0" destOrd="0" presId="urn:microsoft.com/office/officeart/2008/layout/LinedList"/>
    <dgm:cxn modelId="{FE765853-9537-4213-99E3-C60980450B67}" srcId="{441C9BFF-8AD7-4827-90F5-60BEDCAF3705}" destId="{FB24214A-7974-447B-8C92-1C90C0B8EE5D}" srcOrd="3" destOrd="0" parTransId="{192F11B6-DE5F-4749-86A9-BCADE8B19AF6}" sibTransId="{ED1A457A-48D8-42DB-8C9B-4A828A130E82}"/>
    <dgm:cxn modelId="{2670CB58-AAF3-4280-986D-0844AEE9CA92}" type="presOf" srcId="{FB24214A-7974-447B-8C92-1C90C0B8EE5D}" destId="{54B9F1D3-349E-4F29-8296-6CEDCF5668FB}" srcOrd="0" destOrd="0" presId="urn:microsoft.com/office/officeart/2008/layout/LinedList"/>
    <dgm:cxn modelId="{5ACB6E79-C903-4C74-9B1A-654F0B0B6F2D}" type="presOf" srcId="{CB4A2B94-0E2B-4811-B065-5BE4B05E7185}" destId="{87D106C8-16C6-42CF-8CED-D3D24EB67C1D}" srcOrd="0" destOrd="0" presId="urn:microsoft.com/office/officeart/2008/layout/LinedList"/>
    <dgm:cxn modelId="{0CDA1292-9F44-4399-84D4-78E0F9D261E9}" srcId="{441C9BFF-8AD7-4827-90F5-60BEDCAF3705}" destId="{6ABF1339-7BD6-4740-A413-8D7CDBD99A42}" srcOrd="0" destOrd="0" parTransId="{74C9DC08-D3C2-4644-84CD-ECBE85D09BFD}" sibTransId="{B4254E01-A436-40DB-B2DD-05B9A5ED0C34}"/>
    <dgm:cxn modelId="{C83D269A-F943-4EA8-892E-327B53509792}" type="presOf" srcId="{F9EBD553-F575-4162-A43A-B8B6382E1BCF}" destId="{DFD068B0-542F-4DE4-994B-0B61AD10AEFD}" srcOrd="0" destOrd="0" presId="urn:microsoft.com/office/officeart/2008/layout/LinedList"/>
    <dgm:cxn modelId="{76D974AD-0C4E-493A-A1C3-9DB27C2224DA}" type="presOf" srcId="{6ABF1339-7BD6-4740-A413-8D7CDBD99A42}" destId="{617D0178-AC32-465E-B17F-9357C9E5E59B}" srcOrd="0" destOrd="0" presId="urn:microsoft.com/office/officeart/2008/layout/LinedList"/>
    <dgm:cxn modelId="{9ED792B9-6B37-4980-A6BB-1FBCC190FFAD}" srcId="{441C9BFF-8AD7-4827-90F5-60BEDCAF3705}" destId="{03E22B72-462B-4597-96B0-9E4AF98B44C1}" srcOrd="8" destOrd="0" parTransId="{96F3E936-20D9-4EA6-8490-146AC926A99C}" sibTransId="{4484F4A9-E9CE-493C-8D60-0BFD68338F8B}"/>
    <dgm:cxn modelId="{60D0FBBF-07EB-48DB-86AE-A27FCEE3679B}" type="presOf" srcId="{03E22B72-462B-4597-96B0-9E4AF98B44C1}" destId="{32767DC9-819E-4A2E-9C77-82E84072AD3C}" srcOrd="0" destOrd="0" presId="urn:microsoft.com/office/officeart/2008/layout/LinedList"/>
    <dgm:cxn modelId="{E2F901CE-CB40-462A-93FE-3DDD2B96B0C7}" srcId="{441C9BFF-8AD7-4827-90F5-60BEDCAF3705}" destId="{3BDD1869-3F51-4563-9D9D-84B834A07678}" srcOrd="2" destOrd="0" parTransId="{E945E201-59EE-4D2E-AC77-541187AA5DC0}" sibTransId="{A166EDED-D128-4B07-983C-F34EB043AFD9}"/>
    <dgm:cxn modelId="{118EF4D1-0A3B-4BD2-A238-4114B0F4B925}" type="presOf" srcId="{AA5F6F18-E160-4334-B212-329E826D78AD}" destId="{979FF8CD-217C-487E-B1CB-BE83B0E89B74}" srcOrd="0" destOrd="0" presId="urn:microsoft.com/office/officeart/2008/layout/LinedList"/>
    <dgm:cxn modelId="{42FCFAD1-236A-4A87-AF1F-530F8F9003AC}" type="presOf" srcId="{281A9657-9233-4A19-8E61-5A6311990AA3}" destId="{E8BDECF6-C59D-4844-BC45-87B3F747C94E}" srcOrd="0" destOrd="0" presId="urn:microsoft.com/office/officeart/2008/layout/LinedList"/>
    <dgm:cxn modelId="{A6D74ADC-32AE-40FE-919D-182580F1311C}" srcId="{441C9BFF-8AD7-4827-90F5-60BEDCAF3705}" destId="{F9EBD553-F575-4162-A43A-B8B6382E1BCF}" srcOrd="4" destOrd="0" parTransId="{0F2B0200-52CF-40A5-9492-3D3B0CC999B8}" sibTransId="{E9894FD6-7855-46CE-AD9A-DDCFACCE8875}"/>
    <dgm:cxn modelId="{D9A5C5F4-DE3C-46A3-BE0D-21D3A37BDE84}" srcId="{441C9BFF-8AD7-4827-90F5-60BEDCAF3705}" destId="{CB4A2B94-0E2B-4811-B065-5BE4B05E7185}" srcOrd="5" destOrd="0" parTransId="{1F0D288B-8F1B-43BE-A5DF-EA9CAB087223}" sibTransId="{F24741C2-FF5F-4F45-A250-8B6712B622C0}"/>
    <dgm:cxn modelId="{3DEFF9F9-A958-4704-9ADB-1B1CB0E8997F}" type="presOf" srcId="{3BDD1869-3F51-4563-9D9D-84B834A07678}" destId="{F17C91F3-F1EF-416C-9781-89F0FDCED3AC}" srcOrd="0" destOrd="0" presId="urn:microsoft.com/office/officeart/2008/layout/LinedList"/>
    <dgm:cxn modelId="{7B75F0CC-E77C-40E5-8E9C-1F2028F4A902}" type="presParOf" srcId="{95BEC12F-612B-4B92-88A5-9A41321E59D5}" destId="{B23963D8-5A30-4268-907B-6DAD585F0DA8}" srcOrd="0" destOrd="0" presId="urn:microsoft.com/office/officeart/2008/layout/LinedList"/>
    <dgm:cxn modelId="{510A29B9-85AC-42FD-9D2A-122E77D21792}" type="presParOf" srcId="{95BEC12F-612B-4B92-88A5-9A41321E59D5}" destId="{6D0E5FE4-D019-4AD3-997C-9765CDAC3BD0}" srcOrd="1" destOrd="0" presId="urn:microsoft.com/office/officeart/2008/layout/LinedList"/>
    <dgm:cxn modelId="{D485A923-5640-4E50-B223-E97A63636BA8}" type="presParOf" srcId="{6D0E5FE4-D019-4AD3-997C-9765CDAC3BD0}" destId="{6EED11E1-277E-4BCE-899E-7E85F38D2BB4}" srcOrd="0" destOrd="0" presId="urn:microsoft.com/office/officeart/2008/layout/LinedList"/>
    <dgm:cxn modelId="{8BE106D4-DC19-4A8B-8E8B-EF5C50BE1F4E}" type="presParOf" srcId="{6D0E5FE4-D019-4AD3-997C-9765CDAC3BD0}" destId="{0AF0B191-F17D-4F56-A98D-4BC72D46B4C5}" srcOrd="1" destOrd="0" presId="urn:microsoft.com/office/officeart/2008/layout/LinedList"/>
    <dgm:cxn modelId="{B1A72D0F-C16D-43AA-90C3-CBDA15CDD0FF}" type="presParOf" srcId="{0AF0B191-F17D-4F56-A98D-4BC72D46B4C5}" destId="{1282604B-A9BE-4A48-87F4-80B2DA0B902C}" srcOrd="0" destOrd="0" presId="urn:microsoft.com/office/officeart/2008/layout/LinedList"/>
    <dgm:cxn modelId="{12E4DE5A-3F45-41E8-AF07-95D338660D17}" type="presParOf" srcId="{0AF0B191-F17D-4F56-A98D-4BC72D46B4C5}" destId="{BCE25AFC-13C3-44F1-A010-ED8657163378}" srcOrd="1" destOrd="0" presId="urn:microsoft.com/office/officeart/2008/layout/LinedList"/>
    <dgm:cxn modelId="{8600F6A9-1967-4293-BB26-D3C1739A3D45}" type="presParOf" srcId="{BCE25AFC-13C3-44F1-A010-ED8657163378}" destId="{85005658-D5C1-4EA7-AF00-CFB5C395F15F}" srcOrd="0" destOrd="0" presId="urn:microsoft.com/office/officeart/2008/layout/LinedList"/>
    <dgm:cxn modelId="{AFDFCC28-1A00-425B-B521-5534DD8CC790}" type="presParOf" srcId="{BCE25AFC-13C3-44F1-A010-ED8657163378}" destId="{617D0178-AC32-465E-B17F-9357C9E5E59B}" srcOrd="1" destOrd="0" presId="urn:microsoft.com/office/officeart/2008/layout/LinedList"/>
    <dgm:cxn modelId="{9B6DCA99-F1D4-48DB-AEEE-7E80DA265256}" type="presParOf" srcId="{BCE25AFC-13C3-44F1-A010-ED8657163378}" destId="{1DE119EB-A6EB-4551-BC4E-D7658847F820}" srcOrd="2" destOrd="0" presId="urn:microsoft.com/office/officeart/2008/layout/LinedList"/>
    <dgm:cxn modelId="{2BACC05F-A775-47AF-882C-85FF75D74BDF}" type="presParOf" srcId="{0AF0B191-F17D-4F56-A98D-4BC72D46B4C5}" destId="{7CB34AA6-99B0-49CD-BF83-BB8CF1B80148}" srcOrd="2" destOrd="0" presId="urn:microsoft.com/office/officeart/2008/layout/LinedList"/>
    <dgm:cxn modelId="{1CDE2806-7A32-48FD-95B1-E47F39119C4B}" type="presParOf" srcId="{0AF0B191-F17D-4F56-A98D-4BC72D46B4C5}" destId="{3F7F212E-EC6E-4AE0-BCA9-983B8071C013}" srcOrd="3" destOrd="0" presId="urn:microsoft.com/office/officeart/2008/layout/LinedList"/>
    <dgm:cxn modelId="{A4DE71BB-77E5-48FE-A47D-8FE02133F80B}" type="presParOf" srcId="{0AF0B191-F17D-4F56-A98D-4BC72D46B4C5}" destId="{2C6BF96F-B13C-4376-A3A5-32363918BAF5}" srcOrd="4" destOrd="0" presId="urn:microsoft.com/office/officeart/2008/layout/LinedList"/>
    <dgm:cxn modelId="{AAC2B68B-0270-438E-9821-DA1F5838A123}" type="presParOf" srcId="{2C6BF96F-B13C-4376-A3A5-32363918BAF5}" destId="{057F220F-D3FF-4D77-BFBB-704903EE2FE0}" srcOrd="0" destOrd="0" presId="urn:microsoft.com/office/officeart/2008/layout/LinedList"/>
    <dgm:cxn modelId="{BAB4FDEB-801C-4D8F-9EE7-2A48B8AD96AE}" type="presParOf" srcId="{2C6BF96F-B13C-4376-A3A5-32363918BAF5}" destId="{88200002-FE15-4159-8C5B-AFFA9019A841}" srcOrd="1" destOrd="0" presId="urn:microsoft.com/office/officeart/2008/layout/LinedList"/>
    <dgm:cxn modelId="{7C8CAAC7-1F09-4E1F-9ADE-630F0DCE0C96}" type="presParOf" srcId="{2C6BF96F-B13C-4376-A3A5-32363918BAF5}" destId="{546B5E60-43E7-464F-BAFF-EEC2A2E5B659}" srcOrd="2" destOrd="0" presId="urn:microsoft.com/office/officeart/2008/layout/LinedList"/>
    <dgm:cxn modelId="{0925458F-2ACC-43EE-A9D1-DF8091008556}" type="presParOf" srcId="{0AF0B191-F17D-4F56-A98D-4BC72D46B4C5}" destId="{D043A21F-0090-4A8B-804E-B9EABE86DBD9}" srcOrd="5" destOrd="0" presId="urn:microsoft.com/office/officeart/2008/layout/LinedList"/>
    <dgm:cxn modelId="{9707AB05-74DB-4B67-8FCA-A12965B5546C}" type="presParOf" srcId="{0AF0B191-F17D-4F56-A98D-4BC72D46B4C5}" destId="{8D7F3B28-59D3-44FA-8B0D-823DC44A6652}" srcOrd="6" destOrd="0" presId="urn:microsoft.com/office/officeart/2008/layout/LinedList"/>
    <dgm:cxn modelId="{9C6A3406-B5E9-43DB-923B-95724307BB5A}" type="presParOf" srcId="{0AF0B191-F17D-4F56-A98D-4BC72D46B4C5}" destId="{4D6F3D9F-31BB-4813-A5FD-78E310906BDF}" srcOrd="7" destOrd="0" presId="urn:microsoft.com/office/officeart/2008/layout/LinedList"/>
    <dgm:cxn modelId="{EF761986-63E4-4C1B-A5B7-D71D78E085E7}" type="presParOf" srcId="{4D6F3D9F-31BB-4813-A5FD-78E310906BDF}" destId="{D72510E2-0916-4971-9AA8-9B2717FBA64C}" srcOrd="0" destOrd="0" presId="urn:microsoft.com/office/officeart/2008/layout/LinedList"/>
    <dgm:cxn modelId="{85BA6235-C143-436B-9E67-2796FF01F199}" type="presParOf" srcId="{4D6F3D9F-31BB-4813-A5FD-78E310906BDF}" destId="{F17C91F3-F1EF-416C-9781-89F0FDCED3AC}" srcOrd="1" destOrd="0" presId="urn:microsoft.com/office/officeart/2008/layout/LinedList"/>
    <dgm:cxn modelId="{BAF6A606-C427-4E76-B1E2-A8A38801C16C}" type="presParOf" srcId="{4D6F3D9F-31BB-4813-A5FD-78E310906BDF}" destId="{80CB68F8-14B5-4B81-8E73-CB7C3A59D67D}" srcOrd="2" destOrd="0" presId="urn:microsoft.com/office/officeart/2008/layout/LinedList"/>
    <dgm:cxn modelId="{BB0A17B6-067D-41B9-87E9-EA80B22EC47C}" type="presParOf" srcId="{0AF0B191-F17D-4F56-A98D-4BC72D46B4C5}" destId="{1B2B6C0B-3DCB-45D5-BC50-DBBFD4209581}" srcOrd="8" destOrd="0" presId="urn:microsoft.com/office/officeart/2008/layout/LinedList"/>
    <dgm:cxn modelId="{1C393C4F-2E6A-4FED-AD9A-44397D2F6E22}" type="presParOf" srcId="{0AF0B191-F17D-4F56-A98D-4BC72D46B4C5}" destId="{99C82FEC-EAA0-453B-969A-3BBDEC1C76BE}" srcOrd="9" destOrd="0" presId="urn:microsoft.com/office/officeart/2008/layout/LinedList"/>
    <dgm:cxn modelId="{12A095D0-E0D0-4658-9129-94D5C3E88A78}" type="presParOf" srcId="{0AF0B191-F17D-4F56-A98D-4BC72D46B4C5}" destId="{9A6366F6-04DE-4105-A65B-A603CE0B0CF9}" srcOrd="10" destOrd="0" presId="urn:microsoft.com/office/officeart/2008/layout/LinedList"/>
    <dgm:cxn modelId="{FE8A43F1-B9A2-47A2-8D26-F48B9A134460}" type="presParOf" srcId="{9A6366F6-04DE-4105-A65B-A603CE0B0CF9}" destId="{C9FA03CD-9688-4E7A-B0BF-9C2D869F5D06}" srcOrd="0" destOrd="0" presId="urn:microsoft.com/office/officeart/2008/layout/LinedList"/>
    <dgm:cxn modelId="{BFBFBED8-FFC3-45F1-939F-D8DB0550F70C}" type="presParOf" srcId="{9A6366F6-04DE-4105-A65B-A603CE0B0CF9}" destId="{54B9F1D3-349E-4F29-8296-6CEDCF5668FB}" srcOrd="1" destOrd="0" presId="urn:microsoft.com/office/officeart/2008/layout/LinedList"/>
    <dgm:cxn modelId="{BAF16665-F28E-4CAF-A542-A285D8D77A81}" type="presParOf" srcId="{9A6366F6-04DE-4105-A65B-A603CE0B0CF9}" destId="{9318C02B-C2E1-43BC-8930-E16D46012391}" srcOrd="2" destOrd="0" presId="urn:microsoft.com/office/officeart/2008/layout/LinedList"/>
    <dgm:cxn modelId="{D22B12BB-9E89-415A-8B26-97101EF03B75}" type="presParOf" srcId="{0AF0B191-F17D-4F56-A98D-4BC72D46B4C5}" destId="{52088E0D-C3BF-4C0C-BCB3-3EC8C2AC9DA2}" srcOrd="11" destOrd="0" presId="urn:microsoft.com/office/officeart/2008/layout/LinedList"/>
    <dgm:cxn modelId="{044AF72E-DF32-4E8D-80AC-F935F1CE7FA7}" type="presParOf" srcId="{0AF0B191-F17D-4F56-A98D-4BC72D46B4C5}" destId="{C12D794D-6513-4173-AE1C-4426723B2B1B}" srcOrd="12" destOrd="0" presId="urn:microsoft.com/office/officeart/2008/layout/LinedList"/>
    <dgm:cxn modelId="{5F2E6542-E94E-4D1E-BE95-C95BDF23B44B}" type="presParOf" srcId="{0AF0B191-F17D-4F56-A98D-4BC72D46B4C5}" destId="{94B75FBB-D2B6-4F94-979D-69F1904D1D78}" srcOrd="13" destOrd="0" presId="urn:microsoft.com/office/officeart/2008/layout/LinedList"/>
    <dgm:cxn modelId="{813A840B-AD01-4DB4-9837-69F8B9DC7B6C}" type="presParOf" srcId="{94B75FBB-D2B6-4F94-979D-69F1904D1D78}" destId="{AE1D1F8A-11AC-485B-835C-5C624E1E0FC7}" srcOrd="0" destOrd="0" presId="urn:microsoft.com/office/officeart/2008/layout/LinedList"/>
    <dgm:cxn modelId="{C70ED193-141A-405F-82C1-303F17CBFB7A}" type="presParOf" srcId="{94B75FBB-D2B6-4F94-979D-69F1904D1D78}" destId="{DFD068B0-542F-4DE4-994B-0B61AD10AEFD}" srcOrd="1" destOrd="0" presId="urn:microsoft.com/office/officeart/2008/layout/LinedList"/>
    <dgm:cxn modelId="{AA9BC914-892E-497A-AF40-7E567451F899}" type="presParOf" srcId="{94B75FBB-D2B6-4F94-979D-69F1904D1D78}" destId="{2A36F9F5-5A75-43FD-A311-20126DFC3653}" srcOrd="2" destOrd="0" presId="urn:microsoft.com/office/officeart/2008/layout/LinedList"/>
    <dgm:cxn modelId="{A834A41C-769B-4CC1-884F-19EDD9FF305A}" type="presParOf" srcId="{0AF0B191-F17D-4F56-A98D-4BC72D46B4C5}" destId="{5D1B674A-EB9E-449D-9DFE-2BD35675B4CC}" srcOrd="14" destOrd="0" presId="urn:microsoft.com/office/officeart/2008/layout/LinedList"/>
    <dgm:cxn modelId="{6BACC78B-E54E-417A-AFB7-99D1EFE99130}" type="presParOf" srcId="{0AF0B191-F17D-4F56-A98D-4BC72D46B4C5}" destId="{D6345527-7BA4-49E2-A591-EE5A62E71112}" srcOrd="15" destOrd="0" presId="urn:microsoft.com/office/officeart/2008/layout/LinedList"/>
    <dgm:cxn modelId="{4BDFAA3F-316F-450B-AEA2-944AA1E45E68}" type="presParOf" srcId="{0AF0B191-F17D-4F56-A98D-4BC72D46B4C5}" destId="{886EA3F9-F635-4D84-9AB6-88F96895C15E}" srcOrd="16" destOrd="0" presId="urn:microsoft.com/office/officeart/2008/layout/LinedList"/>
    <dgm:cxn modelId="{CA355E6B-E8F7-422E-AF94-C3E4B01B733B}" type="presParOf" srcId="{886EA3F9-F635-4D84-9AB6-88F96895C15E}" destId="{8FC21090-F2EB-4A37-8B9D-6F303A4E6199}" srcOrd="0" destOrd="0" presId="urn:microsoft.com/office/officeart/2008/layout/LinedList"/>
    <dgm:cxn modelId="{4087A048-7077-4E24-A62B-015816CCDBA9}" type="presParOf" srcId="{886EA3F9-F635-4D84-9AB6-88F96895C15E}" destId="{87D106C8-16C6-42CF-8CED-D3D24EB67C1D}" srcOrd="1" destOrd="0" presId="urn:microsoft.com/office/officeart/2008/layout/LinedList"/>
    <dgm:cxn modelId="{697FB066-404D-45D7-83EF-6A4FA7CEAF92}" type="presParOf" srcId="{886EA3F9-F635-4D84-9AB6-88F96895C15E}" destId="{9CC7A78D-0DBD-4682-910F-77F97FAE4D42}" srcOrd="2" destOrd="0" presId="urn:microsoft.com/office/officeart/2008/layout/LinedList"/>
    <dgm:cxn modelId="{FC5CC9ED-0AB5-4AE9-A839-C05CDB0ED70A}" type="presParOf" srcId="{0AF0B191-F17D-4F56-A98D-4BC72D46B4C5}" destId="{20F1D7F6-EC48-461B-B3AD-9E05401386ED}" srcOrd="17" destOrd="0" presId="urn:microsoft.com/office/officeart/2008/layout/LinedList"/>
    <dgm:cxn modelId="{5F45ACCD-8AB5-4D7D-9DBA-E41EFAC3742A}" type="presParOf" srcId="{0AF0B191-F17D-4F56-A98D-4BC72D46B4C5}" destId="{E7A903F0-CFAD-45B7-A8CE-294F30A8BF6A}" srcOrd="18" destOrd="0" presId="urn:microsoft.com/office/officeart/2008/layout/LinedList"/>
    <dgm:cxn modelId="{2365530A-F5AE-483E-B9FD-79284AE4AA40}" type="presParOf" srcId="{0AF0B191-F17D-4F56-A98D-4BC72D46B4C5}" destId="{730275E1-B141-484F-94E0-AE46E28CC214}" srcOrd="19" destOrd="0" presId="urn:microsoft.com/office/officeart/2008/layout/LinedList"/>
    <dgm:cxn modelId="{1961F174-5F14-4D9B-B3AA-DB3ED9BF8A76}" type="presParOf" srcId="{730275E1-B141-484F-94E0-AE46E28CC214}" destId="{48369354-2903-4600-AB55-1DADE6A5EE38}" srcOrd="0" destOrd="0" presId="urn:microsoft.com/office/officeart/2008/layout/LinedList"/>
    <dgm:cxn modelId="{BC7B2B07-0C3E-4D12-AD4F-7F4CC82B687A}" type="presParOf" srcId="{730275E1-B141-484F-94E0-AE46E28CC214}" destId="{979FF8CD-217C-487E-B1CB-BE83B0E89B74}" srcOrd="1" destOrd="0" presId="urn:microsoft.com/office/officeart/2008/layout/LinedList"/>
    <dgm:cxn modelId="{3690B9D2-4D37-49AA-BFB8-CD8AEBE5E20C}" type="presParOf" srcId="{730275E1-B141-484F-94E0-AE46E28CC214}" destId="{10C7C8F6-2C26-4AB4-B571-39F39D2BA878}" srcOrd="2" destOrd="0" presId="urn:microsoft.com/office/officeart/2008/layout/LinedList"/>
    <dgm:cxn modelId="{89A84013-52CF-4F2D-A3C7-582CC9B43C51}" type="presParOf" srcId="{0AF0B191-F17D-4F56-A98D-4BC72D46B4C5}" destId="{01BCB8D6-D9A8-4C02-A617-FCE68BD353E5}" srcOrd="20" destOrd="0" presId="urn:microsoft.com/office/officeart/2008/layout/LinedList"/>
    <dgm:cxn modelId="{45B44032-7B25-441B-A8B1-4AF5E577691B}" type="presParOf" srcId="{0AF0B191-F17D-4F56-A98D-4BC72D46B4C5}" destId="{AAF0EE98-3A55-4C44-A21F-7261338E0D9D}" srcOrd="21" destOrd="0" presId="urn:microsoft.com/office/officeart/2008/layout/LinedList"/>
    <dgm:cxn modelId="{246F982F-1E8E-431B-84CE-290BDB16159F}" type="presParOf" srcId="{0AF0B191-F17D-4F56-A98D-4BC72D46B4C5}" destId="{F59CE31E-0E01-4523-84F0-2F5214C63D87}" srcOrd="22" destOrd="0" presId="urn:microsoft.com/office/officeart/2008/layout/LinedList"/>
    <dgm:cxn modelId="{5E4C8DC8-FBB0-4004-B517-E4F55B5A3ACF}" type="presParOf" srcId="{F59CE31E-0E01-4523-84F0-2F5214C63D87}" destId="{061D9BD2-334F-4482-9364-54808AE3A934}" srcOrd="0" destOrd="0" presId="urn:microsoft.com/office/officeart/2008/layout/LinedList"/>
    <dgm:cxn modelId="{99BB6FA2-1F9A-457D-9D4F-CB4FC6A7464D}" type="presParOf" srcId="{F59CE31E-0E01-4523-84F0-2F5214C63D87}" destId="{E8BDECF6-C59D-4844-BC45-87B3F747C94E}" srcOrd="1" destOrd="0" presId="urn:microsoft.com/office/officeart/2008/layout/LinedList"/>
    <dgm:cxn modelId="{9B7D0886-46A7-48CC-A49C-A5B188A0C5C2}" type="presParOf" srcId="{F59CE31E-0E01-4523-84F0-2F5214C63D87}" destId="{8D4FE7E2-B32B-42D1-80CA-24AEAC640766}" srcOrd="2" destOrd="0" presId="urn:microsoft.com/office/officeart/2008/layout/LinedList"/>
    <dgm:cxn modelId="{3BBF6CA4-0576-4D92-AEB1-002E7D280270}" type="presParOf" srcId="{0AF0B191-F17D-4F56-A98D-4BC72D46B4C5}" destId="{AA6A103B-815F-4263-BE2C-63EDBE02E68F}" srcOrd="23" destOrd="0" presId="urn:microsoft.com/office/officeart/2008/layout/LinedList"/>
    <dgm:cxn modelId="{674C76E7-2AD3-4E5B-AA5D-5585A8ECD056}" type="presParOf" srcId="{0AF0B191-F17D-4F56-A98D-4BC72D46B4C5}" destId="{BF5C3DC4-192D-4340-AD14-B4FD12D373DE}" srcOrd="24" destOrd="0" presId="urn:microsoft.com/office/officeart/2008/layout/LinedList"/>
    <dgm:cxn modelId="{4F6EBD60-BF67-4DBE-8508-FC317FC702AB}" type="presParOf" srcId="{0AF0B191-F17D-4F56-A98D-4BC72D46B4C5}" destId="{B325E69D-C3FB-401D-BB58-99A30C2B8BAA}" srcOrd="25" destOrd="0" presId="urn:microsoft.com/office/officeart/2008/layout/LinedList"/>
    <dgm:cxn modelId="{D564B0F7-2002-4764-86B5-727C6324EE77}" type="presParOf" srcId="{B325E69D-C3FB-401D-BB58-99A30C2B8BAA}" destId="{9F43E160-70A8-427E-B89C-87BAC5A5C3C2}" srcOrd="0" destOrd="0" presId="urn:microsoft.com/office/officeart/2008/layout/LinedList"/>
    <dgm:cxn modelId="{95983386-76D6-4AC9-8982-AE84C6434CE1}" type="presParOf" srcId="{B325E69D-C3FB-401D-BB58-99A30C2B8BAA}" destId="{32767DC9-819E-4A2E-9C77-82E84072AD3C}" srcOrd="1" destOrd="0" presId="urn:microsoft.com/office/officeart/2008/layout/LinedList"/>
    <dgm:cxn modelId="{F66F7610-10A5-4192-AFFB-6785648A988E}" type="presParOf" srcId="{B325E69D-C3FB-401D-BB58-99A30C2B8BAA}" destId="{17C81EB9-AA1A-4EBC-B726-6BAB0AF7BA4E}" srcOrd="2" destOrd="0" presId="urn:microsoft.com/office/officeart/2008/layout/LinedList"/>
    <dgm:cxn modelId="{53990D6C-98FC-46FF-A901-DB26988073EF}" type="presParOf" srcId="{0AF0B191-F17D-4F56-A98D-4BC72D46B4C5}" destId="{7901ACD1-8C6C-4931-A1D6-519060906981}" srcOrd="26" destOrd="0" presId="urn:microsoft.com/office/officeart/2008/layout/LinedList"/>
    <dgm:cxn modelId="{5D6B9288-87DB-46AD-88E4-74522274362C}" type="presParOf" srcId="{0AF0B191-F17D-4F56-A98D-4BC72D46B4C5}" destId="{4767471C-FC82-4AE1-8CC0-D5DE2329490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comment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0343F91B-04B1-44B9-AD95-2DD0EF17E913}">
      <dgm:prSet phldrT="[Text]"/>
      <dgm:spPr/>
      <dgm:t>
        <a:bodyPr/>
        <a:lstStyle/>
        <a:p>
          <a:r>
            <a:rPr lang="en-PH" dirty="0" err="1"/>
            <a:t>userId</a:t>
          </a:r>
          <a:endParaRPr lang="en-PH" dirty="0"/>
        </a:p>
      </dgm:t>
    </dgm:pt>
    <dgm:pt modelId="{8C909893-7B0F-43C4-9FB9-EEAAA9BE00AE}" type="parTrans" cxnId="{5ED1DCF6-133A-4E4D-A6AE-3CDAA3462BB4}">
      <dgm:prSet/>
      <dgm:spPr/>
      <dgm:t>
        <a:bodyPr/>
        <a:lstStyle/>
        <a:p>
          <a:endParaRPr lang="en-PH"/>
        </a:p>
      </dgm:t>
    </dgm:pt>
    <dgm:pt modelId="{C5EA28BD-D948-4077-839B-924BC1EC2BAA}" type="sibTrans" cxnId="{5ED1DCF6-133A-4E4D-A6AE-3CDAA3462BB4}">
      <dgm:prSet/>
      <dgm:spPr/>
      <dgm:t>
        <a:bodyPr/>
        <a:lstStyle/>
        <a:p>
          <a:endParaRPr lang="en-PH"/>
        </a:p>
      </dgm:t>
    </dgm:pt>
    <dgm:pt modelId="{2D3E486A-0782-4884-8D94-44B5902905F3}">
      <dgm:prSet phldrT="[Text]"/>
      <dgm:spPr/>
      <dgm:t>
        <a:bodyPr/>
        <a:lstStyle/>
        <a:p>
          <a:r>
            <a:rPr lang="en-PH" dirty="0"/>
            <a:t>text</a:t>
          </a:r>
        </a:p>
      </dgm:t>
    </dgm:pt>
    <dgm:pt modelId="{28E16F0D-7569-42A8-82AE-1B7E7E456F75}" type="parTrans" cxnId="{88345928-175A-45F8-9D1E-39DCF43B92C1}">
      <dgm:prSet/>
      <dgm:spPr/>
      <dgm:t>
        <a:bodyPr/>
        <a:lstStyle/>
        <a:p>
          <a:endParaRPr lang="en-PH"/>
        </a:p>
      </dgm:t>
    </dgm:pt>
    <dgm:pt modelId="{0232972A-39EB-4C69-9820-954632B0E004}" type="sibTrans" cxnId="{88345928-175A-45F8-9D1E-39DCF43B92C1}">
      <dgm:prSet/>
      <dgm:spPr/>
      <dgm:t>
        <a:bodyPr/>
        <a:lstStyle/>
        <a:p>
          <a:endParaRPr lang="en-PH"/>
        </a:p>
      </dgm:t>
    </dgm:pt>
    <dgm:pt modelId="{320E96CF-9EA4-458D-A184-9072F78057E9}">
      <dgm:prSet phldrT="[Text]"/>
      <dgm:spPr/>
      <dgm:t>
        <a:bodyPr/>
        <a:lstStyle/>
        <a:p>
          <a:r>
            <a:rPr lang="en-PH" dirty="0" err="1"/>
            <a:t>postHash</a:t>
          </a:r>
          <a:endParaRPr lang="en-PH" dirty="0"/>
        </a:p>
      </dgm:t>
    </dgm:pt>
    <dgm:pt modelId="{1A0805B3-B4F4-40DC-AFFD-1228B61AFDB5}" type="parTrans" cxnId="{FBBEBC0E-8C75-440D-A157-58A741961BFF}">
      <dgm:prSet/>
      <dgm:spPr/>
      <dgm:t>
        <a:bodyPr/>
        <a:lstStyle/>
        <a:p>
          <a:endParaRPr lang="en-PH"/>
        </a:p>
      </dgm:t>
    </dgm:pt>
    <dgm:pt modelId="{BA0EFDA7-68E0-4D61-B16E-744FC831AD49}" type="sibTrans" cxnId="{FBBEBC0E-8C75-440D-A157-58A741961BFF}">
      <dgm:prSet/>
      <dgm:spPr/>
      <dgm:t>
        <a:bodyPr/>
        <a:lstStyle/>
        <a:p>
          <a:endParaRPr lang="en-PH"/>
        </a:p>
      </dgm:t>
    </dgm:pt>
    <dgm:pt modelId="{85ACF861-0686-421F-9708-AA77893A911C}">
      <dgm:prSet phldrT="[Text]"/>
      <dgm:spPr/>
      <dgm:t>
        <a:bodyPr/>
        <a:lstStyle/>
        <a:p>
          <a:r>
            <a:rPr lang="en-PH" dirty="0"/>
            <a:t>datetime</a:t>
          </a:r>
        </a:p>
      </dgm:t>
    </dgm:pt>
    <dgm:pt modelId="{E6D61EBA-7EBB-4451-AB83-1EC41517358D}" type="parTrans" cxnId="{848F4EC6-712D-4BB3-95AD-432EFCD357E0}">
      <dgm:prSet/>
      <dgm:spPr/>
      <dgm:t>
        <a:bodyPr/>
        <a:lstStyle/>
        <a:p>
          <a:endParaRPr lang="en-PH"/>
        </a:p>
      </dgm:t>
    </dgm:pt>
    <dgm:pt modelId="{90A3D637-F46D-4E49-888E-B8B650C2751C}" type="sibTrans" cxnId="{848F4EC6-712D-4BB3-95AD-432EFCD357E0}">
      <dgm:prSet/>
      <dgm:spPr/>
      <dgm:t>
        <a:bodyPr/>
        <a:lstStyle/>
        <a:p>
          <a:endParaRPr lang="en-PH"/>
        </a:p>
      </dgm:t>
    </dgm:pt>
    <dgm:pt modelId="{B0945135-00C2-4848-8BCA-EDA1501DE99E}">
      <dgm:prSet phldrT="[Text]"/>
      <dgm:spPr/>
      <dgm:t>
        <a:bodyPr/>
        <a:lstStyle/>
        <a:p>
          <a:r>
            <a:rPr lang="en-PH" dirty="0"/>
            <a:t>username</a:t>
          </a:r>
        </a:p>
      </dgm:t>
    </dgm:pt>
    <dgm:pt modelId="{A59D336F-BFB6-4BFF-BE81-E3C8CC498F1A}" type="parTrans" cxnId="{636B3BCF-532D-4047-8474-5790C1777EB0}">
      <dgm:prSet/>
      <dgm:spPr/>
      <dgm:t>
        <a:bodyPr/>
        <a:lstStyle/>
        <a:p>
          <a:endParaRPr lang="en-PH"/>
        </a:p>
      </dgm:t>
    </dgm:pt>
    <dgm:pt modelId="{FC7DCAB0-BA98-4265-AD8A-DF187A3E8C8B}" type="sibTrans" cxnId="{636B3BCF-532D-4047-8474-5790C1777EB0}">
      <dgm:prSet/>
      <dgm:spPr/>
      <dgm:t>
        <a:bodyPr/>
        <a:lstStyle/>
        <a:p>
          <a:endParaRPr lang="en-PH"/>
        </a:p>
      </dgm:t>
    </dgm:pt>
    <dgm:pt modelId="{A53C3E2D-9468-4D6A-86F3-0A39811EAEBC}" type="pres">
      <dgm:prSet presAssocID="{34BEB75E-ED6D-4113-9F50-1BF5F1954990}" presName="vert0" presStyleCnt="0">
        <dgm:presLayoutVars>
          <dgm:dir/>
          <dgm:animOne val="branch"/>
          <dgm:animLvl val="lvl"/>
        </dgm:presLayoutVars>
      </dgm:prSet>
      <dgm:spPr/>
    </dgm:pt>
    <dgm:pt modelId="{5622B4C3-266E-4697-AAE0-54DD76537A7C}" type="pres">
      <dgm:prSet presAssocID="{441C9BFF-8AD7-4827-90F5-60BEDCAF3705}" presName="thickLine" presStyleLbl="alignNode1" presStyleIdx="0" presStyleCnt="1"/>
      <dgm:spPr/>
    </dgm:pt>
    <dgm:pt modelId="{B8FC07D7-1C10-42C3-9CE5-3922EAFE4FB7}" type="pres">
      <dgm:prSet presAssocID="{441C9BFF-8AD7-4827-90F5-60BEDCAF3705}" presName="horz1" presStyleCnt="0"/>
      <dgm:spPr/>
    </dgm:pt>
    <dgm:pt modelId="{5FC1690E-C7BC-4915-804E-04E93AF8C6DB}" type="pres">
      <dgm:prSet presAssocID="{441C9BFF-8AD7-4827-90F5-60BEDCAF3705}" presName="tx1" presStyleLbl="revTx" presStyleIdx="0" presStyleCnt="6"/>
      <dgm:spPr/>
    </dgm:pt>
    <dgm:pt modelId="{E50B94C4-2295-4969-B215-8449DBB952CE}" type="pres">
      <dgm:prSet presAssocID="{441C9BFF-8AD7-4827-90F5-60BEDCAF3705}" presName="vert1" presStyleCnt="0"/>
      <dgm:spPr/>
    </dgm:pt>
    <dgm:pt modelId="{119FE426-48CB-4A53-8347-9B478E367C5D}" type="pres">
      <dgm:prSet presAssocID="{0343F91B-04B1-44B9-AD95-2DD0EF17E913}" presName="vertSpace2a" presStyleCnt="0"/>
      <dgm:spPr/>
    </dgm:pt>
    <dgm:pt modelId="{7938EF11-A7C2-499D-82C0-80F31A858AF6}" type="pres">
      <dgm:prSet presAssocID="{0343F91B-04B1-44B9-AD95-2DD0EF17E913}" presName="horz2" presStyleCnt="0"/>
      <dgm:spPr/>
    </dgm:pt>
    <dgm:pt modelId="{4A06019D-D8A9-4803-9FC2-0B09C4927484}" type="pres">
      <dgm:prSet presAssocID="{0343F91B-04B1-44B9-AD95-2DD0EF17E913}" presName="horzSpace2" presStyleCnt="0"/>
      <dgm:spPr/>
    </dgm:pt>
    <dgm:pt modelId="{99212178-0F69-4232-AF45-059B522B7556}" type="pres">
      <dgm:prSet presAssocID="{0343F91B-04B1-44B9-AD95-2DD0EF17E913}" presName="tx2" presStyleLbl="revTx" presStyleIdx="1" presStyleCnt="6"/>
      <dgm:spPr/>
    </dgm:pt>
    <dgm:pt modelId="{AA689E00-DD9A-4A60-BC95-28AF77840FB9}" type="pres">
      <dgm:prSet presAssocID="{0343F91B-04B1-44B9-AD95-2DD0EF17E913}" presName="vert2" presStyleCnt="0"/>
      <dgm:spPr/>
    </dgm:pt>
    <dgm:pt modelId="{B3251EAE-C421-4680-B2CD-B6F258D5514C}" type="pres">
      <dgm:prSet presAssocID="{0343F91B-04B1-44B9-AD95-2DD0EF17E913}" presName="thinLine2b" presStyleLbl="callout" presStyleIdx="0" presStyleCnt="5"/>
      <dgm:spPr/>
    </dgm:pt>
    <dgm:pt modelId="{F3932B5F-97E4-472F-A833-4F623D751327}" type="pres">
      <dgm:prSet presAssocID="{0343F91B-04B1-44B9-AD95-2DD0EF17E913}" presName="vertSpace2b" presStyleCnt="0"/>
      <dgm:spPr/>
    </dgm:pt>
    <dgm:pt modelId="{A23ED87E-8E89-44D8-B704-C27F5B5121D6}" type="pres">
      <dgm:prSet presAssocID="{2D3E486A-0782-4884-8D94-44B5902905F3}" presName="horz2" presStyleCnt="0"/>
      <dgm:spPr/>
    </dgm:pt>
    <dgm:pt modelId="{2EA808AD-3966-4651-9C4C-77668CEF7AC2}" type="pres">
      <dgm:prSet presAssocID="{2D3E486A-0782-4884-8D94-44B5902905F3}" presName="horzSpace2" presStyleCnt="0"/>
      <dgm:spPr/>
    </dgm:pt>
    <dgm:pt modelId="{B9601A66-50FB-49A2-9AB4-CE706B4CDF38}" type="pres">
      <dgm:prSet presAssocID="{2D3E486A-0782-4884-8D94-44B5902905F3}" presName="tx2" presStyleLbl="revTx" presStyleIdx="2" presStyleCnt="6"/>
      <dgm:spPr/>
    </dgm:pt>
    <dgm:pt modelId="{C9BB2B4F-F130-4E14-A440-DBFA0C0848B6}" type="pres">
      <dgm:prSet presAssocID="{2D3E486A-0782-4884-8D94-44B5902905F3}" presName="vert2" presStyleCnt="0"/>
      <dgm:spPr/>
    </dgm:pt>
    <dgm:pt modelId="{C2D98C45-9979-4013-BF1B-30825DCF5DBD}" type="pres">
      <dgm:prSet presAssocID="{2D3E486A-0782-4884-8D94-44B5902905F3}" presName="thinLine2b" presStyleLbl="callout" presStyleIdx="1" presStyleCnt="5"/>
      <dgm:spPr/>
    </dgm:pt>
    <dgm:pt modelId="{F329DAE7-D8FE-4AAB-9FCE-93FA7401596E}" type="pres">
      <dgm:prSet presAssocID="{2D3E486A-0782-4884-8D94-44B5902905F3}" presName="vertSpace2b" presStyleCnt="0"/>
      <dgm:spPr/>
    </dgm:pt>
    <dgm:pt modelId="{E000CFD6-4935-4F13-82FE-E8425DC5E058}" type="pres">
      <dgm:prSet presAssocID="{320E96CF-9EA4-458D-A184-9072F78057E9}" presName="horz2" presStyleCnt="0"/>
      <dgm:spPr/>
    </dgm:pt>
    <dgm:pt modelId="{91B22C95-BD51-49E0-8E9E-CBAC497E8E9A}" type="pres">
      <dgm:prSet presAssocID="{320E96CF-9EA4-458D-A184-9072F78057E9}" presName="horzSpace2" presStyleCnt="0"/>
      <dgm:spPr/>
    </dgm:pt>
    <dgm:pt modelId="{DFDF3CE2-76E7-49FB-B50E-A08C1FA95CF7}" type="pres">
      <dgm:prSet presAssocID="{320E96CF-9EA4-458D-A184-9072F78057E9}" presName="tx2" presStyleLbl="revTx" presStyleIdx="3" presStyleCnt="6"/>
      <dgm:spPr/>
    </dgm:pt>
    <dgm:pt modelId="{D68A34B2-3351-4301-A773-E1F10B143D8C}" type="pres">
      <dgm:prSet presAssocID="{320E96CF-9EA4-458D-A184-9072F78057E9}" presName="vert2" presStyleCnt="0"/>
      <dgm:spPr/>
    </dgm:pt>
    <dgm:pt modelId="{259B6B5F-4D91-46AF-B461-60153417BB58}" type="pres">
      <dgm:prSet presAssocID="{320E96CF-9EA4-458D-A184-9072F78057E9}" presName="thinLine2b" presStyleLbl="callout" presStyleIdx="2" presStyleCnt="5"/>
      <dgm:spPr/>
    </dgm:pt>
    <dgm:pt modelId="{3516315F-84FA-4F7F-AC32-F9FA09D9CA49}" type="pres">
      <dgm:prSet presAssocID="{320E96CF-9EA4-458D-A184-9072F78057E9}" presName="vertSpace2b" presStyleCnt="0"/>
      <dgm:spPr/>
    </dgm:pt>
    <dgm:pt modelId="{B71A8220-4D7E-404E-AAFE-A90F9500D194}" type="pres">
      <dgm:prSet presAssocID="{85ACF861-0686-421F-9708-AA77893A911C}" presName="horz2" presStyleCnt="0"/>
      <dgm:spPr/>
    </dgm:pt>
    <dgm:pt modelId="{55BED517-8A13-4CFD-8D4D-FBFAAD891528}" type="pres">
      <dgm:prSet presAssocID="{85ACF861-0686-421F-9708-AA77893A911C}" presName="horzSpace2" presStyleCnt="0"/>
      <dgm:spPr/>
    </dgm:pt>
    <dgm:pt modelId="{B700C9BC-8230-4920-B8A3-1FA4AC47556A}" type="pres">
      <dgm:prSet presAssocID="{85ACF861-0686-421F-9708-AA77893A911C}" presName="tx2" presStyleLbl="revTx" presStyleIdx="4" presStyleCnt="6"/>
      <dgm:spPr/>
    </dgm:pt>
    <dgm:pt modelId="{61AFA3EB-8030-40D3-A67C-BCF1612DB568}" type="pres">
      <dgm:prSet presAssocID="{85ACF861-0686-421F-9708-AA77893A911C}" presName="vert2" presStyleCnt="0"/>
      <dgm:spPr/>
    </dgm:pt>
    <dgm:pt modelId="{D81E8F91-3B98-4BE8-87B4-91FBDC175A0C}" type="pres">
      <dgm:prSet presAssocID="{85ACF861-0686-421F-9708-AA77893A911C}" presName="thinLine2b" presStyleLbl="callout" presStyleIdx="3" presStyleCnt="5"/>
      <dgm:spPr/>
    </dgm:pt>
    <dgm:pt modelId="{EB6087EF-0B35-4A50-8172-AE952640CB00}" type="pres">
      <dgm:prSet presAssocID="{85ACF861-0686-421F-9708-AA77893A911C}" presName="vertSpace2b" presStyleCnt="0"/>
      <dgm:spPr/>
    </dgm:pt>
    <dgm:pt modelId="{8556F52E-1BCD-4C62-9380-8E21A1C1ABC2}" type="pres">
      <dgm:prSet presAssocID="{B0945135-00C2-4848-8BCA-EDA1501DE99E}" presName="horz2" presStyleCnt="0"/>
      <dgm:spPr/>
    </dgm:pt>
    <dgm:pt modelId="{2521F4B5-30EE-47F5-92E6-C856186AE9E3}" type="pres">
      <dgm:prSet presAssocID="{B0945135-00C2-4848-8BCA-EDA1501DE99E}" presName="horzSpace2" presStyleCnt="0"/>
      <dgm:spPr/>
    </dgm:pt>
    <dgm:pt modelId="{D85A60D1-8B03-4A8E-9ECC-96F4B4B6A3BE}" type="pres">
      <dgm:prSet presAssocID="{B0945135-00C2-4848-8BCA-EDA1501DE99E}" presName="tx2" presStyleLbl="revTx" presStyleIdx="5" presStyleCnt="6"/>
      <dgm:spPr/>
    </dgm:pt>
    <dgm:pt modelId="{C3A3EC75-809D-44C4-A2DB-BFD211C4926A}" type="pres">
      <dgm:prSet presAssocID="{B0945135-00C2-4848-8BCA-EDA1501DE99E}" presName="vert2" presStyleCnt="0"/>
      <dgm:spPr/>
    </dgm:pt>
    <dgm:pt modelId="{FF02FEB7-DBA3-49A1-A565-87ACFB623F55}" type="pres">
      <dgm:prSet presAssocID="{B0945135-00C2-4848-8BCA-EDA1501DE99E}" presName="thinLine2b" presStyleLbl="callout" presStyleIdx="4" presStyleCnt="5"/>
      <dgm:spPr/>
    </dgm:pt>
    <dgm:pt modelId="{A9C0B7D6-13CC-49D9-8440-BB92E9D67789}" type="pres">
      <dgm:prSet presAssocID="{B0945135-00C2-4848-8BCA-EDA1501DE99E}" presName="vertSpace2b" presStyleCnt="0"/>
      <dgm:spPr/>
    </dgm:pt>
  </dgm:ptLst>
  <dgm:cxnLst>
    <dgm:cxn modelId="{FBBEBC0E-8C75-440D-A157-58A741961BFF}" srcId="{441C9BFF-8AD7-4827-90F5-60BEDCAF3705}" destId="{320E96CF-9EA4-458D-A184-9072F78057E9}" srcOrd="2" destOrd="0" parTransId="{1A0805B3-B4F4-40DC-AFFD-1228B61AFDB5}" sibTransId="{BA0EFDA7-68E0-4D61-B16E-744FC831AD49}"/>
    <dgm:cxn modelId="{88345928-175A-45F8-9D1E-39DCF43B92C1}" srcId="{441C9BFF-8AD7-4827-90F5-60BEDCAF3705}" destId="{2D3E486A-0782-4884-8D94-44B5902905F3}" srcOrd="1" destOrd="0" parTransId="{28E16F0D-7569-42A8-82AE-1B7E7E456F75}" sibTransId="{0232972A-39EB-4C69-9820-954632B0E004}"/>
    <dgm:cxn modelId="{5F9F5F3D-597C-4D50-A27A-6F8A68AE2D2A}" type="presOf" srcId="{441C9BFF-8AD7-4827-90F5-60BEDCAF3705}" destId="{5FC1690E-C7BC-4915-804E-04E93AF8C6DB}"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27FD474-2CA3-4951-BE98-3883283C350B}" type="presOf" srcId="{320E96CF-9EA4-458D-A184-9072F78057E9}" destId="{DFDF3CE2-76E7-49FB-B50E-A08C1FA95CF7}" srcOrd="0" destOrd="0" presId="urn:microsoft.com/office/officeart/2008/layout/LinedList"/>
    <dgm:cxn modelId="{E3AF9856-4204-4ECA-A180-13C53726F650}" type="presOf" srcId="{85ACF861-0686-421F-9708-AA77893A911C}" destId="{B700C9BC-8230-4920-B8A3-1FA4AC47556A}" srcOrd="0" destOrd="0" presId="urn:microsoft.com/office/officeart/2008/layout/LinedList"/>
    <dgm:cxn modelId="{A6650881-B201-4994-B9BD-FFB2E67FE982}" type="presOf" srcId="{0343F91B-04B1-44B9-AD95-2DD0EF17E913}" destId="{99212178-0F69-4232-AF45-059B522B7556}" srcOrd="0" destOrd="0" presId="urn:microsoft.com/office/officeart/2008/layout/LinedList"/>
    <dgm:cxn modelId="{646F4EA6-EC3E-45F9-BFAE-4224B5BDD780}" type="presOf" srcId="{2D3E486A-0782-4884-8D94-44B5902905F3}" destId="{B9601A66-50FB-49A2-9AB4-CE706B4CDF38}" srcOrd="0" destOrd="0" presId="urn:microsoft.com/office/officeart/2008/layout/LinedList"/>
    <dgm:cxn modelId="{169556AA-CA65-499C-BCDD-6D07B37C3B58}" type="presOf" srcId="{34BEB75E-ED6D-4113-9F50-1BF5F1954990}" destId="{A53C3E2D-9468-4D6A-86F3-0A39811EAEBC}" srcOrd="0" destOrd="0" presId="urn:microsoft.com/office/officeart/2008/layout/LinedList"/>
    <dgm:cxn modelId="{848F4EC6-712D-4BB3-95AD-432EFCD357E0}" srcId="{441C9BFF-8AD7-4827-90F5-60BEDCAF3705}" destId="{85ACF861-0686-421F-9708-AA77893A911C}" srcOrd="3" destOrd="0" parTransId="{E6D61EBA-7EBB-4451-AB83-1EC41517358D}" sibTransId="{90A3D637-F46D-4E49-888E-B8B650C2751C}"/>
    <dgm:cxn modelId="{C16C24CB-E9AF-4B2A-BA71-F1FCA2864636}" type="presOf" srcId="{B0945135-00C2-4848-8BCA-EDA1501DE99E}" destId="{D85A60D1-8B03-4A8E-9ECC-96F4B4B6A3BE}" srcOrd="0" destOrd="0" presId="urn:microsoft.com/office/officeart/2008/layout/LinedList"/>
    <dgm:cxn modelId="{636B3BCF-532D-4047-8474-5790C1777EB0}" srcId="{441C9BFF-8AD7-4827-90F5-60BEDCAF3705}" destId="{B0945135-00C2-4848-8BCA-EDA1501DE99E}" srcOrd="4" destOrd="0" parTransId="{A59D336F-BFB6-4BFF-BE81-E3C8CC498F1A}" sibTransId="{FC7DCAB0-BA98-4265-AD8A-DF187A3E8C8B}"/>
    <dgm:cxn modelId="{5ED1DCF6-133A-4E4D-A6AE-3CDAA3462BB4}" srcId="{441C9BFF-8AD7-4827-90F5-60BEDCAF3705}" destId="{0343F91B-04B1-44B9-AD95-2DD0EF17E913}" srcOrd="0" destOrd="0" parTransId="{8C909893-7B0F-43C4-9FB9-EEAAA9BE00AE}" sibTransId="{C5EA28BD-D948-4077-839B-924BC1EC2BAA}"/>
    <dgm:cxn modelId="{471EA54E-EFD6-4DFC-BA78-AEB72B966D03}" type="presParOf" srcId="{A53C3E2D-9468-4D6A-86F3-0A39811EAEBC}" destId="{5622B4C3-266E-4697-AAE0-54DD76537A7C}" srcOrd="0" destOrd="0" presId="urn:microsoft.com/office/officeart/2008/layout/LinedList"/>
    <dgm:cxn modelId="{19C3A6AA-3DE8-4E77-A70D-C95AD8A19B6C}" type="presParOf" srcId="{A53C3E2D-9468-4D6A-86F3-0A39811EAEBC}" destId="{B8FC07D7-1C10-42C3-9CE5-3922EAFE4FB7}" srcOrd="1" destOrd="0" presId="urn:microsoft.com/office/officeart/2008/layout/LinedList"/>
    <dgm:cxn modelId="{158E9318-9738-4152-851B-20D78597181C}" type="presParOf" srcId="{B8FC07D7-1C10-42C3-9CE5-3922EAFE4FB7}" destId="{5FC1690E-C7BC-4915-804E-04E93AF8C6DB}" srcOrd="0" destOrd="0" presId="urn:microsoft.com/office/officeart/2008/layout/LinedList"/>
    <dgm:cxn modelId="{1D9F2BC7-645A-4CB9-B5B1-3568F06D243E}" type="presParOf" srcId="{B8FC07D7-1C10-42C3-9CE5-3922EAFE4FB7}" destId="{E50B94C4-2295-4969-B215-8449DBB952CE}" srcOrd="1" destOrd="0" presId="urn:microsoft.com/office/officeart/2008/layout/LinedList"/>
    <dgm:cxn modelId="{F004B7C9-4538-4EC8-A180-31C21D21F1E1}" type="presParOf" srcId="{E50B94C4-2295-4969-B215-8449DBB952CE}" destId="{119FE426-48CB-4A53-8347-9B478E367C5D}" srcOrd="0" destOrd="0" presId="urn:microsoft.com/office/officeart/2008/layout/LinedList"/>
    <dgm:cxn modelId="{B1C5D3B1-AE7B-4095-B72C-6842FC18C058}" type="presParOf" srcId="{E50B94C4-2295-4969-B215-8449DBB952CE}" destId="{7938EF11-A7C2-499D-82C0-80F31A858AF6}" srcOrd="1" destOrd="0" presId="urn:microsoft.com/office/officeart/2008/layout/LinedList"/>
    <dgm:cxn modelId="{AE6696FC-6196-4660-8583-1A8B14F76283}" type="presParOf" srcId="{7938EF11-A7C2-499D-82C0-80F31A858AF6}" destId="{4A06019D-D8A9-4803-9FC2-0B09C4927484}" srcOrd="0" destOrd="0" presId="urn:microsoft.com/office/officeart/2008/layout/LinedList"/>
    <dgm:cxn modelId="{1E5EF06B-4298-4C61-9A3F-B2D3E7BB2CA8}" type="presParOf" srcId="{7938EF11-A7C2-499D-82C0-80F31A858AF6}" destId="{99212178-0F69-4232-AF45-059B522B7556}" srcOrd="1" destOrd="0" presId="urn:microsoft.com/office/officeart/2008/layout/LinedList"/>
    <dgm:cxn modelId="{C1C38C82-1C7F-4108-BC90-8BFA2B6FF6C3}" type="presParOf" srcId="{7938EF11-A7C2-499D-82C0-80F31A858AF6}" destId="{AA689E00-DD9A-4A60-BC95-28AF77840FB9}" srcOrd="2" destOrd="0" presId="urn:microsoft.com/office/officeart/2008/layout/LinedList"/>
    <dgm:cxn modelId="{E5577B1B-F8D5-4754-871A-25459A047AF3}" type="presParOf" srcId="{E50B94C4-2295-4969-B215-8449DBB952CE}" destId="{B3251EAE-C421-4680-B2CD-B6F258D5514C}" srcOrd="2" destOrd="0" presId="urn:microsoft.com/office/officeart/2008/layout/LinedList"/>
    <dgm:cxn modelId="{553A875C-CA5A-459F-80C9-4865D9F66DC5}" type="presParOf" srcId="{E50B94C4-2295-4969-B215-8449DBB952CE}" destId="{F3932B5F-97E4-472F-A833-4F623D751327}" srcOrd="3" destOrd="0" presId="urn:microsoft.com/office/officeart/2008/layout/LinedList"/>
    <dgm:cxn modelId="{91621659-07D2-4020-B6B6-029B6BB3F3D6}" type="presParOf" srcId="{E50B94C4-2295-4969-B215-8449DBB952CE}" destId="{A23ED87E-8E89-44D8-B704-C27F5B5121D6}" srcOrd="4" destOrd="0" presId="urn:microsoft.com/office/officeart/2008/layout/LinedList"/>
    <dgm:cxn modelId="{BE2C3BF8-C970-4156-AC55-272008E3E27F}" type="presParOf" srcId="{A23ED87E-8E89-44D8-B704-C27F5B5121D6}" destId="{2EA808AD-3966-4651-9C4C-77668CEF7AC2}" srcOrd="0" destOrd="0" presId="urn:microsoft.com/office/officeart/2008/layout/LinedList"/>
    <dgm:cxn modelId="{9E36D9CE-4E36-4225-BCF6-7F8BBC362994}" type="presParOf" srcId="{A23ED87E-8E89-44D8-B704-C27F5B5121D6}" destId="{B9601A66-50FB-49A2-9AB4-CE706B4CDF38}" srcOrd="1" destOrd="0" presId="urn:microsoft.com/office/officeart/2008/layout/LinedList"/>
    <dgm:cxn modelId="{44D6A4E3-CF3A-4E8F-9DA3-71D691AA080D}" type="presParOf" srcId="{A23ED87E-8E89-44D8-B704-C27F5B5121D6}" destId="{C9BB2B4F-F130-4E14-A440-DBFA0C0848B6}" srcOrd="2" destOrd="0" presId="urn:microsoft.com/office/officeart/2008/layout/LinedList"/>
    <dgm:cxn modelId="{F2C14EDC-AA76-4A89-A5D9-4E7266AEF0C4}" type="presParOf" srcId="{E50B94C4-2295-4969-B215-8449DBB952CE}" destId="{C2D98C45-9979-4013-BF1B-30825DCF5DBD}" srcOrd="5" destOrd="0" presId="urn:microsoft.com/office/officeart/2008/layout/LinedList"/>
    <dgm:cxn modelId="{2DF073BC-0826-4721-AA98-39C77518833B}" type="presParOf" srcId="{E50B94C4-2295-4969-B215-8449DBB952CE}" destId="{F329DAE7-D8FE-4AAB-9FCE-93FA7401596E}" srcOrd="6" destOrd="0" presId="urn:microsoft.com/office/officeart/2008/layout/LinedList"/>
    <dgm:cxn modelId="{180795B9-CB39-451D-87AD-9287674AF1DD}" type="presParOf" srcId="{E50B94C4-2295-4969-B215-8449DBB952CE}" destId="{E000CFD6-4935-4F13-82FE-E8425DC5E058}" srcOrd="7" destOrd="0" presId="urn:microsoft.com/office/officeart/2008/layout/LinedList"/>
    <dgm:cxn modelId="{F9E5AF0F-26A2-417F-B0C9-1991EC56FF58}" type="presParOf" srcId="{E000CFD6-4935-4F13-82FE-E8425DC5E058}" destId="{91B22C95-BD51-49E0-8E9E-CBAC497E8E9A}" srcOrd="0" destOrd="0" presId="urn:microsoft.com/office/officeart/2008/layout/LinedList"/>
    <dgm:cxn modelId="{6C89E5B2-6309-4CCD-9DB2-C85030F09985}" type="presParOf" srcId="{E000CFD6-4935-4F13-82FE-E8425DC5E058}" destId="{DFDF3CE2-76E7-49FB-B50E-A08C1FA95CF7}" srcOrd="1" destOrd="0" presId="urn:microsoft.com/office/officeart/2008/layout/LinedList"/>
    <dgm:cxn modelId="{5653A342-8749-4E24-AA80-E2576137E48A}" type="presParOf" srcId="{E000CFD6-4935-4F13-82FE-E8425DC5E058}" destId="{D68A34B2-3351-4301-A773-E1F10B143D8C}" srcOrd="2" destOrd="0" presId="urn:microsoft.com/office/officeart/2008/layout/LinedList"/>
    <dgm:cxn modelId="{8265527F-0626-4B47-803C-4D5A4D930C82}" type="presParOf" srcId="{E50B94C4-2295-4969-B215-8449DBB952CE}" destId="{259B6B5F-4D91-46AF-B461-60153417BB58}" srcOrd="8" destOrd="0" presId="urn:microsoft.com/office/officeart/2008/layout/LinedList"/>
    <dgm:cxn modelId="{48705725-B99E-46FD-9E7F-4119073A7945}" type="presParOf" srcId="{E50B94C4-2295-4969-B215-8449DBB952CE}" destId="{3516315F-84FA-4F7F-AC32-F9FA09D9CA49}" srcOrd="9" destOrd="0" presId="urn:microsoft.com/office/officeart/2008/layout/LinedList"/>
    <dgm:cxn modelId="{F1E9B653-A0E5-49FA-BE27-5FE6B33F4F20}" type="presParOf" srcId="{E50B94C4-2295-4969-B215-8449DBB952CE}" destId="{B71A8220-4D7E-404E-AAFE-A90F9500D194}" srcOrd="10" destOrd="0" presId="urn:microsoft.com/office/officeart/2008/layout/LinedList"/>
    <dgm:cxn modelId="{AD2113A3-C317-41D0-A2C0-86C6C5DAFC95}" type="presParOf" srcId="{B71A8220-4D7E-404E-AAFE-A90F9500D194}" destId="{55BED517-8A13-4CFD-8D4D-FBFAAD891528}" srcOrd="0" destOrd="0" presId="urn:microsoft.com/office/officeart/2008/layout/LinedList"/>
    <dgm:cxn modelId="{A9E4ABC5-604C-44D4-9EFD-AAA6CAE0D592}" type="presParOf" srcId="{B71A8220-4D7E-404E-AAFE-A90F9500D194}" destId="{B700C9BC-8230-4920-B8A3-1FA4AC47556A}" srcOrd="1" destOrd="0" presId="urn:microsoft.com/office/officeart/2008/layout/LinedList"/>
    <dgm:cxn modelId="{6407191B-1F56-47AA-AD4B-604AC0C46A84}" type="presParOf" srcId="{B71A8220-4D7E-404E-AAFE-A90F9500D194}" destId="{61AFA3EB-8030-40D3-A67C-BCF1612DB568}" srcOrd="2" destOrd="0" presId="urn:microsoft.com/office/officeart/2008/layout/LinedList"/>
    <dgm:cxn modelId="{08115236-EC53-456C-83D7-4EF68CB7D5FC}" type="presParOf" srcId="{E50B94C4-2295-4969-B215-8449DBB952CE}" destId="{D81E8F91-3B98-4BE8-87B4-91FBDC175A0C}" srcOrd="11" destOrd="0" presId="urn:microsoft.com/office/officeart/2008/layout/LinedList"/>
    <dgm:cxn modelId="{22C01BDC-4207-4080-8945-D864EB9A6CAB}" type="presParOf" srcId="{E50B94C4-2295-4969-B215-8449DBB952CE}" destId="{EB6087EF-0B35-4A50-8172-AE952640CB00}" srcOrd="12" destOrd="0" presId="urn:microsoft.com/office/officeart/2008/layout/LinedList"/>
    <dgm:cxn modelId="{33AEDD74-1148-4384-91B0-B2FF4B402BE0}" type="presParOf" srcId="{E50B94C4-2295-4969-B215-8449DBB952CE}" destId="{8556F52E-1BCD-4C62-9380-8E21A1C1ABC2}" srcOrd="13" destOrd="0" presId="urn:microsoft.com/office/officeart/2008/layout/LinedList"/>
    <dgm:cxn modelId="{A3A2F783-3C7D-43E0-BCD2-CE09EA82B628}" type="presParOf" srcId="{8556F52E-1BCD-4C62-9380-8E21A1C1ABC2}" destId="{2521F4B5-30EE-47F5-92E6-C856186AE9E3}" srcOrd="0" destOrd="0" presId="urn:microsoft.com/office/officeart/2008/layout/LinedList"/>
    <dgm:cxn modelId="{ECCDB83A-253F-4AC8-B743-87263246F85C}" type="presParOf" srcId="{8556F52E-1BCD-4C62-9380-8E21A1C1ABC2}" destId="{D85A60D1-8B03-4A8E-9ECC-96F4B4B6A3BE}" srcOrd="1" destOrd="0" presId="urn:microsoft.com/office/officeart/2008/layout/LinedList"/>
    <dgm:cxn modelId="{C2B41C7B-57AE-4D10-875F-2780E1170A24}" type="presParOf" srcId="{8556F52E-1BCD-4C62-9380-8E21A1C1ABC2}" destId="{C3A3EC75-809D-44C4-A2DB-BFD211C4926A}" srcOrd="2" destOrd="0" presId="urn:microsoft.com/office/officeart/2008/layout/LinedList"/>
    <dgm:cxn modelId="{5E58D894-6A8E-4B17-AD5E-09697A4918CD}" type="presParOf" srcId="{E50B94C4-2295-4969-B215-8449DBB952CE}" destId="{FF02FEB7-DBA3-49A1-A565-87ACFB623F55}" srcOrd="14" destOrd="0" presId="urn:microsoft.com/office/officeart/2008/layout/LinedList"/>
    <dgm:cxn modelId="{2116DEFC-D77D-4C88-AFE9-10FBA64310E8}" type="presParOf" srcId="{E50B94C4-2295-4969-B215-8449DBB952CE}" destId="{A9C0B7D6-13CC-49D9-8440-BB92E9D67789}"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report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D809E429-04AF-422B-B080-571F331ACCDF}">
      <dgm:prSet phldrT="[Text]"/>
      <dgm:spPr/>
      <dgm:t>
        <a:bodyPr/>
        <a:lstStyle/>
        <a:p>
          <a:r>
            <a:rPr lang="en-PH" dirty="0" err="1"/>
            <a:t>userId</a:t>
          </a:r>
          <a:endParaRPr lang="en-PH" dirty="0"/>
        </a:p>
      </dgm:t>
    </dgm:pt>
    <dgm:pt modelId="{13CCF95D-B99C-49A1-977D-D76183D718CF}" type="parTrans" cxnId="{605E4440-290F-426D-ACD9-1A5FCB40EB0E}">
      <dgm:prSet/>
      <dgm:spPr/>
      <dgm:t>
        <a:bodyPr/>
        <a:lstStyle/>
        <a:p>
          <a:endParaRPr lang="en-PH"/>
        </a:p>
      </dgm:t>
    </dgm:pt>
    <dgm:pt modelId="{E2317A59-187B-401C-A619-D2B0DDE89B9A}" type="sibTrans" cxnId="{605E4440-290F-426D-ACD9-1A5FCB40EB0E}">
      <dgm:prSet/>
      <dgm:spPr/>
      <dgm:t>
        <a:bodyPr/>
        <a:lstStyle/>
        <a:p>
          <a:endParaRPr lang="en-PH"/>
        </a:p>
      </dgm:t>
    </dgm:pt>
    <dgm:pt modelId="{B8A96C09-D3D8-4A74-A80B-BEA0C980453B}">
      <dgm:prSet phldrT="[Text]"/>
      <dgm:spPr/>
      <dgm:t>
        <a:bodyPr/>
        <a:lstStyle/>
        <a:p>
          <a:r>
            <a:rPr lang="en-PH" dirty="0" err="1"/>
            <a:t>postHash</a:t>
          </a:r>
          <a:endParaRPr lang="en-PH" dirty="0"/>
        </a:p>
      </dgm:t>
    </dgm:pt>
    <dgm:pt modelId="{E3FAACCE-0CD7-4FD4-BC21-AA3AC94926E0}" type="parTrans" cxnId="{B17A2A60-71E1-45E5-961E-93E09E16DBDE}">
      <dgm:prSet/>
      <dgm:spPr/>
      <dgm:t>
        <a:bodyPr/>
        <a:lstStyle/>
        <a:p>
          <a:endParaRPr lang="en-PH"/>
        </a:p>
      </dgm:t>
    </dgm:pt>
    <dgm:pt modelId="{3CCF7115-C32E-40D2-B920-114BED460AFD}" type="sibTrans" cxnId="{B17A2A60-71E1-45E5-961E-93E09E16DBDE}">
      <dgm:prSet/>
      <dgm:spPr/>
      <dgm:t>
        <a:bodyPr/>
        <a:lstStyle/>
        <a:p>
          <a:endParaRPr lang="en-PH"/>
        </a:p>
      </dgm:t>
    </dgm:pt>
    <dgm:pt modelId="{A90E5BA9-B030-4072-AA39-F4FDDB6BD880}">
      <dgm:prSet phldrT="[Text]"/>
      <dgm:spPr/>
      <dgm:t>
        <a:bodyPr/>
        <a:lstStyle/>
        <a:p>
          <a:r>
            <a:rPr lang="en-PH" dirty="0"/>
            <a:t>datetime</a:t>
          </a:r>
        </a:p>
      </dgm:t>
    </dgm:pt>
    <dgm:pt modelId="{E2728D14-72E4-4149-945D-3BE0F8FB60CA}" type="parTrans" cxnId="{A45E0700-94C5-4387-A183-699629E4B5E3}">
      <dgm:prSet/>
      <dgm:spPr/>
      <dgm:t>
        <a:bodyPr/>
        <a:lstStyle/>
        <a:p>
          <a:endParaRPr lang="en-PH"/>
        </a:p>
      </dgm:t>
    </dgm:pt>
    <dgm:pt modelId="{D061BD53-454C-4918-9133-4B555BA12FF8}" type="sibTrans" cxnId="{A45E0700-94C5-4387-A183-699629E4B5E3}">
      <dgm:prSet/>
      <dgm:spPr/>
      <dgm:t>
        <a:bodyPr/>
        <a:lstStyle/>
        <a:p>
          <a:endParaRPr lang="en-PH"/>
        </a:p>
      </dgm:t>
    </dgm:pt>
    <dgm:pt modelId="{A88D3F5D-F718-4B6B-9757-8CC739956C89}">
      <dgm:prSet phldrT="[Text]"/>
      <dgm:spPr/>
      <dgm:t>
        <a:bodyPr/>
        <a:lstStyle/>
        <a:p>
          <a:r>
            <a:rPr lang="en-PH" dirty="0" err="1"/>
            <a:t>postOwnerId</a:t>
          </a:r>
          <a:endParaRPr lang="en-PH" dirty="0"/>
        </a:p>
      </dgm:t>
    </dgm:pt>
    <dgm:pt modelId="{C1438137-D203-4258-9798-D4050240E6A7}" type="parTrans" cxnId="{0A942573-5B4E-431D-9EEF-036B172D0057}">
      <dgm:prSet/>
      <dgm:spPr/>
      <dgm:t>
        <a:bodyPr/>
        <a:lstStyle/>
        <a:p>
          <a:endParaRPr lang="en-PH"/>
        </a:p>
      </dgm:t>
    </dgm:pt>
    <dgm:pt modelId="{52BCB56F-2ADA-49AC-97A4-C6EC68045FF3}" type="sibTrans" cxnId="{0A942573-5B4E-431D-9EEF-036B172D0057}">
      <dgm:prSet/>
      <dgm:spPr/>
      <dgm:t>
        <a:bodyPr/>
        <a:lstStyle/>
        <a:p>
          <a:endParaRPr lang="en-PH"/>
        </a:p>
      </dgm:t>
    </dgm:pt>
    <dgm:pt modelId="{C3352426-939D-4321-8649-D6716BB162C4}" type="pres">
      <dgm:prSet presAssocID="{34BEB75E-ED6D-4113-9F50-1BF5F1954990}" presName="vert0" presStyleCnt="0">
        <dgm:presLayoutVars>
          <dgm:dir/>
          <dgm:animOne val="branch"/>
          <dgm:animLvl val="lvl"/>
        </dgm:presLayoutVars>
      </dgm:prSet>
      <dgm:spPr/>
    </dgm:pt>
    <dgm:pt modelId="{F0557730-8B9A-4E9D-832D-78384F71DA4A}" type="pres">
      <dgm:prSet presAssocID="{441C9BFF-8AD7-4827-90F5-60BEDCAF3705}" presName="thickLine" presStyleLbl="alignNode1" presStyleIdx="0" presStyleCnt="1"/>
      <dgm:spPr/>
    </dgm:pt>
    <dgm:pt modelId="{CFD527BF-B157-4E07-8C44-F012E9130A4E}" type="pres">
      <dgm:prSet presAssocID="{441C9BFF-8AD7-4827-90F5-60BEDCAF3705}" presName="horz1" presStyleCnt="0"/>
      <dgm:spPr/>
    </dgm:pt>
    <dgm:pt modelId="{E3CC5A9C-1C2B-4849-BDA5-16B8B34A5987}" type="pres">
      <dgm:prSet presAssocID="{441C9BFF-8AD7-4827-90F5-60BEDCAF3705}" presName="tx1" presStyleLbl="revTx" presStyleIdx="0" presStyleCnt="5"/>
      <dgm:spPr/>
    </dgm:pt>
    <dgm:pt modelId="{8D16F346-2AFD-42B3-8D89-71DE88801702}" type="pres">
      <dgm:prSet presAssocID="{441C9BFF-8AD7-4827-90F5-60BEDCAF3705}" presName="vert1" presStyleCnt="0"/>
      <dgm:spPr/>
    </dgm:pt>
    <dgm:pt modelId="{5FF8E2D0-1CBD-49F4-8051-60DA01D1BCC2}" type="pres">
      <dgm:prSet presAssocID="{D809E429-04AF-422B-B080-571F331ACCDF}" presName="vertSpace2a" presStyleCnt="0"/>
      <dgm:spPr/>
    </dgm:pt>
    <dgm:pt modelId="{D68C06F4-D011-4D10-A7CA-231612848987}" type="pres">
      <dgm:prSet presAssocID="{D809E429-04AF-422B-B080-571F331ACCDF}" presName="horz2" presStyleCnt="0"/>
      <dgm:spPr/>
    </dgm:pt>
    <dgm:pt modelId="{A67507B9-D4E0-45F0-8B6F-E1194C50A57D}" type="pres">
      <dgm:prSet presAssocID="{D809E429-04AF-422B-B080-571F331ACCDF}" presName="horzSpace2" presStyleCnt="0"/>
      <dgm:spPr/>
    </dgm:pt>
    <dgm:pt modelId="{7C715882-15D3-4785-8D04-6D401EF6AFB0}" type="pres">
      <dgm:prSet presAssocID="{D809E429-04AF-422B-B080-571F331ACCDF}" presName="tx2" presStyleLbl="revTx" presStyleIdx="1" presStyleCnt="5"/>
      <dgm:spPr/>
    </dgm:pt>
    <dgm:pt modelId="{7345CB9B-9D84-4289-8283-A21AB0F34105}" type="pres">
      <dgm:prSet presAssocID="{D809E429-04AF-422B-B080-571F331ACCDF}" presName="vert2" presStyleCnt="0"/>
      <dgm:spPr/>
    </dgm:pt>
    <dgm:pt modelId="{0FF34B0B-2E65-4520-92BB-4118F260C032}" type="pres">
      <dgm:prSet presAssocID="{D809E429-04AF-422B-B080-571F331ACCDF}" presName="thinLine2b" presStyleLbl="callout" presStyleIdx="0" presStyleCnt="4"/>
      <dgm:spPr/>
    </dgm:pt>
    <dgm:pt modelId="{453D1700-8AF1-45E8-959E-433D1C8D7356}" type="pres">
      <dgm:prSet presAssocID="{D809E429-04AF-422B-B080-571F331ACCDF}" presName="vertSpace2b" presStyleCnt="0"/>
      <dgm:spPr/>
    </dgm:pt>
    <dgm:pt modelId="{CA9C6F60-8A5C-4EED-A23C-87251991486D}" type="pres">
      <dgm:prSet presAssocID="{A88D3F5D-F718-4B6B-9757-8CC739956C89}" presName="horz2" presStyleCnt="0"/>
      <dgm:spPr/>
    </dgm:pt>
    <dgm:pt modelId="{BEB47204-0A21-4866-8BCA-B7C66394AB48}" type="pres">
      <dgm:prSet presAssocID="{A88D3F5D-F718-4B6B-9757-8CC739956C89}" presName="horzSpace2" presStyleCnt="0"/>
      <dgm:spPr/>
    </dgm:pt>
    <dgm:pt modelId="{B2F1244F-B55E-4A6E-A5FC-BBD6AB8DAA92}" type="pres">
      <dgm:prSet presAssocID="{A88D3F5D-F718-4B6B-9757-8CC739956C89}" presName="tx2" presStyleLbl="revTx" presStyleIdx="2" presStyleCnt="5"/>
      <dgm:spPr/>
    </dgm:pt>
    <dgm:pt modelId="{92272911-9EAC-4680-BF6E-4AEF065F66E8}" type="pres">
      <dgm:prSet presAssocID="{A88D3F5D-F718-4B6B-9757-8CC739956C89}" presName="vert2" presStyleCnt="0"/>
      <dgm:spPr/>
    </dgm:pt>
    <dgm:pt modelId="{0937496B-FE89-4C5B-B22E-762B4D038158}" type="pres">
      <dgm:prSet presAssocID="{A88D3F5D-F718-4B6B-9757-8CC739956C89}" presName="thinLine2b" presStyleLbl="callout" presStyleIdx="1" presStyleCnt="4"/>
      <dgm:spPr/>
    </dgm:pt>
    <dgm:pt modelId="{7A8AB7B0-0BEB-4080-A094-5246F6C088BA}" type="pres">
      <dgm:prSet presAssocID="{A88D3F5D-F718-4B6B-9757-8CC739956C89}" presName="vertSpace2b" presStyleCnt="0"/>
      <dgm:spPr/>
    </dgm:pt>
    <dgm:pt modelId="{15A6752B-A400-4195-B5DD-03592935198C}" type="pres">
      <dgm:prSet presAssocID="{B8A96C09-D3D8-4A74-A80B-BEA0C980453B}" presName="horz2" presStyleCnt="0"/>
      <dgm:spPr/>
    </dgm:pt>
    <dgm:pt modelId="{BA431673-A4E9-4785-A54E-FCC40487DB2E}" type="pres">
      <dgm:prSet presAssocID="{B8A96C09-D3D8-4A74-A80B-BEA0C980453B}" presName="horzSpace2" presStyleCnt="0"/>
      <dgm:spPr/>
    </dgm:pt>
    <dgm:pt modelId="{347C6339-B231-447A-BCBE-4DD771E79BCD}" type="pres">
      <dgm:prSet presAssocID="{B8A96C09-D3D8-4A74-A80B-BEA0C980453B}" presName="tx2" presStyleLbl="revTx" presStyleIdx="3" presStyleCnt="5"/>
      <dgm:spPr/>
    </dgm:pt>
    <dgm:pt modelId="{B050AE53-096D-41C4-B06F-035F6E844E1A}" type="pres">
      <dgm:prSet presAssocID="{B8A96C09-D3D8-4A74-A80B-BEA0C980453B}" presName="vert2" presStyleCnt="0"/>
      <dgm:spPr/>
    </dgm:pt>
    <dgm:pt modelId="{38233778-9C02-4BB2-AB72-F25A0E5E82CE}" type="pres">
      <dgm:prSet presAssocID="{B8A96C09-D3D8-4A74-A80B-BEA0C980453B}" presName="thinLine2b" presStyleLbl="callout" presStyleIdx="2" presStyleCnt="4"/>
      <dgm:spPr/>
    </dgm:pt>
    <dgm:pt modelId="{B61029BE-BA77-4BBC-B76C-5D8976283DBB}" type="pres">
      <dgm:prSet presAssocID="{B8A96C09-D3D8-4A74-A80B-BEA0C980453B}" presName="vertSpace2b" presStyleCnt="0"/>
      <dgm:spPr/>
    </dgm:pt>
    <dgm:pt modelId="{F931B3E2-556C-4CFF-9545-D08F9986106E}" type="pres">
      <dgm:prSet presAssocID="{A90E5BA9-B030-4072-AA39-F4FDDB6BD880}" presName="horz2" presStyleCnt="0"/>
      <dgm:spPr/>
    </dgm:pt>
    <dgm:pt modelId="{FAB5F7D6-EF9D-4235-BB15-526F7CAC450C}" type="pres">
      <dgm:prSet presAssocID="{A90E5BA9-B030-4072-AA39-F4FDDB6BD880}" presName="horzSpace2" presStyleCnt="0"/>
      <dgm:spPr/>
    </dgm:pt>
    <dgm:pt modelId="{1A7DDCE1-AE9D-4BF5-86FE-BF88F167DF4B}" type="pres">
      <dgm:prSet presAssocID="{A90E5BA9-B030-4072-AA39-F4FDDB6BD880}" presName="tx2" presStyleLbl="revTx" presStyleIdx="4" presStyleCnt="5"/>
      <dgm:spPr/>
    </dgm:pt>
    <dgm:pt modelId="{A800B557-0B56-4C3B-A1F7-D149B30AEF9B}" type="pres">
      <dgm:prSet presAssocID="{A90E5BA9-B030-4072-AA39-F4FDDB6BD880}" presName="vert2" presStyleCnt="0"/>
      <dgm:spPr/>
    </dgm:pt>
    <dgm:pt modelId="{96804172-8889-4561-9A0F-ED6AD8558439}" type="pres">
      <dgm:prSet presAssocID="{A90E5BA9-B030-4072-AA39-F4FDDB6BD880}" presName="thinLine2b" presStyleLbl="callout" presStyleIdx="3" presStyleCnt="4"/>
      <dgm:spPr/>
    </dgm:pt>
    <dgm:pt modelId="{557824F9-59F8-4589-B84D-38A0A9600673}" type="pres">
      <dgm:prSet presAssocID="{A90E5BA9-B030-4072-AA39-F4FDDB6BD880}" presName="vertSpace2b" presStyleCnt="0"/>
      <dgm:spPr/>
    </dgm:pt>
  </dgm:ptLst>
  <dgm:cxnLst>
    <dgm:cxn modelId="{A45E0700-94C5-4387-A183-699629E4B5E3}" srcId="{441C9BFF-8AD7-4827-90F5-60BEDCAF3705}" destId="{A90E5BA9-B030-4072-AA39-F4FDDB6BD880}" srcOrd="3" destOrd="0" parTransId="{E2728D14-72E4-4149-945D-3BE0F8FB60CA}" sibTransId="{D061BD53-454C-4918-9133-4B555BA12FF8}"/>
    <dgm:cxn modelId="{17458700-08F1-4941-A0BC-C6538D8226E7}" type="presOf" srcId="{A88D3F5D-F718-4B6B-9757-8CC739956C89}" destId="{B2F1244F-B55E-4A6E-A5FC-BBD6AB8DAA92}" srcOrd="0" destOrd="0" presId="urn:microsoft.com/office/officeart/2008/layout/LinedList"/>
    <dgm:cxn modelId="{605E4440-290F-426D-ACD9-1A5FCB40EB0E}" srcId="{441C9BFF-8AD7-4827-90F5-60BEDCAF3705}" destId="{D809E429-04AF-422B-B080-571F331ACCDF}" srcOrd="0" destOrd="0" parTransId="{13CCF95D-B99C-49A1-977D-D76183D718CF}" sibTransId="{E2317A59-187B-401C-A619-D2B0DDE89B9A}"/>
    <dgm:cxn modelId="{9D431260-CBB3-4521-94A6-3C9C77C51698}" type="presOf" srcId="{441C9BFF-8AD7-4827-90F5-60BEDCAF3705}" destId="{E3CC5A9C-1C2B-4849-BDA5-16B8B34A5987}" srcOrd="0" destOrd="0" presId="urn:microsoft.com/office/officeart/2008/layout/LinedList"/>
    <dgm:cxn modelId="{B17A2A60-71E1-45E5-961E-93E09E16DBDE}" srcId="{441C9BFF-8AD7-4827-90F5-60BEDCAF3705}" destId="{B8A96C09-D3D8-4A74-A80B-BEA0C980453B}" srcOrd="2" destOrd="0" parTransId="{E3FAACCE-0CD7-4FD4-BC21-AA3AC94926E0}" sibTransId="{3CCF7115-C32E-40D2-B920-114BED460AFD}"/>
    <dgm:cxn modelId="{523F296D-2CC7-4C29-85F8-5468ED82EAEB}" srcId="{34BEB75E-ED6D-4113-9F50-1BF5F1954990}" destId="{441C9BFF-8AD7-4827-90F5-60BEDCAF3705}" srcOrd="0" destOrd="0" parTransId="{AED53F1B-6F52-4865-A6C0-13F7BB680C57}" sibTransId="{EE93340F-3E48-4F2C-8A92-4BB8BFF38136}"/>
    <dgm:cxn modelId="{0A942573-5B4E-431D-9EEF-036B172D0057}" srcId="{441C9BFF-8AD7-4827-90F5-60BEDCAF3705}" destId="{A88D3F5D-F718-4B6B-9757-8CC739956C89}" srcOrd="1" destOrd="0" parTransId="{C1438137-D203-4258-9798-D4050240E6A7}" sibTransId="{52BCB56F-2ADA-49AC-97A4-C6EC68045FF3}"/>
    <dgm:cxn modelId="{C9D732A5-B2D5-4BE8-B8D0-293BC61F3A12}" type="presOf" srcId="{B8A96C09-D3D8-4A74-A80B-BEA0C980453B}" destId="{347C6339-B231-447A-BCBE-4DD771E79BCD}" srcOrd="0" destOrd="0" presId="urn:microsoft.com/office/officeart/2008/layout/LinedList"/>
    <dgm:cxn modelId="{34236DD2-BD06-4775-87D1-E6C216A0867B}" type="presOf" srcId="{34BEB75E-ED6D-4113-9F50-1BF5F1954990}" destId="{C3352426-939D-4321-8649-D6716BB162C4}" srcOrd="0" destOrd="0" presId="urn:microsoft.com/office/officeart/2008/layout/LinedList"/>
    <dgm:cxn modelId="{D59959D7-2398-44FE-A3B1-2F0B9CA11AE4}" type="presOf" srcId="{D809E429-04AF-422B-B080-571F331ACCDF}" destId="{7C715882-15D3-4785-8D04-6D401EF6AFB0}" srcOrd="0" destOrd="0" presId="urn:microsoft.com/office/officeart/2008/layout/LinedList"/>
    <dgm:cxn modelId="{C3C5DDEB-2C52-4257-BF11-03769C9090EA}" type="presOf" srcId="{A90E5BA9-B030-4072-AA39-F4FDDB6BD880}" destId="{1A7DDCE1-AE9D-4BF5-86FE-BF88F167DF4B}" srcOrd="0" destOrd="0" presId="urn:microsoft.com/office/officeart/2008/layout/LinedList"/>
    <dgm:cxn modelId="{36470C0A-C074-48CF-9380-C8B0BB92A156}" type="presParOf" srcId="{C3352426-939D-4321-8649-D6716BB162C4}" destId="{F0557730-8B9A-4E9D-832D-78384F71DA4A}" srcOrd="0" destOrd="0" presId="urn:microsoft.com/office/officeart/2008/layout/LinedList"/>
    <dgm:cxn modelId="{8D54391B-FF11-4751-9EBC-4209CD9CDEBB}" type="presParOf" srcId="{C3352426-939D-4321-8649-D6716BB162C4}" destId="{CFD527BF-B157-4E07-8C44-F012E9130A4E}" srcOrd="1" destOrd="0" presId="urn:microsoft.com/office/officeart/2008/layout/LinedList"/>
    <dgm:cxn modelId="{8602335E-F6B8-48F5-8109-B6FB80C149F7}" type="presParOf" srcId="{CFD527BF-B157-4E07-8C44-F012E9130A4E}" destId="{E3CC5A9C-1C2B-4849-BDA5-16B8B34A5987}" srcOrd="0" destOrd="0" presId="urn:microsoft.com/office/officeart/2008/layout/LinedList"/>
    <dgm:cxn modelId="{4FAD677C-7748-4F16-9AF1-06F029E11DF9}" type="presParOf" srcId="{CFD527BF-B157-4E07-8C44-F012E9130A4E}" destId="{8D16F346-2AFD-42B3-8D89-71DE88801702}" srcOrd="1" destOrd="0" presId="urn:microsoft.com/office/officeart/2008/layout/LinedList"/>
    <dgm:cxn modelId="{C25A0429-AC3E-4F59-821D-7619C9273151}" type="presParOf" srcId="{8D16F346-2AFD-42B3-8D89-71DE88801702}" destId="{5FF8E2D0-1CBD-49F4-8051-60DA01D1BCC2}" srcOrd="0" destOrd="0" presId="urn:microsoft.com/office/officeart/2008/layout/LinedList"/>
    <dgm:cxn modelId="{FA6E6E5D-B4C2-4972-A2C2-4E189FE47744}" type="presParOf" srcId="{8D16F346-2AFD-42B3-8D89-71DE88801702}" destId="{D68C06F4-D011-4D10-A7CA-231612848987}" srcOrd="1" destOrd="0" presId="urn:microsoft.com/office/officeart/2008/layout/LinedList"/>
    <dgm:cxn modelId="{321E902C-6019-48AB-BCBF-8D8FFADB1F7B}" type="presParOf" srcId="{D68C06F4-D011-4D10-A7CA-231612848987}" destId="{A67507B9-D4E0-45F0-8B6F-E1194C50A57D}" srcOrd="0" destOrd="0" presId="urn:microsoft.com/office/officeart/2008/layout/LinedList"/>
    <dgm:cxn modelId="{D7DCBD32-B2AF-47F7-B7F3-2CB5C296AD22}" type="presParOf" srcId="{D68C06F4-D011-4D10-A7CA-231612848987}" destId="{7C715882-15D3-4785-8D04-6D401EF6AFB0}" srcOrd="1" destOrd="0" presId="urn:microsoft.com/office/officeart/2008/layout/LinedList"/>
    <dgm:cxn modelId="{A662E7C7-B097-4DF3-A9C3-A9FFD88C0928}" type="presParOf" srcId="{D68C06F4-D011-4D10-A7CA-231612848987}" destId="{7345CB9B-9D84-4289-8283-A21AB0F34105}" srcOrd="2" destOrd="0" presId="urn:microsoft.com/office/officeart/2008/layout/LinedList"/>
    <dgm:cxn modelId="{F4232E33-F550-4082-930E-9853E04F9F59}" type="presParOf" srcId="{8D16F346-2AFD-42B3-8D89-71DE88801702}" destId="{0FF34B0B-2E65-4520-92BB-4118F260C032}" srcOrd="2" destOrd="0" presId="urn:microsoft.com/office/officeart/2008/layout/LinedList"/>
    <dgm:cxn modelId="{70D0B9AE-5E3E-444F-AE77-FE3D5C23D3C4}" type="presParOf" srcId="{8D16F346-2AFD-42B3-8D89-71DE88801702}" destId="{453D1700-8AF1-45E8-959E-433D1C8D7356}" srcOrd="3" destOrd="0" presId="urn:microsoft.com/office/officeart/2008/layout/LinedList"/>
    <dgm:cxn modelId="{A2FF4BD7-B963-4D9A-8FE2-164E32966610}" type="presParOf" srcId="{8D16F346-2AFD-42B3-8D89-71DE88801702}" destId="{CA9C6F60-8A5C-4EED-A23C-87251991486D}" srcOrd="4" destOrd="0" presId="urn:microsoft.com/office/officeart/2008/layout/LinedList"/>
    <dgm:cxn modelId="{6A7B161D-B33C-4CF8-A807-BE33F603DCFC}" type="presParOf" srcId="{CA9C6F60-8A5C-4EED-A23C-87251991486D}" destId="{BEB47204-0A21-4866-8BCA-B7C66394AB48}" srcOrd="0" destOrd="0" presId="urn:microsoft.com/office/officeart/2008/layout/LinedList"/>
    <dgm:cxn modelId="{D6ED9E87-2EA6-4A94-AAA7-259589CAA190}" type="presParOf" srcId="{CA9C6F60-8A5C-4EED-A23C-87251991486D}" destId="{B2F1244F-B55E-4A6E-A5FC-BBD6AB8DAA92}" srcOrd="1" destOrd="0" presId="urn:microsoft.com/office/officeart/2008/layout/LinedList"/>
    <dgm:cxn modelId="{A5214F9C-9669-4B5C-86F7-4F8E6F4F5164}" type="presParOf" srcId="{CA9C6F60-8A5C-4EED-A23C-87251991486D}" destId="{92272911-9EAC-4680-BF6E-4AEF065F66E8}" srcOrd="2" destOrd="0" presId="urn:microsoft.com/office/officeart/2008/layout/LinedList"/>
    <dgm:cxn modelId="{781EBB48-CE87-4844-94C3-611C72327B87}" type="presParOf" srcId="{8D16F346-2AFD-42B3-8D89-71DE88801702}" destId="{0937496B-FE89-4C5B-B22E-762B4D038158}" srcOrd="5" destOrd="0" presId="urn:microsoft.com/office/officeart/2008/layout/LinedList"/>
    <dgm:cxn modelId="{52B7C87A-E15A-4523-B6BA-DF6CDC82EACD}" type="presParOf" srcId="{8D16F346-2AFD-42B3-8D89-71DE88801702}" destId="{7A8AB7B0-0BEB-4080-A094-5246F6C088BA}" srcOrd="6" destOrd="0" presId="urn:microsoft.com/office/officeart/2008/layout/LinedList"/>
    <dgm:cxn modelId="{4F3B3904-5405-47C8-B9B6-0FDD9212C1C7}" type="presParOf" srcId="{8D16F346-2AFD-42B3-8D89-71DE88801702}" destId="{15A6752B-A400-4195-B5DD-03592935198C}" srcOrd="7" destOrd="0" presId="urn:microsoft.com/office/officeart/2008/layout/LinedList"/>
    <dgm:cxn modelId="{5C3D2B4E-C1F2-4DE8-A867-71A85479863E}" type="presParOf" srcId="{15A6752B-A400-4195-B5DD-03592935198C}" destId="{BA431673-A4E9-4785-A54E-FCC40487DB2E}" srcOrd="0" destOrd="0" presId="urn:microsoft.com/office/officeart/2008/layout/LinedList"/>
    <dgm:cxn modelId="{7E14B75F-6A59-4695-8E45-8CFFB96AC910}" type="presParOf" srcId="{15A6752B-A400-4195-B5DD-03592935198C}" destId="{347C6339-B231-447A-BCBE-4DD771E79BCD}" srcOrd="1" destOrd="0" presId="urn:microsoft.com/office/officeart/2008/layout/LinedList"/>
    <dgm:cxn modelId="{EEAEAEBF-03ED-4C60-80A9-D6AA4A4BD965}" type="presParOf" srcId="{15A6752B-A400-4195-B5DD-03592935198C}" destId="{B050AE53-096D-41C4-B06F-035F6E844E1A}" srcOrd="2" destOrd="0" presId="urn:microsoft.com/office/officeart/2008/layout/LinedList"/>
    <dgm:cxn modelId="{2FB94A2E-D546-4393-9045-7D7443196C1B}" type="presParOf" srcId="{8D16F346-2AFD-42B3-8D89-71DE88801702}" destId="{38233778-9C02-4BB2-AB72-F25A0E5E82CE}" srcOrd="8" destOrd="0" presId="urn:microsoft.com/office/officeart/2008/layout/LinedList"/>
    <dgm:cxn modelId="{25B785A2-837B-468D-A80A-0E6015642454}" type="presParOf" srcId="{8D16F346-2AFD-42B3-8D89-71DE88801702}" destId="{B61029BE-BA77-4BBC-B76C-5D8976283DBB}" srcOrd="9" destOrd="0" presId="urn:microsoft.com/office/officeart/2008/layout/LinedList"/>
    <dgm:cxn modelId="{4F38AA28-3633-4C36-A411-692DA19A2F5D}" type="presParOf" srcId="{8D16F346-2AFD-42B3-8D89-71DE88801702}" destId="{F931B3E2-556C-4CFF-9545-D08F9986106E}" srcOrd="10" destOrd="0" presId="urn:microsoft.com/office/officeart/2008/layout/LinedList"/>
    <dgm:cxn modelId="{50542C15-B4F4-431A-A360-912749E34DD9}" type="presParOf" srcId="{F931B3E2-556C-4CFF-9545-D08F9986106E}" destId="{FAB5F7D6-EF9D-4235-BB15-526F7CAC450C}" srcOrd="0" destOrd="0" presId="urn:microsoft.com/office/officeart/2008/layout/LinedList"/>
    <dgm:cxn modelId="{C961365E-21B3-47AF-BD45-56B68677F30D}" type="presParOf" srcId="{F931B3E2-556C-4CFF-9545-D08F9986106E}" destId="{1A7DDCE1-AE9D-4BF5-86FE-BF88F167DF4B}" srcOrd="1" destOrd="0" presId="urn:microsoft.com/office/officeart/2008/layout/LinedList"/>
    <dgm:cxn modelId="{4E19EBE9-EF9F-4608-89AD-6E1F44D49484}" type="presParOf" srcId="{F931B3E2-556C-4CFF-9545-D08F9986106E}" destId="{A800B557-0B56-4C3B-A1F7-D149B30AEF9B}" srcOrd="2" destOrd="0" presId="urn:microsoft.com/office/officeart/2008/layout/LinedList"/>
    <dgm:cxn modelId="{7EE7224F-5B0E-4F93-B655-5D816FFB010D}" type="presParOf" srcId="{8D16F346-2AFD-42B3-8D89-71DE88801702}" destId="{96804172-8889-4561-9A0F-ED6AD8558439}" srcOrd="11" destOrd="0" presId="urn:microsoft.com/office/officeart/2008/layout/LinedList"/>
    <dgm:cxn modelId="{19F97EF8-7FE1-4CA2-B6B2-19AEA71686EE}" type="presParOf" srcId="{8D16F346-2AFD-42B3-8D89-71DE88801702}" destId="{557824F9-59F8-4589-B84D-38A0A960067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E1592-6A61-4BF8-98BA-0391E87B0C1B}">
      <dsp:nvSpPr>
        <dsp:cNvPr id="0" name=""/>
        <dsp:cNvSpPr/>
      </dsp:nvSpPr>
      <dsp:spPr>
        <a:xfrm>
          <a:off x="2828987" y="8585476"/>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426F1-4296-4502-B9CF-4D231D33D696}">
      <dsp:nvSpPr>
        <dsp:cNvPr id="0" name=""/>
        <dsp:cNvSpPr/>
      </dsp:nvSpPr>
      <dsp:spPr>
        <a:xfrm>
          <a:off x="1286691" y="4486275"/>
          <a:ext cx="257049" cy="4144921"/>
        </a:xfrm>
        <a:custGeom>
          <a:avLst/>
          <a:gdLst/>
          <a:ahLst/>
          <a:cxnLst/>
          <a:rect l="0" t="0" r="0" b="0"/>
          <a:pathLst>
            <a:path>
              <a:moveTo>
                <a:pt x="0" y="0"/>
              </a:moveTo>
              <a:lnTo>
                <a:pt x="128524" y="0"/>
              </a:lnTo>
              <a:lnTo>
                <a:pt x="128524" y="4144921"/>
              </a:lnTo>
              <a:lnTo>
                <a:pt x="257049" y="414492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D0781-BADE-4BD9-AE24-C3DC12DAF7F8}">
      <dsp:nvSpPr>
        <dsp:cNvPr id="0" name=""/>
        <dsp:cNvSpPr/>
      </dsp:nvSpPr>
      <dsp:spPr>
        <a:xfrm>
          <a:off x="2828987" y="7802212"/>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180F1-AD61-415E-9524-8C8676139CA1}">
      <dsp:nvSpPr>
        <dsp:cNvPr id="0" name=""/>
        <dsp:cNvSpPr/>
      </dsp:nvSpPr>
      <dsp:spPr>
        <a:xfrm>
          <a:off x="2828987" y="7525884"/>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0BB58-8EF7-4B20-B1FD-ED9F22FE7A4D}">
      <dsp:nvSpPr>
        <dsp:cNvPr id="0" name=""/>
        <dsp:cNvSpPr/>
      </dsp:nvSpPr>
      <dsp:spPr>
        <a:xfrm>
          <a:off x="1286691" y="4486275"/>
          <a:ext cx="257049" cy="3315937"/>
        </a:xfrm>
        <a:custGeom>
          <a:avLst/>
          <a:gdLst/>
          <a:ahLst/>
          <a:cxnLst/>
          <a:rect l="0" t="0" r="0" b="0"/>
          <a:pathLst>
            <a:path>
              <a:moveTo>
                <a:pt x="0" y="0"/>
              </a:moveTo>
              <a:lnTo>
                <a:pt x="128524" y="0"/>
              </a:lnTo>
              <a:lnTo>
                <a:pt x="128524" y="3315937"/>
              </a:lnTo>
              <a:lnTo>
                <a:pt x="257049" y="331593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4A36E-F9EC-4311-B1DF-EA82917C6F6D}">
      <dsp:nvSpPr>
        <dsp:cNvPr id="0" name=""/>
        <dsp:cNvSpPr/>
      </dsp:nvSpPr>
      <dsp:spPr>
        <a:xfrm>
          <a:off x="2828987" y="6927508"/>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A8B2-0FDF-4B15-8459-92EFD81FD626}">
      <dsp:nvSpPr>
        <dsp:cNvPr id="0" name=""/>
        <dsp:cNvSpPr/>
      </dsp:nvSpPr>
      <dsp:spPr>
        <a:xfrm>
          <a:off x="1286691" y="4486275"/>
          <a:ext cx="257049" cy="2486953"/>
        </a:xfrm>
        <a:custGeom>
          <a:avLst/>
          <a:gdLst/>
          <a:ahLst/>
          <a:cxnLst/>
          <a:rect l="0" t="0" r="0" b="0"/>
          <a:pathLst>
            <a:path>
              <a:moveTo>
                <a:pt x="0" y="0"/>
              </a:moveTo>
              <a:lnTo>
                <a:pt x="128524" y="0"/>
              </a:lnTo>
              <a:lnTo>
                <a:pt x="128524" y="2486953"/>
              </a:lnTo>
              <a:lnTo>
                <a:pt x="257049" y="248695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2E6F3-CA60-4E17-A6A4-2CE0C065527E}">
      <dsp:nvSpPr>
        <dsp:cNvPr id="0" name=""/>
        <dsp:cNvSpPr/>
      </dsp:nvSpPr>
      <dsp:spPr>
        <a:xfrm>
          <a:off x="4371284" y="6420571"/>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21E04-8D28-4AED-8859-4152E9410BC5}">
      <dsp:nvSpPr>
        <dsp:cNvPr id="0" name=""/>
        <dsp:cNvSpPr/>
      </dsp:nvSpPr>
      <dsp:spPr>
        <a:xfrm>
          <a:off x="4371284" y="6144243"/>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056A5-2DD9-4A9F-8293-EE12A55AF83F}">
      <dsp:nvSpPr>
        <dsp:cNvPr id="0" name=""/>
        <dsp:cNvSpPr/>
      </dsp:nvSpPr>
      <dsp:spPr>
        <a:xfrm>
          <a:off x="2828987" y="6144243"/>
          <a:ext cx="257049" cy="276328"/>
        </a:xfrm>
        <a:custGeom>
          <a:avLst/>
          <a:gdLst/>
          <a:ahLst/>
          <a:cxnLst/>
          <a:rect l="0" t="0" r="0" b="0"/>
          <a:pathLst>
            <a:path>
              <a:moveTo>
                <a:pt x="0" y="0"/>
              </a:moveTo>
              <a:lnTo>
                <a:pt x="128524" y="0"/>
              </a:lnTo>
              <a:lnTo>
                <a:pt x="128524" y="276328"/>
              </a:lnTo>
              <a:lnTo>
                <a:pt x="257049" y="27632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CA201-C372-42EC-BE6F-AA451AC42FF2}">
      <dsp:nvSpPr>
        <dsp:cNvPr id="0" name=""/>
        <dsp:cNvSpPr/>
      </dsp:nvSpPr>
      <dsp:spPr>
        <a:xfrm>
          <a:off x="2828987" y="5867915"/>
          <a:ext cx="257049" cy="276328"/>
        </a:xfrm>
        <a:custGeom>
          <a:avLst/>
          <a:gdLst/>
          <a:ahLst/>
          <a:cxnLst/>
          <a:rect l="0" t="0" r="0" b="0"/>
          <a:pathLst>
            <a:path>
              <a:moveTo>
                <a:pt x="0" y="276328"/>
              </a:moveTo>
              <a:lnTo>
                <a:pt x="128524" y="27632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0D328-5620-4DB1-9AE9-ADD27AC7B8F5}">
      <dsp:nvSpPr>
        <dsp:cNvPr id="0" name=""/>
        <dsp:cNvSpPr/>
      </dsp:nvSpPr>
      <dsp:spPr>
        <a:xfrm>
          <a:off x="1286691" y="4486275"/>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E4257-DF9E-48AA-97CF-5A883E63F3DE}">
      <dsp:nvSpPr>
        <dsp:cNvPr id="0" name=""/>
        <dsp:cNvSpPr/>
      </dsp:nvSpPr>
      <dsp:spPr>
        <a:xfrm>
          <a:off x="2828987" y="526953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44E01-F016-4373-BD3F-A88044A144FF}">
      <dsp:nvSpPr>
        <dsp:cNvPr id="0" name=""/>
        <dsp:cNvSpPr/>
      </dsp:nvSpPr>
      <dsp:spPr>
        <a:xfrm>
          <a:off x="1286691" y="4486275"/>
          <a:ext cx="257049" cy="828984"/>
        </a:xfrm>
        <a:custGeom>
          <a:avLst/>
          <a:gdLst/>
          <a:ahLst/>
          <a:cxnLst/>
          <a:rect l="0" t="0" r="0" b="0"/>
          <a:pathLst>
            <a:path>
              <a:moveTo>
                <a:pt x="0" y="0"/>
              </a:moveTo>
              <a:lnTo>
                <a:pt x="128524" y="0"/>
              </a:lnTo>
              <a:lnTo>
                <a:pt x="128524" y="828984"/>
              </a:lnTo>
              <a:lnTo>
                <a:pt x="257049" y="82898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76BDE-E76E-4333-9C70-CDE9D5A040E7}">
      <dsp:nvSpPr>
        <dsp:cNvPr id="0" name=""/>
        <dsp:cNvSpPr/>
      </dsp:nvSpPr>
      <dsp:spPr>
        <a:xfrm>
          <a:off x="2828987" y="3104634"/>
          <a:ext cx="257049" cy="1657968"/>
        </a:xfrm>
        <a:custGeom>
          <a:avLst/>
          <a:gdLst/>
          <a:ahLst/>
          <a:cxnLst/>
          <a:rect l="0" t="0" r="0" b="0"/>
          <a:pathLst>
            <a:path>
              <a:moveTo>
                <a:pt x="0" y="0"/>
              </a:moveTo>
              <a:lnTo>
                <a:pt x="128524" y="0"/>
              </a:lnTo>
              <a:lnTo>
                <a:pt x="128524" y="1657968"/>
              </a:lnTo>
              <a:lnTo>
                <a:pt x="257049" y="16579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3B9A6-410F-49A9-951C-6B6DC53931B0}">
      <dsp:nvSpPr>
        <dsp:cNvPr id="0" name=""/>
        <dsp:cNvSpPr/>
      </dsp:nvSpPr>
      <dsp:spPr>
        <a:xfrm>
          <a:off x="2828987" y="3104634"/>
          <a:ext cx="257049" cy="1105312"/>
        </a:xfrm>
        <a:custGeom>
          <a:avLst/>
          <a:gdLst/>
          <a:ahLst/>
          <a:cxnLst/>
          <a:rect l="0" t="0" r="0" b="0"/>
          <a:pathLst>
            <a:path>
              <a:moveTo>
                <a:pt x="0" y="0"/>
              </a:moveTo>
              <a:lnTo>
                <a:pt x="128524" y="0"/>
              </a:lnTo>
              <a:lnTo>
                <a:pt x="128524" y="1105312"/>
              </a:lnTo>
              <a:lnTo>
                <a:pt x="257049" y="110531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737D1-B170-410E-B636-D69C244AB233}">
      <dsp:nvSpPr>
        <dsp:cNvPr id="0" name=""/>
        <dsp:cNvSpPr/>
      </dsp:nvSpPr>
      <dsp:spPr>
        <a:xfrm>
          <a:off x="2828987" y="3104634"/>
          <a:ext cx="257049" cy="552656"/>
        </a:xfrm>
        <a:custGeom>
          <a:avLst/>
          <a:gdLst/>
          <a:ahLst/>
          <a:cxnLst/>
          <a:rect l="0" t="0" r="0" b="0"/>
          <a:pathLst>
            <a:path>
              <a:moveTo>
                <a:pt x="0" y="0"/>
              </a:moveTo>
              <a:lnTo>
                <a:pt x="128524" y="0"/>
              </a:lnTo>
              <a:lnTo>
                <a:pt x="128524" y="552656"/>
              </a:lnTo>
              <a:lnTo>
                <a:pt x="257049" y="55265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B956B-5837-4962-AA1E-51181F232425}">
      <dsp:nvSpPr>
        <dsp:cNvPr id="0" name=""/>
        <dsp:cNvSpPr/>
      </dsp:nvSpPr>
      <dsp:spPr>
        <a:xfrm>
          <a:off x="2828987" y="3058914"/>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86875-7235-4762-AA2E-82B15FFCB5F9}">
      <dsp:nvSpPr>
        <dsp:cNvPr id="0" name=""/>
        <dsp:cNvSpPr/>
      </dsp:nvSpPr>
      <dsp:spPr>
        <a:xfrm>
          <a:off x="2828987" y="2551978"/>
          <a:ext cx="257049" cy="552656"/>
        </a:xfrm>
        <a:custGeom>
          <a:avLst/>
          <a:gdLst/>
          <a:ahLst/>
          <a:cxnLst/>
          <a:rect l="0" t="0" r="0" b="0"/>
          <a:pathLst>
            <a:path>
              <a:moveTo>
                <a:pt x="0" y="552656"/>
              </a:moveTo>
              <a:lnTo>
                <a:pt x="128524" y="552656"/>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B297-D82E-4522-A7CE-89EB46DE0AC9}">
      <dsp:nvSpPr>
        <dsp:cNvPr id="0" name=""/>
        <dsp:cNvSpPr/>
      </dsp:nvSpPr>
      <dsp:spPr>
        <a:xfrm>
          <a:off x="2828987" y="1999321"/>
          <a:ext cx="257049" cy="1105312"/>
        </a:xfrm>
        <a:custGeom>
          <a:avLst/>
          <a:gdLst/>
          <a:ahLst/>
          <a:cxnLst/>
          <a:rect l="0" t="0" r="0" b="0"/>
          <a:pathLst>
            <a:path>
              <a:moveTo>
                <a:pt x="0" y="1105312"/>
              </a:moveTo>
              <a:lnTo>
                <a:pt x="128524" y="1105312"/>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61664-926C-4B13-83A6-714117ACC934}">
      <dsp:nvSpPr>
        <dsp:cNvPr id="0" name=""/>
        <dsp:cNvSpPr/>
      </dsp:nvSpPr>
      <dsp:spPr>
        <a:xfrm>
          <a:off x="2828987" y="1446665"/>
          <a:ext cx="257049" cy="1657968"/>
        </a:xfrm>
        <a:custGeom>
          <a:avLst/>
          <a:gdLst/>
          <a:ahLst/>
          <a:cxnLst/>
          <a:rect l="0" t="0" r="0" b="0"/>
          <a:pathLst>
            <a:path>
              <a:moveTo>
                <a:pt x="0" y="1657968"/>
              </a:moveTo>
              <a:lnTo>
                <a:pt x="128524" y="1657968"/>
              </a:lnTo>
              <a:lnTo>
                <a:pt x="128524" y="0"/>
              </a:lnTo>
              <a:lnTo>
                <a:pt x="25704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661CD-9A9D-4BFF-A9A6-5BDAD8DBA7F6}">
      <dsp:nvSpPr>
        <dsp:cNvPr id="0" name=""/>
        <dsp:cNvSpPr/>
      </dsp:nvSpPr>
      <dsp:spPr>
        <a:xfrm>
          <a:off x="1286691" y="3104634"/>
          <a:ext cx="257049" cy="1381640"/>
        </a:xfrm>
        <a:custGeom>
          <a:avLst/>
          <a:gdLst/>
          <a:ahLst/>
          <a:cxnLst/>
          <a:rect l="0" t="0" r="0" b="0"/>
          <a:pathLst>
            <a:path>
              <a:moveTo>
                <a:pt x="0" y="1381640"/>
              </a:moveTo>
              <a:lnTo>
                <a:pt x="128524" y="1381640"/>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5D70D-1BFB-4B56-B7A3-7541F3FAC69C}">
      <dsp:nvSpPr>
        <dsp:cNvPr id="0" name=""/>
        <dsp:cNvSpPr/>
      </dsp:nvSpPr>
      <dsp:spPr>
        <a:xfrm>
          <a:off x="1286691" y="1999321"/>
          <a:ext cx="257049" cy="2486953"/>
        </a:xfrm>
        <a:custGeom>
          <a:avLst/>
          <a:gdLst/>
          <a:ahLst/>
          <a:cxnLst/>
          <a:rect l="0" t="0" r="0" b="0"/>
          <a:pathLst>
            <a:path>
              <a:moveTo>
                <a:pt x="0" y="2486953"/>
              </a:moveTo>
              <a:lnTo>
                <a:pt x="128524" y="2486953"/>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5E9B4-107B-4A09-97F3-F3C932CC1FAB}">
      <dsp:nvSpPr>
        <dsp:cNvPr id="0" name=""/>
        <dsp:cNvSpPr/>
      </dsp:nvSpPr>
      <dsp:spPr>
        <a:xfrm>
          <a:off x="1286691" y="1446665"/>
          <a:ext cx="257049" cy="3039609"/>
        </a:xfrm>
        <a:custGeom>
          <a:avLst/>
          <a:gdLst/>
          <a:ahLst/>
          <a:cxnLst/>
          <a:rect l="0" t="0" r="0" b="0"/>
          <a:pathLst>
            <a:path>
              <a:moveTo>
                <a:pt x="0" y="3039609"/>
              </a:moveTo>
              <a:lnTo>
                <a:pt x="128524" y="3039609"/>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615B-0FCF-4E02-B678-F32A6829BF45}">
      <dsp:nvSpPr>
        <dsp:cNvPr id="0" name=""/>
        <dsp:cNvSpPr/>
      </dsp:nvSpPr>
      <dsp:spPr>
        <a:xfrm>
          <a:off x="2828987" y="848289"/>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7AF7-401C-47B1-A9F5-DCB0268C9DD1}">
      <dsp:nvSpPr>
        <dsp:cNvPr id="0" name=""/>
        <dsp:cNvSpPr/>
      </dsp:nvSpPr>
      <dsp:spPr>
        <a:xfrm>
          <a:off x="1286691" y="894009"/>
          <a:ext cx="257049" cy="3592265"/>
        </a:xfrm>
        <a:custGeom>
          <a:avLst/>
          <a:gdLst/>
          <a:ahLst/>
          <a:cxnLst/>
          <a:rect l="0" t="0" r="0" b="0"/>
          <a:pathLst>
            <a:path>
              <a:moveTo>
                <a:pt x="0" y="3592265"/>
              </a:moveTo>
              <a:lnTo>
                <a:pt x="128524" y="3592265"/>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686600-836A-4BDA-894B-A190C94D51F2}">
      <dsp:nvSpPr>
        <dsp:cNvPr id="0" name=""/>
        <dsp:cNvSpPr/>
      </dsp:nvSpPr>
      <dsp:spPr>
        <a:xfrm>
          <a:off x="2828987" y="295633"/>
          <a:ext cx="257049" cy="91440"/>
        </a:xfrm>
        <a:custGeom>
          <a:avLst/>
          <a:gdLst/>
          <a:ahLst/>
          <a:cxnLst/>
          <a:rect l="0" t="0" r="0" b="0"/>
          <a:pathLst>
            <a:path>
              <a:moveTo>
                <a:pt x="0" y="45720"/>
              </a:moveTo>
              <a:lnTo>
                <a:pt x="25704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E7CF5-257F-4A9A-995F-6B7E3019C585}">
      <dsp:nvSpPr>
        <dsp:cNvPr id="0" name=""/>
        <dsp:cNvSpPr/>
      </dsp:nvSpPr>
      <dsp:spPr>
        <a:xfrm>
          <a:off x="1286691" y="341353"/>
          <a:ext cx="257049" cy="4144921"/>
        </a:xfrm>
        <a:custGeom>
          <a:avLst/>
          <a:gdLst/>
          <a:ahLst/>
          <a:cxnLst/>
          <a:rect l="0" t="0" r="0" b="0"/>
          <a:pathLst>
            <a:path>
              <a:moveTo>
                <a:pt x="0" y="4144921"/>
              </a:moveTo>
              <a:lnTo>
                <a:pt x="128524" y="4144921"/>
              </a:lnTo>
              <a:lnTo>
                <a:pt x="128524" y="0"/>
              </a:lnTo>
              <a:lnTo>
                <a:pt x="25704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FE2A-2BDD-49C2-A757-33715EA3B5E6}">
      <dsp:nvSpPr>
        <dsp:cNvPr id="0" name=""/>
        <dsp:cNvSpPr/>
      </dsp:nvSpPr>
      <dsp:spPr>
        <a:xfrm>
          <a:off x="1444" y="429027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p>
      </dsp:txBody>
      <dsp:txXfrm>
        <a:off x="1444" y="4290274"/>
        <a:ext cx="1285247" cy="392000"/>
      </dsp:txXfrm>
    </dsp:sp>
    <dsp:sp modelId="{CB5AA0EA-4EB1-412D-B3CC-64162133A8FE}">
      <dsp:nvSpPr>
        <dsp:cNvPr id="0" name=""/>
        <dsp:cNvSpPr/>
      </dsp:nvSpPr>
      <dsp:spPr>
        <a:xfrm>
          <a:off x="1543740"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/login</a:t>
          </a:r>
        </a:p>
      </dsp:txBody>
      <dsp:txXfrm>
        <a:off x="1543740" y="145352"/>
        <a:ext cx="1285247" cy="392000"/>
      </dsp:txXfrm>
    </dsp:sp>
    <dsp:sp modelId="{81986015-B6F5-4188-BC1C-47189F699523}">
      <dsp:nvSpPr>
        <dsp:cNvPr id="0" name=""/>
        <dsp:cNvSpPr/>
      </dsp:nvSpPr>
      <dsp:spPr>
        <a:xfrm>
          <a:off x="3086037" y="14535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/login/in</a:t>
          </a:r>
        </a:p>
      </dsp:txBody>
      <dsp:txXfrm>
        <a:off x="3086037" y="145352"/>
        <a:ext cx="1285247" cy="392000"/>
      </dsp:txXfrm>
    </dsp:sp>
    <dsp:sp modelId="{722F8D5D-1F66-417D-B44C-CD4A8F97425D}">
      <dsp:nvSpPr>
        <dsp:cNvPr id="0" name=""/>
        <dsp:cNvSpPr/>
      </dsp:nvSpPr>
      <dsp:spPr>
        <a:xfrm>
          <a:off x="1543740"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/logout</a:t>
          </a:r>
        </a:p>
      </dsp:txBody>
      <dsp:txXfrm>
        <a:off x="1543740" y="698009"/>
        <a:ext cx="1285247" cy="392000"/>
      </dsp:txXfrm>
    </dsp:sp>
    <dsp:sp modelId="{0D631D49-DE9D-4792-9A6C-A983781D0868}">
      <dsp:nvSpPr>
        <dsp:cNvPr id="0" name=""/>
        <dsp:cNvSpPr/>
      </dsp:nvSpPr>
      <dsp:spPr>
        <a:xfrm>
          <a:off x="3086037" y="69800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/logout/out</a:t>
          </a:r>
        </a:p>
      </dsp:txBody>
      <dsp:txXfrm>
        <a:off x="3086037" y="698009"/>
        <a:ext cx="1285247" cy="392000"/>
      </dsp:txXfrm>
    </dsp:sp>
    <dsp:sp modelId="{7E563FBE-F4AA-495E-94B1-06B29D84521A}">
      <dsp:nvSpPr>
        <dsp:cNvPr id="0" name=""/>
        <dsp:cNvSpPr/>
      </dsp:nvSpPr>
      <dsp:spPr>
        <a:xfrm>
          <a:off x="1543740"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a:t>
          </a:r>
        </a:p>
      </dsp:txBody>
      <dsp:txXfrm>
        <a:off x="1543740" y="1250665"/>
        <a:ext cx="1285247" cy="392000"/>
      </dsp:txXfrm>
    </dsp:sp>
    <dsp:sp modelId="{6F197927-C0F0-4E1F-8BDD-63D6333E4128}">
      <dsp:nvSpPr>
        <dsp:cNvPr id="0" name=""/>
        <dsp:cNvSpPr/>
      </dsp:nvSpPr>
      <dsp:spPr>
        <a:xfrm>
          <a:off x="1543740"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/search/&lt;search&gt;.&lt;category&gt;</a:t>
          </a:r>
        </a:p>
      </dsp:txBody>
      <dsp:txXfrm>
        <a:off x="1543740" y="1803321"/>
        <a:ext cx="1285247" cy="392000"/>
      </dsp:txXfrm>
    </dsp:sp>
    <dsp:sp modelId="{05DB6E90-F1BC-4563-8BE1-362C4FBDDAA7}">
      <dsp:nvSpPr>
        <dsp:cNvPr id="0" name=""/>
        <dsp:cNvSpPr/>
      </dsp:nvSpPr>
      <dsp:spPr>
        <a:xfrm>
          <a:off x="1543740"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/post/&lt;</a:t>
          </a:r>
          <a:r>
            <a:rPr lang="en-PH" sz="700" i="0" u="none" kern="1200" dirty="0" err="1"/>
            <a:t>posthash</a:t>
          </a:r>
          <a:r>
            <a:rPr lang="en-PH" sz="700" i="0" u="none" kern="1200" dirty="0"/>
            <a:t>&gt;</a:t>
          </a:r>
        </a:p>
      </dsp:txBody>
      <dsp:txXfrm>
        <a:off x="1543740" y="2908634"/>
        <a:ext cx="1285247" cy="392000"/>
      </dsp:txXfrm>
    </dsp:sp>
    <dsp:sp modelId="{86B18651-4B39-4A90-8CF0-600AB3AADA34}">
      <dsp:nvSpPr>
        <dsp:cNvPr id="0" name=""/>
        <dsp:cNvSpPr/>
      </dsp:nvSpPr>
      <dsp:spPr>
        <a:xfrm>
          <a:off x="3086037" y="125066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/post/&lt;</a:t>
          </a:r>
          <a:r>
            <a:rPr lang="en-PH" sz="700" i="0" u="none" kern="1200" dirty="0" err="1"/>
            <a:t>posthash</a:t>
          </a:r>
          <a:r>
            <a:rPr lang="en-PH" sz="700" i="0" u="none" kern="1200" dirty="0"/>
            <a:t>&gt;/edit</a:t>
          </a:r>
        </a:p>
      </dsp:txBody>
      <dsp:txXfrm>
        <a:off x="3086037" y="1250665"/>
        <a:ext cx="1285247" cy="392000"/>
      </dsp:txXfrm>
    </dsp:sp>
    <dsp:sp modelId="{AE10DB7C-6AB9-4575-8BB0-A927B8D0D8FA}">
      <dsp:nvSpPr>
        <dsp:cNvPr id="0" name=""/>
        <dsp:cNvSpPr/>
      </dsp:nvSpPr>
      <dsp:spPr>
        <a:xfrm>
          <a:off x="3086037" y="180332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/post/&lt;</a:t>
          </a:r>
          <a:r>
            <a:rPr lang="en-PH" sz="700" i="0" u="none" kern="1200" dirty="0" err="1"/>
            <a:t>posthash</a:t>
          </a:r>
          <a:r>
            <a:rPr lang="en-PH" sz="700" i="0" u="none" kern="1200" dirty="0"/>
            <a:t>&gt;/save</a:t>
          </a:r>
        </a:p>
      </dsp:txBody>
      <dsp:txXfrm>
        <a:off x="3086037" y="1803321"/>
        <a:ext cx="1285247" cy="392000"/>
      </dsp:txXfrm>
    </dsp:sp>
    <dsp:sp modelId="{9A7971A1-2C58-4EC6-BED5-83583828F48A}">
      <dsp:nvSpPr>
        <dsp:cNvPr id="0" name=""/>
        <dsp:cNvSpPr/>
      </dsp:nvSpPr>
      <dsp:spPr>
        <a:xfrm>
          <a:off x="3086037" y="2355977"/>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/post/&lt;</a:t>
          </a:r>
          <a:r>
            <a:rPr lang="en-PH" sz="700" i="0" u="none" kern="1200" dirty="0" err="1"/>
            <a:t>posthash</a:t>
          </a:r>
          <a:r>
            <a:rPr lang="en-PH" sz="700" i="0" u="none" kern="1200" dirty="0"/>
            <a:t>&gt;/delete</a:t>
          </a:r>
        </a:p>
      </dsp:txBody>
      <dsp:txXfrm>
        <a:off x="3086037" y="2355977"/>
        <a:ext cx="1285247" cy="392000"/>
      </dsp:txXfrm>
    </dsp:sp>
    <dsp:sp modelId="{4C2E8825-CD3A-4B5F-9FE3-B3DBBF3B5932}">
      <dsp:nvSpPr>
        <dsp:cNvPr id="0" name=""/>
        <dsp:cNvSpPr/>
      </dsp:nvSpPr>
      <dsp:spPr>
        <a:xfrm>
          <a:off x="3086037" y="290863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/post/new</a:t>
          </a:r>
        </a:p>
      </dsp:txBody>
      <dsp:txXfrm>
        <a:off x="3086037" y="2908634"/>
        <a:ext cx="1285247" cy="392000"/>
      </dsp:txXfrm>
    </dsp:sp>
    <dsp:sp modelId="{DC56E3C8-3C4C-42C3-AD88-4684E55FBA33}">
      <dsp:nvSpPr>
        <dsp:cNvPr id="0" name=""/>
        <dsp:cNvSpPr/>
      </dsp:nvSpPr>
      <dsp:spPr>
        <a:xfrm>
          <a:off x="3086037" y="346129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/post/like</a:t>
          </a:r>
        </a:p>
      </dsp:txBody>
      <dsp:txXfrm>
        <a:off x="3086037" y="3461290"/>
        <a:ext cx="1285247" cy="392000"/>
      </dsp:txXfrm>
    </dsp:sp>
    <dsp:sp modelId="{0BAD29FA-B2C8-4B8C-95DF-C171B7B462A6}">
      <dsp:nvSpPr>
        <dsp:cNvPr id="0" name=""/>
        <dsp:cNvSpPr/>
      </dsp:nvSpPr>
      <dsp:spPr>
        <a:xfrm>
          <a:off x="3086037" y="401394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/post/report</a:t>
          </a:r>
        </a:p>
      </dsp:txBody>
      <dsp:txXfrm>
        <a:off x="3086037" y="4013946"/>
        <a:ext cx="1285247" cy="392000"/>
      </dsp:txXfrm>
    </dsp:sp>
    <dsp:sp modelId="{3CFF1962-B170-4E02-981E-F70C7372C79C}">
      <dsp:nvSpPr>
        <dsp:cNvPr id="0" name=""/>
        <dsp:cNvSpPr/>
      </dsp:nvSpPr>
      <dsp:spPr>
        <a:xfrm>
          <a:off x="3086037" y="456660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/post/comment</a:t>
          </a:r>
        </a:p>
      </dsp:txBody>
      <dsp:txXfrm>
        <a:off x="3086037" y="4566602"/>
        <a:ext cx="1285247" cy="392000"/>
      </dsp:txXfrm>
    </dsp:sp>
    <dsp:sp modelId="{819A6740-CEEB-4D64-86BD-69F09515069C}">
      <dsp:nvSpPr>
        <dsp:cNvPr id="0" name=""/>
        <dsp:cNvSpPr/>
      </dsp:nvSpPr>
      <dsp:spPr>
        <a:xfrm>
          <a:off x="1543740"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/signup</a:t>
          </a:r>
        </a:p>
      </dsp:txBody>
      <dsp:txXfrm>
        <a:off x="1543740" y="5119259"/>
        <a:ext cx="1285247" cy="392000"/>
      </dsp:txXfrm>
    </dsp:sp>
    <dsp:sp modelId="{B91A4BAB-B5F1-477A-87F1-F762AC724B3E}">
      <dsp:nvSpPr>
        <dsp:cNvPr id="0" name=""/>
        <dsp:cNvSpPr/>
      </dsp:nvSpPr>
      <dsp:spPr>
        <a:xfrm>
          <a:off x="3086037" y="511925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/signup/save</a:t>
          </a:r>
        </a:p>
      </dsp:txBody>
      <dsp:txXfrm>
        <a:off x="3086037" y="5119259"/>
        <a:ext cx="1285247" cy="392000"/>
      </dsp:txXfrm>
    </dsp:sp>
    <dsp:sp modelId="{2A2867CB-CA48-4D15-BDD1-AEE4D30C5C71}">
      <dsp:nvSpPr>
        <dsp:cNvPr id="0" name=""/>
        <dsp:cNvSpPr/>
      </dsp:nvSpPr>
      <dsp:spPr>
        <a:xfrm>
          <a:off x="1543740"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p>
      </dsp:txBody>
      <dsp:txXfrm>
        <a:off x="1543740" y="5948243"/>
        <a:ext cx="1285247" cy="392000"/>
      </dsp:txXfrm>
    </dsp:sp>
    <dsp:sp modelId="{CC81E544-050C-42F2-9A23-930845DEEF2C}">
      <dsp:nvSpPr>
        <dsp:cNvPr id="0" name=""/>
        <dsp:cNvSpPr/>
      </dsp:nvSpPr>
      <dsp:spPr>
        <a:xfrm>
          <a:off x="3086037" y="5671915"/>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r>
            <a:rPr lang="en-PH" sz="700" i="0" u="none" kern="1200"/>
            <a:t>/search</a:t>
          </a:r>
          <a:endParaRPr lang="en-PH" sz="700" i="0" u="none" kern="1200" dirty="0"/>
        </a:p>
      </dsp:txBody>
      <dsp:txXfrm>
        <a:off x="3086037" y="5671915"/>
        <a:ext cx="1285247" cy="392000"/>
      </dsp:txXfrm>
    </dsp:sp>
    <dsp:sp modelId="{E10FB195-6400-4935-BFBA-6C89C0AC2BE0}">
      <dsp:nvSpPr>
        <dsp:cNvPr id="0" name=""/>
        <dsp:cNvSpPr/>
      </dsp:nvSpPr>
      <dsp:spPr>
        <a:xfrm>
          <a:off x="3086037" y="6224571"/>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/profile/settings</a:t>
          </a:r>
        </a:p>
      </dsp:txBody>
      <dsp:txXfrm>
        <a:off x="3086037" y="6224571"/>
        <a:ext cx="1285247" cy="392000"/>
      </dsp:txXfrm>
    </dsp:sp>
    <dsp:sp modelId="{A063358C-0698-42F7-9923-2B9323B852DF}">
      <dsp:nvSpPr>
        <dsp:cNvPr id="0" name=""/>
        <dsp:cNvSpPr/>
      </dsp:nvSpPr>
      <dsp:spPr>
        <a:xfrm>
          <a:off x="4628333" y="5948243"/>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profile/settings/save</a:t>
          </a:r>
        </a:p>
      </dsp:txBody>
      <dsp:txXfrm>
        <a:off x="4628333" y="5948243"/>
        <a:ext cx="1285247" cy="392000"/>
      </dsp:txXfrm>
    </dsp:sp>
    <dsp:sp modelId="{5149C0C6-E11C-4AB0-947A-FEDDB9A1B641}">
      <dsp:nvSpPr>
        <dsp:cNvPr id="0" name=""/>
        <dsp:cNvSpPr/>
      </dsp:nvSpPr>
      <dsp:spPr>
        <a:xfrm>
          <a:off x="4628333" y="6500899"/>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profile/settings/delete</a:t>
          </a:r>
        </a:p>
      </dsp:txBody>
      <dsp:txXfrm>
        <a:off x="4628333" y="6500899"/>
        <a:ext cx="1285247" cy="392000"/>
      </dsp:txXfrm>
    </dsp:sp>
    <dsp:sp modelId="{03C67C4F-9566-4A9F-9740-3314E609EC66}">
      <dsp:nvSpPr>
        <dsp:cNvPr id="0" name=""/>
        <dsp:cNvSpPr/>
      </dsp:nvSpPr>
      <dsp:spPr>
        <a:xfrm>
          <a:off x="1543740"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/user/&lt;username&gt;</a:t>
          </a:r>
        </a:p>
      </dsp:txBody>
      <dsp:txXfrm>
        <a:off x="1543740" y="6777228"/>
        <a:ext cx="1285247" cy="392000"/>
      </dsp:txXfrm>
    </dsp:sp>
    <dsp:sp modelId="{8A5EDA7B-2921-4F34-8137-D1C6E7E07DEE}">
      <dsp:nvSpPr>
        <dsp:cNvPr id="0" name=""/>
        <dsp:cNvSpPr/>
      </dsp:nvSpPr>
      <dsp:spPr>
        <a:xfrm>
          <a:off x="3086037" y="6777228"/>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r>
            <a:rPr lang="en-PH" sz="700" i="0" u="none" kern="1200"/>
            <a:t>user/&lt;</a:t>
          </a:r>
          <a:r>
            <a:rPr lang="en-PH" sz="700" i="0" u="none" kern="1200" dirty="0"/>
            <a:t>username&gt;/search</a:t>
          </a:r>
        </a:p>
      </dsp:txBody>
      <dsp:txXfrm>
        <a:off x="3086037" y="6777228"/>
        <a:ext cx="1285247" cy="392000"/>
      </dsp:txXfrm>
    </dsp:sp>
    <dsp:sp modelId="{3D03D195-B2A0-4E0E-98B5-C02B3E4D07C7}">
      <dsp:nvSpPr>
        <dsp:cNvPr id="0" name=""/>
        <dsp:cNvSpPr/>
      </dsp:nvSpPr>
      <dsp:spPr>
        <a:xfrm>
          <a:off x="1543740" y="7606212"/>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/validate</a:t>
          </a:r>
        </a:p>
      </dsp:txBody>
      <dsp:txXfrm>
        <a:off x="1543740" y="7606212"/>
        <a:ext cx="1285247" cy="392000"/>
      </dsp:txXfrm>
    </dsp:sp>
    <dsp:sp modelId="{5A414EAD-06E0-4406-B805-5E2104B3D0DD}">
      <dsp:nvSpPr>
        <dsp:cNvPr id="0" name=""/>
        <dsp:cNvSpPr/>
      </dsp:nvSpPr>
      <dsp:spPr>
        <a:xfrm>
          <a:off x="3086037" y="7329884"/>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/validate/password</a:t>
          </a:r>
        </a:p>
      </dsp:txBody>
      <dsp:txXfrm>
        <a:off x="3086037" y="7329884"/>
        <a:ext cx="1285247" cy="392000"/>
      </dsp:txXfrm>
    </dsp:sp>
    <dsp:sp modelId="{E4CF3A31-AE00-43BC-B93C-2DE86D4CC973}">
      <dsp:nvSpPr>
        <dsp:cNvPr id="0" name=""/>
        <dsp:cNvSpPr/>
      </dsp:nvSpPr>
      <dsp:spPr>
        <a:xfrm>
          <a:off x="3086037" y="7882540"/>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/validate/username</a:t>
          </a:r>
        </a:p>
      </dsp:txBody>
      <dsp:txXfrm>
        <a:off x="3086037" y="7882540"/>
        <a:ext cx="1285247" cy="392000"/>
      </dsp:txXfrm>
    </dsp:sp>
    <dsp:sp modelId="{B713F195-15C1-4F58-AAA4-FEE3AAA2278A}">
      <dsp:nvSpPr>
        <dsp:cNvPr id="0" name=""/>
        <dsp:cNvSpPr/>
      </dsp:nvSpPr>
      <dsp:spPr>
        <a:xfrm>
          <a:off x="1543740"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/debug</a:t>
          </a:r>
        </a:p>
      </dsp:txBody>
      <dsp:txXfrm>
        <a:off x="1543740" y="8435196"/>
        <a:ext cx="1285247" cy="392000"/>
      </dsp:txXfrm>
    </dsp:sp>
    <dsp:sp modelId="{1E3288A7-BF23-4BB5-80BD-8CC56FFAD560}">
      <dsp:nvSpPr>
        <dsp:cNvPr id="0" name=""/>
        <dsp:cNvSpPr/>
      </dsp:nvSpPr>
      <dsp:spPr>
        <a:xfrm>
          <a:off x="3086037" y="8435196"/>
          <a:ext cx="1285247" cy="3920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Various debugging segments which are only accessible if request is executed by localhost.</a:t>
          </a:r>
        </a:p>
      </dsp:txBody>
      <dsp:txXfrm>
        <a:off x="3086037" y="8435196"/>
        <a:ext cx="1285247" cy="39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63D8-5A30-4268-907B-6DAD585F0DA8}">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11E1-277E-4BCE-899E-7E85F38D2BB4}">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post</a:t>
          </a:r>
        </a:p>
      </dsp:txBody>
      <dsp:txXfrm>
        <a:off x="0" y="0"/>
        <a:ext cx="1183005" cy="7735888"/>
      </dsp:txXfrm>
    </dsp:sp>
    <dsp:sp modelId="{617D0178-AC32-465E-B17F-9357C9E5E59B}">
      <dsp:nvSpPr>
        <dsp:cNvPr id="0" name=""/>
        <dsp:cNvSpPr/>
      </dsp:nvSpPr>
      <dsp:spPr>
        <a:xfrm>
          <a:off x="1271730" y="4070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userId</a:t>
          </a:r>
          <a:endParaRPr lang="en-PH" sz="3700" kern="1200" dirty="0"/>
        </a:p>
      </dsp:txBody>
      <dsp:txXfrm>
        <a:off x="1271730" y="40700"/>
        <a:ext cx="4643294" cy="814005"/>
      </dsp:txXfrm>
    </dsp:sp>
    <dsp:sp modelId="{7CB34AA6-99B0-49CD-BF83-BB8CF1B80148}">
      <dsp:nvSpPr>
        <dsp:cNvPr id="0" name=""/>
        <dsp:cNvSpPr/>
      </dsp:nvSpPr>
      <dsp:spPr>
        <a:xfrm>
          <a:off x="1183005" y="85470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00002-FE15-4159-8C5B-AFFA9019A841}">
      <dsp:nvSpPr>
        <dsp:cNvPr id="0" name=""/>
        <dsp:cNvSpPr/>
      </dsp:nvSpPr>
      <dsp:spPr>
        <a:xfrm>
          <a:off x="1271730" y="89540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description</a:t>
          </a:r>
        </a:p>
      </dsp:txBody>
      <dsp:txXfrm>
        <a:off x="1271730" y="895406"/>
        <a:ext cx="4643294" cy="814005"/>
      </dsp:txXfrm>
    </dsp:sp>
    <dsp:sp modelId="{D043A21F-0090-4A8B-804E-B9EABE86DBD9}">
      <dsp:nvSpPr>
        <dsp:cNvPr id="0" name=""/>
        <dsp:cNvSpPr/>
      </dsp:nvSpPr>
      <dsp:spPr>
        <a:xfrm>
          <a:off x="1183005" y="170941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C91F3-F1EF-416C-9781-89F0FDCED3AC}">
      <dsp:nvSpPr>
        <dsp:cNvPr id="0" name=""/>
        <dsp:cNvSpPr/>
      </dsp:nvSpPr>
      <dsp:spPr>
        <a:xfrm>
          <a:off x="1271730" y="175011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category</a:t>
          </a:r>
        </a:p>
      </dsp:txBody>
      <dsp:txXfrm>
        <a:off x="1271730" y="1750112"/>
        <a:ext cx="4643294" cy="814005"/>
      </dsp:txXfrm>
    </dsp:sp>
    <dsp:sp modelId="{1B2B6C0B-3DCB-45D5-BC50-DBBFD4209581}">
      <dsp:nvSpPr>
        <dsp:cNvPr id="0" name=""/>
        <dsp:cNvSpPr/>
      </dsp:nvSpPr>
      <dsp:spPr>
        <a:xfrm>
          <a:off x="1183005" y="256411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9F1D3-349E-4F29-8296-6CEDCF5668FB}">
      <dsp:nvSpPr>
        <dsp:cNvPr id="0" name=""/>
        <dsp:cNvSpPr/>
      </dsp:nvSpPr>
      <dsp:spPr>
        <a:xfrm>
          <a:off x="1271730" y="260481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label</a:t>
          </a:r>
        </a:p>
      </dsp:txBody>
      <dsp:txXfrm>
        <a:off x="1271730" y="2604818"/>
        <a:ext cx="4643294" cy="814005"/>
      </dsp:txXfrm>
    </dsp:sp>
    <dsp:sp modelId="{52088E0D-C3BF-4C0C-BCB3-3EC8C2AC9DA2}">
      <dsp:nvSpPr>
        <dsp:cNvPr id="0" name=""/>
        <dsp:cNvSpPr/>
      </dsp:nvSpPr>
      <dsp:spPr>
        <a:xfrm>
          <a:off x="1183005" y="341882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068B0-542F-4DE4-994B-0B61AD10AEFD}">
      <dsp:nvSpPr>
        <dsp:cNvPr id="0" name=""/>
        <dsp:cNvSpPr/>
      </dsp:nvSpPr>
      <dsp:spPr>
        <a:xfrm>
          <a:off x="1271730" y="3459524"/>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link</a:t>
          </a:r>
        </a:p>
      </dsp:txBody>
      <dsp:txXfrm>
        <a:off x="1271730" y="3459524"/>
        <a:ext cx="4643294" cy="814005"/>
      </dsp:txXfrm>
    </dsp:sp>
    <dsp:sp modelId="{5D1B674A-EB9E-449D-9DFE-2BD35675B4CC}">
      <dsp:nvSpPr>
        <dsp:cNvPr id="0" name=""/>
        <dsp:cNvSpPr/>
      </dsp:nvSpPr>
      <dsp:spPr>
        <a:xfrm>
          <a:off x="1183005" y="427353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106C8-16C6-42CF-8CED-D3D24EB67C1D}">
      <dsp:nvSpPr>
        <dsp:cNvPr id="0" name=""/>
        <dsp:cNvSpPr/>
      </dsp:nvSpPr>
      <dsp:spPr>
        <a:xfrm>
          <a:off x="1271730" y="431423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imgurl</a:t>
          </a:r>
          <a:endParaRPr lang="en-PH" sz="3700" kern="1200" dirty="0"/>
        </a:p>
      </dsp:txBody>
      <dsp:txXfrm>
        <a:off x="1271730" y="4314230"/>
        <a:ext cx="4643294" cy="814005"/>
      </dsp:txXfrm>
    </dsp:sp>
    <dsp:sp modelId="{20F1D7F6-EC48-461B-B3AD-9E05401386ED}">
      <dsp:nvSpPr>
        <dsp:cNvPr id="0" name=""/>
        <dsp:cNvSpPr/>
      </dsp:nvSpPr>
      <dsp:spPr>
        <a:xfrm>
          <a:off x="1183005" y="51282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FF8CD-217C-487E-B1CB-BE83B0E89B74}">
      <dsp:nvSpPr>
        <dsp:cNvPr id="0" name=""/>
        <dsp:cNvSpPr/>
      </dsp:nvSpPr>
      <dsp:spPr>
        <a:xfrm>
          <a:off x="1271730" y="516893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postHash</a:t>
          </a:r>
          <a:endParaRPr lang="en-PH" sz="3700" kern="1200" dirty="0"/>
        </a:p>
      </dsp:txBody>
      <dsp:txXfrm>
        <a:off x="1271730" y="5168936"/>
        <a:ext cx="4643294" cy="814005"/>
      </dsp:txXfrm>
    </dsp:sp>
    <dsp:sp modelId="{01BCB8D6-D9A8-4C02-A617-FCE68BD353E5}">
      <dsp:nvSpPr>
        <dsp:cNvPr id="0" name=""/>
        <dsp:cNvSpPr/>
      </dsp:nvSpPr>
      <dsp:spPr>
        <a:xfrm>
          <a:off x="1183005" y="598294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DECF6-C59D-4844-BC45-87B3F747C94E}">
      <dsp:nvSpPr>
        <dsp:cNvPr id="0" name=""/>
        <dsp:cNvSpPr/>
      </dsp:nvSpPr>
      <dsp:spPr>
        <a:xfrm>
          <a:off x="1271730" y="602364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datetime</a:t>
          </a:r>
        </a:p>
      </dsp:txBody>
      <dsp:txXfrm>
        <a:off x="1271730" y="6023642"/>
        <a:ext cx="4643294" cy="814005"/>
      </dsp:txXfrm>
    </dsp:sp>
    <dsp:sp modelId="{AA6A103B-815F-4263-BE2C-63EDBE02E68F}">
      <dsp:nvSpPr>
        <dsp:cNvPr id="0" name=""/>
        <dsp:cNvSpPr/>
      </dsp:nvSpPr>
      <dsp:spPr>
        <a:xfrm>
          <a:off x="1183005" y="683764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67DC9-819E-4A2E-9C77-82E84072AD3C}">
      <dsp:nvSpPr>
        <dsp:cNvPr id="0" name=""/>
        <dsp:cNvSpPr/>
      </dsp:nvSpPr>
      <dsp:spPr>
        <a:xfrm>
          <a:off x="1271730" y="687834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editdatetime</a:t>
          </a:r>
          <a:endParaRPr lang="en-PH" sz="3700" kern="1200" dirty="0"/>
        </a:p>
      </dsp:txBody>
      <dsp:txXfrm>
        <a:off x="1271730" y="6878348"/>
        <a:ext cx="4643294" cy="814005"/>
      </dsp:txXfrm>
    </dsp:sp>
    <dsp:sp modelId="{7901ACD1-8C6C-4931-A1D6-519060906981}">
      <dsp:nvSpPr>
        <dsp:cNvPr id="0" name=""/>
        <dsp:cNvSpPr/>
      </dsp:nvSpPr>
      <dsp:spPr>
        <a:xfrm>
          <a:off x="1183005" y="769235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B4C3-266E-4697-AAE0-54DD76537A7C}">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690E-C7BC-4915-804E-04E93AF8C6D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PH" sz="2000" kern="1200" dirty="0"/>
            <a:t>comment</a:t>
          </a:r>
        </a:p>
      </dsp:txBody>
      <dsp:txXfrm>
        <a:off x="0" y="0"/>
        <a:ext cx="1183005" cy="7735888"/>
      </dsp:txXfrm>
    </dsp:sp>
    <dsp:sp modelId="{99212178-0F69-4232-AF45-059B522B7556}">
      <dsp:nvSpPr>
        <dsp:cNvPr id="0" name=""/>
        <dsp:cNvSpPr/>
      </dsp:nvSpPr>
      <dsp:spPr>
        <a:xfrm>
          <a:off x="1271730" y="72901"/>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userId</a:t>
          </a:r>
          <a:endParaRPr lang="en-PH" sz="6500" kern="1200" dirty="0"/>
        </a:p>
      </dsp:txBody>
      <dsp:txXfrm>
        <a:off x="1271730" y="72901"/>
        <a:ext cx="4643294" cy="1458033"/>
      </dsp:txXfrm>
    </dsp:sp>
    <dsp:sp modelId="{B3251EAE-C421-4680-B2CD-B6F258D5514C}">
      <dsp:nvSpPr>
        <dsp:cNvPr id="0" name=""/>
        <dsp:cNvSpPr/>
      </dsp:nvSpPr>
      <dsp:spPr>
        <a:xfrm>
          <a:off x="1183005" y="15309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01A66-50FB-49A2-9AB4-CE706B4CDF38}">
      <dsp:nvSpPr>
        <dsp:cNvPr id="0" name=""/>
        <dsp:cNvSpPr/>
      </dsp:nvSpPr>
      <dsp:spPr>
        <a:xfrm>
          <a:off x="1271730" y="1603836"/>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text</a:t>
          </a:r>
        </a:p>
      </dsp:txBody>
      <dsp:txXfrm>
        <a:off x="1271730" y="1603836"/>
        <a:ext cx="4643294" cy="1458033"/>
      </dsp:txXfrm>
    </dsp:sp>
    <dsp:sp modelId="{C2D98C45-9979-4013-BF1B-30825DCF5DBD}">
      <dsp:nvSpPr>
        <dsp:cNvPr id="0" name=""/>
        <dsp:cNvSpPr/>
      </dsp:nvSpPr>
      <dsp:spPr>
        <a:xfrm>
          <a:off x="1183005" y="30618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F3CE2-76E7-49FB-B50E-A08C1FA95CF7}">
      <dsp:nvSpPr>
        <dsp:cNvPr id="0" name=""/>
        <dsp:cNvSpPr/>
      </dsp:nvSpPr>
      <dsp:spPr>
        <a:xfrm>
          <a:off x="1271730" y="313477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postHash</a:t>
          </a:r>
          <a:endParaRPr lang="en-PH" sz="6500" kern="1200" dirty="0"/>
        </a:p>
      </dsp:txBody>
      <dsp:txXfrm>
        <a:off x="1271730" y="3134772"/>
        <a:ext cx="4643294" cy="1458033"/>
      </dsp:txXfrm>
    </dsp:sp>
    <dsp:sp modelId="{259B6B5F-4D91-46AF-B461-60153417BB58}">
      <dsp:nvSpPr>
        <dsp:cNvPr id="0" name=""/>
        <dsp:cNvSpPr/>
      </dsp:nvSpPr>
      <dsp:spPr>
        <a:xfrm>
          <a:off x="1183005" y="45928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0C9BC-8230-4920-B8A3-1FA4AC47556A}">
      <dsp:nvSpPr>
        <dsp:cNvPr id="0" name=""/>
        <dsp:cNvSpPr/>
      </dsp:nvSpPr>
      <dsp:spPr>
        <a:xfrm>
          <a:off x="1271730" y="4665707"/>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datetime</a:t>
          </a:r>
        </a:p>
      </dsp:txBody>
      <dsp:txXfrm>
        <a:off x="1271730" y="4665707"/>
        <a:ext cx="4643294" cy="1458033"/>
      </dsp:txXfrm>
    </dsp:sp>
    <dsp:sp modelId="{D81E8F91-3B98-4BE8-87B4-91FBDC175A0C}">
      <dsp:nvSpPr>
        <dsp:cNvPr id="0" name=""/>
        <dsp:cNvSpPr/>
      </dsp:nvSpPr>
      <dsp:spPr>
        <a:xfrm>
          <a:off x="1183005" y="612374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A60D1-8B03-4A8E-9ECC-96F4B4B6A3BE}">
      <dsp:nvSpPr>
        <dsp:cNvPr id="0" name=""/>
        <dsp:cNvSpPr/>
      </dsp:nvSpPr>
      <dsp:spPr>
        <a:xfrm>
          <a:off x="1271730" y="619664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username</a:t>
          </a:r>
        </a:p>
      </dsp:txBody>
      <dsp:txXfrm>
        <a:off x="1271730" y="6196642"/>
        <a:ext cx="4643294" cy="1458033"/>
      </dsp:txXfrm>
    </dsp:sp>
    <dsp:sp modelId="{FF02FEB7-DBA3-49A1-A565-87ACFB623F55}">
      <dsp:nvSpPr>
        <dsp:cNvPr id="0" name=""/>
        <dsp:cNvSpPr/>
      </dsp:nvSpPr>
      <dsp:spPr>
        <a:xfrm>
          <a:off x="1183005" y="765467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57730-8B9A-4E9D-832D-78384F71DA4A}">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C5A9C-1C2B-4849-BDA5-16B8B34A5987}">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PH" sz="2900" kern="1200" dirty="0"/>
            <a:t>report</a:t>
          </a:r>
        </a:p>
      </dsp:txBody>
      <dsp:txXfrm>
        <a:off x="0" y="0"/>
        <a:ext cx="1183005" cy="7735888"/>
      </dsp:txXfrm>
    </dsp:sp>
    <dsp:sp modelId="{7C715882-15D3-4785-8D04-6D401EF6AFB0}">
      <dsp:nvSpPr>
        <dsp:cNvPr id="0" name=""/>
        <dsp:cNvSpPr/>
      </dsp:nvSpPr>
      <dsp:spPr>
        <a:xfrm>
          <a:off x="1271730" y="90938"/>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userId</a:t>
          </a:r>
          <a:endParaRPr lang="en-PH" sz="6200" kern="1200" dirty="0"/>
        </a:p>
      </dsp:txBody>
      <dsp:txXfrm>
        <a:off x="1271730" y="90938"/>
        <a:ext cx="4643294" cy="1818764"/>
      </dsp:txXfrm>
    </dsp:sp>
    <dsp:sp modelId="{0FF34B0B-2E65-4520-92BB-4118F260C032}">
      <dsp:nvSpPr>
        <dsp:cNvPr id="0" name=""/>
        <dsp:cNvSpPr/>
      </dsp:nvSpPr>
      <dsp:spPr>
        <a:xfrm>
          <a:off x="1183005" y="19097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F1244F-B55E-4A6E-A5FC-BBD6AB8DAA92}">
      <dsp:nvSpPr>
        <dsp:cNvPr id="0" name=""/>
        <dsp:cNvSpPr/>
      </dsp:nvSpPr>
      <dsp:spPr>
        <a:xfrm>
          <a:off x="1271730" y="2000641"/>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postOwnerId</a:t>
          </a:r>
          <a:endParaRPr lang="en-PH" sz="6200" kern="1200" dirty="0"/>
        </a:p>
      </dsp:txBody>
      <dsp:txXfrm>
        <a:off x="1271730" y="2000641"/>
        <a:ext cx="4643294" cy="1818764"/>
      </dsp:txXfrm>
    </dsp:sp>
    <dsp:sp modelId="{0937496B-FE89-4C5B-B22E-762B4D038158}">
      <dsp:nvSpPr>
        <dsp:cNvPr id="0" name=""/>
        <dsp:cNvSpPr/>
      </dsp:nvSpPr>
      <dsp:spPr>
        <a:xfrm>
          <a:off x="1183005" y="38194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C6339-B231-447A-BCBE-4DD771E79BCD}">
      <dsp:nvSpPr>
        <dsp:cNvPr id="0" name=""/>
        <dsp:cNvSpPr/>
      </dsp:nvSpPr>
      <dsp:spPr>
        <a:xfrm>
          <a:off x="1271730" y="3910344"/>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postHash</a:t>
          </a:r>
          <a:endParaRPr lang="en-PH" sz="6200" kern="1200" dirty="0"/>
        </a:p>
      </dsp:txBody>
      <dsp:txXfrm>
        <a:off x="1271730" y="3910344"/>
        <a:ext cx="4643294" cy="1818764"/>
      </dsp:txXfrm>
    </dsp:sp>
    <dsp:sp modelId="{38233778-9C02-4BB2-AB72-F25A0E5E82CE}">
      <dsp:nvSpPr>
        <dsp:cNvPr id="0" name=""/>
        <dsp:cNvSpPr/>
      </dsp:nvSpPr>
      <dsp:spPr>
        <a:xfrm>
          <a:off x="1183005" y="572910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DDCE1-AE9D-4BF5-86FE-BF88F167DF4B}">
      <dsp:nvSpPr>
        <dsp:cNvPr id="0" name=""/>
        <dsp:cNvSpPr/>
      </dsp:nvSpPr>
      <dsp:spPr>
        <a:xfrm>
          <a:off x="1271730" y="5820046"/>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a:t>datetime</a:t>
          </a:r>
        </a:p>
      </dsp:txBody>
      <dsp:txXfrm>
        <a:off x="1271730" y="5820046"/>
        <a:ext cx="4643294" cy="1818764"/>
      </dsp:txXfrm>
    </dsp:sp>
    <dsp:sp modelId="{96804172-8889-4561-9A0F-ED6AD8558439}">
      <dsp:nvSpPr>
        <dsp:cNvPr id="0" name=""/>
        <dsp:cNvSpPr/>
      </dsp:nvSpPr>
      <dsp:spPr>
        <a:xfrm>
          <a:off x="1183005" y="763881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2883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8489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445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2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98227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613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D62A0-B891-4650-A5BB-561AD783AD7C}" type="datetimeFigureOut">
              <a:rPr lang="en-PH" smtClean="0"/>
              <a:t>03/06/2022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12549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D62A0-B891-4650-A5BB-561AD783AD7C}" type="datetimeFigureOut">
              <a:rPr lang="en-PH" smtClean="0"/>
              <a:t>03/06/2022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63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D62A0-B891-4650-A5BB-561AD783AD7C}" type="datetimeFigureOut">
              <a:rPr lang="en-PH" smtClean="0"/>
              <a:t>03/06/2022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836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0051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29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CDD62A0-B891-4650-A5BB-561AD783AD7C}" type="datetimeFigureOut">
              <a:rPr lang="en-PH" smtClean="0"/>
              <a:t>03/06/2022</a:t>
            </a:fld>
            <a:endParaRPr lang="en-P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91C6BDBA-F51E-4FFB-97CB-D47538107165}" type="slidenum">
              <a:rPr lang="en-PH" smtClean="0"/>
              <a:t>‹#›</a:t>
            </a:fld>
            <a:endParaRPr lang="en-PH"/>
          </a:p>
        </p:txBody>
      </p:sp>
    </p:spTree>
    <p:extLst>
      <p:ext uri="{BB962C8B-B14F-4D97-AF65-F5344CB8AC3E}">
        <p14:creationId xmlns:p14="http://schemas.microsoft.com/office/powerpoint/2010/main" val="410889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2618036" cy="12192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7B14-429F-49EA-F147-A7376A6E0487}"/>
              </a:ext>
            </a:extLst>
          </p:cNvPr>
          <p:cNvSpPr>
            <a:spLocks noGrp="1"/>
          </p:cNvSpPr>
          <p:nvPr>
            <p:ph type="ctrTitle"/>
          </p:nvPr>
        </p:nvSpPr>
        <p:spPr>
          <a:xfrm>
            <a:off x="650001" y="1133799"/>
            <a:ext cx="1631007" cy="9914257"/>
          </a:xfrm>
        </p:spPr>
        <p:txBody>
          <a:bodyPr anchor="ctr">
            <a:normAutofit/>
          </a:bodyPr>
          <a:lstStyle/>
          <a:p>
            <a:pPr algn="l"/>
            <a:r>
              <a:rPr lang="en-PH" sz="5600">
                <a:solidFill>
                  <a:schemeClr val="bg1"/>
                </a:solidFill>
              </a:rPr>
              <a:t>MCO</a:t>
            </a:r>
          </a:p>
        </p:txBody>
      </p:sp>
      <p:sp>
        <p:nvSpPr>
          <p:cNvPr id="37" name="Rectangle 3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7050" y="0"/>
            <a:ext cx="4240944"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3E6DB2-FAED-79A0-6D6F-8F4B743B8E5F}"/>
              </a:ext>
            </a:extLst>
          </p:cNvPr>
          <p:cNvSpPr>
            <a:spLocks noGrp="1"/>
          </p:cNvSpPr>
          <p:nvPr>
            <p:ph type="subTitle" idx="1"/>
          </p:nvPr>
        </p:nvSpPr>
        <p:spPr>
          <a:xfrm>
            <a:off x="3062685" y="1133799"/>
            <a:ext cx="3150327" cy="9914257"/>
          </a:xfrm>
        </p:spPr>
        <p:txBody>
          <a:bodyPr anchor="ctr">
            <a:normAutofit/>
          </a:bodyPr>
          <a:lstStyle/>
          <a:p>
            <a:pPr algn="l"/>
            <a:endParaRPr lang="en-PH" sz="3700"/>
          </a:p>
          <a:p>
            <a:pPr algn="l"/>
            <a:r>
              <a:rPr lang="en-PH" sz="3700"/>
              <a:t>Group 10</a:t>
            </a:r>
          </a:p>
          <a:p>
            <a:pPr algn="l"/>
            <a:r>
              <a:rPr lang="en-PH" sz="3700"/>
              <a:t>Budol Finds</a:t>
            </a:r>
          </a:p>
        </p:txBody>
      </p:sp>
    </p:spTree>
    <p:extLst>
      <p:ext uri="{BB962C8B-B14F-4D97-AF65-F5344CB8AC3E}">
        <p14:creationId xmlns:p14="http://schemas.microsoft.com/office/powerpoint/2010/main" val="421822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Report object</a:t>
            </a:r>
          </a:p>
        </p:txBody>
      </p:sp>
      <p:graphicFrame>
        <p:nvGraphicFramePr>
          <p:cNvPr id="7" name="Content Placeholder 3">
            <a:extLst>
              <a:ext uri="{FF2B5EF4-FFF2-40B4-BE49-F238E27FC236}">
                <a16:creationId xmlns:a16="http://schemas.microsoft.com/office/drawing/2014/main" id="{0627DAD7-D190-7199-9084-2ECF424911A2}"/>
              </a:ext>
            </a:extLst>
          </p:cNvPr>
          <p:cNvGraphicFramePr>
            <a:graphicFrameLocks noGrp="1"/>
          </p:cNvGraphicFramePr>
          <p:nvPr>
            <p:ph idx="1"/>
            <p:extLst>
              <p:ext uri="{D42A27DB-BD31-4B8C-83A1-F6EECF244321}">
                <p14:modId xmlns:p14="http://schemas.microsoft.com/office/powerpoint/2010/main" val="71219735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3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DF267-A719-5912-6927-D2DCA9C18A4F}"/>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Website Design</a:t>
            </a:r>
          </a:p>
        </p:txBody>
      </p:sp>
      <p:sp>
        <p:nvSpPr>
          <p:cNvPr id="19" name="Rectangle 18">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F8DEE5D-CF4C-9727-A5FF-2DCF15D01E20}"/>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will the pages of the web application look like?</a:t>
            </a:r>
          </a:p>
        </p:txBody>
      </p:sp>
      <p:sp>
        <p:nvSpPr>
          <p:cNvPr id="21" name="Rectangle 20">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rowd of people in a street&#10;&#10;Description automatically generated with low confidence">
            <a:extLst>
              <a:ext uri="{FF2B5EF4-FFF2-40B4-BE49-F238E27FC236}">
                <a16:creationId xmlns:a16="http://schemas.microsoft.com/office/drawing/2014/main" id="{C1033A28-D965-38C7-1C90-6B4B91D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3851275"/>
            <a:ext cx="2751138" cy="1485900"/>
          </a:xfrm>
          <a:prstGeom prst="rect">
            <a:avLst/>
          </a:prstGeom>
        </p:spPr>
      </p:pic>
      <p:pic>
        <p:nvPicPr>
          <p:cNvPr id="16" name="Content Placeholder 15" descr="Graphical user interface, website&#10;&#10;Description automatically generated">
            <a:extLst>
              <a:ext uri="{FF2B5EF4-FFF2-40B4-BE49-F238E27FC236}">
                <a16:creationId xmlns:a16="http://schemas.microsoft.com/office/drawing/2014/main" id="{0E1C7981-E823-F547-0903-BACAD815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5403850"/>
            <a:ext cx="2751138" cy="1485900"/>
          </a:xfrm>
        </p:spPr>
      </p:pic>
      <p:pic>
        <p:nvPicPr>
          <p:cNvPr id="20" name="Picture 19" descr="A picture containing text, person&#10;&#10;Description automatically generated">
            <a:extLst>
              <a:ext uri="{FF2B5EF4-FFF2-40B4-BE49-F238E27FC236}">
                <a16:creationId xmlns:a16="http://schemas.microsoft.com/office/drawing/2014/main" id="{456F3F37-DFBD-7E72-E744-6F8F53349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8" y="6956425"/>
            <a:ext cx="2751138" cy="1485900"/>
          </a:xfrm>
          <a:prstGeom prst="rect">
            <a:avLst/>
          </a:prstGeom>
        </p:spPr>
      </p:pic>
      <p:pic>
        <p:nvPicPr>
          <p:cNvPr id="28" name="Picture 27" descr="Graphical user interface, website&#10;&#10;Description automatically generated">
            <a:extLst>
              <a:ext uri="{FF2B5EF4-FFF2-40B4-BE49-F238E27FC236}">
                <a16:creationId xmlns:a16="http://schemas.microsoft.com/office/drawing/2014/main" id="{CC64DADB-B39B-2D97-8E15-F3A76F4C4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8510588"/>
            <a:ext cx="2751138" cy="1485900"/>
          </a:xfrm>
          <a:prstGeom prst="rect">
            <a:avLst/>
          </a:prstGeom>
        </p:spPr>
      </p:pic>
      <p:pic>
        <p:nvPicPr>
          <p:cNvPr id="22" name="Picture 21" descr="Graphical user interface, website&#10;&#10;Description automatically generated">
            <a:extLst>
              <a:ext uri="{FF2B5EF4-FFF2-40B4-BE49-F238E27FC236}">
                <a16:creationId xmlns:a16="http://schemas.microsoft.com/office/drawing/2014/main" id="{E5747621-60D3-4D0F-C2CC-D9BAFA3B1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2338" y="3851275"/>
            <a:ext cx="2751138" cy="1485900"/>
          </a:xfrm>
          <a:prstGeom prst="rect">
            <a:avLst/>
          </a:prstGeom>
        </p:spPr>
      </p:pic>
      <p:pic>
        <p:nvPicPr>
          <p:cNvPr id="24" name="Picture 23" descr="A picture containing text, person, screenshot&#10;&#10;Description automatically generated">
            <a:extLst>
              <a:ext uri="{FF2B5EF4-FFF2-40B4-BE49-F238E27FC236}">
                <a16:creationId xmlns:a16="http://schemas.microsoft.com/office/drawing/2014/main" id="{5AA8CA5C-C1C4-EA04-DEDF-DBD8B3F42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2338" y="5403850"/>
            <a:ext cx="2751138" cy="1485900"/>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8AFC4CCA-A6A0-EAEA-FDDF-0426C5C47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2338" y="6956425"/>
            <a:ext cx="2751138" cy="1485900"/>
          </a:xfrm>
          <a:prstGeom prst="rect">
            <a:avLst/>
          </a:prstGeom>
        </p:spPr>
      </p:pic>
      <p:pic>
        <p:nvPicPr>
          <p:cNvPr id="30" name="Picture 29" descr="Graphical user interface, application, website&#10;&#10;Description automatically generated">
            <a:extLst>
              <a:ext uri="{FF2B5EF4-FFF2-40B4-BE49-F238E27FC236}">
                <a16:creationId xmlns:a16="http://schemas.microsoft.com/office/drawing/2014/main" id="{14BD0CB5-E3CD-F06F-07D9-CA4B92D91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2338" y="8510588"/>
            <a:ext cx="2751138" cy="1485900"/>
          </a:xfrm>
          <a:prstGeom prst="rect">
            <a:avLst/>
          </a:prstGeom>
        </p:spPr>
      </p:pic>
      <p:sp>
        <p:nvSpPr>
          <p:cNvPr id="2" name="Title 1">
            <a:extLst>
              <a:ext uri="{FF2B5EF4-FFF2-40B4-BE49-F238E27FC236}">
                <a16:creationId xmlns:a16="http://schemas.microsoft.com/office/drawing/2014/main" id="{4E49CC61-BD4E-1405-3636-F7CCC48F8FA3}"/>
              </a:ext>
            </a:extLst>
          </p:cNvPr>
          <p:cNvSpPr>
            <a:spLocks noGrp="1"/>
          </p:cNvSpPr>
          <p:nvPr>
            <p:ph type="title"/>
          </p:nvPr>
        </p:nvSpPr>
        <p:spPr>
          <a:xfrm>
            <a:off x="471487" y="1195994"/>
            <a:ext cx="5915025" cy="1272100"/>
          </a:xfrm>
        </p:spPr>
        <p:txBody>
          <a:bodyPr>
            <a:normAutofit/>
          </a:bodyPr>
          <a:lstStyle/>
          <a:p>
            <a:pPr algn="ctr"/>
            <a:r>
              <a:rPr lang="en-PH" sz="3700">
                <a:solidFill>
                  <a:schemeClr val="bg1"/>
                </a:solidFill>
              </a:rPr>
              <a:t>Website Designs</a:t>
            </a:r>
          </a:p>
        </p:txBody>
      </p:sp>
    </p:spTree>
    <p:extLst>
      <p:ext uri="{BB962C8B-B14F-4D97-AF65-F5344CB8AC3E}">
        <p14:creationId xmlns:p14="http://schemas.microsoft.com/office/powerpoint/2010/main" val="10385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9B69-22E9-85D0-E9EA-35243FE3D501}"/>
              </a:ext>
            </a:extLst>
          </p:cNvPr>
          <p:cNvSpPr>
            <a:spLocks noGrp="1"/>
          </p:cNvSpPr>
          <p:nvPr>
            <p:ph type="title"/>
          </p:nvPr>
        </p:nvSpPr>
        <p:spPr/>
        <p:txBody>
          <a:bodyPr/>
          <a:lstStyle/>
          <a:p>
            <a:r>
              <a:rPr lang="en-PH" dirty="0"/>
              <a:t>Web Application Functionalities</a:t>
            </a:r>
          </a:p>
        </p:txBody>
      </p:sp>
      <p:sp>
        <p:nvSpPr>
          <p:cNvPr id="3" name="Text Placeholder 2">
            <a:extLst>
              <a:ext uri="{FF2B5EF4-FFF2-40B4-BE49-F238E27FC236}">
                <a16:creationId xmlns:a16="http://schemas.microsoft.com/office/drawing/2014/main" id="{A2316924-9B07-FB99-09C7-99E3CFA75593}"/>
              </a:ext>
            </a:extLst>
          </p:cNvPr>
          <p:cNvSpPr>
            <a:spLocks noGrp="1"/>
          </p:cNvSpPr>
          <p:nvPr>
            <p:ph type="body" idx="1"/>
          </p:nvPr>
        </p:nvSpPr>
        <p:spPr/>
        <p:txBody>
          <a:bodyPr/>
          <a:lstStyle/>
          <a:p>
            <a:r>
              <a:rPr lang="en-PH" dirty="0"/>
              <a:t>Capabilities and Limitations of the </a:t>
            </a:r>
            <a:r>
              <a:rPr lang="en-PH"/>
              <a:t>Web Application</a:t>
            </a:r>
          </a:p>
        </p:txBody>
      </p:sp>
    </p:spTree>
    <p:extLst>
      <p:ext uri="{BB962C8B-B14F-4D97-AF65-F5344CB8AC3E}">
        <p14:creationId xmlns:p14="http://schemas.microsoft.com/office/powerpoint/2010/main" val="385430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9110-3755-01F3-B244-8B09D683B4F9}"/>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Technologies Used</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0F7BDE-2A5D-4B65-8340-234451B11CF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What technologies are used to build the web application?</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2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F31-C69D-D05E-F697-A26D39547B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9BFC4A4-9DCD-3363-4F83-56ED8A5F081E}"/>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96758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p:txBody>
          <a:bodyPr/>
          <a:lstStyle/>
          <a:p>
            <a:r>
              <a:rPr lang="en-PH"/>
              <a:t>Target Heroku Domain</a:t>
            </a:r>
            <a:endParaRPr lang="en-PH" dirty="0"/>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p:txBody>
          <a:bodyPr/>
          <a:lstStyle/>
          <a:p>
            <a:r>
              <a:rPr lang="en-PH"/>
              <a:t>https://budolfinds.herokuapp.com</a:t>
            </a:r>
            <a:endParaRPr lang="en-PH" dirty="0"/>
          </a:p>
        </p:txBody>
      </p:sp>
    </p:spTree>
    <p:extLst>
      <p:ext uri="{BB962C8B-B14F-4D97-AF65-F5344CB8AC3E}">
        <p14:creationId xmlns:p14="http://schemas.microsoft.com/office/powerpoint/2010/main" val="328167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10142"/>
            <a:ext cx="6857995" cy="30121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5D505-5C8F-6F17-D3FC-6CE06ED60DB2}"/>
              </a:ext>
            </a:extLst>
          </p:cNvPr>
          <p:cNvSpPr>
            <a:spLocks noGrp="1"/>
          </p:cNvSpPr>
          <p:nvPr>
            <p:ph type="title"/>
          </p:nvPr>
        </p:nvSpPr>
        <p:spPr>
          <a:xfrm>
            <a:off x="650728" y="1133799"/>
            <a:ext cx="5562279" cy="1600233"/>
          </a:xfrm>
        </p:spPr>
        <p:txBody>
          <a:bodyPr anchor="t">
            <a:normAutofit/>
          </a:bodyPr>
          <a:lstStyle/>
          <a:p>
            <a:r>
              <a:rPr lang="en-PH" sz="470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2028"/>
            <a:ext cx="6857994" cy="918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3574680"/>
            <a:ext cx="257170" cy="81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0553A-1C2C-3CA7-0B73-1678E9A71610}"/>
              </a:ext>
            </a:extLst>
          </p:cNvPr>
          <p:cNvSpPr>
            <a:spLocks noGrp="1"/>
          </p:cNvSpPr>
          <p:nvPr>
            <p:ph idx="1"/>
          </p:nvPr>
        </p:nvSpPr>
        <p:spPr>
          <a:xfrm>
            <a:off x="649995" y="3941943"/>
            <a:ext cx="5558003" cy="7039322"/>
          </a:xfrm>
        </p:spPr>
        <p:txBody>
          <a:bodyPr>
            <a:normAutofit/>
          </a:bodyPr>
          <a:lstStyle/>
          <a:p>
            <a:pPr marL="0" indent="0">
              <a:buNone/>
            </a:pPr>
            <a:r>
              <a:rPr lang="en-US" sz="1800"/>
              <a:t>Our proposed web application is for shoppers to share their bought items to recommend to fellow shoppers. The idea was taken from the private Facebook group, Home Buddies, with over 3 million members. The Facebook group’s posts cover different topics and purposes, however, the group decided to take on the idea of sharing “budol finds”, which are items that were bought and enjoyed by home shoppers. </a:t>
            </a:r>
          </a:p>
          <a:p>
            <a:pPr marL="0" indent="0">
              <a:buNone/>
            </a:pPr>
            <a:r>
              <a:rPr lang="en-US" sz="1800"/>
              <a:t>The web application’s main aim is to provide a platform of consolidated “budol finds” for shoppers to make sharing and finding items easier, rather than a general Facebook group page. Through the web application, shoppers are given a better shopping experience as items they wish to buy are items suggested by fellow shoppers. It also makes it easier to shop as items are organized by categories and provided with a link or destination on where it can be bought.</a:t>
            </a:r>
          </a:p>
          <a:p>
            <a:pPr marL="0" indent="0">
              <a:buNone/>
            </a:pPr>
            <a:r>
              <a:rPr lang="en-US" sz="1800"/>
              <a:t>The web application would require a user to create an account before they are able to share their finds. The user can then create a post containing what they bought, where to find it, and a media attachment of the item. The website would have a user page, home page/timeline, and different pages organized by item category (e.g.: ‘Women’s Clothing’, ‘Men’s Clothing’, ‘Home’, ‘Pet Supplies’, etc.).</a:t>
            </a:r>
            <a:endParaRPr lang="en-PH" sz="1800"/>
          </a:p>
        </p:txBody>
      </p:sp>
    </p:spTree>
    <p:extLst>
      <p:ext uri="{BB962C8B-B14F-4D97-AF65-F5344CB8AC3E}">
        <p14:creationId xmlns:p14="http://schemas.microsoft.com/office/powerpoint/2010/main" val="24608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Page Structure</a:t>
            </a:r>
          </a:p>
        </p:txBody>
      </p:sp>
      <p:sp>
        <p:nvSpPr>
          <p:cNvPr id="46" name="Rectangle 45">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website routes are structured?</a:t>
            </a:r>
          </a:p>
        </p:txBody>
      </p:sp>
      <p:sp>
        <p:nvSpPr>
          <p:cNvPr id="48" name="Rectangle 47">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22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2F3BE-AB4F-DFF0-7DFC-9DD55506C0BA}"/>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Page Structure</a:t>
            </a:r>
          </a:p>
        </p:txBody>
      </p:sp>
      <p:graphicFrame>
        <p:nvGraphicFramePr>
          <p:cNvPr id="4" name="Content Placeholder 3">
            <a:extLst>
              <a:ext uri="{FF2B5EF4-FFF2-40B4-BE49-F238E27FC236}">
                <a16:creationId xmlns:a16="http://schemas.microsoft.com/office/drawing/2014/main" id="{D061A324-8EF9-3C6B-6C9B-CC9057759153}"/>
              </a:ext>
            </a:extLst>
          </p:cNvPr>
          <p:cNvGraphicFramePr>
            <a:graphicFrameLocks noGrp="1"/>
          </p:cNvGraphicFramePr>
          <p:nvPr>
            <p:ph idx="1"/>
            <p:extLst>
              <p:ext uri="{D42A27DB-BD31-4B8C-83A1-F6EECF244321}">
                <p14:modId xmlns:p14="http://schemas.microsoft.com/office/powerpoint/2010/main" val="211670273"/>
              </p:ext>
            </p:extLst>
          </p:nvPr>
        </p:nvGraphicFramePr>
        <p:xfrm>
          <a:off x="471488" y="2743200"/>
          <a:ext cx="5915025" cy="897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4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Data Model</a:t>
            </a:r>
          </a:p>
        </p:txBody>
      </p:sp>
      <p:sp>
        <p:nvSpPr>
          <p:cNvPr id="42" name="Rectangle 41">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data in the database is primarily structured?</a:t>
            </a:r>
          </a:p>
        </p:txBody>
      </p:sp>
      <p:sp>
        <p:nvSpPr>
          <p:cNvPr id="44" name="Rectangle 43">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extLst>
              <p:ext uri="{D42A27DB-BD31-4B8C-83A1-F6EECF244321}">
                <p14:modId xmlns:p14="http://schemas.microsoft.com/office/powerpoint/2010/main" val="379865368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Post object</a:t>
            </a:r>
          </a:p>
        </p:txBody>
      </p:sp>
      <p:graphicFrame>
        <p:nvGraphicFramePr>
          <p:cNvPr id="7" name="Content Placeholder 3">
            <a:extLst>
              <a:ext uri="{FF2B5EF4-FFF2-40B4-BE49-F238E27FC236}">
                <a16:creationId xmlns:a16="http://schemas.microsoft.com/office/drawing/2014/main" id="{6FF269E7-582C-D30E-213A-064FC0D428C7}"/>
              </a:ext>
            </a:extLst>
          </p:cNvPr>
          <p:cNvGraphicFramePr>
            <a:graphicFrameLocks noGrp="1"/>
          </p:cNvGraphicFramePr>
          <p:nvPr>
            <p:ph idx="1"/>
            <p:extLst>
              <p:ext uri="{D42A27DB-BD31-4B8C-83A1-F6EECF244321}">
                <p14:modId xmlns:p14="http://schemas.microsoft.com/office/powerpoint/2010/main" val="3644918374"/>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Comment object</a:t>
            </a:r>
          </a:p>
        </p:txBody>
      </p:sp>
      <p:graphicFrame>
        <p:nvGraphicFramePr>
          <p:cNvPr id="8" name="Content Placeholder 3">
            <a:extLst>
              <a:ext uri="{FF2B5EF4-FFF2-40B4-BE49-F238E27FC236}">
                <a16:creationId xmlns:a16="http://schemas.microsoft.com/office/drawing/2014/main" id="{CFF3A90D-0CDB-ED5A-9544-B85CC2FD1F94}"/>
              </a:ext>
            </a:extLst>
          </p:cNvPr>
          <p:cNvGraphicFramePr>
            <a:graphicFrameLocks noGrp="1"/>
          </p:cNvGraphicFramePr>
          <p:nvPr>
            <p:ph idx="1"/>
            <p:extLst>
              <p:ext uri="{D42A27DB-BD31-4B8C-83A1-F6EECF244321}">
                <p14:modId xmlns:p14="http://schemas.microsoft.com/office/powerpoint/2010/main" val="1835401700"/>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9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TotalTime>
  <Words>577</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MCO</vt:lpstr>
      <vt:lpstr>Introduction</vt:lpstr>
      <vt:lpstr>Page Structure</vt:lpstr>
      <vt:lpstr>Page Structure</vt:lpstr>
      <vt:lpstr>Data Model</vt:lpstr>
      <vt:lpstr>User object</vt:lpstr>
      <vt:lpstr>User object</vt:lpstr>
      <vt:lpstr>Post object</vt:lpstr>
      <vt:lpstr>Comment object</vt:lpstr>
      <vt:lpstr>Report object</vt:lpstr>
      <vt:lpstr>Website Design</vt:lpstr>
      <vt:lpstr>Website Designs</vt:lpstr>
      <vt:lpstr>Web Application Functionalities</vt:lpstr>
      <vt:lpstr>Technologies Used</vt:lpstr>
      <vt:lpstr>PowerPoint Presentation</vt:lpstr>
      <vt:lpstr>Target Heroku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 Escalona</dc:creator>
  <cp:lastModifiedBy>Jose Miguel  A. Escalona</cp:lastModifiedBy>
  <cp:revision>79</cp:revision>
  <dcterms:created xsi:type="dcterms:W3CDTF">2022-05-25T08:30:23Z</dcterms:created>
  <dcterms:modified xsi:type="dcterms:W3CDTF">2022-06-03T12:49:50Z</dcterms:modified>
</cp:coreProperties>
</file>