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8" r:id="rId4"/>
    <p:sldId id="262" r:id="rId5"/>
    <p:sldId id="259" r:id="rId6"/>
    <p:sldId id="260" r:id="rId7"/>
    <p:sldId id="261" r:id="rId8"/>
    <p:sldId id="265" r:id="rId9"/>
    <p:sldId id="266" r:id="rId10"/>
    <p:sldId id="268" r:id="rId11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1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50" d="100"/>
          <a:sy n="50" d="100"/>
        </p:scale>
        <p:origin x="2424" y="78"/>
      </p:cViewPr>
      <p:guideLst>
        <p:guide orient="horz" pos="3881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i="0" u="none" dirty="0"/>
            <a:t>GET: /</a:t>
          </a:r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 i="0" u="none"/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 i="0" u="none"/>
        </a:p>
      </dgm:t>
    </dgm:pt>
    <dgm:pt modelId="{028C5DFA-CD08-425A-9808-BE49C21D580B}">
      <dgm:prSet phldrT="[Text]"/>
      <dgm:spPr/>
      <dgm:t>
        <a:bodyPr/>
        <a:lstStyle/>
        <a:p>
          <a:r>
            <a:rPr lang="en-PH" i="0" u="none" dirty="0"/>
            <a:t>POST: /login/in</a:t>
          </a:r>
        </a:p>
      </dgm:t>
    </dgm:pt>
    <dgm:pt modelId="{EC8C1563-BCBD-4458-A64C-29451454356E}" type="sibTrans" cxnId="{D8EB9AB8-65B5-4F00-97D6-AC77A68B62FE}">
      <dgm:prSet/>
      <dgm:spPr/>
      <dgm:t>
        <a:bodyPr/>
        <a:lstStyle/>
        <a:p>
          <a:endParaRPr lang="en-PH" i="0" u="none"/>
        </a:p>
      </dgm:t>
    </dgm:pt>
    <dgm:pt modelId="{E8EB6F71-72ED-410E-A6D6-688CC4C8622F}" type="parTrans" cxnId="{D8EB9AB8-65B5-4F00-97D6-AC77A68B62FE}">
      <dgm:prSet/>
      <dgm:spPr/>
      <dgm:t>
        <a:bodyPr/>
        <a:lstStyle/>
        <a:p>
          <a:endParaRPr lang="en-PH" i="0" u="none"/>
        </a:p>
      </dgm:t>
    </dgm:pt>
    <dgm:pt modelId="{98DE5844-EBFB-4ECB-843E-1E3C116CD0A7}">
      <dgm:prSet phldrT="[Text]"/>
      <dgm:spPr/>
      <dgm:t>
        <a:bodyPr/>
        <a:lstStyle/>
        <a:p>
          <a:r>
            <a:rPr lang="en-PH" i="0" u="none" dirty="0"/>
            <a:t>GET: /logout</a:t>
          </a:r>
        </a:p>
      </dgm:t>
    </dgm:pt>
    <dgm:pt modelId="{964986D0-5530-46C8-8F61-2A4F7C778AD2}" type="sibTrans" cxnId="{83B220C9-575D-4410-9866-5F5B448BA45A}">
      <dgm:prSet/>
      <dgm:spPr/>
      <dgm:t>
        <a:bodyPr/>
        <a:lstStyle/>
        <a:p>
          <a:endParaRPr lang="en-PH" i="0" u="none"/>
        </a:p>
      </dgm:t>
    </dgm:pt>
    <dgm:pt modelId="{B829E806-E11E-4BDA-8589-5EF437FD4FD6}" type="parTrans" cxnId="{83B220C9-575D-4410-9866-5F5B448BA45A}">
      <dgm:prSet/>
      <dgm:spPr/>
      <dgm:t>
        <a:bodyPr/>
        <a:lstStyle/>
        <a:p>
          <a:endParaRPr lang="en-PH" i="0" u="none"/>
        </a:p>
      </dgm:t>
    </dgm:pt>
    <dgm:pt modelId="{332EBDA1-FC91-42DD-8C1E-2C7B445019B3}">
      <dgm:prSet phldrT="[Text]"/>
      <dgm:spPr/>
      <dgm:t>
        <a:bodyPr/>
        <a:lstStyle/>
        <a:p>
          <a:r>
            <a:rPr lang="en-PH" i="0" u="none" dirty="0"/>
            <a:t>POST: /logout/out</a:t>
          </a:r>
        </a:p>
      </dgm:t>
    </dgm:pt>
    <dgm:pt modelId="{6F50CEDF-F26E-458C-ABDC-9725FAFC71B9}" type="sibTrans" cxnId="{09FEB7B7-BCCA-4ED6-8BE2-889652152D0D}">
      <dgm:prSet/>
      <dgm:spPr/>
      <dgm:t>
        <a:bodyPr/>
        <a:lstStyle/>
        <a:p>
          <a:endParaRPr lang="en-PH" i="0" u="none"/>
        </a:p>
      </dgm:t>
    </dgm:pt>
    <dgm:pt modelId="{0E41C96E-49F8-4F4A-AF74-A981293F785F}" type="parTrans" cxnId="{09FEB7B7-BCCA-4ED6-8BE2-889652152D0D}">
      <dgm:prSet/>
      <dgm:spPr/>
      <dgm:t>
        <a:bodyPr/>
        <a:lstStyle/>
        <a:p>
          <a:endParaRPr lang="en-PH" i="0" u="none"/>
        </a:p>
      </dgm:t>
    </dgm:pt>
    <dgm:pt modelId="{44363CFA-628E-4026-88F3-8868490E44F8}">
      <dgm:prSet phldrT="[Text]"/>
      <dgm:spPr/>
      <dgm:t>
        <a:bodyPr/>
        <a:lstStyle/>
        <a:p>
          <a:r>
            <a:rPr lang="en-PH" i="0" u="none" dirty="0"/>
            <a:t>GET: /home</a:t>
          </a:r>
        </a:p>
      </dgm:t>
    </dgm:pt>
    <dgm:pt modelId="{AD8C0F6F-44FE-4E14-A2AE-D5615410E79B}" type="sibTrans" cxnId="{3CAD0829-4311-453A-B452-C74675A5E305}">
      <dgm:prSet/>
      <dgm:spPr/>
      <dgm:t>
        <a:bodyPr/>
        <a:lstStyle/>
        <a:p>
          <a:endParaRPr lang="en-PH" i="0" u="none"/>
        </a:p>
      </dgm:t>
    </dgm:pt>
    <dgm:pt modelId="{A98B9FA4-4126-4C91-AF71-10ACE11266DD}" type="parTrans" cxnId="{3CAD0829-4311-453A-B452-C74675A5E305}">
      <dgm:prSet/>
      <dgm:spPr/>
      <dgm:t>
        <a:bodyPr/>
        <a:lstStyle/>
        <a:p>
          <a:endParaRPr lang="en-PH" i="0" u="none"/>
        </a:p>
      </dgm:t>
    </dgm:pt>
    <dgm:pt modelId="{3C6EA423-D64F-4DC7-B184-24C9BC3512E8}">
      <dgm:prSet phldrT="[Text]"/>
      <dgm:spPr/>
      <dgm:t>
        <a:bodyPr/>
        <a:lstStyle/>
        <a:p>
          <a:r>
            <a:rPr lang="en-PH" i="0" u="none" dirty="0"/>
            <a:t>POST: /post/&lt;</a:t>
          </a:r>
          <a:r>
            <a:rPr lang="en-PH" i="0" u="none" dirty="0" err="1"/>
            <a:t>posthash</a:t>
          </a:r>
          <a:r>
            <a:rPr lang="en-PH" i="0" u="none" dirty="0"/>
            <a:t>&gt;/edit</a:t>
          </a:r>
        </a:p>
      </dgm:t>
    </dgm:pt>
    <dgm:pt modelId="{172DF7D6-467F-45FD-9576-96B3C7081EEA}" type="sibTrans" cxnId="{A7E5B9E7-435F-412E-994E-042677F66A38}">
      <dgm:prSet/>
      <dgm:spPr/>
      <dgm:t>
        <a:bodyPr/>
        <a:lstStyle/>
        <a:p>
          <a:endParaRPr lang="en-PH" i="0" u="none"/>
        </a:p>
      </dgm:t>
    </dgm:pt>
    <dgm:pt modelId="{BF950D71-5670-40D6-AC0F-099BAE4EAFCE}" type="parTrans" cxnId="{A7E5B9E7-435F-412E-994E-042677F66A38}">
      <dgm:prSet/>
      <dgm:spPr/>
      <dgm:t>
        <a:bodyPr/>
        <a:lstStyle/>
        <a:p>
          <a:endParaRPr lang="en-PH" i="0" u="none"/>
        </a:p>
      </dgm:t>
    </dgm:pt>
    <dgm:pt modelId="{F1DABE6E-F8F2-4453-9AF1-0A543F993768}">
      <dgm:prSet phldrT="[Text]"/>
      <dgm:spPr/>
      <dgm:t>
        <a:bodyPr/>
        <a:lstStyle/>
        <a:p>
          <a:r>
            <a:rPr lang="en-PH" i="0" u="none" dirty="0"/>
            <a:t>PATCH: /post/&lt;</a:t>
          </a:r>
          <a:r>
            <a:rPr lang="en-PH" i="0" u="none" dirty="0" err="1"/>
            <a:t>posthash</a:t>
          </a:r>
          <a:r>
            <a:rPr lang="en-PH" i="0" u="none" dirty="0"/>
            <a:t>&gt;/save</a:t>
          </a:r>
        </a:p>
      </dgm:t>
    </dgm:pt>
    <dgm:pt modelId="{269CB045-857D-4765-8E43-81EB588E44DA}" type="sibTrans" cxnId="{C57B504E-E7B8-44A6-BF6D-0E8126B84CEB}">
      <dgm:prSet/>
      <dgm:spPr/>
      <dgm:t>
        <a:bodyPr/>
        <a:lstStyle/>
        <a:p>
          <a:endParaRPr lang="en-PH" i="0" u="none"/>
        </a:p>
      </dgm:t>
    </dgm:pt>
    <dgm:pt modelId="{B9579491-E72E-41C5-854B-F50C3EB1B30B}" type="parTrans" cxnId="{C57B504E-E7B8-44A6-BF6D-0E8126B84CEB}">
      <dgm:prSet/>
      <dgm:spPr/>
      <dgm:t>
        <a:bodyPr/>
        <a:lstStyle/>
        <a:p>
          <a:endParaRPr lang="en-PH" i="0" u="none"/>
        </a:p>
      </dgm:t>
    </dgm:pt>
    <dgm:pt modelId="{EB65517D-69B4-43D8-B5D7-51657BA54F8A}">
      <dgm:prSet phldrT="[Text]"/>
      <dgm:spPr/>
      <dgm:t>
        <a:bodyPr/>
        <a:lstStyle/>
        <a:p>
          <a:r>
            <a:rPr lang="en-PH" i="0" u="none" dirty="0"/>
            <a:t>GET: /signup</a:t>
          </a:r>
        </a:p>
      </dgm:t>
    </dgm:pt>
    <dgm:pt modelId="{E544A564-370F-49E5-BAD7-5F5A2C41F0DB}" type="sibTrans" cxnId="{1C5B25A9-30D7-4B17-9077-AE5716562504}">
      <dgm:prSet/>
      <dgm:spPr/>
      <dgm:t>
        <a:bodyPr/>
        <a:lstStyle/>
        <a:p>
          <a:endParaRPr lang="en-PH" i="0" u="none"/>
        </a:p>
      </dgm:t>
    </dgm:pt>
    <dgm:pt modelId="{9F967694-B9EF-45F7-AC9F-9806D8CB5482}" type="parTrans" cxnId="{1C5B25A9-30D7-4B17-9077-AE5716562504}">
      <dgm:prSet/>
      <dgm:spPr/>
      <dgm:t>
        <a:bodyPr/>
        <a:lstStyle/>
        <a:p>
          <a:endParaRPr lang="en-PH" i="0" u="none"/>
        </a:p>
      </dgm:t>
    </dgm:pt>
    <dgm:pt modelId="{785ADFEC-7668-46D6-9578-5377B24474CF}">
      <dgm:prSet phldrT="[Text]"/>
      <dgm:spPr/>
      <dgm:t>
        <a:bodyPr/>
        <a:lstStyle/>
        <a:p>
          <a:r>
            <a:rPr lang="en-PH" i="0" u="none" dirty="0"/>
            <a:t>POST: /signup/save</a:t>
          </a:r>
        </a:p>
      </dgm:t>
    </dgm:pt>
    <dgm:pt modelId="{1114127C-B245-4E79-9FFA-C610A89B9B6C}" type="sibTrans" cxnId="{33DF3899-0AA9-4D12-8AFD-B5E16AF2A923}">
      <dgm:prSet/>
      <dgm:spPr/>
      <dgm:t>
        <a:bodyPr/>
        <a:lstStyle/>
        <a:p>
          <a:endParaRPr lang="en-PH" i="0" u="none"/>
        </a:p>
      </dgm:t>
    </dgm:pt>
    <dgm:pt modelId="{0ED2AB80-1B48-415F-BD87-852714594E12}" type="parTrans" cxnId="{33DF3899-0AA9-4D12-8AFD-B5E16AF2A923}">
      <dgm:prSet/>
      <dgm:spPr/>
      <dgm:t>
        <a:bodyPr/>
        <a:lstStyle/>
        <a:p>
          <a:endParaRPr lang="en-PH" i="0" u="none"/>
        </a:p>
      </dgm:t>
    </dgm:pt>
    <dgm:pt modelId="{347BA63F-6330-4E17-9091-C819304D8374}">
      <dgm:prSet phldrT="[Text]"/>
      <dgm:spPr/>
      <dgm:t>
        <a:bodyPr/>
        <a:lstStyle/>
        <a:p>
          <a:r>
            <a:rPr lang="en-PH" i="0" u="none" dirty="0"/>
            <a:t>GET: /profile</a:t>
          </a:r>
        </a:p>
      </dgm:t>
    </dgm:pt>
    <dgm:pt modelId="{36DAFF60-F4E1-4919-B05F-DD90C1E847D2}" type="sibTrans" cxnId="{3517AE9C-6628-4933-8CE6-0CA1EC7C87DD}">
      <dgm:prSet/>
      <dgm:spPr/>
      <dgm:t>
        <a:bodyPr/>
        <a:lstStyle/>
        <a:p>
          <a:endParaRPr lang="en-PH" i="0" u="none"/>
        </a:p>
      </dgm:t>
    </dgm:pt>
    <dgm:pt modelId="{C64C22FD-D31D-4129-A644-EAC90AC2F0EF}" type="parTrans" cxnId="{3517AE9C-6628-4933-8CE6-0CA1EC7C87DD}">
      <dgm:prSet/>
      <dgm:spPr/>
      <dgm:t>
        <a:bodyPr/>
        <a:lstStyle/>
        <a:p>
          <a:endParaRPr lang="en-PH" i="0" u="none"/>
        </a:p>
      </dgm:t>
    </dgm:pt>
    <dgm:pt modelId="{4DE3A42A-E3CE-4E99-83D9-D1A6756B3CB9}">
      <dgm:prSet phldrT="[Text]"/>
      <dgm:spPr/>
      <dgm:t>
        <a:bodyPr/>
        <a:lstStyle/>
        <a:p>
          <a:r>
            <a:rPr lang="en-PH" i="0" u="none" dirty="0"/>
            <a:t>GET: /profile/settings</a:t>
          </a:r>
        </a:p>
      </dgm:t>
    </dgm:pt>
    <dgm:pt modelId="{E7E8FE3B-7C4D-4032-A180-D927C1C52A59}" type="sibTrans" cxnId="{36565A79-726A-49E4-8D06-2B903089FD1B}">
      <dgm:prSet/>
      <dgm:spPr/>
      <dgm:t>
        <a:bodyPr/>
        <a:lstStyle/>
        <a:p>
          <a:endParaRPr lang="en-PH" i="0" u="none"/>
        </a:p>
      </dgm:t>
    </dgm:pt>
    <dgm:pt modelId="{42168C56-2F22-4C47-AD41-80714FFDE7B7}" type="parTrans" cxnId="{36565A79-726A-49E4-8D06-2B903089FD1B}">
      <dgm:prSet/>
      <dgm:spPr/>
      <dgm:t>
        <a:bodyPr/>
        <a:lstStyle/>
        <a:p>
          <a:endParaRPr lang="en-PH" i="0" u="none"/>
        </a:p>
      </dgm:t>
    </dgm:pt>
    <dgm:pt modelId="{9E9AFA18-4A4C-452D-9BB1-22608177395D}">
      <dgm:prSet phldrT="[Text]"/>
      <dgm:spPr/>
      <dgm:t>
        <a:bodyPr/>
        <a:lstStyle/>
        <a:p>
          <a:r>
            <a:rPr lang="en-PH" i="0" u="none" dirty="0"/>
            <a:t>PATCH: profile/settings/save</a:t>
          </a:r>
        </a:p>
      </dgm:t>
    </dgm:pt>
    <dgm:pt modelId="{DB2F4BBF-BA92-46E6-ACB3-D5B8E972779B}" type="sibTrans" cxnId="{7A0A5687-8D33-4C97-9CE7-B44967A81946}">
      <dgm:prSet/>
      <dgm:spPr/>
      <dgm:t>
        <a:bodyPr/>
        <a:lstStyle/>
        <a:p>
          <a:endParaRPr lang="en-PH" i="0" u="none"/>
        </a:p>
      </dgm:t>
    </dgm:pt>
    <dgm:pt modelId="{7EB6568E-DE68-41D0-B072-2D0DA56F4F15}" type="parTrans" cxnId="{7A0A5687-8D33-4C97-9CE7-B44967A81946}">
      <dgm:prSet/>
      <dgm:spPr/>
      <dgm:t>
        <a:bodyPr/>
        <a:lstStyle/>
        <a:p>
          <a:endParaRPr lang="en-PH" i="0" u="none"/>
        </a:p>
      </dgm:t>
    </dgm:pt>
    <dgm:pt modelId="{A1C6BA05-AD07-4670-B0CD-118E17FA1993}">
      <dgm:prSet phldrT="[Text]"/>
      <dgm:spPr/>
      <dgm:t>
        <a:bodyPr/>
        <a:lstStyle/>
        <a:p>
          <a:r>
            <a:rPr lang="en-PH" i="0" u="none" dirty="0"/>
            <a:t>DELETE: /post/&lt;</a:t>
          </a:r>
          <a:r>
            <a:rPr lang="en-PH" i="0" u="none" dirty="0" err="1"/>
            <a:t>posthash</a:t>
          </a:r>
          <a:r>
            <a:rPr lang="en-PH" i="0" u="none" dirty="0"/>
            <a:t>&gt;/delete</a:t>
          </a:r>
        </a:p>
      </dgm:t>
    </dgm:pt>
    <dgm:pt modelId="{423859FD-096E-4927-9390-25344E903FBF}" type="parTrans" cxnId="{5DF6B753-8AEC-45B1-812D-CBEF4E665B5B}">
      <dgm:prSet/>
      <dgm:spPr/>
      <dgm:t>
        <a:bodyPr/>
        <a:lstStyle/>
        <a:p>
          <a:endParaRPr lang="en-PH"/>
        </a:p>
      </dgm:t>
    </dgm:pt>
    <dgm:pt modelId="{249108A4-E90A-45F0-91DE-62B0931DD375}" type="sibTrans" cxnId="{5DF6B753-8AEC-45B1-812D-CBEF4E665B5B}">
      <dgm:prSet/>
      <dgm:spPr/>
      <dgm:t>
        <a:bodyPr/>
        <a:lstStyle/>
        <a:p>
          <a:endParaRPr lang="en-PH"/>
        </a:p>
      </dgm:t>
    </dgm:pt>
    <dgm:pt modelId="{795061A3-2B93-41B7-8CB3-D2EA827D06F1}">
      <dgm:prSet phldrT="[Text]"/>
      <dgm:spPr/>
      <dgm:t>
        <a:bodyPr/>
        <a:lstStyle/>
        <a:p>
          <a:r>
            <a:rPr lang="en-PH" i="0" u="none" dirty="0"/>
            <a:t>DELETE: profile/settings/delete</a:t>
          </a:r>
        </a:p>
      </dgm:t>
    </dgm:pt>
    <dgm:pt modelId="{AF051581-B2C4-4A22-B3E9-D040DD094A2F}" type="parTrans" cxnId="{374F36DF-6662-4F92-91D9-3C41AFDDBB98}">
      <dgm:prSet/>
      <dgm:spPr/>
      <dgm:t>
        <a:bodyPr/>
        <a:lstStyle/>
        <a:p>
          <a:endParaRPr lang="en-PH"/>
        </a:p>
      </dgm:t>
    </dgm:pt>
    <dgm:pt modelId="{A5E25A6B-6ACF-4370-BC1D-916D50C4DBFB}" type="sibTrans" cxnId="{374F36DF-6662-4F92-91D9-3C41AFDDBB98}">
      <dgm:prSet/>
      <dgm:spPr/>
      <dgm:t>
        <a:bodyPr/>
        <a:lstStyle/>
        <a:p>
          <a:endParaRPr lang="en-PH"/>
        </a:p>
      </dgm:t>
    </dgm:pt>
    <dgm:pt modelId="{A48100E6-84E1-4E3F-8C93-442D7A1A23CC}">
      <dgm:prSet phldrT="[Text]"/>
      <dgm:spPr/>
      <dgm:t>
        <a:bodyPr/>
        <a:lstStyle/>
        <a:p>
          <a:r>
            <a:rPr lang="en-PH" i="0" u="none" dirty="0"/>
            <a:t>GET: /user/&lt;username&gt;</a:t>
          </a:r>
        </a:p>
      </dgm:t>
    </dgm:pt>
    <dgm:pt modelId="{476A2B4E-0CFD-4F03-9824-25789D527EDB}" type="parTrans" cxnId="{B8B8DAD8-4B10-40F0-8ED3-14035B5F0F4D}">
      <dgm:prSet/>
      <dgm:spPr/>
      <dgm:t>
        <a:bodyPr/>
        <a:lstStyle/>
        <a:p>
          <a:endParaRPr lang="en-PH"/>
        </a:p>
      </dgm:t>
    </dgm:pt>
    <dgm:pt modelId="{60462F65-71B6-4ECE-9B21-6A15610060E9}" type="sibTrans" cxnId="{B8B8DAD8-4B10-40F0-8ED3-14035B5F0F4D}">
      <dgm:prSet/>
      <dgm:spPr/>
      <dgm:t>
        <a:bodyPr/>
        <a:lstStyle/>
        <a:p>
          <a:endParaRPr lang="en-PH"/>
        </a:p>
      </dgm:t>
    </dgm:pt>
    <dgm:pt modelId="{305846AD-47C4-463B-9DBE-6AA8AAAFD9CA}">
      <dgm:prSet phldrT="[Text]"/>
      <dgm:spPr/>
      <dgm:t>
        <a:bodyPr/>
        <a:lstStyle/>
        <a:p>
          <a:r>
            <a:rPr lang="en-PH" i="0" u="none" dirty="0"/>
            <a:t>POST: /post/new</a:t>
          </a:r>
        </a:p>
      </dgm:t>
    </dgm:pt>
    <dgm:pt modelId="{57A8CB2D-79BE-4C74-9A37-D6A913DE1B82}" type="parTrans" cxnId="{C81E8C91-5EF5-45E9-ACD4-E449A9809B80}">
      <dgm:prSet/>
      <dgm:spPr/>
      <dgm:t>
        <a:bodyPr/>
        <a:lstStyle/>
        <a:p>
          <a:endParaRPr lang="en-PH"/>
        </a:p>
      </dgm:t>
    </dgm:pt>
    <dgm:pt modelId="{6A058D6F-D207-4F81-A3FF-D70611BE6534}" type="sibTrans" cxnId="{C81E8C91-5EF5-45E9-ACD4-E449A9809B80}">
      <dgm:prSet/>
      <dgm:spPr/>
      <dgm:t>
        <a:bodyPr/>
        <a:lstStyle/>
        <a:p>
          <a:endParaRPr lang="en-PH"/>
        </a:p>
      </dgm:t>
    </dgm:pt>
    <dgm:pt modelId="{DE023E0B-5C31-4E35-A101-3DA3908C072F}">
      <dgm:prSet phldrT="[Text]"/>
      <dgm:spPr/>
      <dgm:t>
        <a:bodyPr/>
        <a:lstStyle/>
        <a:p>
          <a:r>
            <a:rPr lang="en-PH" i="0" u="none" dirty="0"/>
            <a:t>POST: /post/like</a:t>
          </a:r>
        </a:p>
      </dgm:t>
    </dgm:pt>
    <dgm:pt modelId="{967C17FD-B87B-4CD0-BD44-345E2E5D2EA3}" type="parTrans" cxnId="{F812C254-ECB2-457A-B2DD-0DA61683069B}">
      <dgm:prSet/>
      <dgm:spPr/>
      <dgm:t>
        <a:bodyPr/>
        <a:lstStyle/>
        <a:p>
          <a:endParaRPr lang="en-PH"/>
        </a:p>
      </dgm:t>
    </dgm:pt>
    <dgm:pt modelId="{8A9ACAAE-236A-4C50-8D2E-022C95250F55}" type="sibTrans" cxnId="{F812C254-ECB2-457A-B2DD-0DA61683069B}">
      <dgm:prSet/>
      <dgm:spPr/>
      <dgm:t>
        <a:bodyPr/>
        <a:lstStyle/>
        <a:p>
          <a:endParaRPr lang="en-PH"/>
        </a:p>
      </dgm:t>
    </dgm:pt>
    <dgm:pt modelId="{10F04DDC-9425-470F-8153-E7CB032EC473}">
      <dgm:prSet phldrT="[Text]"/>
      <dgm:spPr/>
      <dgm:t>
        <a:bodyPr/>
        <a:lstStyle/>
        <a:p>
          <a:r>
            <a:rPr lang="en-PH" i="0" u="none" dirty="0"/>
            <a:t>POST: /post/report</a:t>
          </a:r>
        </a:p>
      </dgm:t>
    </dgm:pt>
    <dgm:pt modelId="{7CF047C5-7A21-4DCA-910B-CBEC1AA93BA9}" type="parTrans" cxnId="{7117AE58-47CE-4D5A-8642-D4C6CB160D3B}">
      <dgm:prSet/>
      <dgm:spPr/>
      <dgm:t>
        <a:bodyPr/>
        <a:lstStyle/>
        <a:p>
          <a:endParaRPr lang="en-PH"/>
        </a:p>
      </dgm:t>
    </dgm:pt>
    <dgm:pt modelId="{5F84F869-E56B-4634-ABE7-790FDDE6A648}" type="sibTrans" cxnId="{7117AE58-47CE-4D5A-8642-D4C6CB160D3B}">
      <dgm:prSet/>
      <dgm:spPr/>
      <dgm:t>
        <a:bodyPr/>
        <a:lstStyle/>
        <a:p>
          <a:endParaRPr lang="en-PH"/>
        </a:p>
      </dgm:t>
    </dgm:pt>
    <dgm:pt modelId="{10948DB9-C87A-4CB4-AA25-2159E53038FA}">
      <dgm:prSet phldrT="[Text]"/>
      <dgm:spPr/>
      <dgm:t>
        <a:bodyPr/>
        <a:lstStyle/>
        <a:p>
          <a:r>
            <a:rPr lang="en-PH" i="0" u="none" dirty="0"/>
            <a:t>POST: /post/comment</a:t>
          </a:r>
        </a:p>
      </dgm:t>
    </dgm:pt>
    <dgm:pt modelId="{341C93D3-8A95-4DFB-AA9D-C38CA282C9E7}" type="parTrans" cxnId="{719804FB-D49B-4C65-BC61-5CD0F7789CA5}">
      <dgm:prSet/>
      <dgm:spPr/>
      <dgm:t>
        <a:bodyPr/>
        <a:lstStyle/>
        <a:p>
          <a:endParaRPr lang="en-PH"/>
        </a:p>
      </dgm:t>
    </dgm:pt>
    <dgm:pt modelId="{87270465-EDA7-4083-84B6-95D5BD538DDB}" type="sibTrans" cxnId="{719804FB-D49B-4C65-BC61-5CD0F7789CA5}">
      <dgm:prSet/>
      <dgm:spPr/>
      <dgm:t>
        <a:bodyPr/>
        <a:lstStyle/>
        <a:p>
          <a:endParaRPr lang="en-PH"/>
        </a:p>
      </dgm:t>
    </dgm:pt>
    <dgm:pt modelId="{1924ECD5-AA0E-4B54-9424-D53165043932}">
      <dgm:prSet phldrT="[Text]"/>
      <dgm:spPr/>
      <dgm:t>
        <a:bodyPr/>
        <a:lstStyle/>
        <a:p>
          <a:r>
            <a:rPr lang="en-PH" i="0" u="none" dirty="0"/>
            <a:t>GET: /post/&lt;</a:t>
          </a:r>
          <a:r>
            <a:rPr lang="en-PH" i="0" u="none" dirty="0" err="1"/>
            <a:t>posthash</a:t>
          </a:r>
          <a:r>
            <a:rPr lang="en-PH" i="0" u="none" dirty="0"/>
            <a:t>&gt;</a:t>
          </a:r>
        </a:p>
      </dgm:t>
    </dgm:pt>
    <dgm:pt modelId="{3930E226-FA6F-40B0-905E-754A21C6644C}" type="parTrans" cxnId="{A379DEAC-9ED6-46D7-BA90-0F0F0114656E}">
      <dgm:prSet/>
      <dgm:spPr/>
      <dgm:t>
        <a:bodyPr/>
        <a:lstStyle/>
        <a:p>
          <a:endParaRPr lang="en-PH"/>
        </a:p>
      </dgm:t>
    </dgm:pt>
    <dgm:pt modelId="{CBA63FA3-5470-4234-A511-234C76F1D9FA}" type="sibTrans" cxnId="{A379DEAC-9ED6-46D7-BA90-0F0F0114656E}">
      <dgm:prSet/>
      <dgm:spPr/>
      <dgm:t>
        <a:bodyPr/>
        <a:lstStyle/>
        <a:p>
          <a:endParaRPr lang="en-PH"/>
        </a:p>
      </dgm:t>
    </dgm:pt>
    <dgm:pt modelId="{28ACC96C-DAEE-4690-912C-9633C398023B}">
      <dgm:prSet phldrT="[Text]"/>
      <dgm:spPr/>
      <dgm:t>
        <a:bodyPr/>
        <a:lstStyle/>
        <a:p>
          <a:r>
            <a:rPr lang="en-PH" i="0" u="none" dirty="0"/>
            <a:t>NONE: /validate</a:t>
          </a:r>
        </a:p>
      </dgm:t>
    </dgm:pt>
    <dgm:pt modelId="{B0804064-996B-41FA-9EBA-EC56EBF3506F}" type="parTrans" cxnId="{7E7EDEA4-6763-40BA-82A3-4F093EFBF7FD}">
      <dgm:prSet/>
      <dgm:spPr/>
      <dgm:t>
        <a:bodyPr/>
        <a:lstStyle/>
        <a:p>
          <a:endParaRPr lang="en-PH"/>
        </a:p>
      </dgm:t>
    </dgm:pt>
    <dgm:pt modelId="{8AF9705A-3B07-4438-A2D1-1293791B0AE2}" type="sibTrans" cxnId="{7E7EDEA4-6763-40BA-82A3-4F093EFBF7FD}">
      <dgm:prSet/>
      <dgm:spPr/>
      <dgm:t>
        <a:bodyPr/>
        <a:lstStyle/>
        <a:p>
          <a:endParaRPr lang="en-PH"/>
        </a:p>
      </dgm:t>
    </dgm:pt>
    <dgm:pt modelId="{197668C4-8212-48B8-A54E-73002176A9B9}">
      <dgm:prSet phldrT="[Text]"/>
      <dgm:spPr/>
      <dgm:t>
        <a:bodyPr/>
        <a:lstStyle/>
        <a:p>
          <a:r>
            <a:rPr lang="en-PH" i="0" u="none" dirty="0"/>
            <a:t>POST: /validate/password</a:t>
          </a:r>
        </a:p>
      </dgm:t>
    </dgm:pt>
    <dgm:pt modelId="{AD5EE0EA-60D1-43DE-980D-E1501EFCEDE7}" type="parTrans" cxnId="{902876D9-9133-4A48-8398-C7CAAFB05485}">
      <dgm:prSet/>
      <dgm:spPr/>
      <dgm:t>
        <a:bodyPr/>
        <a:lstStyle/>
        <a:p>
          <a:endParaRPr lang="en-PH"/>
        </a:p>
      </dgm:t>
    </dgm:pt>
    <dgm:pt modelId="{ABDB2C2B-782E-4029-89BE-6E5CBB30B114}" type="sibTrans" cxnId="{902876D9-9133-4A48-8398-C7CAAFB05485}">
      <dgm:prSet/>
      <dgm:spPr/>
      <dgm:t>
        <a:bodyPr/>
        <a:lstStyle/>
        <a:p>
          <a:endParaRPr lang="en-PH"/>
        </a:p>
      </dgm:t>
    </dgm:pt>
    <dgm:pt modelId="{5DF6C11B-377F-47FB-BC50-A7E3E32B7B43}">
      <dgm:prSet phldrT="[Text]"/>
      <dgm:spPr/>
      <dgm:t>
        <a:bodyPr/>
        <a:lstStyle/>
        <a:p>
          <a:r>
            <a:rPr lang="en-PH" i="0" u="none" dirty="0"/>
            <a:t>POST: /validate/username</a:t>
          </a:r>
        </a:p>
      </dgm:t>
    </dgm:pt>
    <dgm:pt modelId="{D672805F-D531-46CA-8240-38805655CA82}" type="parTrans" cxnId="{4FDFA2ED-B79E-47AF-A7D1-362FF3E41002}">
      <dgm:prSet/>
      <dgm:spPr/>
      <dgm:t>
        <a:bodyPr/>
        <a:lstStyle/>
        <a:p>
          <a:endParaRPr lang="en-PH"/>
        </a:p>
      </dgm:t>
    </dgm:pt>
    <dgm:pt modelId="{02CB11EC-9DE7-441C-B4FD-6C7BD018BCA0}" type="sibTrans" cxnId="{4FDFA2ED-B79E-47AF-A7D1-362FF3E41002}">
      <dgm:prSet/>
      <dgm:spPr/>
      <dgm:t>
        <a:bodyPr/>
        <a:lstStyle/>
        <a:p>
          <a:endParaRPr lang="en-PH"/>
        </a:p>
      </dgm:t>
    </dgm:pt>
    <dgm:pt modelId="{883372AC-54A3-434D-B3FD-47B7FC1A2F94}">
      <dgm:prSet phldrT="[Text]"/>
      <dgm:spPr/>
      <dgm:t>
        <a:bodyPr/>
        <a:lstStyle/>
        <a:p>
          <a:r>
            <a:rPr lang="en-PH" i="0" u="none" dirty="0"/>
            <a:t>NONE: /debug</a:t>
          </a:r>
        </a:p>
      </dgm:t>
    </dgm:pt>
    <dgm:pt modelId="{E5E79FCF-73DE-4917-B161-D2D920AE6114}" type="parTrans" cxnId="{2C568396-9ABB-4BCD-B239-144F3DDBA3EC}">
      <dgm:prSet/>
      <dgm:spPr/>
      <dgm:t>
        <a:bodyPr/>
        <a:lstStyle/>
        <a:p>
          <a:endParaRPr lang="en-PH"/>
        </a:p>
      </dgm:t>
    </dgm:pt>
    <dgm:pt modelId="{17BA298D-1370-41B5-9B62-7081F499794F}" type="sibTrans" cxnId="{2C568396-9ABB-4BCD-B239-144F3DDBA3EC}">
      <dgm:prSet/>
      <dgm:spPr/>
      <dgm:t>
        <a:bodyPr/>
        <a:lstStyle/>
        <a:p>
          <a:endParaRPr lang="en-PH"/>
        </a:p>
      </dgm:t>
    </dgm:pt>
    <dgm:pt modelId="{06D4AC17-67B1-4EEF-B1BB-B0ECE09E5C55}">
      <dgm:prSet phldrT="[Text]"/>
      <dgm:spPr/>
      <dgm:t>
        <a:bodyPr/>
        <a:lstStyle/>
        <a:p>
          <a:r>
            <a:rPr lang="en-PH" b="0" dirty="0"/>
            <a:t>GET: /debug/home</a:t>
          </a:r>
          <a:endParaRPr lang="en-PH" i="0" u="none" dirty="0"/>
        </a:p>
      </dgm:t>
    </dgm:pt>
    <dgm:pt modelId="{F1332BF6-B8C7-4DEA-BE82-35051DA5F48B}" type="parTrans" cxnId="{4E6F2EA1-CFBA-42A2-B39B-716DCB0351A9}">
      <dgm:prSet/>
      <dgm:spPr/>
      <dgm:t>
        <a:bodyPr/>
        <a:lstStyle/>
        <a:p>
          <a:endParaRPr lang="en-PH"/>
        </a:p>
      </dgm:t>
    </dgm:pt>
    <dgm:pt modelId="{6FBF65EE-2A23-49C5-A93C-005CF8AA4457}" type="sibTrans" cxnId="{4E6F2EA1-CFBA-42A2-B39B-716DCB0351A9}">
      <dgm:prSet/>
      <dgm:spPr/>
      <dgm:t>
        <a:bodyPr/>
        <a:lstStyle/>
        <a:p>
          <a:endParaRPr lang="en-PH"/>
        </a:p>
      </dgm:t>
    </dgm:pt>
    <dgm:pt modelId="{1D75DDC8-EEF1-49FE-98B9-BC4622DC3AE8}">
      <dgm:prSet phldrT="[Text]"/>
      <dgm:spPr/>
      <dgm:t>
        <a:bodyPr/>
        <a:lstStyle/>
        <a:p>
          <a:r>
            <a:rPr lang="en-PH" i="0" u="none" dirty="0"/>
            <a:t>GET: </a:t>
          </a:r>
          <a:r>
            <a:rPr lang="en-PH" b="0" dirty="0"/>
            <a:t>/debug/profile</a:t>
          </a:r>
          <a:endParaRPr lang="en-PH" i="0" u="none" dirty="0"/>
        </a:p>
      </dgm:t>
    </dgm:pt>
    <dgm:pt modelId="{D88A751F-AD3E-446A-AC38-7AFA6263DB0A}" type="parTrans" cxnId="{1047E695-6C97-46AD-8DCA-7FA3784C6205}">
      <dgm:prSet/>
      <dgm:spPr/>
      <dgm:t>
        <a:bodyPr/>
        <a:lstStyle/>
        <a:p>
          <a:endParaRPr lang="en-PH"/>
        </a:p>
      </dgm:t>
    </dgm:pt>
    <dgm:pt modelId="{0F072DC2-97E0-42C6-BB3C-D2C321EF202A}" type="sibTrans" cxnId="{1047E695-6C97-46AD-8DCA-7FA3784C6205}">
      <dgm:prSet/>
      <dgm:spPr/>
      <dgm:t>
        <a:bodyPr/>
        <a:lstStyle/>
        <a:p>
          <a:endParaRPr lang="en-PH"/>
        </a:p>
      </dgm:t>
    </dgm:pt>
    <dgm:pt modelId="{BF6447A2-3917-466A-8BBF-187904A81840}">
      <dgm:prSet phldrT="[Text]"/>
      <dgm:spPr/>
      <dgm:t>
        <a:bodyPr/>
        <a:lstStyle/>
        <a:p>
          <a:r>
            <a:rPr lang="en-PH" b="0" dirty="0"/>
            <a:t>GET: /debug/user/&lt;username&gt;</a:t>
          </a:r>
          <a:endParaRPr lang="en-PH" i="0" u="none" dirty="0"/>
        </a:p>
      </dgm:t>
    </dgm:pt>
    <dgm:pt modelId="{3AD8B49B-CAD2-45C7-8BD2-E443686D8364}" type="parTrans" cxnId="{092A5968-B8BB-4723-9584-92BDDF3F57C2}">
      <dgm:prSet/>
      <dgm:spPr/>
      <dgm:t>
        <a:bodyPr/>
        <a:lstStyle/>
        <a:p>
          <a:endParaRPr lang="en-PH"/>
        </a:p>
      </dgm:t>
    </dgm:pt>
    <dgm:pt modelId="{02DF254E-550D-4B2B-8300-83A37FEC33D6}" type="sibTrans" cxnId="{092A5968-B8BB-4723-9584-92BDDF3F57C2}">
      <dgm:prSet/>
      <dgm:spPr/>
      <dgm:t>
        <a:bodyPr/>
        <a:lstStyle/>
        <a:p>
          <a:endParaRPr lang="en-PH"/>
        </a:p>
      </dgm:t>
    </dgm:pt>
    <dgm:pt modelId="{D7009F5C-9656-4E9C-B269-B880E0F0CD6C}">
      <dgm:prSet phldrT="[Text]"/>
      <dgm:spPr/>
      <dgm:t>
        <a:bodyPr/>
        <a:lstStyle/>
        <a:p>
          <a:r>
            <a:rPr lang="en-PH" i="0" u="none" dirty="0"/>
            <a:t>GET: /login</a:t>
          </a:r>
        </a:p>
      </dgm:t>
    </dgm:pt>
    <dgm:pt modelId="{78DF4B16-5D45-477A-8964-F442889D3554}" type="parTrans" cxnId="{3A24A7A4-3CE3-4880-86AF-A650AF8A73E4}">
      <dgm:prSet/>
      <dgm:spPr/>
      <dgm:t>
        <a:bodyPr/>
        <a:lstStyle/>
        <a:p>
          <a:endParaRPr lang="en-PH"/>
        </a:p>
      </dgm:t>
    </dgm:pt>
    <dgm:pt modelId="{6BF38839-62B0-4FD1-9284-ECB1247460A0}" type="sibTrans" cxnId="{3A24A7A4-3CE3-4880-86AF-A650AF8A73E4}">
      <dgm:prSet/>
      <dgm:spPr/>
      <dgm:t>
        <a:bodyPr/>
        <a:lstStyle/>
        <a:p>
          <a:endParaRPr lang="en-PH"/>
        </a:p>
      </dgm:t>
    </dgm:pt>
    <dgm:pt modelId="{42CB9CC2-555D-4178-BF13-D22FC1A1FC8B}">
      <dgm:prSet phldrT="[Text]"/>
      <dgm:spPr/>
      <dgm:t>
        <a:bodyPr/>
        <a:lstStyle/>
        <a:p>
          <a:r>
            <a:rPr lang="en-PH" i="0" u="none" dirty="0"/>
            <a:t>GET: /home/search</a:t>
          </a:r>
        </a:p>
      </dgm:t>
    </dgm:pt>
    <dgm:pt modelId="{F1CBC24F-79B7-4E57-AF2E-D28D63B47584}" type="parTrans" cxnId="{463E86A3-E09D-4E63-BE29-B94B84E61717}">
      <dgm:prSet/>
      <dgm:spPr/>
      <dgm:t>
        <a:bodyPr/>
        <a:lstStyle/>
        <a:p>
          <a:endParaRPr lang="en-PH"/>
        </a:p>
      </dgm:t>
    </dgm:pt>
    <dgm:pt modelId="{37B979F9-447C-44E5-9C58-EDFC2D852E55}" type="sibTrans" cxnId="{463E86A3-E09D-4E63-BE29-B94B84E61717}">
      <dgm:prSet/>
      <dgm:spPr/>
      <dgm:t>
        <a:bodyPr/>
        <a:lstStyle/>
        <a:p>
          <a:endParaRPr lang="en-PH"/>
        </a:p>
      </dgm:t>
    </dgm:pt>
    <dgm:pt modelId="{F592A012-32A7-4C82-BF4D-CA3D12AD7C92}">
      <dgm:prSet phldrT="[Text]"/>
      <dgm:spPr/>
      <dgm:t>
        <a:bodyPr/>
        <a:lstStyle/>
        <a:p>
          <a:r>
            <a:rPr lang="en-PH" i="0" u="none" dirty="0"/>
            <a:t>GET: /profile/search</a:t>
          </a:r>
        </a:p>
      </dgm:t>
    </dgm:pt>
    <dgm:pt modelId="{B2BB2EBF-AD6A-47A5-AAAD-6E528895D1C8}" type="parTrans" cxnId="{700295E7-1286-436F-BEB1-0FB5919EB2F2}">
      <dgm:prSet/>
      <dgm:spPr/>
      <dgm:t>
        <a:bodyPr/>
        <a:lstStyle/>
        <a:p>
          <a:endParaRPr lang="en-PH"/>
        </a:p>
      </dgm:t>
    </dgm:pt>
    <dgm:pt modelId="{574B4DA2-D22A-4111-8BAC-4E9491833495}" type="sibTrans" cxnId="{700295E7-1286-436F-BEB1-0FB5919EB2F2}">
      <dgm:prSet/>
      <dgm:spPr/>
      <dgm:t>
        <a:bodyPr/>
        <a:lstStyle/>
        <a:p>
          <a:endParaRPr lang="en-PH"/>
        </a:p>
      </dgm:t>
    </dgm:pt>
    <dgm:pt modelId="{CFA08F81-19C0-472C-9D39-BA1296D1CE78}">
      <dgm:prSet phldrT="[Text]"/>
      <dgm:spPr/>
      <dgm:t>
        <a:bodyPr/>
        <a:lstStyle/>
        <a:p>
          <a:r>
            <a:rPr lang="en-PH" i="0" u="none" dirty="0"/>
            <a:t>GET: /</a:t>
          </a:r>
          <a:r>
            <a:rPr lang="en-PH" i="0" u="none"/>
            <a:t>user/&lt;</a:t>
          </a:r>
          <a:r>
            <a:rPr lang="en-PH" i="0" u="none" dirty="0"/>
            <a:t>username&gt;/search</a:t>
          </a:r>
        </a:p>
      </dgm:t>
    </dgm:pt>
    <dgm:pt modelId="{BF467FF0-55CD-4BEF-AE62-398B1B3BB0CF}" type="parTrans" cxnId="{87C67B34-3E30-46DB-9FD7-982C88362CD8}">
      <dgm:prSet/>
      <dgm:spPr/>
      <dgm:t>
        <a:bodyPr/>
        <a:lstStyle/>
        <a:p>
          <a:endParaRPr lang="en-PH"/>
        </a:p>
      </dgm:t>
    </dgm:pt>
    <dgm:pt modelId="{3F60A8A3-F7C3-49CC-8EDC-776A270FA3AF}" type="sibTrans" cxnId="{87C67B34-3E30-46DB-9FD7-982C88362CD8}">
      <dgm:prSet/>
      <dgm:spPr/>
      <dgm:t>
        <a:bodyPr/>
        <a:lstStyle/>
        <a:p>
          <a:endParaRPr lang="en-PH"/>
        </a:p>
      </dgm:t>
    </dgm:pt>
    <dgm:pt modelId="{DEC2F5EE-E3CD-4D7B-B1CF-579700B998A6}" type="pres">
      <dgm:prSet presAssocID="{34BEB75E-ED6D-4113-9F50-1BF5F195499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50DF23E-2C78-40EE-BB78-7BCAD7D9BE44}" type="pres">
      <dgm:prSet presAssocID="{441C9BFF-8AD7-4827-90F5-60BEDCAF3705}" presName="root1" presStyleCnt="0"/>
      <dgm:spPr/>
    </dgm:pt>
    <dgm:pt modelId="{7575A172-9F99-448E-AE5A-92FB43DC477E}" type="pres">
      <dgm:prSet presAssocID="{441C9BFF-8AD7-4827-90F5-60BEDCAF3705}" presName="LevelOneTextNode" presStyleLbl="node0" presStyleIdx="0" presStyleCnt="1">
        <dgm:presLayoutVars>
          <dgm:chPref val="3"/>
        </dgm:presLayoutVars>
      </dgm:prSet>
      <dgm:spPr/>
    </dgm:pt>
    <dgm:pt modelId="{26F838D1-66AD-4EC9-90A6-1C1E97C18AFF}" type="pres">
      <dgm:prSet presAssocID="{441C9BFF-8AD7-4827-90F5-60BEDCAF3705}" presName="level2hierChild" presStyleCnt="0"/>
      <dgm:spPr/>
    </dgm:pt>
    <dgm:pt modelId="{27067C7C-FC86-4E67-9183-95EE3B98A204}" type="pres">
      <dgm:prSet presAssocID="{78DF4B16-5D45-477A-8964-F442889D3554}" presName="conn2-1" presStyleLbl="parChTrans1D2" presStyleIdx="0" presStyleCnt="9"/>
      <dgm:spPr/>
    </dgm:pt>
    <dgm:pt modelId="{B5C2E9F5-6F09-44C9-8680-D494592CAE60}" type="pres">
      <dgm:prSet presAssocID="{78DF4B16-5D45-477A-8964-F442889D3554}" presName="connTx" presStyleLbl="parChTrans1D2" presStyleIdx="0" presStyleCnt="9"/>
      <dgm:spPr/>
    </dgm:pt>
    <dgm:pt modelId="{0F1A15A5-F009-4E2D-A146-5167853892D9}" type="pres">
      <dgm:prSet presAssocID="{D7009F5C-9656-4E9C-B269-B880E0F0CD6C}" presName="root2" presStyleCnt="0"/>
      <dgm:spPr/>
    </dgm:pt>
    <dgm:pt modelId="{103791C9-8469-491B-96AF-D6FABCFF0997}" type="pres">
      <dgm:prSet presAssocID="{D7009F5C-9656-4E9C-B269-B880E0F0CD6C}" presName="LevelTwoTextNode" presStyleLbl="node2" presStyleIdx="0" presStyleCnt="9">
        <dgm:presLayoutVars>
          <dgm:chPref val="3"/>
        </dgm:presLayoutVars>
      </dgm:prSet>
      <dgm:spPr/>
    </dgm:pt>
    <dgm:pt modelId="{2253E77B-16C4-4E5E-9038-655736C61ACA}" type="pres">
      <dgm:prSet presAssocID="{D7009F5C-9656-4E9C-B269-B880E0F0CD6C}" presName="level3hierChild" presStyleCnt="0"/>
      <dgm:spPr/>
    </dgm:pt>
    <dgm:pt modelId="{253A9353-D51D-4340-9A0B-0B803298AA5F}" type="pres">
      <dgm:prSet presAssocID="{E8EB6F71-72ED-410E-A6D6-688CC4C8622F}" presName="conn2-1" presStyleLbl="parChTrans1D3" presStyleIdx="0" presStyleCnt="19"/>
      <dgm:spPr/>
    </dgm:pt>
    <dgm:pt modelId="{30A9F46C-FFB9-4F00-A098-6F5DA74C7637}" type="pres">
      <dgm:prSet presAssocID="{E8EB6F71-72ED-410E-A6D6-688CC4C8622F}" presName="connTx" presStyleLbl="parChTrans1D3" presStyleIdx="0" presStyleCnt="19"/>
      <dgm:spPr/>
    </dgm:pt>
    <dgm:pt modelId="{862F63D0-5126-4210-A00A-F854E4EFB6D8}" type="pres">
      <dgm:prSet presAssocID="{028C5DFA-CD08-425A-9808-BE49C21D580B}" presName="root2" presStyleCnt="0"/>
      <dgm:spPr/>
    </dgm:pt>
    <dgm:pt modelId="{13D4FB75-0685-4A82-94FD-A244C8E613D4}" type="pres">
      <dgm:prSet presAssocID="{028C5DFA-CD08-425A-9808-BE49C21D580B}" presName="LevelTwoTextNode" presStyleLbl="node3" presStyleIdx="0" presStyleCnt="19">
        <dgm:presLayoutVars>
          <dgm:chPref val="3"/>
        </dgm:presLayoutVars>
      </dgm:prSet>
      <dgm:spPr/>
    </dgm:pt>
    <dgm:pt modelId="{1B0D70C7-7437-4203-825B-E03B641CBD46}" type="pres">
      <dgm:prSet presAssocID="{028C5DFA-CD08-425A-9808-BE49C21D580B}" presName="level3hierChild" presStyleCnt="0"/>
      <dgm:spPr/>
    </dgm:pt>
    <dgm:pt modelId="{212B2C79-9789-418A-930F-FFDE49B7E48D}" type="pres">
      <dgm:prSet presAssocID="{B829E806-E11E-4BDA-8589-5EF437FD4FD6}" presName="conn2-1" presStyleLbl="parChTrans1D2" presStyleIdx="1" presStyleCnt="9"/>
      <dgm:spPr/>
    </dgm:pt>
    <dgm:pt modelId="{DEE655FD-1628-4DB1-96D4-7FCE90E5C127}" type="pres">
      <dgm:prSet presAssocID="{B829E806-E11E-4BDA-8589-5EF437FD4FD6}" presName="connTx" presStyleLbl="parChTrans1D2" presStyleIdx="1" presStyleCnt="9"/>
      <dgm:spPr/>
    </dgm:pt>
    <dgm:pt modelId="{07874708-EE43-4086-A906-E4E72267201B}" type="pres">
      <dgm:prSet presAssocID="{98DE5844-EBFB-4ECB-843E-1E3C116CD0A7}" presName="root2" presStyleCnt="0"/>
      <dgm:spPr/>
    </dgm:pt>
    <dgm:pt modelId="{286A7A12-60D4-47CD-B68D-EF171A423C08}" type="pres">
      <dgm:prSet presAssocID="{98DE5844-EBFB-4ECB-843E-1E3C116CD0A7}" presName="LevelTwoTextNode" presStyleLbl="node2" presStyleIdx="1" presStyleCnt="9">
        <dgm:presLayoutVars>
          <dgm:chPref val="3"/>
        </dgm:presLayoutVars>
      </dgm:prSet>
      <dgm:spPr/>
    </dgm:pt>
    <dgm:pt modelId="{8536487C-39E9-49B3-92A9-654D102FFC7F}" type="pres">
      <dgm:prSet presAssocID="{98DE5844-EBFB-4ECB-843E-1E3C116CD0A7}" presName="level3hierChild" presStyleCnt="0"/>
      <dgm:spPr/>
    </dgm:pt>
    <dgm:pt modelId="{C188F7D5-2228-4D2A-BF64-C8ACD1FEA7E1}" type="pres">
      <dgm:prSet presAssocID="{0E41C96E-49F8-4F4A-AF74-A981293F785F}" presName="conn2-1" presStyleLbl="parChTrans1D3" presStyleIdx="1" presStyleCnt="19"/>
      <dgm:spPr/>
    </dgm:pt>
    <dgm:pt modelId="{92D90D00-AF98-4698-B612-FD27495A2153}" type="pres">
      <dgm:prSet presAssocID="{0E41C96E-49F8-4F4A-AF74-A981293F785F}" presName="connTx" presStyleLbl="parChTrans1D3" presStyleIdx="1" presStyleCnt="19"/>
      <dgm:spPr/>
    </dgm:pt>
    <dgm:pt modelId="{FA37ADEC-4003-46FF-8C31-0D7AAABFBADB}" type="pres">
      <dgm:prSet presAssocID="{332EBDA1-FC91-42DD-8C1E-2C7B445019B3}" presName="root2" presStyleCnt="0"/>
      <dgm:spPr/>
    </dgm:pt>
    <dgm:pt modelId="{6554C34C-9C59-4839-8491-2852BEC1AD45}" type="pres">
      <dgm:prSet presAssocID="{332EBDA1-FC91-42DD-8C1E-2C7B445019B3}" presName="LevelTwoTextNode" presStyleLbl="node3" presStyleIdx="1" presStyleCnt="19">
        <dgm:presLayoutVars>
          <dgm:chPref val="3"/>
        </dgm:presLayoutVars>
      </dgm:prSet>
      <dgm:spPr/>
    </dgm:pt>
    <dgm:pt modelId="{0C36053D-03DF-4653-BD02-AF47BFD5D90B}" type="pres">
      <dgm:prSet presAssocID="{332EBDA1-FC91-42DD-8C1E-2C7B445019B3}" presName="level3hierChild" presStyleCnt="0"/>
      <dgm:spPr/>
    </dgm:pt>
    <dgm:pt modelId="{C96E9C04-FBD1-4772-B263-2B3C0EF6A4AA}" type="pres">
      <dgm:prSet presAssocID="{A98B9FA4-4126-4C91-AF71-10ACE11266DD}" presName="conn2-1" presStyleLbl="parChTrans1D2" presStyleIdx="2" presStyleCnt="9"/>
      <dgm:spPr/>
    </dgm:pt>
    <dgm:pt modelId="{7F1E5779-795E-4D86-B65E-5D561EA238D1}" type="pres">
      <dgm:prSet presAssocID="{A98B9FA4-4126-4C91-AF71-10ACE11266DD}" presName="connTx" presStyleLbl="parChTrans1D2" presStyleIdx="2" presStyleCnt="9"/>
      <dgm:spPr/>
    </dgm:pt>
    <dgm:pt modelId="{D7D826FF-00F0-44AE-8807-4D8B1D18D86C}" type="pres">
      <dgm:prSet presAssocID="{44363CFA-628E-4026-88F3-8868490E44F8}" presName="root2" presStyleCnt="0"/>
      <dgm:spPr/>
    </dgm:pt>
    <dgm:pt modelId="{F9C3364A-13C5-47BA-8BB7-3B25E1C916C9}" type="pres">
      <dgm:prSet presAssocID="{44363CFA-628E-4026-88F3-8868490E44F8}" presName="LevelTwoTextNode" presStyleLbl="node2" presStyleIdx="2" presStyleCnt="9">
        <dgm:presLayoutVars>
          <dgm:chPref val="3"/>
        </dgm:presLayoutVars>
      </dgm:prSet>
      <dgm:spPr/>
    </dgm:pt>
    <dgm:pt modelId="{1864E60F-18FF-44DC-96C0-E3747B9E346A}" type="pres">
      <dgm:prSet presAssocID="{44363CFA-628E-4026-88F3-8868490E44F8}" presName="level3hierChild" presStyleCnt="0"/>
      <dgm:spPr/>
    </dgm:pt>
    <dgm:pt modelId="{6EE51342-6B2F-49FD-845F-807CC8F8A458}" type="pres">
      <dgm:prSet presAssocID="{F1CBC24F-79B7-4E57-AF2E-D28D63B47584}" presName="conn2-1" presStyleLbl="parChTrans1D3" presStyleIdx="2" presStyleCnt="19"/>
      <dgm:spPr/>
    </dgm:pt>
    <dgm:pt modelId="{06A15DF9-3259-467D-9FBE-99896C85623A}" type="pres">
      <dgm:prSet presAssocID="{F1CBC24F-79B7-4E57-AF2E-D28D63B47584}" presName="connTx" presStyleLbl="parChTrans1D3" presStyleIdx="2" presStyleCnt="19"/>
      <dgm:spPr/>
    </dgm:pt>
    <dgm:pt modelId="{8D63D4E8-D93E-4951-A3EA-DB8A5830CCA8}" type="pres">
      <dgm:prSet presAssocID="{42CB9CC2-555D-4178-BF13-D22FC1A1FC8B}" presName="root2" presStyleCnt="0"/>
      <dgm:spPr/>
    </dgm:pt>
    <dgm:pt modelId="{6F3CA879-904C-4DE6-B433-E7E9F6F6B9F2}" type="pres">
      <dgm:prSet presAssocID="{42CB9CC2-555D-4178-BF13-D22FC1A1FC8B}" presName="LevelTwoTextNode" presStyleLbl="node3" presStyleIdx="2" presStyleCnt="19">
        <dgm:presLayoutVars>
          <dgm:chPref val="3"/>
        </dgm:presLayoutVars>
      </dgm:prSet>
      <dgm:spPr/>
    </dgm:pt>
    <dgm:pt modelId="{6B39F011-196A-41A4-B81F-9C15D28D4A99}" type="pres">
      <dgm:prSet presAssocID="{42CB9CC2-555D-4178-BF13-D22FC1A1FC8B}" presName="level3hierChild" presStyleCnt="0"/>
      <dgm:spPr/>
    </dgm:pt>
    <dgm:pt modelId="{473DA149-B01E-4717-BDE3-8F55F87B4FD3}" type="pres">
      <dgm:prSet presAssocID="{3930E226-FA6F-40B0-905E-754A21C6644C}" presName="conn2-1" presStyleLbl="parChTrans1D2" presStyleIdx="3" presStyleCnt="9"/>
      <dgm:spPr/>
    </dgm:pt>
    <dgm:pt modelId="{4D8A560A-FD74-4761-86EF-5EB8B6C5B349}" type="pres">
      <dgm:prSet presAssocID="{3930E226-FA6F-40B0-905E-754A21C6644C}" presName="connTx" presStyleLbl="parChTrans1D2" presStyleIdx="3" presStyleCnt="9"/>
      <dgm:spPr/>
    </dgm:pt>
    <dgm:pt modelId="{0B97766E-230A-4A74-A7A4-8843BEFF5184}" type="pres">
      <dgm:prSet presAssocID="{1924ECD5-AA0E-4B54-9424-D53165043932}" presName="root2" presStyleCnt="0"/>
      <dgm:spPr/>
    </dgm:pt>
    <dgm:pt modelId="{E3EBCE22-10C3-4D1B-B660-1DC78E3C499C}" type="pres">
      <dgm:prSet presAssocID="{1924ECD5-AA0E-4B54-9424-D53165043932}" presName="LevelTwoTextNode" presStyleLbl="node2" presStyleIdx="3" presStyleCnt="9">
        <dgm:presLayoutVars>
          <dgm:chPref val="3"/>
        </dgm:presLayoutVars>
      </dgm:prSet>
      <dgm:spPr/>
    </dgm:pt>
    <dgm:pt modelId="{B8A58B79-0668-47A3-BE22-BA0DA428806E}" type="pres">
      <dgm:prSet presAssocID="{1924ECD5-AA0E-4B54-9424-D53165043932}" presName="level3hierChild" presStyleCnt="0"/>
      <dgm:spPr/>
    </dgm:pt>
    <dgm:pt modelId="{0FF4B651-60BC-45A9-9B32-7B1023775CDB}" type="pres">
      <dgm:prSet presAssocID="{BF950D71-5670-40D6-AC0F-099BAE4EAFCE}" presName="conn2-1" presStyleLbl="parChTrans1D3" presStyleIdx="3" presStyleCnt="19"/>
      <dgm:spPr/>
    </dgm:pt>
    <dgm:pt modelId="{3071578A-279D-4516-84DF-019556F063A9}" type="pres">
      <dgm:prSet presAssocID="{BF950D71-5670-40D6-AC0F-099BAE4EAFCE}" presName="connTx" presStyleLbl="parChTrans1D3" presStyleIdx="3" presStyleCnt="19"/>
      <dgm:spPr/>
    </dgm:pt>
    <dgm:pt modelId="{CC971D3D-9F3B-43B4-81D2-2371F0369B60}" type="pres">
      <dgm:prSet presAssocID="{3C6EA423-D64F-4DC7-B184-24C9BC3512E8}" presName="root2" presStyleCnt="0"/>
      <dgm:spPr/>
    </dgm:pt>
    <dgm:pt modelId="{37A89C3A-9A87-4C6E-A902-4A1633161A8E}" type="pres">
      <dgm:prSet presAssocID="{3C6EA423-D64F-4DC7-B184-24C9BC3512E8}" presName="LevelTwoTextNode" presStyleLbl="node3" presStyleIdx="3" presStyleCnt="19">
        <dgm:presLayoutVars>
          <dgm:chPref val="3"/>
        </dgm:presLayoutVars>
      </dgm:prSet>
      <dgm:spPr/>
    </dgm:pt>
    <dgm:pt modelId="{1544A702-FBA5-4E8A-A914-AD90388E7618}" type="pres">
      <dgm:prSet presAssocID="{3C6EA423-D64F-4DC7-B184-24C9BC3512E8}" presName="level3hierChild" presStyleCnt="0"/>
      <dgm:spPr/>
    </dgm:pt>
    <dgm:pt modelId="{7B78AD0B-0F14-4EB3-9761-C5899ADE071A}" type="pres">
      <dgm:prSet presAssocID="{B9579491-E72E-41C5-854B-F50C3EB1B30B}" presName="conn2-1" presStyleLbl="parChTrans1D3" presStyleIdx="4" presStyleCnt="19"/>
      <dgm:spPr/>
    </dgm:pt>
    <dgm:pt modelId="{8B179800-541D-4D18-9A6D-360FD0D90341}" type="pres">
      <dgm:prSet presAssocID="{B9579491-E72E-41C5-854B-F50C3EB1B30B}" presName="connTx" presStyleLbl="parChTrans1D3" presStyleIdx="4" presStyleCnt="19"/>
      <dgm:spPr/>
    </dgm:pt>
    <dgm:pt modelId="{B1EAE0FB-5298-4A72-9280-A1F7D3A9CAEF}" type="pres">
      <dgm:prSet presAssocID="{F1DABE6E-F8F2-4453-9AF1-0A543F993768}" presName="root2" presStyleCnt="0"/>
      <dgm:spPr/>
    </dgm:pt>
    <dgm:pt modelId="{4059EFC5-DB18-4D53-9C14-CD82C7978762}" type="pres">
      <dgm:prSet presAssocID="{F1DABE6E-F8F2-4453-9AF1-0A543F993768}" presName="LevelTwoTextNode" presStyleLbl="node3" presStyleIdx="4" presStyleCnt="19">
        <dgm:presLayoutVars>
          <dgm:chPref val="3"/>
        </dgm:presLayoutVars>
      </dgm:prSet>
      <dgm:spPr/>
    </dgm:pt>
    <dgm:pt modelId="{E0A9BACF-05AB-4C4B-98A7-76B313BC3B2C}" type="pres">
      <dgm:prSet presAssocID="{F1DABE6E-F8F2-4453-9AF1-0A543F993768}" presName="level3hierChild" presStyleCnt="0"/>
      <dgm:spPr/>
    </dgm:pt>
    <dgm:pt modelId="{A043BA73-9C32-449E-A08A-66642C2C4ACE}" type="pres">
      <dgm:prSet presAssocID="{423859FD-096E-4927-9390-25344E903FBF}" presName="conn2-1" presStyleLbl="parChTrans1D3" presStyleIdx="5" presStyleCnt="19"/>
      <dgm:spPr/>
    </dgm:pt>
    <dgm:pt modelId="{45F67F7A-4A06-48B6-9809-4C8A811B62FF}" type="pres">
      <dgm:prSet presAssocID="{423859FD-096E-4927-9390-25344E903FBF}" presName="connTx" presStyleLbl="parChTrans1D3" presStyleIdx="5" presStyleCnt="19"/>
      <dgm:spPr/>
    </dgm:pt>
    <dgm:pt modelId="{9AF08F2D-7AB9-480E-B61F-735F5944F583}" type="pres">
      <dgm:prSet presAssocID="{A1C6BA05-AD07-4670-B0CD-118E17FA1993}" presName="root2" presStyleCnt="0"/>
      <dgm:spPr/>
    </dgm:pt>
    <dgm:pt modelId="{AA97344C-E5D0-4014-8838-AABE32C20FFC}" type="pres">
      <dgm:prSet presAssocID="{A1C6BA05-AD07-4670-B0CD-118E17FA1993}" presName="LevelTwoTextNode" presStyleLbl="node3" presStyleIdx="5" presStyleCnt="19">
        <dgm:presLayoutVars>
          <dgm:chPref val="3"/>
        </dgm:presLayoutVars>
      </dgm:prSet>
      <dgm:spPr/>
    </dgm:pt>
    <dgm:pt modelId="{6689C0E2-883E-4D10-B270-45B0A290E14D}" type="pres">
      <dgm:prSet presAssocID="{A1C6BA05-AD07-4670-B0CD-118E17FA1993}" presName="level3hierChild" presStyleCnt="0"/>
      <dgm:spPr/>
    </dgm:pt>
    <dgm:pt modelId="{1FA8DDB4-E02A-4A22-81DB-AA8FC2F74117}" type="pres">
      <dgm:prSet presAssocID="{57A8CB2D-79BE-4C74-9A37-D6A913DE1B82}" presName="conn2-1" presStyleLbl="parChTrans1D3" presStyleIdx="6" presStyleCnt="19"/>
      <dgm:spPr/>
    </dgm:pt>
    <dgm:pt modelId="{40F7FF15-89C1-461C-B7F7-F0FFB630C221}" type="pres">
      <dgm:prSet presAssocID="{57A8CB2D-79BE-4C74-9A37-D6A913DE1B82}" presName="connTx" presStyleLbl="parChTrans1D3" presStyleIdx="6" presStyleCnt="19"/>
      <dgm:spPr/>
    </dgm:pt>
    <dgm:pt modelId="{1C34F12A-3A4F-4328-9230-696B83B0E8DA}" type="pres">
      <dgm:prSet presAssocID="{305846AD-47C4-463B-9DBE-6AA8AAAFD9CA}" presName="root2" presStyleCnt="0"/>
      <dgm:spPr/>
    </dgm:pt>
    <dgm:pt modelId="{999C7719-3DE7-4B52-98EB-ED5E3ACC25AF}" type="pres">
      <dgm:prSet presAssocID="{305846AD-47C4-463B-9DBE-6AA8AAAFD9CA}" presName="LevelTwoTextNode" presStyleLbl="node3" presStyleIdx="6" presStyleCnt="19">
        <dgm:presLayoutVars>
          <dgm:chPref val="3"/>
        </dgm:presLayoutVars>
      </dgm:prSet>
      <dgm:spPr/>
    </dgm:pt>
    <dgm:pt modelId="{78D6F908-E1C1-4E2B-865F-EB3B918A184C}" type="pres">
      <dgm:prSet presAssocID="{305846AD-47C4-463B-9DBE-6AA8AAAFD9CA}" presName="level3hierChild" presStyleCnt="0"/>
      <dgm:spPr/>
    </dgm:pt>
    <dgm:pt modelId="{8C712298-6B9D-436E-BFE2-A58E9E739EB4}" type="pres">
      <dgm:prSet presAssocID="{967C17FD-B87B-4CD0-BD44-345E2E5D2EA3}" presName="conn2-1" presStyleLbl="parChTrans1D3" presStyleIdx="7" presStyleCnt="19"/>
      <dgm:spPr/>
    </dgm:pt>
    <dgm:pt modelId="{EFD93F6B-5DBE-4367-A332-D077C9E4D0B9}" type="pres">
      <dgm:prSet presAssocID="{967C17FD-B87B-4CD0-BD44-345E2E5D2EA3}" presName="connTx" presStyleLbl="parChTrans1D3" presStyleIdx="7" presStyleCnt="19"/>
      <dgm:spPr/>
    </dgm:pt>
    <dgm:pt modelId="{74C42C5C-F94C-429E-A29D-62A0BCC0F571}" type="pres">
      <dgm:prSet presAssocID="{DE023E0B-5C31-4E35-A101-3DA3908C072F}" presName="root2" presStyleCnt="0"/>
      <dgm:spPr/>
    </dgm:pt>
    <dgm:pt modelId="{5DE2E238-DC7D-4D6D-B25E-0B234F2BA15E}" type="pres">
      <dgm:prSet presAssocID="{DE023E0B-5C31-4E35-A101-3DA3908C072F}" presName="LevelTwoTextNode" presStyleLbl="node3" presStyleIdx="7" presStyleCnt="19">
        <dgm:presLayoutVars>
          <dgm:chPref val="3"/>
        </dgm:presLayoutVars>
      </dgm:prSet>
      <dgm:spPr/>
    </dgm:pt>
    <dgm:pt modelId="{E82A533A-B82C-45C4-9C4F-DBAC27C71C30}" type="pres">
      <dgm:prSet presAssocID="{DE023E0B-5C31-4E35-A101-3DA3908C072F}" presName="level3hierChild" presStyleCnt="0"/>
      <dgm:spPr/>
    </dgm:pt>
    <dgm:pt modelId="{BC1D81C8-B099-47F2-B07A-82B8D68A6001}" type="pres">
      <dgm:prSet presAssocID="{7CF047C5-7A21-4DCA-910B-CBEC1AA93BA9}" presName="conn2-1" presStyleLbl="parChTrans1D3" presStyleIdx="8" presStyleCnt="19"/>
      <dgm:spPr/>
    </dgm:pt>
    <dgm:pt modelId="{CBB2DB12-BFDC-4EDA-A722-5F84C9B3E47D}" type="pres">
      <dgm:prSet presAssocID="{7CF047C5-7A21-4DCA-910B-CBEC1AA93BA9}" presName="connTx" presStyleLbl="parChTrans1D3" presStyleIdx="8" presStyleCnt="19"/>
      <dgm:spPr/>
    </dgm:pt>
    <dgm:pt modelId="{AC65B8DF-4A9D-4A73-8587-178FAAC5FE6B}" type="pres">
      <dgm:prSet presAssocID="{10F04DDC-9425-470F-8153-E7CB032EC473}" presName="root2" presStyleCnt="0"/>
      <dgm:spPr/>
    </dgm:pt>
    <dgm:pt modelId="{B26068F5-AA96-45E5-9772-412588FC5102}" type="pres">
      <dgm:prSet presAssocID="{10F04DDC-9425-470F-8153-E7CB032EC473}" presName="LevelTwoTextNode" presStyleLbl="node3" presStyleIdx="8" presStyleCnt="19">
        <dgm:presLayoutVars>
          <dgm:chPref val="3"/>
        </dgm:presLayoutVars>
      </dgm:prSet>
      <dgm:spPr/>
    </dgm:pt>
    <dgm:pt modelId="{08287760-0682-42C2-B01B-015578A2D7FD}" type="pres">
      <dgm:prSet presAssocID="{10F04DDC-9425-470F-8153-E7CB032EC473}" presName="level3hierChild" presStyleCnt="0"/>
      <dgm:spPr/>
    </dgm:pt>
    <dgm:pt modelId="{135FC9EB-67E4-4ABF-BD8D-7522D07D395B}" type="pres">
      <dgm:prSet presAssocID="{341C93D3-8A95-4DFB-AA9D-C38CA282C9E7}" presName="conn2-1" presStyleLbl="parChTrans1D3" presStyleIdx="9" presStyleCnt="19"/>
      <dgm:spPr/>
    </dgm:pt>
    <dgm:pt modelId="{53326395-1FA6-41BE-82C8-2A6B334FD61F}" type="pres">
      <dgm:prSet presAssocID="{341C93D3-8A95-4DFB-AA9D-C38CA282C9E7}" presName="connTx" presStyleLbl="parChTrans1D3" presStyleIdx="9" presStyleCnt="19"/>
      <dgm:spPr/>
    </dgm:pt>
    <dgm:pt modelId="{3D765DFF-A128-4AB2-9026-51A6A26D6C8B}" type="pres">
      <dgm:prSet presAssocID="{10948DB9-C87A-4CB4-AA25-2159E53038FA}" presName="root2" presStyleCnt="0"/>
      <dgm:spPr/>
    </dgm:pt>
    <dgm:pt modelId="{607D34BA-412C-4B85-BA67-89E2C4841B21}" type="pres">
      <dgm:prSet presAssocID="{10948DB9-C87A-4CB4-AA25-2159E53038FA}" presName="LevelTwoTextNode" presStyleLbl="node3" presStyleIdx="9" presStyleCnt="19">
        <dgm:presLayoutVars>
          <dgm:chPref val="3"/>
        </dgm:presLayoutVars>
      </dgm:prSet>
      <dgm:spPr/>
    </dgm:pt>
    <dgm:pt modelId="{EC5134A5-DCAB-4F20-A9EA-25A4F493BE4B}" type="pres">
      <dgm:prSet presAssocID="{10948DB9-C87A-4CB4-AA25-2159E53038FA}" presName="level3hierChild" presStyleCnt="0"/>
      <dgm:spPr/>
    </dgm:pt>
    <dgm:pt modelId="{39C5E0B3-CFED-4E56-BF4D-C6EC42B08CA4}" type="pres">
      <dgm:prSet presAssocID="{9F967694-B9EF-45F7-AC9F-9806D8CB5482}" presName="conn2-1" presStyleLbl="parChTrans1D2" presStyleIdx="4" presStyleCnt="9"/>
      <dgm:spPr/>
    </dgm:pt>
    <dgm:pt modelId="{FD09A0BE-E95A-4649-B900-A8B38B7CCAB8}" type="pres">
      <dgm:prSet presAssocID="{9F967694-B9EF-45F7-AC9F-9806D8CB5482}" presName="connTx" presStyleLbl="parChTrans1D2" presStyleIdx="4" presStyleCnt="9"/>
      <dgm:spPr/>
    </dgm:pt>
    <dgm:pt modelId="{06AC1189-6527-4370-B783-783522F2F41E}" type="pres">
      <dgm:prSet presAssocID="{EB65517D-69B4-43D8-B5D7-51657BA54F8A}" presName="root2" presStyleCnt="0"/>
      <dgm:spPr/>
    </dgm:pt>
    <dgm:pt modelId="{271F4EE3-041A-417E-86AA-2A20E744A409}" type="pres">
      <dgm:prSet presAssocID="{EB65517D-69B4-43D8-B5D7-51657BA54F8A}" presName="LevelTwoTextNode" presStyleLbl="node2" presStyleIdx="4" presStyleCnt="9">
        <dgm:presLayoutVars>
          <dgm:chPref val="3"/>
        </dgm:presLayoutVars>
      </dgm:prSet>
      <dgm:spPr/>
    </dgm:pt>
    <dgm:pt modelId="{5C0C5B71-57E7-4CBF-B73C-96D733A221A7}" type="pres">
      <dgm:prSet presAssocID="{EB65517D-69B4-43D8-B5D7-51657BA54F8A}" presName="level3hierChild" presStyleCnt="0"/>
      <dgm:spPr/>
    </dgm:pt>
    <dgm:pt modelId="{EA4EB2B3-90DD-478B-AE18-AD42BA736822}" type="pres">
      <dgm:prSet presAssocID="{0ED2AB80-1B48-415F-BD87-852714594E12}" presName="conn2-1" presStyleLbl="parChTrans1D3" presStyleIdx="10" presStyleCnt="19"/>
      <dgm:spPr/>
    </dgm:pt>
    <dgm:pt modelId="{8DBA2CFC-8F38-4609-A1C6-34F16329005B}" type="pres">
      <dgm:prSet presAssocID="{0ED2AB80-1B48-415F-BD87-852714594E12}" presName="connTx" presStyleLbl="parChTrans1D3" presStyleIdx="10" presStyleCnt="19"/>
      <dgm:spPr/>
    </dgm:pt>
    <dgm:pt modelId="{4E4D9232-03B9-40DB-8F7D-BFA2D7572DB6}" type="pres">
      <dgm:prSet presAssocID="{785ADFEC-7668-46D6-9578-5377B24474CF}" presName="root2" presStyleCnt="0"/>
      <dgm:spPr/>
    </dgm:pt>
    <dgm:pt modelId="{AC7753CB-F883-40B6-BB5C-BA83E92BC55E}" type="pres">
      <dgm:prSet presAssocID="{785ADFEC-7668-46D6-9578-5377B24474CF}" presName="LevelTwoTextNode" presStyleLbl="node3" presStyleIdx="10" presStyleCnt="19">
        <dgm:presLayoutVars>
          <dgm:chPref val="3"/>
        </dgm:presLayoutVars>
      </dgm:prSet>
      <dgm:spPr/>
    </dgm:pt>
    <dgm:pt modelId="{77092C33-8E82-4DF5-B963-27150B6CC364}" type="pres">
      <dgm:prSet presAssocID="{785ADFEC-7668-46D6-9578-5377B24474CF}" presName="level3hierChild" presStyleCnt="0"/>
      <dgm:spPr/>
    </dgm:pt>
    <dgm:pt modelId="{12C9D8AB-E7E2-44A0-B4FC-AC98A3C782E3}" type="pres">
      <dgm:prSet presAssocID="{C64C22FD-D31D-4129-A644-EAC90AC2F0EF}" presName="conn2-1" presStyleLbl="parChTrans1D2" presStyleIdx="5" presStyleCnt="9"/>
      <dgm:spPr/>
    </dgm:pt>
    <dgm:pt modelId="{DF0001CD-E36D-4A2D-BF6D-7BD168840136}" type="pres">
      <dgm:prSet presAssocID="{C64C22FD-D31D-4129-A644-EAC90AC2F0EF}" presName="connTx" presStyleLbl="parChTrans1D2" presStyleIdx="5" presStyleCnt="9"/>
      <dgm:spPr/>
    </dgm:pt>
    <dgm:pt modelId="{BD939958-14CB-4D5D-8DC6-48432645EC79}" type="pres">
      <dgm:prSet presAssocID="{347BA63F-6330-4E17-9091-C819304D8374}" presName="root2" presStyleCnt="0"/>
      <dgm:spPr/>
    </dgm:pt>
    <dgm:pt modelId="{3BF63452-3BF2-4545-8737-A1D5D56D0AE2}" type="pres">
      <dgm:prSet presAssocID="{347BA63F-6330-4E17-9091-C819304D8374}" presName="LevelTwoTextNode" presStyleLbl="node2" presStyleIdx="5" presStyleCnt="9">
        <dgm:presLayoutVars>
          <dgm:chPref val="3"/>
        </dgm:presLayoutVars>
      </dgm:prSet>
      <dgm:spPr/>
    </dgm:pt>
    <dgm:pt modelId="{A35C2FCF-6B65-4965-B2B4-3C417B796487}" type="pres">
      <dgm:prSet presAssocID="{347BA63F-6330-4E17-9091-C819304D8374}" presName="level3hierChild" presStyleCnt="0"/>
      <dgm:spPr/>
    </dgm:pt>
    <dgm:pt modelId="{04134871-A1B2-42A3-8443-CF220BEEA626}" type="pres">
      <dgm:prSet presAssocID="{B2BB2EBF-AD6A-47A5-AAAD-6E528895D1C8}" presName="conn2-1" presStyleLbl="parChTrans1D3" presStyleIdx="11" presStyleCnt="19"/>
      <dgm:spPr/>
    </dgm:pt>
    <dgm:pt modelId="{9C583C3F-87FC-4C3D-A139-807944177114}" type="pres">
      <dgm:prSet presAssocID="{B2BB2EBF-AD6A-47A5-AAAD-6E528895D1C8}" presName="connTx" presStyleLbl="parChTrans1D3" presStyleIdx="11" presStyleCnt="19"/>
      <dgm:spPr/>
    </dgm:pt>
    <dgm:pt modelId="{8F00526B-2979-4B3F-AFD3-121963C72ADD}" type="pres">
      <dgm:prSet presAssocID="{F592A012-32A7-4C82-BF4D-CA3D12AD7C92}" presName="root2" presStyleCnt="0"/>
      <dgm:spPr/>
    </dgm:pt>
    <dgm:pt modelId="{8EB26111-75BB-4215-B97E-B22026021A64}" type="pres">
      <dgm:prSet presAssocID="{F592A012-32A7-4C82-BF4D-CA3D12AD7C92}" presName="LevelTwoTextNode" presStyleLbl="node3" presStyleIdx="11" presStyleCnt="19">
        <dgm:presLayoutVars>
          <dgm:chPref val="3"/>
        </dgm:presLayoutVars>
      </dgm:prSet>
      <dgm:spPr/>
    </dgm:pt>
    <dgm:pt modelId="{EE8BF1A6-4A66-437B-A3A6-598AA67CF687}" type="pres">
      <dgm:prSet presAssocID="{F592A012-32A7-4C82-BF4D-CA3D12AD7C92}" presName="level3hierChild" presStyleCnt="0"/>
      <dgm:spPr/>
    </dgm:pt>
    <dgm:pt modelId="{5F03EFED-E26A-463D-AB17-10FDA3A40EDF}" type="pres">
      <dgm:prSet presAssocID="{42168C56-2F22-4C47-AD41-80714FFDE7B7}" presName="conn2-1" presStyleLbl="parChTrans1D3" presStyleIdx="12" presStyleCnt="19"/>
      <dgm:spPr/>
    </dgm:pt>
    <dgm:pt modelId="{24E595D0-FB9E-4FF5-AB08-9E1C975D41DD}" type="pres">
      <dgm:prSet presAssocID="{42168C56-2F22-4C47-AD41-80714FFDE7B7}" presName="connTx" presStyleLbl="parChTrans1D3" presStyleIdx="12" presStyleCnt="19"/>
      <dgm:spPr/>
    </dgm:pt>
    <dgm:pt modelId="{0D032A24-AD1D-4724-8835-CB5BB370434D}" type="pres">
      <dgm:prSet presAssocID="{4DE3A42A-E3CE-4E99-83D9-D1A6756B3CB9}" presName="root2" presStyleCnt="0"/>
      <dgm:spPr/>
    </dgm:pt>
    <dgm:pt modelId="{44E3D230-76F9-44B0-A1FF-4EE7B7AF9309}" type="pres">
      <dgm:prSet presAssocID="{4DE3A42A-E3CE-4E99-83D9-D1A6756B3CB9}" presName="LevelTwoTextNode" presStyleLbl="node3" presStyleIdx="12" presStyleCnt="19">
        <dgm:presLayoutVars>
          <dgm:chPref val="3"/>
        </dgm:presLayoutVars>
      </dgm:prSet>
      <dgm:spPr/>
    </dgm:pt>
    <dgm:pt modelId="{DA7D842F-7B12-4375-BA9F-BC12EBEAAAB5}" type="pres">
      <dgm:prSet presAssocID="{4DE3A42A-E3CE-4E99-83D9-D1A6756B3CB9}" presName="level3hierChild" presStyleCnt="0"/>
      <dgm:spPr/>
    </dgm:pt>
    <dgm:pt modelId="{0FEA2678-CA15-40EC-97F4-BD4307BF2C62}" type="pres">
      <dgm:prSet presAssocID="{7EB6568E-DE68-41D0-B072-2D0DA56F4F15}" presName="conn2-1" presStyleLbl="parChTrans1D4" presStyleIdx="0" presStyleCnt="2"/>
      <dgm:spPr/>
    </dgm:pt>
    <dgm:pt modelId="{62EE0031-6C01-48D4-901C-617B43EEBFFD}" type="pres">
      <dgm:prSet presAssocID="{7EB6568E-DE68-41D0-B072-2D0DA56F4F15}" presName="connTx" presStyleLbl="parChTrans1D4" presStyleIdx="0" presStyleCnt="2"/>
      <dgm:spPr/>
    </dgm:pt>
    <dgm:pt modelId="{CEB5D94F-156A-4933-9CBA-AC0FFA60607F}" type="pres">
      <dgm:prSet presAssocID="{9E9AFA18-4A4C-452D-9BB1-22608177395D}" presName="root2" presStyleCnt="0"/>
      <dgm:spPr/>
    </dgm:pt>
    <dgm:pt modelId="{29234D45-6B12-405A-BB41-0B6B325EDB82}" type="pres">
      <dgm:prSet presAssocID="{9E9AFA18-4A4C-452D-9BB1-22608177395D}" presName="LevelTwoTextNode" presStyleLbl="node4" presStyleIdx="0" presStyleCnt="2">
        <dgm:presLayoutVars>
          <dgm:chPref val="3"/>
        </dgm:presLayoutVars>
      </dgm:prSet>
      <dgm:spPr/>
    </dgm:pt>
    <dgm:pt modelId="{A8096E32-2CB2-4EE8-B2C3-E5D2C1513F60}" type="pres">
      <dgm:prSet presAssocID="{9E9AFA18-4A4C-452D-9BB1-22608177395D}" presName="level3hierChild" presStyleCnt="0"/>
      <dgm:spPr/>
    </dgm:pt>
    <dgm:pt modelId="{F3D8227B-C481-4F68-B984-041A513F0F2F}" type="pres">
      <dgm:prSet presAssocID="{AF051581-B2C4-4A22-B3E9-D040DD094A2F}" presName="conn2-1" presStyleLbl="parChTrans1D4" presStyleIdx="1" presStyleCnt="2"/>
      <dgm:spPr/>
    </dgm:pt>
    <dgm:pt modelId="{90C51F80-0C58-46F3-92F0-0154754F351F}" type="pres">
      <dgm:prSet presAssocID="{AF051581-B2C4-4A22-B3E9-D040DD094A2F}" presName="connTx" presStyleLbl="parChTrans1D4" presStyleIdx="1" presStyleCnt="2"/>
      <dgm:spPr/>
    </dgm:pt>
    <dgm:pt modelId="{545519F1-43C8-48AF-A011-6ECAB2251705}" type="pres">
      <dgm:prSet presAssocID="{795061A3-2B93-41B7-8CB3-D2EA827D06F1}" presName="root2" presStyleCnt="0"/>
      <dgm:spPr/>
    </dgm:pt>
    <dgm:pt modelId="{036B2AA5-2558-47F2-9D9F-A4DFEC8AB0FD}" type="pres">
      <dgm:prSet presAssocID="{795061A3-2B93-41B7-8CB3-D2EA827D06F1}" presName="LevelTwoTextNode" presStyleLbl="node4" presStyleIdx="1" presStyleCnt="2">
        <dgm:presLayoutVars>
          <dgm:chPref val="3"/>
        </dgm:presLayoutVars>
      </dgm:prSet>
      <dgm:spPr/>
    </dgm:pt>
    <dgm:pt modelId="{41F05790-D736-4596-B225-ABF3082365F4}" type="pres">
      <dgm:prSet presAssocID="{795061A3-2B93-41B7-8CB3-D2EA827D06F1}" presName="level3hierChild" presStyleCnt="0"/>
      <dgm:spPr/>
    </dgm:pt>
    <dgm:pt modelId="{D8B2AAA4-E60A-4753-B86F-A44BEA1FA979}" type="pres">
      <dgm:prSet presAssocID="{476A2B4E-0CFD-4F03-9824-25789D527EDB}" presName="conn2-1" presStyleLbl="parChTrans1D2" presStyleIdx="6" presStyleCnt="9"/>
      <dgm:spPr/>
    </dgm:pt>
    <dgm:pt modelId="{F31A25FE-BE86-486C-8D07-460ABEC21614}" type="pres">
      <dgm:prSet presAssocID="{476A2B4E-0CFD-4F03-9824-25789D527EDB}" presName="connTx" presStyleLbl="parChTrans1D2" presStyleIdx="6" presStyleCnt="9"/>
      <dgm:spPr/>
    </dgm:pt>
    <dgm:pt modelId="{732C2A9C-6182-442E-AEAC-08D3E259EA4E}" type="pres">
      <dgm:prSet presAssocID="{A48100E6-84E1-4E3F-8C93-442D7A1A23CC}" presName="root2" presStyleCnt="0"/>
      <dgm:spPr/>
    </dgm:pt>
    <dgm:pt modelId="{AFEA1595-814A-4ABA-8FAA-8F8A3E1384F4}" type="pres">
      <dgm:prSet presAssocID="{A48100E6-84E1-4E3F-8C93-442D7A1A23CC}" presName="LevelTwoTextNode" presStyleLbl="node2" presStyleIdx="6" presStyleCnt="9">
        <dgm:presLayoutVars>
          <dgm:chPref val="3"/>
        </dgm:presLayoutVars>
      </dgm:prSet>
      <dgm:spPr/>
    </dgm:pt>
    <dgm:pt modelId="{314532B6-CFB2-441D-A538-A395D691C620}" type="pres">
      <dgm:prSet presAssocID="{A48100E6-84E1-4E3F-8C93-442D7A1A23CC}" presName="level3hierChild" presStyleCnt="0"/>
      <dgm:spPr/>
    </dgm:pt>
    <dgm:pt modelId="{5C3958C2-CEAE-44B8-A983-FBED675CF183}" type="pres">
      <dgm:prSet presAssocID="{BF467FF0-55CD-4BEF-AE62-398B1B3BB0CF}" presName="conn2-1" presStyleLbl="parChTrans1D3" presStyleIdx="13" presStyleCnt="19"/>
      <dgm:spPr/>
    </dgm:pt>
    <dgm:pt modelId="{A27B6839-EBDE-45D3-9B9A-4872758F60A8}" type="pres">
      <dgm:prSet presAssocID="{BF467FF0-55CD-4BEF-AE62-398B1B3BB0CF}" presName="connTx" presStyleLbl="parChTrans1D3" presStyleIdx="13" presStyleCnt="19"/>
      <dgm:spPr/>
    </dgm:pt>
    <dgm:pt modelId="{90086A88-E3C0-4574-8BDF-F089F2CDA036}" type="pres">
      <dgm:prSet presAssocID="{CFA08F81-19C0-472C-9D39-BA1296D1CE78}" presName="root2" presStyleCnt="0"/>
      <dgm:spPr/>
    </dgm:pt>
    <dgm:pt modelId="{62FFF28E-24FB-4030-BBD3-AB45098C2924}" type="pres">
      <dgm:prSet presAssocID="{CFA08F81-19C0-472C-9D39-BA1296D1CE78}" presName="LevelTwoTextNode" presStyleLbl="node3" presStyleIdx="13" presStyleCnt="19">
        <dgm:presLayoutVars>
          <dgm:chPref val="3"/>
        </dgm:presLayoutVars>
      </dgm:prSet>
      <dgm:spPr/>
    </dgm:pt>
    <dgm:pt modelId="{60623B16-5137-45AA-8410-26403A90E21E}" type="pres">
      <dgm:prSet presAssocID="{CFA08F81-19C0-472C-9D39-BA1296D1CE78}" presName="level3hierChild" presStyleCnt="0"/>
      <dgm:spPr/>
    </dgm:pt>
    <dgm:pt modelId="{378662CD-6F88-47B9-B6B9-69841423B909}" type="pres">
      <dgm:prSet presAssocID="{B0804064-996B-41FA-9EBA-EC56EBF3506F}" presName="conn2-1" presStyleLbl="parChTrans1D2" presStyleIdx="7" presStyleCnt="9"/>
      <dgm:spPr/>
    </dgm:pt>
    <dgm:pt modelId="{2DC71E7E-A9AC-4280-9C27-72E8AC8F1854}" type="pres">
      <dgm:prSet presAssocID="{B0804064-996B-41FA-9EBA-EC56EBF3506F}" presName="connTx" presStyleLbl="parChTrans1D2" presStyleIdx="7" presStyleCnt="9"/>
      <dgm:spPr/>
    </dgm:pt>
    <dgm:pt modelId="{24C01610-04BB-4345-811E-E3EBC681AD73}" type="pres">
      <dgm:prSet presAssocID="{28ACC96C-DAEE-4690-912C-9633C398023B}" presName="root2" presStyleCnt="0"/>
      <dgm:spPr/>
    </dgm:pt>
    <dgm:pt modelId="{B06B5877-B8A7-47D8-9D2A-18EC02EC0CCC}" type="pres">
      <dgm:prSet presAssocID="{28ACC96C-DAEE-4690-912C-9633C398023B}" presName="LevelTwoTextNode" presStyleLbl="node2" presStyleIdx="7" presStyleCnt="9">
        <dgm:presLayoutVars>
          <dgm:chPref val="3"/>
        </dgm:presLayoutVars>
      </dgm:prSet>
      <dgm:spPr/>
    </dgm:pt>
    <dgm:pt modelId="{D5ECACFF-CA09-42A7-836B-315BF674C053}" type="pres">
      <dgm:prSet presAssocID="{28ACC96C-DAEE-4690-912C-9633C398023B}" presName="level3hierChild" presStyleCnt="0"/>
      <dgm:spPr/>
    </dgm:pt>
    <dgm:pt modelId="{25FC7CE5-32D4-4442-A335-F18D74AF384E}" type="pres">
      <dgm:prSet presAssocID="{AD5EE0EA-60D1-43DE-980D-E1501EFCEDE7}" presName="conn2-1" presStyleLbl="parChTrans1D3" presStyleIdx="14" presStyleCnt="19"/>
      <dgm:spPr/>
    </dgm:pt>
    <dgm:pt modelId="{A28AD30D-A7E3-4D4D-BA19-396BEA77EFF6}" type="pres">
      <dgm:prSet presAssocID="{AD5EE0EA-60D1-43DE-980D-E1501EFCEDE7}" presName="connTx" presStyleLbl="parChTrans1D3" presStyleIdx="14" presStyleCnt="19"/>
      <dgm:spPr/>
    </dgm:pt>
    <dgm:pt modelId="{E425C20D-A330-40DA-9AC4-4D679CEF5AC0}" type="pres">
      <dgm:prSet presAssocID="{197668C4-8212-48B8-A54E-73002176A9B9}" presName="root2" presStyleCnt="0"/>
      <dgm:spPr/>
    </dgm:pt>
    <dgm:pt modelId="{91413382-3271-47B9-A294-291C47788DDE}" type="pres">
      <dgm:prSet presAssocID="{197668C4-8212-48B8-A54E-73002176A9B9}" presName="LevelTwoTextNode" presStyleLbl="node3" presStyleIdx="14" presStyleCnt="19">
        <dgm:presLayoutVars>
          <dgm:chPref val="3"/>
        </dgm:presLayoutVars>
      </dgm:prSet>
      <dgm:spPr/>
    </dgm:pt>
    <dgm:pt modelId="{B5B05008-CE48-46CC-B8E8-7BB6E5E6D1A4}" type="pres">
      <dgm:prSet presAssocID="{197668C4-8212-48B8-A54E-73002176A9B9}" presName="level3hierChild" presStyleCnt="0"/>
      <dgm:spPr/>
    </dgm:pt>
    <dgm:pt modelId="{2EB80B32-B37F-4705-B617-95C3CE1DE02A}" type="pres">
      <dgm:prSet presAssocID="{D672805F-D531-46CA-8240-38805655CA82}" presName="conn2-1" presStyleLbl="parChTrans1D3" presStyleIdx="15" presStyleCnt="19"/>
      <dgm:spPr/>
    </dgm:pt>
    <dgm:pt modelId="{5BE8BF4C-923D-427A-BEFD-81C08183B908}" type="pres">
      <dgm:prSet presAssocID="{D672805F-D531-46CA-8240-38805655CA82}" presName="connTx" presStyleLbl="parChTrans1D3" presStyleIdx="15" presStyleCnt="19"/>
      <dgm:spPr/>
    </dgm:pt>
    <dgm:pt modelId="{B655F929-124A-4E9F-AAE6-A41E04976092}" type="pres">
      <dgm:prSet presAssocID="{5DF6C11B-377F-47FB-BC50-A7E3E32B7B43}" presName="root2" presStyleCnt="0"/>
      <dgm:spPr/>
    </dgm:pt>
    <dgm:pt modelId="{11E28B73-CFAD-4BBB-A008-CC1F386AEDE6}" type="pres">
      <dgm:prSet presAssocID="{5DF6C11B-377F-47FB-BC50-A7E3E32B7B43}" presName="LevelTwoTextNode" presStyleLbl="node3" presStyleIdx="15" presStyleCnt="19">
        <dgm:presLayoutVars>
          <dgm:chPref val="3"/>
        </dgm:presLayoutVars>
      </dgm:prSet>
      <dgm:spPr/>
    </dgm:pt>
    <dgm:pt modelId="{263F1317-EE95-4F0B-86D3-9EE342B74C3C}" type="pres">
      <dgm:prSet presAssocID="{5DF6C11B-377F-47FB-BC50-A7E3E32B7B43}" presName="level3hierChild" presStyleCnt="0"/>
      <dgm:spPr/>
    </dgm:pt>
    <dgm:pt modelId="{91611C84-6F69-442A-BE8E-E60883D3992E}" type="pres">
      <dgm:prSet presAssocID="{E5E79FCF-73DE-4917-B161-D2D920AE6114}" presName="conn2-1" presStyleLbl="parChTrans1D2" presStyleIdx="8" presStyleCnt="9"/>
      <dgm:spPr/>
    </dgm:pt>
    <dgm:pt modelId="{09E3F154-2A4A-4683-AA87-420DDFBC0657}" type="pres">
      <dgm:prSet presAssocID="{E5E79FCF-73DE-4917-B161-D2D920AE6114}" presName="connTx" presStyleLbl="parChTrans1D2" presStyleIdx="8" presStyleCnt="9"/>
      <dgm:spPr/>
    </dgm:pt>
    <dgm:pt modelId="{1B68F77B-268B-454C-9170-C1D50A8C851F}" type="pres">
      <dgm:prSet presAssocID="{883372AC-54A3-434D-B3FD-47B7FC1A2F94}" presName="root2" presStyleCnt="0"/>
      <dgm:spPr/>
    </dgm:pt>
    <dgm:pt modelId="{5368879E-2E80-4E68-922A-4CB5D72144A4}" type="pres">
      <dgm:prSet presAssocID="{883372AC-54A3-434D-B3FD-47B7FC1A2F94}" presName="LevelTwoTextNode" presStyleLbl="node2" presStyleIdx="8" presStyleCnt="9">
        <dgm:presLayoutVars>
          <dgm:chPref val="3"/>
        </dgm:presLayoutVars>
      </dgm:prSet>
      <dgm:spPr/>
    </dgm:pt>
    <dgm:pt modelId="{6B979742-8847-4FD4-997E-598280239DB5}" type="pres">
      <dgm:prSet presAssocID="{883372AC-54A3-434D-B3FD-47B7FC1A2F94}" presName="level3hierChild" presStyleCnt="0"/>
      <dgm:spPr/>
    </dgm:pt>
    <dgm:pt modelId="{32E9F333-8720-4DA1-8B72-444466DB6531}" type="pres">
      <dgm:prSet presAssocID="{F1332BF6-B8C7-4DEA-BE82-35051DA5F48B}" presName="conn2-1" presStyleLbl="parChTrans1D3" presStyleIdx="16" presStyleCnt="19"/>
      <dgm:spPr/>
    </dgm:pt>
    <dgm:pt modelId="{75C9CCF0-4D88-4D36-AF1F-9D292B4F019C}" type="pres">
      <dgm:prSet presAssocID="{F1332BF6-B8C7-4DEA-BE82-35051DA5F48B}" presName="connTx" presStyleLbl="parChTrans1D3" presStyleIdx="16" presStyleCnt="19"/>
      <dgm:spPr/>
    </dgm:pt>
    <dgm:pt modelId="{17E2A2CF-E14B-45A1-A5AA-3639053417DB}" type="pres">
      <dgm:prSet presAssocID="{06D4AC17-67B1-4EEF-B1BB-B0ECE09E5C55}" presName="root2" presStyleCnt="0"/>
      <dgm:spPr/>
    </dgm:pt>
    <dgm:pt modelId="{E530F799-1028-4659-A051-38AA046CF67A}" type="pres">
      <dgm:prSet presAssocID="{06D4AC17-67B1-4EEF-B1BB-B0ECE09E5C55}" presName="LevelTwoTextNode" presStyleLbl="node3" presStyleIdx="16" presStyleCnt="19">
        <dgm:presLayoutVars>
          <dgm:chPref val="3"/>
        </dgm:presLayoutVars>
      </dgm:prSet>
      <dgm:spPr/>
    </dgm:pt>
    <dgm:pt modelId="{66246243-214A-45A7-B611-4C8B81356B57}" type="pres">
      <dgm:prSet presAssocID="{06D4AC17-67B1-4EEF-B1BB-B0ECE09E5C55}" presName="level3hierChild" presStyleCnt="0"/>
      <dgm:spPr/>
    </dgm:pt>
    <dgm:pt modelId="{D086EB9A-9366-4275-9D90-B97B61C17427}" type="pres">
      <dgm:prSet presAssocID="{D88A751F-AD3E-446A-AC38-7AFA6263DB0A}" presName="conn2-1" presStyleLbl="parChTrans1D3" presStyleIdx="17" presStyleCnt="19"/>
      <dgm:spPr/>
    </dgm:pt>
    <dgm:pt modelId="{82C51457-EC67-4EB0-899B-04A898B84EB9}" type="pres">
      <dgm:prSet presAssocID="{D88A751F-AD3E-446A-AC38-7AFA6263DB0A}" presName="connTx" presStyleLbl="parChTrans1D3" presStyleIdx="17" presStyleCnt="19"/>
      <dgm:spPr/>
    </dgm:pt>
    <dgm:pt modelId="{17F23350-A2F0-4F53-A42E-D6222800C6D5}" type="pres">
      <dgm:prSet presAssocID="{1D75DDC8-EEF1-49FE-98B9-BC4622DC3AE8}" presName="root2" presStyleCnt="0"/>
      <dgm:spPr/>
    </dgm:pt>
    <dgm:pt modelId="{7A110442-8E3A-4338-A085-AFDB500164A6}" type="pres">
      <dgm:prSet presAssocID="{1D75DDC8-EEF1-49FE-98B9-BC4622DC3AE8}" presName="LevelTwoTextNode" presStyleLbl="node3" presStyleIdx="17" presStyleCnt="19">
        <dgm:presLayoutVars>
          <dgm:chPref val="3"/>
        </dgm:presLayoutVars>
      </dgm:prSet>
      <dgm:spPr/>
    </dgm:pt>
    <dgm:pt modelId="{254F83E2-E781-4D47-93D3-32E5885037B9}" type="pres">
      <dgm:prSet presAssocID="{1D75DDC8-EEF1-49FE-98B9-BC4622DC3AE8}" presName="level3hierChild" presStyleCnt="0"/>
      <dgm:spPr/>
    </dgm:pt>
    <dgm:pt modelId="{01AAAF48-2C57-4A31-B328-E9A33D27560A}" type="pres">
      <dgm:prSet presAssocID="{3AD8B49B-CAD2-45C7-8BD2-E443686D8364}" presName="conn2-1" presStyleLbl="parChTrans1D3" presStyleIdx="18" presStyleCnt="19"/>
      <dgm:spPr/>
    </dgm:pt>
    <dgm:pt modelId="{FAE99F2D-4D06-4DE4-BF12-C93688A1E259}" type="pres">
      <dgm:prSet presAssocID="{3AD8B49B-CAD2-45C7-8BD2-E443686D8364}" presName="connTx" presStyleLbl="parChTrans1D3" presStyleIdx="18" presStyleCnt="19"/>
      <dgm:spPr/>
    </dgm:pt>
    <dgm:pt modelId="{DCFC9C5F-F3D4-4090-A523-B5F30F098D55}" type="pres">
      <dgm:prSet presAssocID="{BF6447A2-3917-466A-8BBF-187904A81840}" presName="root2" presStyleCnt="0"/>
      <dgm:spPr/>
    </dgm:pt>
    <dgm:pt modelId="{F6EB2A2A-B7CB-4743-93C7-1439D9B838BB}" type="pres">
      <dgm:prSet presAssocID="{BF6447A2-3917-466A-8BBF-187904A81840}" presName="LevelTwoTextNode" presStyleLbl="node3" presStyleIdx="18" presStyleCnt="19">
        <dgm:presLayoutVars>
          <dgm:chPref val="3"/>
        </dgm:presLayoutVars>
      </dgm:prSet>
      <dgm:spPr/>
    </dgm:pt>
    <dgm:pt modelId="{3DA913D7-EB9E-4681-90FD-EABF90D526C0}" type="pres">
      <dgm:prSet presAssocID="{BF6447A2-3917-466A-8BBF-187904A81840}" presName="level3hierChild" presStyleCnt="0"/>
      <dgm:spPr/>
    </dgm:pt>
  </dgm:ptLst>
  <dgm:cxnLst>
    <dgm:cxn modelId="{6D784A00-0CA6-42BB-9C0E-9D0B10CA5770}" type="presOf" srcId="{305846AD-47C4-463B-9DBE-6AA8AAAFD9CA}" destId="{999C7719-3DE7-4B52-98EB-ED5E3ACC25AF}" srcOrd="0" destOrd="0" presId="urn:microsoft.com/office/officeart/2005/8/layout/hierarchy2"/>
    <dgm:cxn modelId="{68364A07-FE34-4A84-8488-2B74FDDD1F71}" type="presOf" srcId="{0ED2AB80-1B48-415F-BD87-852714594E12}" destId="{8DBA2CFC-8F38-4609-A1C6-34F16329005B}" srcOrd="1" destOrd="0" presId="urn:microsoft.com/office/officeart/2005/8/layout/hierarchy2"/>
    <dgm:cxn modelId="{54B7330A-2D2F-4908-9BB3-CFE0F535CE85}" type="presOf" srcId="{B0804064-996B-41FA-9EBA-EC56EBF3506F}" destId="{378662CD-6F88-47B9-B6B9-69841423B909}" srcOrd="0" destOrd="0" presId="urn:microsoft.com/office/officeart/2005/8/layout/hierarchy2"/>
    <dgm:cxn modelId="{54D33D0B-9EA3-4213-A198-8D0A755AF971}" type="presOf" srcId="{B2BB2EBF-AD6A-47A5-AAAD-6E528895D1C8}" destId="{9C583C3F-87FC-4C3D-A139-807944177114}" srcOrd="1" destOrd="0" presId="urn:microsoft.com/office/officeart/2005/8/layout/hierarchy2"/>
    <dgm:cxn modelId="{F27C130F-731C-4935-8DCA-2E0231A841C4}" type="presOf" srcId="{06D4AC17-67B1-4EEF-B1BB-B0ECE09E5C55}" destId="{E530F799-1028-4659-A051-38AA046CF67A}" srcOrd="0" destOrd="0" presId="urn:microsoft.com/office/officeart/2005/8/layout/hierarchy2"/>
    <dgm:cxn modelId="{C34DF11C-BA25-4B72-8C24-106FE3DB4DFF}" type="presOf" srcId="{42168C56-2F22-4C47-AD41-80714FFDE7B7}" destId="{5F03EFED-E26A-463D-AB17-10FDA3A40EDF}" srcOrd="0" destOrd="0" presId="urn:microsoft.com/office/officeart/2005/8/layout/hierarchy2"/>
    <dgm:cxn modelId="{E3637B20-8D6A-4331-9C58-E0501718915F}" type="presOf" srcId="{9F967694-B9EF-45F7-AC9F-9806D8CB5482}" destId="{FD09A0BE-E95A-4649-B900-A8B38B7CCAB8}" srcOrd="1" destOrd="0" presId="urn:microsoft.com/office/officeart/2005/8/layout/hierarchy2"/>
    <dgm:cxn modelId="{911C6E21-74D7-4154-82D0-FC6B01637D9A}" type="presOf" srcId="{347BA63F-6330-4E17-9091-C819304D8374}" destId="{3BF63452-3BF2-4545-8737-A1D5D56D0AE2}" srcOrd="0" destOrd="0" presId="urn:microsoft.com/office/officeart/2005/8/layout/hierarchy2"/>
    <dgm:cxn modelId="{41BFF421-72F9-4206-B088-A06741E1B855}" type="presOf" srcId="{9E9AFA18-4A4C-452D-9BB1-22608177395D}" destId="{29234D45-6B12-405A-BB41-0B6B325EDB82}" srcOrd="0" destOrd="0" presId="urn:microsoft.com/office/officeart/2005/8/layout/hierarchy2"/>
    <dgm:cxn modelId="{3CAD0829-4311-453A-B452-C74675A5E305}" srcId="{441C9BFF-8AD7-4827-90F5-60BEDCAF3705}" destId="{44363CFA-628E-4026-88F3-8868490E44F8}" srcOrd="2" destOrd="0" parTransId="{A98B9FA4-4126-4C91-AF71-10ACE11266DD}" sibTransId="{AD8C0F6F-44FE-4E14-A2AE-D5615410E79B}"/>
    <dgm:cxn modelId="{01B1DB31-F29F-4975-84E5-E8BC87D06D6B}" type="presOf" srcId="{AD5EE0EA-60D1-43DE-980D-E1501EFCEDE7}" destId="{A28AD30D-A7E3-4D4D-BA19-396BEA77EFF6}" srcOrd="1" destOrd="0" presId="urn:microsoft.com/office/officeart/2005/8/layout/hierarchy2"/>
    <dgm:cxn modelId="{973B4433-1697-4825-8511-A442DE4CE43F}" type="presOf" srcId="{98DE5844-EBFB-4ECB-843E-1E3C116CD0A7}" destId="{286A7A12-60D4-47CD-B68D-EF171A423C08}" srcOrd="0" destOrd="0" presId="urn:microsoft.com/office/officeart/2005/8/layout/hierarchy2"/>
    <dgm:cxn modelId="{87C67B34-3E30-46DB-9FD7-982C88362CD8}" srcId="{A48100E6-84E1-4E3F-8C93-442D7A1A23CC}" destId="{CFA08F81-19C0-472C-9D39-BA1296D1CE78}" srcOrd="0" destOrd="0" parTransId="{BF467FF0-55CD-4BEF-AE62-398B1B3BB0CF}" sibTransId="{3F60A8A3-F7C3-49CC-8EDC-776A270FA3AF}"/>
    <dgm:cxn modelId="{4178723C-1C8A-4697-8EE2-A42C07993E01}" type="presOf" srcId="{DE023E0B-5C31-4E35-A101-3DA3908C072F}" destId="{5DE2E238-DC7D-4D6D-B25E-0B234F2BA15E}" srcOrd="0" destOrd="0" presId="urn:microsoft.com/office/officeart/2005/8/layout/hierarchy2"/>
    <dgm:cxn modelId="{A925F93D-3DFC-41E9-A05E-EB4FA601FA29}" type="presOf" srcId="{B9579491-E72E-41C5-854B-F50C3EB1B30B}" destId="{8B179800-541D-4D18-9A6D-360FD0D90341}" srcOrd="1" destOrd="0" presId="urn:microsoft.com/office/officeart/2005/8/layout/hierarchy2"/>
    <dgm:cxn modelId="{1E87255D-3050-43FE-A111-4FE832BC6413}" type="presOf" srcId="{B9579491-E72E-41C5-854B-F50C3EB1B30B}" destId="{7B78AD0B-0F14-4EB3-9761-C5899ADE071A}" srcOrd="0" destOrd="0" presId="urn:microsoft.com/office/officeart/2005/8/layout/hierarchy2"/>
    <dgm:cxn modelId="{3DFF0561-3B31-4F6E-95E5-BD6A755F9D52}" type="presOf" srcId="{423859FD-096E-4927-9390-25344E903FBF}" destId="{A043BA73-9C32-449E-A08A-66642C2C4ACE}" srcOrd="0" destOrd="0" presId="urn:microsoft.com/office/officeart/2005/8/layout/hierarchy2"/>
    <dgm:cxn modelId="{EF623561-62C1-4DB5-AA60-E56E15C4764C}" type="presOf" srcId="{D672805F-D531-46CA-8240-38805655CA82}" destId="{2EB80B32-B37F-4705-B617-95C3CE1DE02A}" srcOrd="0" destOrd="0" presId="urn:microsoft.com/office/officeart/2005/8/layout/hierarchy2"/>
    <dgm:cxn modelId="{44781162-FC6C-45C8-A5CD-E1E0A1677665}" type="presOf" srcId="{F1DABE6E-F8F2-4453-9AF1-0A543F993768}" destId="{4059EFC5-DB18-4D53-9C14-CD82C7978762}" srcOrd="0" destOrd="0" presId="urn:microsoft.com/office/officeart/2005/8/layout/hierarchy2"/>
    <dgm:cxn modelId="{DDA32042-0AE1-4B48-80FB-D09F3426CF06}" type="presOf" srcId="{7CF047C5-7A21-4DCA-910B-CBEC1AA93BA9}" destId="{CBB2DB12-BFDC-4EDA-A722-5F84C9B3E47D}" srcOrd="1" destOrd="0" presId="urn:microsoft.com/office/officeart/2005/8/layout/hierarchy2"/>
    <dgm:cxn modelId="{DB998642-40B7-4349-B45E-CA107E4551B7}" type="presOf" srcId="{967C17FD-B87B-4CD0-BD44-345E2E5D2EA3}" destId="{EFD93F6B-5DBE-4367-A332-D077C9E4D0B9}" srcOrd="1" destOrd="0" presId="urn:microsoft.com/office/officeart/2005/8/layout/hierarchy2"/>
    <dgm:cxn modelId="{B100AA42-39EE-40E3-8181-73B06F53C4E6}" type="presOf" srcId="{F1332BF6-B8C7-4DEA-BE82-35051DA5F48B}" destId="{32E9F333-8720-4DA1-8B72-444466DB6531}" srcOrd="0" destOrd="0" presId="urn:microsoft.com/office/officeart/2005/8/layout/hierarchy2"/>
    <dgm:cxn modelId="{389D7844-90B5-4C34-801A-4630100BB7A8}" type="presOf" srcId="{F1CBC24F-79B7-4E57-AF2E-D28D63B47584}" destId="{06A15DF9-3259-467D-9FBE-99896C85623A}" srcOrd="1" destOrd="0" presId="urn:microsoft.com/office/officeart/2005/8/layout/hierarchy2"/>
    <dgm:cxn modelId="{D25E5846-8BA0-4EA7-A138-277377929FEE}" type="presOf" srcId="{0E41C96E-49F8-4F4A-AF74-A981293F785F}" destId="{92D90D00-AF98-4698-B612-FD27495A2153}" srcOrd="1" destOrd="0" presId="urn:microsoft.com/office/officeart/2005/8/layout/hierarchy2"/>
    <dgm:cxn modelId="{7475BC66-6220-4184-A503-DBE416C74E3C}" type="presOf" srcId="{34BEB75E-ED6D-4113-9F50-1BF5F1954990}" destId="{DEC2F5EE-E3CD-4D7B-B1CF-579700B998A6}" srcOrd="0" destOrd="0" presId="urn:microsoft.com/office/officeart/2005/8/layout/hierarchy2"/>
    <dgm:cxn modelId="{CF528367-3D4F-4378-8321-BF03242826B5}" type="presOf" srcId="{BF950D71-5670-40D6-AC0F-099BAE4EAFCE}" destId="{3071578A-279D-4516-84DF-019556F063A9}" srcOrd="1" destOrd="0" presId="urn:microsoft.com/office/officeart/2005/8/layout/hierarchy2"/>
    <dgm:cxn modelId="{092A5968-B8BB-4723-9584-92BDDF3F57C2}" srcId="{883372AC-54A3-434D-B3FD-47B7FC1A2F94}" destId="{BF6447A2-3917-466A-8BBF-187904A81840}" srcOrd="2" destOrd="0" parTransId="{3AD8B49B-CAD2-45C7-8BD2-E443686D8364}" sibTransId="{02DF254E-550D-4B2B-8300-83A37FEC33D6}"/>
    <dgm:cxn modelId="{780E4749-BC55-421B-9D50-EE65309EB3F0}" type="presOf" srcId="{57A8CB2D-79BE-4C74-9A37-D6A913DE1B82}" destId="{40F7FF15-89C1-461C-B7F7-F0FFB630C221}" srcOrd="1" destOrd="0" presId="urn:microsoft.com/office/officeart/2005/8/layout/hierarchy2"/>
    <dgm:cxn modelId="{257C356A-A4DF-4670-B0BD-823653CCA00D}" type="presOf" srcId="{D88A751F-AD3E-446A-AC38-7AFA6263DB0A}" destId="{82C51457-EC67-4EB0-899B-04A898B84EB9}" srcOrd="1" destOrd="0" presId="urn:microsoft.com/office/officeart/2005/8/layout/hierarchy2"/>
    <dgm:cxn modelId="{8B429F4A-B37F-4C2F-A9D7-1EA3403AA4D7}" type="presOf" srcId="{1924ECD5-AA0E-4B54-9424-D53165043932}" destId="{E3EBCE22-10C3-4D1B-B660-1DC78E3C499C}" srcOrd="0" destOrd="0" presId="urn:microsoft.com/office/officeart/2005/8/layout/hierarchy2"/>
    <dgm:cxn modelId="{8459C36A-8B69-49AC-9FD1-583E74425F96}" type="presOf" srcId="{57A8CB2D-79BE-4C74-9A37-D6A913DE1B82}" destId="{1FA8DDB4-E02A-4A22-81DB-AA8FC2F74117}" srcOrd="0" destOrd="0" presId="urn:microsoft.com/office/officeart/2005/8/layout/hierarchy2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0925F36D-56B4-4AA9-AF93-0D4AE4155A60}" type="presOf" srcId="{0E41C96E-49F8-4F4A-AF74-A981293F785F}" destId="{C188F7D5-2228-4D2A-BF64-C8ACD1FEA7E1}" srcOrd="0" destOrd="0" presId="urn:microsoft.com/office/officeart/2005/8/layout/hierarchy2"/>
    <dgm:cxn modelId="{3D86F76D-B8B3-40C3-BAB9-ADC7813A81D0}" type="presOf" srcId="{A98B9FA4-4126-4C91-AF71-10ACE11266DD}" destId="{7F1E5779-795E-4D86-B65E-5D561EA238D1}" srcOrd="1" destOrd="0" presId="urn:microsoft.com/office/officeart/2005/8/layout/hierarchy2"/>
    <dgm:cxn modelId="{E265FC6D-74B4-40F3-8C7B-053768890182}" type="presOf" srcId="{CFA08F81-19C0-472C-9D39-BA1296D1CE78}" destId="{62FFF28E-24FB-4030-BBD3-AB45098C2924}" srcOrd="0" destOrd="0" presId="urn:microsoft.com/office/officeart/2005/8/layout/hierarchy2"/>
    <dgm:cxn modelId="{C57B504E-E7B8-44A6-BF6D-0E8126B84CEB}" srcId="{1924ECD5-AA0E-4B54-9424-D53165043932}" destId="{F1DABE6E-F8F2-4453-9AF1-0A543F993768}" srcOrd="1" destOrd="0" parTransId="{B9579491-E72E-41C5-854B-F50C3EB1B30B}" sibTransId="{269CB045-857D-4765-8E43-81EB588E44DA}"/>
    <dgm:cxn modelId="{C9DFD94E-56E8-4223-9FCF-944361E752B0}" type="presOf" srcId="{9F967694-B9EF-45F7-AC9F-9806D8CB5482}" destId="{39C5E0B3-CFED-4E56-BF4D-C6EC42B08CA4}" srcOrd="0" destOrd="0" presId="urn:microsoft.com/office/officeart/2005/8/layout/hierarchy2"/>
    <dgm:cxn modelId="{E566904F-10A1-4C2F-AF80-8295BE1E30E1}" type="presOf" srcId="{476A2B4E-0CFD-4F03-9824-25789D527EDB}" destId="{F31A25FE-BE86-486C-8D07-460ABEC21614}" srcOrd="1" destOrd="0" presId="urn:microsoft.com/office/officeart/2005/8/layout/hierarchy2"/>
    <dgm:cxn modelId="{10B8D04F-41CA-493C-A8F5-61BC3C007EF7}" type="presOf" srcId="{3C6EA423-D64F-4DC7-B184-24C9BC3512E8}" destId="{37A89C3A-9A87-4C6E-A902-4A1633161A8E}" srcOrd="0" destOrd="0" presId="urn:microsoft.com/office/officeart/2005/8/layout/hierarchy2"/>
    <dgm:cxn modelId="{10C5A450-B983-42E7-AF7E-DE880BA03D8B}" type="presOf" srcId="{A1C6BA05-AD07-4670-B0CD-118E17FA1993}" destId="{AA97344C-E5D0-4014-8838-AABE32C20FFC}" srcOrd="0" destOrd="0" presId="urn:microsoft.com/office/officeart/2005/8/layout/hierarchy2"/>
    <dgm:cxn modelId="{EBA00D51-46B5-42FE-BAC5-9067F40AD1AA}" type="presOf" srcId="{883372AC-54A3-434D-B3FD-47B7FC1A2F94}" destId="{5368879E-2E80-4E68-922A-4CB5D72144A4}" srcOrd="0" destOrd="0" presId="urn:microsoft.com/office/officeart/2005/8/layout/hierarchy2"/>
    <dgm:cxn modelId="{B4327251-67A3-4E28-928A-7EC221042FA4}" type="presOf" srcId="{341C93D3-8A95-4DFB-AA9D-C38CA282C9E7}" destId="{135FC9EB-67E4-4ABF-BD8D-7522D07D395B}" srcOrd="0" destOrd="0" presId="urn:microsoft.com/office/officeart/2005/8/layout/hierarchy2"/>
    <dgm:cxn modelId="{5DF6B753-8AEC-45B1-812D-CBEF4E665B5B}" srcId="{1924ECD5-AA0E-4B54-9424-D53165043932}" destId="{A1C6BA05-AD07-4670-B0CD-118E17FA1993}" srcOrd="2" destOrd="0" parTransId="{423859FD-096E-4927-9390-25344E903FBF}" sibTransId="{249108A4-E90A-45F0-91DE-62B0931DD375}"/>
    <dgm:cxn modelId="{18397754-D3F6-44EE-A31F-322E0429E43C}" type="presOf" srcId="{BF6447A2-3917-466A-8BBF-187904A81840}" destId="{F6EB2A2A-B7CB-4743-93C7-1439D9B838BB}" srcOrd="0" destOrd="0" presId="urn:microsoft.com/office/officeart/2005/8/layout/hierarchy2"/>
    <dgm:cxn modelId="{18597B74-BD6F-4E0C-9228-202060007A96}" type="presOf" srcId="{B829E806-E11E-4BDA-8589-5EF437FD4FD6}" destId="{DEE655FD-1628-4DB1-96D4-7FCE90E5C127}" srcOrd="1" destOrd="0" presId="urn:microsoft.com/office/officeart/2005/8/layout/hierarchy2"/>
    <dgm:cxn modelId="{F812C254-ECB2-457A-B2DD-0DA61683069B}" srcId="{1924ECD5-AA0E-4B54-9424-D53165043932}" destId="{DE023E0B-5C31-4E35-A101-3DA3908C072F}" srcOrd="4" destOrd="0" parTransId="{967C17FD-B87B-4CD0-BD44-345E2E5D2EA3}" sibTransId="{8A9ACAAE-236A-4C50-8D2E-022C95250F55}"/>
    <dgm:cxn modelId="{D1404478-CB27-47DB-93AF-0FA38B23E72D}" type="presOf" srcId="{D7009F5C-9656-4E9C-B269-B880E0F0CD6C}" destId="{103791C9-8469-491B-96AF-D6FABCFF0997}" srcOrd="0" destOrd="0" presId="urn:microsoft.com/office/officeart/2005/8/layout/hierarchy2"/>
    <dgm:cxn modelId="{7117AE58-47CE-4D5A-8642-D4C6CB160D3B}" srcId="{1924ECD5-AA0E-4B54-9424-D53165043932}" destId="{10F04DDC-9425-470F-8153-E7CB032EC473}" srcOrd="5" destOrd="0" parTransId="{7CF047C5-7A21-4DCA-910B-CBEC1AA93BA9}" sibTransId="{5F84F869-E56B-4634-ABE7-790FDDE6A648}"/>
    <dgm:cxn modelId="{87291059-C0B4-4495-B758-063E78C1331D}" type="presOf" srcId="{5DF6C11B-377F-47FB-BC50-A7E3E32B7B43}" destId="{11E28B73-CFAD-4BBB-A008-CC1F386AEDE6}" srcOrd="0" destOrd="0" presId="urn:microsoft.com/office/officeart/2005/8/layout/hierarchy2"/>
    <dgm:cxn modelId="{3DF26C79-AD2C-4318-9E57-D6154CA43981}" type="presOf" srcId="{423859FD-096E-4927-9390-25344E903FBF}" destId="{45F67F7A-4A06-48B6-9809-4C8A811B62FF}" srcOrd="1" destOrd="0" presId="urn:microsoft.com/office/officeart/2005/8/layout/hierarchy2"/>
    <dgm:cxn modelId="{36565A79-726A-49E4-8D06-2B903089FD1B}" srcId="{347BA63F-6330-4E17-9091-C819304D8374}" destId="{4DE3A42A-E3CE-4E99-83D9-D1A6756B3CB9}" srcOrd="1" destOrd="0" parTransId="{42168C56-2F22-4C47-AD41-80714FFDE7B7}" sibTransId="{E7E8FE3B-7C4D-4032-A180-D927C1C52A59}"/>
    <dgm:cxn modelId="{DF5EB97B-3918-460A-9281-0A2CB5159B30}" type="presOf" srcId="{BF467FF0-55CD-4BEF-AE62-398B1B3BB0CF}" destId="{A27B6839-EBDE-45D3-9B9A-4872758F60A8}" srcOrd="1" destOrd="0" presId="urn:microsoft.com/office/officeart/2005/8/layout/hierarchy2"/>
    <dgm:cxn modelId="{E83BF77C-687B-491E-8B35-7C27AD7F0B69}" type="presOf" srcId="{BF950D71-5670-40D6-AC0F-099BAE4EAFCE}" destId="{0FF4B651-60BC-45A9-9B32-7B1023775CDB}" srcOrd="0" destOrd="0" presId="urn:microsoft.com/office/officeart/2005/8/layout/hierarchy2"/>
    <dgm:cxn modelId="{92E2BA82-D777-4CB8-9DEE-113D872EBD98}" type="presOf" srcId="{E5E79FCF-73DE-4917-B161-D2D920AE6114}" destId="{09E3F154-2A4A-4683-AA87-420DDFBC0657}" srcOrd="1" destOrd="0" presId="urn:microsoft.com/office/officeart/2005/8/layout/hierarchy2"/>
    <dgm:cxn modelId="{20FFB283-203E-4530-BFB2-DC006DE161FA}" type="presOf" srcId="{967C17FD-B87B-4CD0-BD44-345E2E5D2EA3}" destId="{8C712298-6B9D-436E-BFE2-A58E9E739EB4}" srcOrd="0" destOrd="0" presId="urn:microsoft.com/office/officeart/2005/8/layout/hierarchy2"/>
    <dgm:cxn modelId="{4AF8FD85-6E79-46BD-B9AD-15C5C36DE7A2}" type="presOf" srcId="{A98B9FA4-4126-4C91-AF71-10ACE11266DD}" destId="{C96E9C04-FBD1-4772-B263-2B3C0EF6A4AA}" srcOrd="0" destOrd="0" presId="urn:microsoft.com/office/officeart/2005/8/layout/hierarchy2"/>
    <dgm:cxn modelId="{7A0A5687-8D33-4C97-9CE7-B44967A81946}" srcId="{4DE3A42A-E3CE-4E99-83D9-D1A6756B3CB9}" destId="{9E9AFA18-4A4C-452D-9BB1-22608177395D}" srcOrd="0" destOrd="0" parTransId="{7EB6568E-DE68-41D0-B072-2D0DA56F4F15}" sibTransId="{DB2F4BBF-BA92-46E6-ACB3-D5B8E972779B}"/>
    <dgm:cxn modelId="{EC42BE88-B548-49E6-872E-DE9CF067780A}" type="presOf" srcId="{7CF047C5-7A21-4DCA-910B-CBEC1AA93BA9}" destId="{BC1D81C8-B099-47F2-B07A-82B8D68A6001}" srcOrd="0" destOrd="0" presId="urn:microsoft.com/office/officeart/2005/8/layout/hierarchy2"/>
    <dgm:cxn modelId="{94BD078E-0BAB-4015-85E1-D179D4E926B6}" type="presOf" srcId="{BF467FF0-55CD-4BEF-AE62-398B1B3BB0CF}" destId="{5C3958C2-CEAE-44B8-A983-FBED675CF183}" srcOrd="0" destOrd="0" presId="urn:microsoft.com/office/officeart/2005/8/layout/hierarchy2"/>
    <dgm:cxn modelId="{C81E8C91-5EF5-45E9-ACD4-E449A9809B80}" srcId="{1924ECD5-AA0E-4B54-9424-D53165043932}" destId="{305846AD-47C4-463B-9DBE-6AA8AAAFD9CA}" srcOrd="3" destOrd="0" parTransId="{57A8CB2D-79BE-4C74-9A37-D6A913DE1B82}" sibTransId="{6A058D6F-D207-4F81-A3FF-D70611BE6534}"/>
    <dgm:cxn modelId="{1047E695-6C97-46AD-8DCA-7FA3784C6205}" srcId="{883372AC-54A3-434D-B3FD-47B7FC1A2F94}" destId="{1D75DDC8-EEF1-49FE-98B9-BC4622DC3AE8}" srcOrd="1" destOrd="0" parTransId="{D88A751F-AD3E-446A-AC38-7AFA6263DB0A}" sibTransId="{0F072DC2-97E0-42C6-BB3C-D2C321EF202A}"/>
    <dgm:cxn modelId="{73773196-2651-4886-A08A-095CEBB4E996}" type="presOf" srcId="{7EB6568E-DE68-41D0-B072-2D0DA56F4F15}" destId="{62EE0031-6C01-48D4-901C-617B43EEBFFD}" srcOrd="1" destOrd="0" presId="urn:microsoft.com/office/officeart/2005/8/layout/hierarchy2"/>
    <dgm:cxn modelId="{2C568396-9ABB-4BCD-B239-144F3DDBA3EC}" srcId="{441C9BFF-8AD7-4827-90F5-60BEDCAF3705}" destId="{883372AC-54A3-434D-B3FD-47B7FC1A2F94}" srcOrd="8" destOrd="0" parTransId="{E5E79FCF-73DE-4917-B161-D2D920AE6114}" sibTransId="{17BA298D-1370-41B5-9B62-7081F499794F}"/>
    <dgm:cxn modelId="{A9501A97-0C20-4B32-B4FD-6E57482C06FF}" type="presOf" srcId="{785ADFEC-7668-46D6-9578-5377B24474CF}" destId="{AC7753CB-F883-40B6-BB5C-BA83E92BC55E}" srcOrd="0" destOrd="0" presId="urn:microsoft.com/office/officeart/2005/8/layout/hierarchy2"/>
    <dgm:cxn modelId="{33DF3899-0AA9-4D12-8AFD-B5E16AF2A923}" srcId="{EB65517D-69B4-43D8-B5D7-51657BA54F8A}" destId="{785ADFEC-7668-46D6-9578-5377B24474CF}" srcOrd="0" destOrd="0" parTransId="{0ED2AB80-1B48-415F-BD87-852714594E12}" sibTransId="{1114127C-B245-4E79-9FFA-C610A89B9B6C}"/>
    <dgm:cxn modelId="{13986E99-14FD-4079-A8ED-3BF718718836}" type="presOf" srcId="{78DF4B16-5D45-477A-8964-F442889D3554}" destId="{B5C2E9F5-6F09-44C9-8680-D494592CAE60}" srcOrd="1" destOrd="0" presId="urn:microsoft.com/office/officeart/2005/8/layout/hierarchy2"/>
    <dgm:cxn modelId="{30A3539A-F72D-4CA3-9366-62A333DE6AA3}" type="presOf" srcId="{C64C22FD-D31D-4129-A644-EAC90AC2F0EF}" destId="{DF0001CD-E36D-4A2D-BF6D-7BD168840136}" srcOrd="1" destOrd="0" presId="urn:microsoft.com/office/officeart/2005/8/layout/hierarchy2"/>
    <dgm:cxn modelId="{24EFC99A-C5CB-4530-A18D-1BD3ED872C2C}" type="presOf" srcId="{AF051581-B2C4-4A22-B3E9-D040DD094A2F}" destId="{90C51F80-0C58-46F3-92F0-0154754F351F}" srcOrd="1" destOrd="0" presId="urn:microsoft.com/office/officeart/2005/8/layout/hierarchy2"/>
    <dgm:cxn modelId="{3517AE9C-6628-4933-8CE6-0CA1EC7C87DD}" srcId="{441C9BFF-8AD7-4827-90F5-60BEDCAF3705}" destId="{347BA63F-6330-4E17-9091-C819304D8374}" srcOrd="5" destOrd="0" parTransId="{C64C22FD-D31D-4129-A644-EAC90AC2F0EF}" sibTransId="{36DAFF60-F4E1-4919-B05F-DD90C1E847D2}"/>
    <dgm:cxn modelId="{748F579E-ADEC-4CB1-9379-58BA4920CA78}" type="presOf" srcId="{42168C56-2F22-4C47-AD41-80714FFDE7B7}" destId="{24E595D0-FB9E-4FF5-AB08-9E1C975D41DD}" srcOrd="1" destOrd="0" presId="urn:microsoft.com/office/officeart/2005/8/layout/hierarchy2"/>
    <dgm:cxn modelId="{4E6F2EA1-CFBA-42A2-B39B-716DCB0351A9}" srcId="{883372AC-54A3-434D-B3FD-47B7FC1A2F94}" destId="{06D4AC17-67B1-4EEF-B1BB-B0ECE09E5C55}" srcOrd="0" destOrd="0" parTransId="{F1332BF6-B8C7-4DEA-BE82-35051DA5F48B}" sibTransId="{6FBF65EE-2A23-49C5-A93C-005CF8AA4457}"/>
    <dgm:cxn modelId="{2E27E4A2-1F8D-49F6-934D-F2F1CBF99B6A}" type="presOf" srcId="{3AD8B49B-CAD2-45C7-8BD2-E443686D8364}" destId="{FAE99F2D-4D06-4DE4-BF12-C93688A1E259}" srcOrd="1" destOrd="0" presId="urn:microsoft.com/office/officeart/2005/8/layout/hierarchy2"/>
    <dgm:cxn modelId="{463E86A3-E09D-4E63-BE29-B94B84E61717}" srcId="{44363CFA-628E-4026-88F3-8868490E44F8}" destId="{42CB9CC2-555D-4178-BF13-D22FC1A1FC8B}" srcOrd="0" destOrd="0" parTransId="{F1CBC24F-79B7-4E57-AF2E-D28D63B47584}" sibTransId="{37B979F9-447C-44E5-9C58-EDFC2D852E55}"/>
    <dgm:cxn modelId="{3A24A7A4-3CE3-4880-86AF-A650AF8A73E4}" srcId="{441C9BFF-8AD7-4827-90F5-60BEDCAF3705}" destId="{D7009F5C-9656-4E9C-B269-B880E0F0CD6C}" srcOrd="0" destOrd="0" parTransId="{78DF4B16-5D45-477A-8964-F442889D3554}" sibTransId="{6BF38839-62B0-4FD1-9284-ECB1247460A0}"/>
    <dgm:cxn modelId="{7E7EDEA4-6763-40BA-82A3-4F093EFBF7FD}" srcId="{441C9BFF-8AD7-4827-90F5-60BEDCAF3705}" destId="{28ACC96C-DAEE-4690-912C-9633C398023B}" srcOrd="7" destOrd="0" parTransId="{B0804064-996B-41FA-9EBA-EC56EBF3506F}" sibTransId="{8AF9705A-3B07-4438-A2D1-1293791B0AE2}"/>
    <dgm:cxn modelId="{F9DFA9A5-A6D2-4077-8901-A0663B80D2AB}" type="presOf" srcId="{B2BB2EBF-AD6A-47A5-AAAD-6E528895D1C8}" destId="{04134871-A1B2-42A3-8443-CF220BEEA626}" srcOrd="0" destOrd="0" presId="urn:microsoft.com/office/officeart/2005/8/layout/hierarchy2"/>
    <dgm:cxn modelId="{606889A7-C391-4260-A8D2-EF403B720D64}" type="presOf" srcId="{3930E226-FA6F-40B0-905E-754A21C6644C}" destId="{4D8A560A-FD74-4761-86EF-5EB8B6C5B349}" srcOrd="1" destOrd="0" presId="urn:microsoft.com/office/officeart/2005/8/layout/hierarchy2"/>
    <dgm:cxn modelId="{E510A7A7-A305-45F7-8F78-FACDE43197C0}" type="presOf" srcId="{332EBDA1-FC91-42DD-8C1E-2C7B445019B3}" destId="{6554C34C-9C59-4839-8491-2852BEC1AD45}" srcOrd="0" destOrd="0" presId="urn:microsoft.com/office/officeart/2005/8/layout/hierarchy2"/>
    <dgm:cxn modelId="{1C5B25A9-30D7-4B17-9077-AE5716562504}" srcId="{441C9BFF-8AD7-4827-90F5-60BEDCAF3705}" destId="{EB65517D-69B4-43D8-B5D7-51657BA54F8A}" srcOrd="4" destOrd="0" parTransId="{9F967694-B9EF-45F7-AC9F-9806D8CB5482}" sibTransId="{E544A564-370F-49E5-BAD7-5F5A2C41F0DB}"/>
    <dgm:cxn modelId="{C360D1A9-9733-4F49-9ED5-4E55D2439D07}" type="presOf" srcId="{EB65517D-69B4-43D8-B5D7-51657BA54F8A}" destId="{271F4EE3-041A-417E-86AA-2A20E744A409}" srcOrd="0" destOrd="0" presId="urn:microsoft.com/office/officeart/2005/8/layout/hierarchy2"/>
    <dgm:cxn modelId="{F41680AB-FA7B-4F0C-97BB-0C98FFEC8B89}" type="presOf" srcId="{C64C22FD-D31D-4129-A644-EAC90AC2F0EF}" destId="{12C9D8AB-E7E2-44A0-B4FC-AC98A3C782E3}" srcOrd="0" destOrd="0" presId="urn:microsoft.com/office/officeart/2005/8/layout/hierarchy2"/>
    <dgm:cxn modelId="{C06FF2AB-C95C-4BCB-BEE7-B74450B289D0}" type="presOf" srcId="{341C93D3-8A95-4DFB-AA9D-C38CA282C9E7}" destId="{53326395-1FA6-41BE-82C8-2A6B334FD61F}" srcOrd="1" destOrd="0" presId="urn:microsoft.com/office/officeart/2005/8/layout/hierarchy2"/>
    <dgm:cxn modelId="{A379DEAC-9ED6-46D7-BA90-0F0F0114656E}" srcId="{441C9BFF-8AD7-4827-90F5-60BEDCAF3705}" destId="{1924ECD5-AA0E-4B54-9424-D53165043932}" srcOrd="3" destOrd="0" parTransId="{3930E226-FA6F-40B0-905E-754A21C6644C}" sibTransId="{CBA63FA3-5470-4234-A511-234C76F1D9FA}"/>
    <dgm:cxn modelId="{2E183BB4-EFA5-49B6-B5B6-B56931B30D56}" type="presOf" srcId="{441C9BFF-8AD7-4827-90F5-60BEDCAF3705}" destId="{7575A172-9F99-448E-AE5A-92FB43DC477E}" srcOrd="0" destOrd="0" presId="urn:microsoft.com/office/officeart/2005/8/layout/hierarchy2"/>
    <dgm:cxn modelId="{C77D98B5-5966-4F6B-9CE1-09FEEB2AAD30}" type="presOf" srcId="{44363CFA-628E-4026-88F3-8868490E44F8}" destId="{F9C3364A-13C5-47BA-8BB7-3B25E1C916C9}" srcOrd="0" destOrd="0" presId="urn:microsoft.com/office/officeart/2005/8/layout/hierarchy2"/>
    <dgm:cxn modelId="{09FEB7B7-BCCA-4ED6-8BE2-889652152D0D}" srcId="{98DE5844-EBFB-4ECB-843E-1E3C116CD0A7}" destId="{332EBDA1-FC91-42DD-8C1E-2C7B445019B3}" srcOrd="0" destOrd="0" parTransId="{0E41C96E-49F8-4F4A-AF74-A981293F785F}" sibTransId="{6F50CEDF-F26E-458C-ABDC-9725FAFC71B9}"/>
    <dgm:cxn modelId="{15F064B8-A919-4879-A0F7-C5FEAB2B009E}" type="presOf" srcId="{3930E226-FA6F-40B0-905E-754A21C6644C}" destId="{473DA149-B01E-4717-BDE3-8F55F87B4FD3}" srcOrd="0" destOrd="0" presId="urn:microsoft.com/office/officeart/2005/8/layout/hierarchy2"/>
    <dgm:cxn modelId="{D8EB9AB8-65B5-4F00-97D6-AC77A68B62FE}" srcId="{D7009F5C-9656-4E9C-B269-B880E0F0CD6C}" destId="{028C5DFA-CD08-425A-9808-BE49C21D580B}" srcOrd="0" destOrd="0" parTransId="{E8EB6F71-72ED-410E-A6D6-688CC4C8622F}" sibTransId="{EC8C1563-BCBD-4458-A64C-29451454356E}"/>
    <dgm:cxn modelId="{F0E05DBC-B217-46B0-903F-AE663FF75F5F}" type="presOf" srcId="{F1CBC24F-79B7-4E57-AF2E-D28D63B47584}" destId="{6EE51342-6B2F-49FD-845F-807CC8F8A458}" srcOrd="0" destOrd="0" presId="urn:microsoft.com/office/officeart/2005/8/layout/hierarchy2"/>
    <dgm:cxn modelId="{422EAABC-044F-4ADC-A921-8C308470E627}" type="presOf" srcId="{78DF4B16-5D45-477A-8964-F442889D3554}" destId="{27067C7C-FC86-4E67-9183-95EE3B98A204}" srcOrd="0" destOrd="0" presId="urn:microsoft.com/office/officeart/2005/8/layout/hierarchy2"/>
    <dgm:cxn modelId="{EB5D42BD-7812-4149-8EF8-993757477E59}" type="presOf" srcId="{42CB9CC2-555D-4178-BF13-D22FC1A1FC8B}" destId="{6F3CA879-904C-4DE6-B433-E7E9F6F6B9F2}" srcOrd="0" destOrd="0" presId="urn:microsoft.com/office/officeart/2005/8/layout/hierarchy2"/>
    <dgm:cxn modelId="{9476AEBD-5AFB-4A9E-862E-B150AABEEC6C}" type="presOf" srcId="{D88A751F-AD3E-446A-AC38-7AFA6263DB0A}" destId="{D086EB9A-9366-4275-9D90-B97B61C17427}" srcOrd="0" destOrd="0" presId="urn:microsoft.com/office/officeart/2005/8/layout/hierarchy2"/>
    <dgm:cxn modelId="{5B683AC2-CD25-420D-830D-2FE4409A0AAB}" type="presOf" srcId="{D672805F-D531-46CA-8240-38805655CA82}" destId="{5BE8BF4C-923D-427A-BEFD-81C08183B908}" srcOrd="1" destOrd="0" presId="urn:microsoft.com/office/officeart/2005/8/layout/hierarchy2"/>
    <dgm:cxn modelId="{75B451C6-63EE-4F60-A70F-AA00C9EA4D19}" type="presOf" srcId="{197668C4-8212-48B8-A54E-73002176A9B9}" destId="{91413382-3271-47B9-A294-291C47788DDE}" srcOrd="0" destOrd="0" presId="urn:microsoft.com/office/officeart/2005/8/layout/hierarchy2"/>
    <dgm:cxn modelId="{C24887C6-F34C-4CA2-99BD-2437DDEB2607}" type="presOf" srcId="{B829E806-E11E-4BDA-8589-5EF437FD4FD6}" destId="{212B2C79-9789-418A-930F-FFDE49B7E48D}" srcOrd="0" destOrd="0" presId="urn:microsoft.com/office/officeart/2005/8/layout/hierarchy2"/>
    <dgm:cxn modelId="{83B220C9-575D-4410-9866-5F5B448BA45A}" srcId="{441C9BFF-8AD7-4827-90F5-60BEDCAF3705}" destId="{98DE5844-EBFB-4ECB-843E-1E3C116CD0A7}" srcOrd="1" destOrd="0" parTransId="{B829E806-E11E-4BDA-8589-5EF437FD4FD6}" sibTransId="{964986D0-5530-46C8-8F61-2A4F7C778AD2}"/>
    <dgm:cxn modelId="{5C61F0CC-28A0-44A5-95B7-A2716234C516}" type="presOf" srcId="{E8EB6F71-72ED-410E-A6D6-688CC4C8622F}" destId="{30A9F46C-FFB9-4F00-A098-6F5DA74C7637}" srcOrd="1" destOrd="0" presId="urn:microsoft.com/office/officeart/2005/8/layout/hierarchy2"/>
    <dgm:cxn modelId="{C86340CD-194F-4541-A0E1-89EB21CA5ACD}" type="presOf" srcId="{F1332BF6-B8C7-4DEA-BE82-35051DA5F48B}" destId="{75C9CCF0-4D88-4D36-AF1F-9D292B4F019C}" srcOrd="1" destOrd="0" presId="urn:microsoft.com/office/officeart/2005/8/layout/hierarchy2"/>
    <dgm:cxn modelId="{EDE1A4CE-3BE5-43D6-8C36-08A33A805582}" type="presOf" srcId="{7EB6568E-DE68-41D0-B072-2D0DA56F4F15}" destId="{0FEA2678-CA15-40EC-97F4-BD4307BF2C62}" srcOrd="0" destOrd="0" presId="urn:microsoft.com/office/officeart/2005/8/layout/hierarchy2"/>
    <dgm:cxn modelId="{7D58F5CE-EBF9-4EC0-B95B-31F4B2CD2A4B}" type="presOf" srcId="{28ACC96C-DAEE-4690-912C-9633C398023B}" destId="{B06B5877-B8A7-47D8-9D2A-18EC02EC0CCC}" srcOrd="0" destOrd="0" presId="urn:microsoft.com/office/officeart/2005/8/layout/hierarchy2"/>
    <dgm:cxn modelId="{F4BCE7D1-8338-4A62-9DF1-33BFDFAB733E}" type="presOf" srcId="{B0804064-996B-41FA-9EBA-EC56EBF3506F}" destId="{2DC71E7E-A9AC-4280-9C27-72E8AC8F1854}" srcOrd="1" destOrd="0" presId="urn:microsoft.com/office/officeart/2005/8/layout/hierarchy2"/>
    <dgm:cxn modelId="{9E2849D4-FA2A-42F3-9BB8-BDA22B48D6E3}" type="presOf" srcId="{4DE3A42A-E3CE-4E99-83D9-D1A6756B3CB9}" destId="{44E3D230-76F9-44B0-A1FF-4EE7B7AF9309}" srcOrd="0" destOrd="0" presId="urn:microsoft.com/office/officeart/2005/8/layout/hierarchy2"/>
    <dgm:cxn modelId="{C180BBD6-7EB8-4EA7-A062-C16F03353A91}" type="presOf" srcId="{795061A3-2B93-41B7-8CB3-D2EA827D06F1}" destId="{036B2AA5-2558-47F2-9D9F-A4DFEC8AB0FD}" srcOrd="0" destOrd="0" presId="urn:microsoft.com/office/officeart/2005/8/layout/hierarchy2"/>
    <dgm:cxn modelId="{B8B8DAD8-4B10-40F0-8ED3-14035B5F0F4D}" srcId="{441C9BFF-8AD7-4827-90F5-60BEDCAF3705}" destId="{A48100E6-84E1-4E3F-8C93-442D7A1A23CC}" srcOrd="6" destOrd="0" parTransId="{476A2B4E-0CFD-4F03-9824-25789D527EDB}" sibTransId="{60462F65-71B6-4ECE-9B21-6A15610060E9}"/>
    <dgm:cxn modelId="{902876D9-9133-4A48-8398-C7CAAFB05485}" srcId="{28ACC96C-DAEE-4690-912C-9633C398023B}" destId="{197668C4-8212-48B8-A54E-73002176A9B9}" srcOrd="0" destOrd="0" parTransId="{AD5EE0EA-60D1-43DE-980D-E1501EFCEDE7}" sibTransId="{ABDB2C2B-782E-4029-89BE-6E5CBB30B114}"/>
    <dgm:cxn modelId="{D0950DDF-6009-402E-B9FB-DA9F26AE1CB6}" type="presOf" srcId="{E8EB6F71-72ED-410E-A6D6-688CC4C8622F}" destId="{253A9353-D51D-4340-9A0B-0B803298AA5F}" srcOrd="0" destOrd="0" presId="urn:microsoft.com/office/officeart/2005/8/layout/hierarchy2"/>
    <dgm:cxn modelId="{374F36DF-6662-4F92-91D9-3C41AFDDBB98}" srcId="{4DE3A42A-E3CE-4E99-83D9-D1A6756B3CB9}" destId="{795061A3-2B93-41B7-8CB3-D2EA827D06F1}" srcOrd="1" destOrd="0" parTransId="{AF051581-B2C4-4A22-B3E9-D040DD094A2F}" sibTransId="{A5E25A6B-6ACF-4370-BC1D-916D50C4DBFB}"/>
    <dgm:cxn modelId="{C3E1A0E1-7EDE-4831-A677-E7AC915DABBD}" type="presOf" srcId="{1D75DDC8-EEF1-49FE-98B9-BC4622DC3AE8}" destId="{7A110442-8E3A-4338-A085-AFDB500164A6}" srcOrd="0" destOrd="0" presId="urn:microsoft.com/office/officeart/2005/8/layout/hierarchy2"/>
    <dgm:cxn modelId="{10B32BE2-2628-4D7E-A225-9692CF3A3996}" type="presOf" srcId="{AD5EE0EA-60D1-43DE-980D-E1501EFCEDE7}" destId="{25FC7CE5-32D4-4442-A335-F18D74AF384E}" srcOrd="0" destOrd="0" presId="urn:microsoft.com/office/officeart/2005/8/layout/hierarchy2"/>
    <dgm:cxn modelId="{F1AB95E6-6B53-4D05-BB30-F9E3DE402137}" type="presOf" srcId="{10948DB9-C87A-4CB4-AA25-2159E53038FA}" destId="{607D34BA-412C-4B85-BA67-89E2C4841B21}" srcOrd="0" destOrd="0" presId="urn:microsoft.com/office/officeart/2005/8/layout/hierarchy2"/>
    <dgm:cxn modelId="{700295E7-1286-436F-BEB1-0FB5919EB2F2}" srcId="{347BA63F-6330-4E17-9091-C819304D8374}" destId="{F592A012-32A7-4C82-BF4D-CA3D12AD7C92}" srcOrd="0" destOrd="0" parTransId="{B2BB2EBF-AD6A-47A5-AAAD-6E528895D1C8}" sibTransId="{574B4DA2-D22A-4111-8BAC-4E9491833495}"/>
    <dgm:cxn modelId="{A7E5B9E7-435F-412E-994E-042677F66A38}" srcId="{1924ECD5-AA0E-4B54-9424-D53165043932}" destId="{3C6EA423-D64F-4DC7-B184-24C9BC3512E8}" srcOrd="0" destOrd="0" parTransId="{BF950D71-5670-40D6-AC0F-099BAE4EAFCE}" sibTransId="{172DF7D6-467F-45FD-9576-96B3C7081EEA}"/>
    <dgm:cxn modelId="{09FE3DEA-2DC8-4344-9B36-74CD1EEAE9F5}" type="presOf" srcId="{AF051581-B2C4-4A22-B3E9-D040DD094A2F}" destId="{F3D8227B-C481-4F68-B984-041A513F0F2F}" srcOrd="0" destOrd="0" presId="urn:microsoft.com/office/officeart/2005/8/layout/hierarchy2"/>
    <dgm:cxn modelId="{AF4B81EB-42EF-4D72-901C-F67CEF2168BC}" type="presOf" srcId="{A48100E6-84E1-4E3F-8C93-442D7A1A23CC}" destId="{AFEA1595-814A-4ABA-8FAA-8F8A3E1384F4}" srcOrd="0" destOrd="0" presId="urn:microsoft.com/office/officeart/2005/8/layout/hierarchy2"/>
    <dgm:cxn modelId="{4FDFA2ED-B79E-47AF-A7D1-362FF3E41002}" srcId="{28ACC96C-DAEE-4690-912C-9633C398023B}" destId="{5DF6C11B-377F-47FB-BC50-A7E3E32B7B43}" srcOrd="1" destOrd="0" parTransId="{D672805F-D531-46CA-8240-38805655CA82}" sibTransId="{02CB11EC-9DE7-441C-B4FD-6C7BD018BCA0}"/>
    <dgm:cxn modelId="{325B53EE-3547-4EBC-89DF-19E405B621F3}" type="presOf" srcId="{10F04DDC-9425-470F-8153-E7CB032EC473}" destId="{B26068F5-AA96-45E5-9772-412588FC5102}" srcOrd="0" destOrd="0" presId="urn:microsoft.com/office/officeart/2005/8/layout/hierarchy2"/>
    <dgm:cxn modelId="{DB45CCF1-A358-409F-88E6-3AFEDE7F15EA}" type="presOf" srcId="{476A2B4E-0CFD-4F03-9824-25789D527EDB}" destId="{D8B2AAA4-E60A-4753-B86F-A44BEA1FA979}" srcOrd="0" destOrd="0" presId="urn:microsoft.com/office/officeart/2005/8/layout/hierarchy2"/>
    <dgm:cxn modelId="{2EF734F4-DB77-4401-BCD3-5D0F545306AE}" type="presOf" srcId="{3AD8B49B-CAD2-45C7-8BD2-E443686D8364}" destId="{01AAAF48-2C57-4A31-B328-E9A33D27560A}" srcOrd="0" destOrd="0" presId="urn:microsoft.com/office/officeart/2005/8/layout/hierarchy2"/>
    <dgm:cxn modelId="{669F54F7-0E66-45C2-9306-413BDCDAB5FE}" type="presOf" srcId="{E5E79FCF-73DE-4917-B161-D2D920AE6114}" destId="{91611C84-6F69-442A-BE8E-E60883D3992E}" srcOrd="0" destOrd="0" presId="urn:microsoft.com/office/officeart/2005/8/layout/hierarchy2"/>
    <dgm:cxn modelId="{25901FF8-105A-48AD-880F-96F8634DEAFD}" type="presOf" srcId="{0ED2AB80-1B48-415F-BD87-852714594E12}" destId="{EA4EB2B3-90DD-478B-AE18-AD42BA736822}" srcOrd="0" destOrd="0" presId="urn:microsoft.com/office/officeart/2005/8/layout/hierarchy2"/>
    <dgm:cxn modelId="{B301C5F8-EE0B-4948-A763-E6B7BC16C20E}" type="presOf" srcId="{028C5DFA-CD08-425A-9808-BE49C21D580B}" destId="{13D4FB75-0685-4A82-94FD-A244C8E613D4}" srcOrd="0" destOrd="0" presId="urn:microsoft.com/office/officeart/2005/8/layout/hierarchy2"/>
    <dgm:cxn modelId="{719804FB-D49B-4C65-BC61-5CD0F7789CA5}" srcId="{1924ECD5-AA0E-4B54-9424-D53165043932}" destId="{10948DB9-C87A-4CB4-AA25-2159E53038FA}" srcOrd="6" destOrd="0" parTransId="{341C93D3-8A95-4DFB-AA9D-C38CA282C9E7}" sibTransId="{87270465-EDA7-4083-84B6-95D5BD538DDB}"/>
    <dgm:cxn modelId="{7BF833FD-6B07-450F-998D-CAC6ABB57A0C}" type="presOf" srcId="{F592A012-32A7-4C82-BF4D-CA3D12AD7C92}" destId="{8EB26111-75BB-4215-B97E-B22026021A64}" srcOrd="0" destOrd="0" presId="urn:microsoft.com/office/officeart/2005/8/layout/hierarchy2"/>
    <dgm:cxn modelId="{873CC4B6-ED5C-44C4-AF3F-E22C760E24EE}" type="presParOf" srcId="{DEC2F5EE-E3CD-4D7B-B1CF-579700B998A6}" destId="{C50DF23E-2C78-40EE-BB78-7BCAD7D9BE44}" srcOrd="0" destOrd="0" presId="urn:microsoft.com/office/officeart/2005/8/layout/hierarchy2"/>
    <dgm:cxn modelId="{39959F55-A7CE-49D6-8F85-23304D2DF36A}" type="presParOf" srcId="{C50DF23E-2C78-40EE-BB78-7BCAD7D9BE44}" destId="{7575A172-9F99-448E-AE5A-92FB43DC477E}" srcOrd="0" destOrd="0" presId="urn:microsoft.com/office/officeart/2005/8/layout/hierarchy2"/>
    <dgm:cxn modelId="{B11CAB7A-DDFB-4F33-973E-850D70A7B24A}" type="presParOf" srcId="{C50DF23E-2C78-40EE-BB78-7BCAD7D9BE44}" destId="{26F838D1-66AD-4EC9-90A6-1C1E97C18AFF}" srcOrd="1" destOrd="0" presId="urn:microsoft.com/office/officeart/2005/8/layout/hierarchy2"/>
    <dgm:cxn modelId="{314C3F5B-8312-4AF4-8E58-FAA8BAB76403}" type="presParOf" srcId="{26F838D1-66AD-4EC9-90A6-1C1E97C18AFF}" destId="{27067C7C-FC86-4E67-9183-95EE3B98A204}" srcOrd="0" destOrd="0" presId="urn:microsoft.com/office/officeart/2005/8/layout/hierarchy2"/>
    <dgm:cxn modelId="{F0A17766-A297-4667-B22C-B69F21372508}" type="presParOf" srcId="{27067C7C-FC86-4E67-9183-95EE3B98A204}" destId="{B5C2E9F5-6F09-44C9-8680-D494592CAE60}" srcOrd="0" destOrd="0" presId="urn:microsoft.com/office/officeart/2005/8/layout/hierarchy2"/>
    <dgm:cxn modelId="{FB513A2F-4F65-4533-AD09-DAB4F93C72DE}" type="presParOf" srcId="{26F838D1-66AD-4EC9-90A6-1C1E97C18AFF}" destId="{0F1A15A5-F009-4E2D-A146-5167853892D9}" srcOrd="1" destOrd="0" presId="urn:microsoft.com/office/officeart/2005/8/layout/hierarchy2"/>
    <dgm:cxn modelId="{57BD16D3-B45F-4C5B-94AC-98CE54CBB23C}" type="presParOf" srcId="{0F1A15A5-F009-4E2D-A146-5167853892D9}" destId="{103791C9-8469-491B-96AF-D6FABCFF0997}" srcOrd="0" destOrd="0" presId="urn:microsoft.com/office/officeart/2005/8/layout/hierarchy2"/>
    <dgm:cxn modelId="{EC955EEB-6DA2-453C-B74A-7A7BFE390C04}" type="presParOf" srcId="{0F1A15A5-F009-4E2D-A146-5167853892D9}" destId="{2253E77B-16C4-4E5E-9038-655736C61ACA}" srcOrd="1" destOrd="0" presId="urn:microsoft.com/office/officeart/2005/8/layout/hierarchy2"/>
    <dgm:cxn modelId="{3C669481-F25B-41FD-A936-DC6A6023516D}" type="presParOf" srcId="{2253E77B-16C4-4E5E-9038-655736C61ACA}" destId="{253A9353-D51D-4340-9A0B-0B803298AA5F}" srcOrd="0" destOrd="0" presId="urn:microsoft.com/office/officeart/2005/8/layout/hierarchy2"/>
    <dgm:cxn modelId="{71F3F26D-03E8-45B1-A4DC-BD94046B5765}" type="presParOf" srcId="{253A9353-D51D-4340-9A0B-0B803298AA5F}" destId="{30A9F46C-FFB9-4F00-A098-6F5DA74C7637}" srcOrd="0" destOrd="0" presId="urn:microsoft.com/office/officeart/2005/8/layout/hierarchy2"/>
    <dgm:cxn modelId="{447263D2-A06A-4A94-BEF3-BEB2170775D6}" type="presParOf" srcId="{2253E77B-16C4-4E5E-9038-655736C61ACA}" destId="{862F63D0-5126-4210-A00A-F854E4EFB6D8}" srcOrd="1" destOrd="0" presId="urn:microsoft.com/office/officeart/2005/8/layout/hierarchy2"/>
    <dgm:cxn modelId="{AA767B3D-5BA8-4D5D-B5A6-225CD9F59869}" type="presParOf" srcId="{862F63D0-5126-4210-A00A-F854E4EFB6D8}" destId="{13D4FB75-0685-4A82-94FD-A244C8E613D4}" srcOrd="0" destOrd="0" presId="urn:microsoft.com/office/officeart/2005/8/layout/hierarchy2"/>
    <dgm:cxn modelId="{EB9B97D2-82C3-4184-A72F-DBD302AFAE77}" type="presParOf" srcId="{862F63D0-5126-4210-A00A-F854E4EFB6D8}" destId="{1B0D70C7-7437-4203-825B-E03B641CBD46}" srcOrd="1" destOrd="0" presId="urn:microsoft.com/office/officeart/2005/8/layout/hierarchy2"/>
    <dgm:cxn modelId="{60199F55-0580-4ACC-A386-FAF673DC4A55}" type="presParOf" srcId="{26F838D1-66AD-4EC9-90A6-1C1E97C18AFF}" destId="{212B2C79-9789-418A-930F-FFDE49B7E48D}" srcOrd="2" destOrd="0" presId="urn:microsoft.com/office/officeart/2005/8/layout/hierarchy2"/>
    <dgm:cxn modelId="{FB851384-9661-4EFD-A682-6B74C8634DE5}" type="presParOf" srcId="{212B2C79-9789-418A-930F-FFDE49B7E48D}" destId="{DEE655FD-1628-4DB1-96D4-7FCE90E5C127}" srcOrd="0" destOrd="0" presId="urn:microsoft.com/office/officeart/2005/8/layout/hierarchy2"/>
    <dgm:cxn modelId="{6CF4FFB6-6A18-4E70-8530-42E06153993E}" type="presParOf" srcId="{26F838D1-66AD-4EC9-90A6-1C1E97C18AFF}" destId="{07874708-EE43-4086-A906-E4E72267201B}" srcOrd="3" destOrd="0" presId="urn:microsoft.com/office/officeart/2005/8/layout/hierarchy2"/>
    <dgm:cxn modelId="{EB802B0B-E662-4E43-B54F-00D6B08E5106}" type="presParOf" srcId="{07874708-EE43-4086-A906-E4E72267201B}" destId="{286A7A12-60D4-47CD-B68D-EF171A423C08}" srcOrd="0" destOrd="0" presId="urn:microsoft.com/office/officeart/2005/8/layout/hierarchy2"/>
    <dgm:cxn modelId="{7DD53247-2D34-4233-AA50-28866127D059}" type="presParOf" srcId="{07874708-EE43-4086-A906-E4E72267201B}" destId="{8536487C-39E9-49B3-92A9-654D102FFC7F}" srcOrd="1" destOrd="0" presId="urn:microsoft.com/office/officeart/2005/8/layout/hierarchy2"/>
    <dgm:cxn modelId="{7212DE13-2800-4642-BD7C-384089A5F6C0}" type="presParOf" srcId="{8536487C-39E9-49B3-92A9-654D102FFC7F}" destId="{C188F7D5-2228-4D2A-BF64-C8ACD1FEA7E1}" srcOrd="0" destOrd="0" presId="urn:microsoft.com/office/officeart/2005/8/layout/hierarchy2"/>
    <dgm:cxn modelId="{530876AF-7B53-4439-9DAF-6B47A1225045}" type="presParOf" srcId="{C188F7D5-2228-4D2A-BF64-C8ACD1FEA7E1}" destId="{92D90D00-AF98-4698-B612-FD27495A2153}" srcOrd="0" destOrd="0" presId="urn:microsoft.com/office/officeart/2005/8/layout/hierarchy2"/>
    <dgm:cxn modelId="{242BF5BC-D77F-4113-A6BF-84E677A9A03C}" type="presParOf" srcId="{8536487C-39E9-49B3-92A9-654D102FFC7F}" destId="{FA37ADEC-4003-46FF-8C31-0D7AAABFBADB}" srcOrd="1" destOrd="0" presId="urn:microsoft.com/office/officeart/2005/8/layout/hierarchy2"/>
    <dgm:cxn modelId="{5B3BEEB4-AEBA-410D-9904-1A79458BD6F6}" type="presParOf" srcId="{FA37ADEC-4003-46FF-8C31-0D7AAABFBADB}" destId="{6554C34C-9C59-4839-8491-2852BEC1AD45}" srcOrd="0" destOrd="0" presId="urn:microsoft.com/office/officeart/2005/8/layout/hierarchy2"/>
    <dgm:cxn modelId="{31ED9B64-DACA-4B4F-A2E2-1094B34E21A5}" type="presParOf" srcId="{FA37ADEC-4003-46FF-8C31-0D7AAABFBADB}" destId="{0C36053D-03DF-4653-BD02-AF47BFD5D90B}" srcOrd="1" destOrd="0" presId="urn:microsoft.com/office/officeart/2005/8/layout/hierarchy2"/>
    <dgm:cxn modelId="{3B8341C6-78F2-4260-B1AF-201E37A7F7D1}" type="presParOf" srcId="{26F838D1-66AD-4EC9-90A6-1C1E97C18AFF}" destId="{C96E9C04-FBD1-4772-B263-2B3C0EF6A4AA}" srcOrd="4" destOrd="0" presId="urn:microsoft.com/office/officeart/2005/8/layout/hierarchy2"/>
    <dgm:cxn modelId="{F6A2FEC4-B664-4400-B226-6DA75697CB68}" type="presParOf" srcId="{C96E9C04-FBD1-4772-B263-2B3C0EF6A4AA}" destId="{7F1E5779-795E-4D86-B65E-5D561EA238D1}" srcOrd="0" destOrd="0" presId="urn:microsoft.com/office/officeart/2005/8/layout/hierarchy2"/>
    <dgm:cxn modelId="{3DEBF594-6BE2-43AC-8C24-2A727AA9159F}" type="presParOf" srcId="{26F838D1-66AD-4EC9-90A6-1C1E97C18AFF}" destId="{D7D826FF-00F0-44AE-8807-4D8B1D18D86C}" srcOrd="5" destOrd="0" presId="urn:microsoft.com/office/officeart/2005/8/layout/hierarchy2"/>
    <dgm:cxn modelId="{91BDD576-AB41-4E07-8B59-687A665CBE35}" type="presParOf" srcId="{D7D826FF-00F0-44AE-8807-4D8B1D18D86C}" destId="{F9C3364A-13C5-47BA-8BB7-3B25E1C916C9}" srcOrd="0" destOrd="0" presId="urn:microsoft.com/office/officeart/2005/8/layout/hierarchy2"/>
    <dgm:cxn modelId="{0BF1C255-7C18-43F4-BD80-35D4EC693090}" type="presParOf" srcId="{D7D826FF-00F0-44AE-8807-4D8B1D18D86C}" destId="{1864E60F-18FF-44DC-96C0-E3747B9E346A}" srcOrd="1" destOrd="0" presId="urn:microsoft.com/office/officeart/2005/8/layout/hierarchy2"/>
    <dgm:cxn modelId="{991D880A-B8CC-4F3B-AC55-5FAF7518B118}" type="presParOf" srcId="{1864E60F-18FF-44DC-96C0-E3747B9E346A}" destId="{6EE51342-6B2F-49FD-845F-807CC8F8A458}" srcOrd="0" destOrd="0" presId="urn:microsoft.com/office/officeart/2005/8/layout/hierarchy2"/>
    <dgm:cxn modelId="{7894FFDC-BA13-43C5-A75C-287FCF9AD5C2}" type="presParOf" srcId="{6EE51342-6B2F-49FD-845F-807CC8F8A458}" destId="{06A15DF9-3259-467D-9FBE-99896C85623A}" srcOrd="0" destOrd="0" presId="urn:microsoft.com/office/officeart/2005/8/layout/hierarchy2"/>
    <dgm:cxn modelId="{A93AF983-EC89-4A5F-AEC5-0B5CC094CDFC}" type="presParOf" srcId="{1864E60F-18FF-44DC-96C0-E3747B9E346A}" destId="{8D63D4E8-D93E-4951-A3EA-DB8A5830CCA8}" srcOrd="1" destOrd="0" presId="urn:microsoft.com/office/officeart/2005/8/layout/hierarchy2"/>
    <dgm:cxn modelId="{5FA1DD85-10C5-4C5D-BB09-A10573CB99D2}" type="presParOf" srcId="{8D63D4E8-D93E-4951-A3EA-DB8A5830CCA8}" destId="{6F3CA879-904C-4DE6-B433-E7E9F6F6B9F2}" srcOrd="0" destOrd="0" presId="urn:microsoft.com/office/officeart/2005/8/layout/hierarchy2"/>
    <dgm:cxn modelId="{1DE9C110-FB8D-4756-AF8E-289002D19793}" type="presParOf" srcId="{8D63D4E8-D93E-4951-A3EA-DB8A5830CCA8}" destId="{6B39F011-196A-41A4-B81F-9C15D28D4A99}" srcOrd="1" destOrd="0" presId="urn:microsoft.com/office/officeart/2005/8/layout/hierarchy2"/>
    <dgm:cxn modelId="{EE0A92D2-56BB-4C59-A40B-4E970C4E8EA9}" type="presParOf" srcId="{26F838D1-66AD-4EC9-90A6-1C1E97C18AFF}" destId="{473DA149-B01E-4717-BDE3-8F55F87B4FD3}" srcOrd="6" destOrd="0" presId="urn:microsoft.com/office/officeart/2005/8/layout/hierarchy2"/>
    <dgm:cxn modelId="{BC23C806-0A01-48C6-82C3-761D70067C5E}" type="presParOf" srcId="{473DA149-B01E-4717-BDE3-8F55F87B4FD3}" destId="{4D8A560A-FD74-4761-86EF-5EB8B6C5B349}" srcOrd="0" destOrd="0" presId="urn:microsoft.com/office/officeart/2005/8/layout/hierarchy2"/>
    <dgm:cxn modelId="{169201F7-A36F-40B7-A55B-04A172BCEBAC}" type="presParOf" srcId="{26F838D1-66AD-4EC9-90A6-1C1E97C18AFF}" destId="{0B97766E-230A-4A74-A7A4-8843BEFF5184}" srcOrd="7" destOrd="0" presId="urn:microsoft.com/office/officeart/2005/8/layout/hierarchy2"/>
    <dgm:cxn modelId="{CA20B0A0-9219-4637-849C-F92519B83413}" type="presParOf" srcId="{0B97766E-230A-4A74-A7A4-8843BEFF5184}" destId="{E3EBCE22-10C3-4D1B-B660-1DC78E3C499C}" srcOrd="0" destOrd="0" presId="urn:microsoft.com/office/officeart/2005/8/layout/hierarchy2"/>
    <dgm:cxn modelId="{CA611D4F-BAB5-4535-8D93-376C9526764B}" type="presParOf" srcId="{0B97766E-230A-4A74-A7A4-8843BEFF5184}" destId="{B8A58B79-0668-47A3-BE22-BA0DA428806E}" srcOrd="1" destOrd="0" presId="urn:microsoft.com/office/officeart/2005/8/layout/hierarchy2"/>
    <dgm:cxn modelId="{C5F5D318-FF42-4483-A01F-1B1DD5CEEE78}" type="presParOf" srcId="{B8A58B79-0668-47A3-BE22-BA0DA428806E}" destId="{0FF4B651-60BC-45A9-9B32-7B1023775CDB}" srcOrd="0" destOrd="0" presId="urn:microsoft.com/office/officeart/2005/8/layout/hierarchy2"/>
    <dgm:cxn modelId="{6C52DAD4-ADE7-4DF6-B615-47D4A0A968CE}" type="presParOf" srcId="{0FF4B651-60BC-45A9-9B32-7B1023775CDB}" destId="{3071578A-279D-4516-84DF-019556F063A9}" srcOrd="0" destOrd="0" presId="urn:microsoft.com/office/officeart/2005/8/layout/hierarchy2"/>
    <dgm:cxn modelId="{EF8504F9-B5C2-46D2-8A6E-C050078FEA2C}" type="presParOf" srcId="{B8A58B79-0668-47A3-BE22-BA0DA428806E}" destId="{CC971D3D-9F3B-43B4-81D2-2371F0369B60}" srcOrd="1" destOrd="0" presId="urn:microsoft.com/office/officeart/2005/8/layout/hierarchy2"/>
    <dgm:cxn modelId="{90584628-4013-4359-9996-F7C28E0FB0FB}" type="presParOf" srcId="{CC971D3D-9F3B-43B4-81D2-2371F0369B60}" destId="{37A89C3A-9A87-4C6E-A902-4A1633161A8E}" srcOrd="0" destOrd="0" presId="urn:microsoft.com/office/officeart/2005/8/layout/hierarchy2"/>
    <dgm:cxn modelId="{01854504-4873-4187-838D-895C2D11F417}" type="presParOf" srcId="{CC971D3D-9F3B-43B4-81D2-2371F0369B60}" destId="{1544A702-FBA5-4E8A-A914-AD90388E7618}" srcOrd="1" destOrd="0" presId="urn:microsoft.com/office/officeart/2005/8/layout/hierarchy2"/>
    <dgm:cxn modelId="{290D677A-B820-4384-9B58-C74AEDB6107F}" type="presParOf" srcId="{B8A58B79-0668-47A3-BE22-BA0DA428806E}" destId="{7B78AD0B-0F14-4EB3-9761-C5899ADE071A}" srcOrd="2" destOrd="0" presId="urn:microsoft.com/office/officeart/2005/8/layout/hierarchy2"/>
    <dgm:cxn modelId="{BD3AD2D9-0E58-43D4-8E4D-F4ECAA385453}" type="presParOf" srcId="{7B78AD0B-0F14-4EB3-9761-C5899ADE071A}" destId="{8B179800-541D-4D18-9A6D-360FD0D90341}" srcOrd="0" destOrd="0" presId="urn:microsoft.com/office/officeart/2005/8/layout/hierarchy2"/>
    <dgm:cxn modelId="{0EE1FBAB-37AB-475E-88B6-E2DDF97513A5}" type="presParOf" srcId="{B8A58B79-0668-47A3-BE22-BA0DA428806E}" destId="{B1EAE0FB-5298-4A72-9280-A1F7D3A9CAEF}" srcOrd="3" destOrd="0" presId="urn:microsoft.com/office/officeart/2005/8/layout/hierarchy2"/>
    <dgm:cxn modelId="{0FB8BD20-7FAD-4ADF-A80F-8A2F174B6DA6}" type="presParOf" srcId="{B1EAE0FB-5298-4A72-9280-A1F7D3A9CAEF}" destId="{4059EFC5-DB18-4D53-9C14-CD82C7978762}" srcOrd="0" destOrd="0" presId="urn:microsoft.com/office/officeart/2005/8/layout/hierarchy2"/>
    <dgm:cxn modelId="{F829BA29-83AD-416B-87A7-05B8461AD6A7}" type="presParOf" srcId="{B1EAE0FB-5298-4A72-9280-A1F7D3A9CAEF}" destId="{E0A9BACF-05AB-4C4B-98A7-76B313BC3B2C}" srcOrd="1" destOrd="0" presId="urn:microsoft.com/office/officeart/2005/8/layout/hierarchy2"/>
    <dgm:cxn modelId="{06DF1D8A-5FE8-40ED-A5B1-E662D8154710}" type="presParOf" srcId="{B8A58B79-0668-47A3-BE22-BA0DA428806E}" destId="{A043BA73-9C32-449E-A08A-66642C2C4ACE}" srcOrd="4" destOrd="0" presId="urn:microsoft.com/office/officeart/2005/8/layout/hierarchy2"/>
    <dgm:cxn modelId="{00A73A83-668E-40C4-BD5E-1D6667158B6D}" type="presParOf" srcId="{A043BA73-9C32-449E-A08A-66642C2C4ACE}" destId="{45F67F7A-4A06-48B6-9809-4C8A811B62FF}" srcOrd="0" destOrd="0" presId="urn:microsoft.com/office/officeart/2005/8/layout/hierarchy2"/>
    <dgm:cxn modelId="{5A54D01C-2273-43F1-9F9B-BF47D305C762}" type="presParOf" srcId="{B8A58B79-0668-47A3-BE22-BA0DA428806E}" destId="{9AF08F2D-7AB9-480E-B61F-735F5944F583}" srcOrd="5" destOrd="0" presId="urn:microsoft.com/office/officeart/2005/8/layout/hierarchy2"/>
    <dgm:cxn modelId="{A5381336-1A85-406F-BBDF-387E26379D27}" type="presParOf" srcId="{9AF08F2D-7AB9-480E-B61F-735F5944F583}" destId="{AA97344C-E5D0-4014-8838-AABE32C20FFC}" srcOrd="0" destOrd="0" presId="urn:microsoft.com/office/officeart/2005/8/layout/hierarchy2"/>
    <dgm:cxn modelId="{7B6E900C-1760-4EA3-BB79-86707C395897}" type="presParOf" srcId="{9AF08F2D-7AB9-480E-B61F-735F5944F583}" destId="{6689C0E2-883E-4D10-B270-45B0A290E14D}" srcOrd="1" destOrd="0" presId="urn:microsoft.com/office/officeart/2005/8/layout/hierarchy2"/>
    <dgm:cxn modelId="{BF1439DE-F096-4614-9B0C-E98EEC4B5154}" type="presParOf" srcId="{B8A58B79-0668-47A3-BE22-BA0DA428806E}" destId="{1FA8DDB4-E02A-4A22-81DB-AA8FC2F74117}" srcOrd="6" destOrd="0" presId="urn:microsoft.com/office/officeart/2005/8/layout/hierarchy2"/>
    <dgm:cxn modelId="{E9B3EFD5-96CF-461F-B66C-E25B6CDB05AC}" type="presParOf" srcId="{1FA8DDB4-E02A-4A22-81DB-AA8FC2F74117}" destId="{40F7FF15-89C1-461C-B7F7-F0FFB630C221}" srcOrd="0" destOrd="0" presId="urn:microsoft.com/office/officeart/2005/8/layout/hierarchy2"/>
    <dgm:cxn modelId="{ECBFFD3E-5074-40F0-9594-E7C0470F0DA2}" type="presParOf" srcId="{B8A58B79-0668-47A3-BE22-BA0DA428806E}" destId="{1C34F12A-3A4F-4328-9230-696B83B0E8DA}" srcOrd="7" destOrd="0" presId="urn:microsoft.com/office/officeart/2005/8/layout/hierarchy2"/>
    <dgm:cxn modelId="{5078F46C-D548-4094-B71B-78C03B7AFACA}" type="presParOf" srcId="{1C34F12A-3A4F-4328-9230-696B83B0E8DA}" destId="{999C7719-3DE7-4B52-98EB-ED5E3ACC25AF}" srcOrd="0" destOrd="0" presId="urn:microsoft.com/office/officeart/2005/8/layout/hierarchy2"/>
    <dgm:cxn modelId="{C993869F-E79F-40CC-B03A-2A50CAE0D629}" type="presParOf" srcId="{1C34F12A-3A4F-4328-9230-696B83B0E8DA}" destId="{78D6F908-E1C1-4E2B-865F-EB3B918A184C}" srcOrd="1" destOrd="0" presId="urn:microsoft.com/office/officeart/2005/8/layout/hierarchy2"/>
    <dgm:cxn modelId="{BA49D36F-1361-4A43-92AB-0AD840A6CB84}" type="presParOf" srcId="{B8A58B79-0668-47A3-BE22-BA0DA428806E}" destId="{8C712298-6B9D-436E-BFE2-A58E9E739EB4}" srcOrd="8" destOrd="0" presId="urn:microsoft.com/office/officeart/2005/8/layout/hierarchy2"/>
    <dgm:cxn modelId="{404FAAB4-B1C8-413C-B18F-173A33747CC7}" type="presParOf" srcId="{8C712298-6B9D-436E-BFE2-A58E9E739EB4}" destId="{EFD93F6B-5DBE-4367-A332-D077C9E4D0B9}" srcOrd="0" destOrd="0" presId="urn:microsoft.com/office/officeart/2005/8/layout/hierarchy2"/>
    <dgm:cxn modelId="{16E453C5-77FB-4BFB-B45B-D23835A679AE}" type="presParOf" srcId="{B8A58B79-0668-47A3-BE22-BA0DA428806E}" destId="{74C42C5C-F94C-429E-A29D-62A0BCC0F571}" srcOrd="9" destOrd="0" presId="urn:microsoft.com/office/officeart/2005/8/layout/hierarchy2"/>
    <dgm:cxn modelId="{731001A9-579B-46F4-A350-5408EE31796A}" type="presParOf" srcId="{74C42C5C-F94C-429E-A29D-62A0BCC0F571}" destId="{5DE2E238-DC7D-4D6D-B25E-0B234F2BA15E}" srcOrd="0" destOrd="0" presId="urn:microsoft.com/office/officeart/2005/8/layout/hierarchy2"/>
    <dgm:cxn modelId="{F91F5B07-102E-43DE-9076-1C6A9E092296}" type="presParOf" srcId="{74C42C5C-F94C-429E-A29D-62A0BCC0F571}" destId="{E82A533A-B82C-45C4-9C4F-DBAC27C71C30}" srcOrd="1" destOrd="0" presId="urn:microsoft.com/office/officeart/2005/8/layout/hierarchy2"/>
    <dgm:cxn modelId="{EA1B3507-D5DC-4ADC-948E-90C15026FD93}" type="presParOf" srcId="{B8A58B79-0668-47A3-BE22-BA0DA428806E}" destId="{BC1D81C8-B099-47F2-B07A-82B8D68A6001}" srcOrd="10" destOrd="0" presId="urn:microsoft.com/office/officeart/2005/8/layout/hierarchy2"/>
    <dgm:cxn modelId="{FE1EB5C7-2DE0-4D3D-A9AC-5A77EED16D2E}" type="presParOf" srcId="{BC1D81C8-B099-47F2-B07A-82B8D68A6001}" destId="{CBB2DB12-BFDC-4EDA-A722-5F84C9B3E47D}" srcOrd="0" destOrd="0" presId="urn:microsoft.com/office/officeart/2005/8/layout/hierarchy2"/>
    <dgm:cxn modelId="{ED841A32-40E4-40E0-95B9-7EC3136056AB}" type="presParOf" srcId="{B8A58B79-0668-47A3-BE22-BA0DA428806E}" destId="{AC65B8DF-4A9D-4A73-8587-178FAAC5FE6B}" srcOrd="11" destOrd="0" presId="urn:microsoft.com/office/officeart/2005/8/layout/hierarchy2"/>
    <dgm:cxn modelId="{3D3EB134-B362-4482-8EA9-78888A6A3D06}" type="presParOf" srcId="{AC65B8DF-4A9D-4A73-8587-178FAAC5FE6B}" destId="{B26068F5-AA96-45E5-9772-412588FC5102}" srcOrd="0" destOrd="0" presId="urn:microsoft.com/office/officeart/2005/8/layout/hierarchy2"/>
    <dgm:cxn modelId="{01DD123C-2A07-491D-8866-9FDB94BAFF8D}" type="presParOf" srcId="{AC65B8DF-4A9D-4A73-8587-178FAAC5FE6B}" destId="{08287760-0682-42C2-B01B-015578A2D7FD}" srcOrd="1" destOrd="0" presId="urn:microsoft.com/office/officeart/2005/8/layout/hierarchy2"/>
    <dgm:cxn modelId="{6926B568-E769-4C18-93EB-12ACD6B2E0D4}" type="presParOf" srcId="{B8A58B79-0668-47A3-BE22-BA0DA428806E}" destId="{135FC9EB-67E4-4ABF-BD8D-7522D07D395B}" srcOrd="12" destOrd="0" presId="urn:microsoft.com/office/officeart/2005/8/layout/hierarchy2"/>
    <dgm:cxn modelId="{2D2BC61E-0F96-42D1-88F1-6846A31C204E}" type="presParOf" srcId="{135FC9EB-67E4-4ABF-BD8D-7522D07D395B}" destId="{53326395-1FA6-41BE-82C8-2A6B334FD61F}" srcOrd="0" destOrd="0" presId="urn:microsoft.com/office/officeart/2005/8/layout/hierarchy2"/>
    <dgm:cxn modelId="{CF623978-4EDC-4118-BC22-5EB50FA38F79}" type="presParOf" srcId="{B8A58B79-0668-47A3-BE22-BA0DA428806E}" destId="{3D765DFF-A128-4AB2-9026-51A6A26D6C8B}" srcOrd="13" destOrd="0" presId="urn:microsoft.com/office/officeart/2005/8/layout/hierarchy2"/>
    <dgm:cxn modelId="{8887A401-01C8-46E1-82CF-5F16E97058CC}" type="presParOf" srcId="{3D765DFF-A128-4AB2-9026-51A6A26D6C8B}" destId="{607D34BA-412C-4B85-BA67-89E2C4841B21}" srcOrd="0" destOrd="0" presId="urn:microsoft.com/office/officeart/2005/8/layout/hierarchy2"/>
    <dgm:cxn modelId="{653AC9E5-0C0F-403B-9F64-0F7EBC0EC7B7}" type="presParOf" srcId="{3D765DFF-A128-4AB2-9026-51A6A26D6C8B}" destId="{EC5134A5-DCAB-4F20-A9EA-25A4F493BE4B}" srcOrd="1" destOrd="0" presId="urn:microsoft.com/office/officeart/2005/8/layout/hierarchy2"/>
    <dgm:cxn modelId="{7CEF2AB3-1F5D-47B9-A5C5-8843F565E8F9}" type="presParOf" srcId="{26F838D1-66AD-4EC9-90A6-1C1E97C18AFF}" destId="{39C5E0B3-CFED-4E56-BF4D-C6EC42B08CA4}" srcOrd="8" destOrd="0" presId="urn:microsoft.com/office/officeart/2005/8/layout/hierarchy2"/>
    <dgm:cxn modelId="{EA19FB83-F69E-44FC-858C-35575C426584}" type="presParOf" srcId="{39C5E0B3-CFED-4E56-BF4D-C6EC42B08CA4}" destId="{FD09A0BE-E95A-4649-B900-A8B38B7CCAB8}" srcOrd="0" destOrd="0" presId="urn:microsoft.com/office/officeart/2005/8/layout/hierarchy2"/>
    <dgm:cxn modelId="{12BB889D-886E-4AD8-9A48-4F3493080FDF}" type="presParOf" srcId="{26F838D1-66AD-4EC9-90A6-1C1E97C18AFF}" destId="{06AC1189-6527-4370-B783-783522F2F41E}" srcOrd="9" destOrd="0" presId="urn:microsoft.com/office/officeart/2005/8/layout/hierarchy2"/>
    <dgm:cxn modelId="{2BD356E9-9F11-49FD-969A-0B8166763F79}" type="presParOf" srcId="{06AC1189-6527-4370-B783-783522F2F41E}" destId="{271F4EE3-041A-417E-86AA-2A20E744A409}" srcOrd="0" destOrd="0" presId="urn:microsoft.com/office/officeart/2005/8/layout/hierarchy2"/>
    <dgm:cxn modelId="{4B93A177-5F4D-426A-8ACF-22A709AF37A3}" type="presParOf" srcId="{06AC1189-6527-4370-B783-783522F2F41E}" destId="{5C0C5B71-57E7-4CBF-B73C-96D733A221A7}" srcOrd="1" destOrd="0" presId="urn:microsoft.com/office/officeart/2005/8/layout/hierarchy2"/>
    <dgm:cxn modelId="{E6FCE549-3F88-4CDA-9FC1-9F7C1629AD5C}" type="presParOf" srcId="{5C0C5B71-57E7-4CBF-B73C-96D733A221A7}" destId="{EA4EB2B3-90DD-478B-AE18-AD42BA736822}" srcOrd="0" destOrd="0" presId="urn:microsoft.com/office/officeart/2005/8/layout/hierarchy2"/>
    <dgm:cxn modelId="{DEB6AA83-DF2C-4AB7-8F3A-C0CE81F93287}" type="presParOf" srcId="{EA4EB2B3-90DD-478B-AE18-AD42BA736822}" destId="{8DBA2CFC-8F38-4609-A1C6-34F16329005B}" srcOrd="0" destOrd="0" presId="urn:microsoft.com/office/officeart/2005/8/layout/hierarchy2"/>
    <dgm:cxn modelId="{E2752C55-691D-48D1-8D76-91256DECA370}" type="presParOf" srcId="{5C0C5B71-57E7-4CBF-B73C-96D733A221A7}" destId="{4E4D9232-03B9-40DB-8F7D-BFA2D7572DB6}" srcOrd="1" destOrd="0" presId="urn:microsoft.com/office/officeart/2005/8/layout/hierarchy2"/>
    <dgm:cxn modelId="{DD29C9B0-2E71-4856-8E18-C53E7C548803}" type="presParOf" srcId="{4E4D9232-03B9-40DB-8F7D-BFA2D7572DB6}" destId="{AC7753CB-F883-40B6-BB5C-BA83E92BC55E}" srcOrd="0" destOrd="0" presId="urn:microsoft.com/office/officeart/2005/8/layout/hierarchy2"/>
    <dgm:cxn modelId="{FA14D557-6C45-4814-BE5F-23F69391EFA2}" type="presParOf" srcId="{4E4D9232-03B9-40DB-8F7D-BFA2D7572DB6}" destId="{77092C33-8E82-4DF5-B963-27150B6CC364}" srcOrd="1" destOrd="0" presId="urn:microsoft.com/office/officeart/2005/8/layout/hierarchy2"/>
    <dgm:cxn modelId="{9AEF880A-5BD6-446F-8F49-C62A5A3A4395}" type="presParOf" srcId="{26F838D1-66AD-4EC9-90A6-1C1E97C18AFF}" destId="{12C9D8AB-E7E2-44A0-B4FC-AC98A3C782E3}" srcOrd="10" destOrd="0" presId="urn:microsoft.com/office/officeart/2005/8/layout/hierarchy2"/>
    <dgm:cxn modelId="{E07CB553-9AEF-40F6-84D0-DB5667E9660C}" type="presParOf" srcId="{12C9D8AB-E7E2-44A0-B4FC-AC98A3C782E3}" destId="{DF0001CD-E36D-4A2D-BF6D-7BD168840136}" srcOrd="0" destOrd="0" presId="urn:microsoft.com/office/officeart/2005/8/layout/hierarchy2"/>
    <dgm:cxn modelId="{90A9FFF3-D42D-48E8-B587-0C63E9A26608}" type="presParOf" srcId="{26F838D1-66AD-4EC9-90A6-1C1E97C18AFF}" destId="{BD939958-14CB-4D5D-8DC6-48432645EC79}" srcOrd="11" destOrd="0" presId="urn:microsoft.com/office/officeart/2005/8/layout/hierarchy2"/>
    <dgm:cxn modelId="{04E782AE-3AD7-4C5A-9C95-0D125B3A9A52}" type="presParOf" srcId="{BD939958-14CB-4D5D-8DC6-48432645EC79}" destId="{3BF63452-3BF2-4545-8737-A1D5D56D0AE2}" srcOrd="0" destOrd="0" presId="urn:microsoft.com/office/officeart/2005/8/layout/hierarchy2"/>
    <dgm:cxn modelId="{29C8F2A2-17F3-490B-A659-F6529C41B1BF}" type="presParOf" srcId="{BD939958-14CB-4D5D-8DC6-48432645EC79}" destId="{A35C2FCF-6B65-4965-B2B4-3C417B796487}" srcOrd="1" destOrd="0" presId="urn:microsoft.com/office/officeart/2005/8/layout/hierarchy2"/>
    <dgm:cxn modelId="{AE087FA2-DAB5-46FD-B671-7D66F676DC0B}" type="presParOf" srcId="{A35C2FCF-6B65-4965-B2B4-3C417B796487}" destId="{04134871-A1B2-42A3-8443-CF220BEEA626}" srcOrd="0" destOrd="0" presId="urn:microsoft.com/office/officeart/2005/8/layout/hierarchy2"/>
    <dgm:cxn modelId="{DE53E9A2-A2CA-492B-ADE5-30278925EC7B}" type="presParOf" srcId="{04134871-A1B2-42A3-8443-CF220BEEA626}" destId="{9C583C3F-87FC-4C3D-A139-807944177114}" srcOrd="0" destOrd="0" presId="urn:microsoft.com/office/officeart/2005/8/layout/hierarchy2"/>
    <dgm:cxn modelId="{2290EA80-085F-4801-84FA-9FBCD69D0891}" type="presParOf" srcId="{A35C2FCF-6B65-4965-B2B4-3C417B796487}" destId="{8F00526B-2979-4B3F-AFD3-121963C72ADD}" srcOrd="1" destOrd="0" presId="urn:microsoft.com/office/officeart/2005/8/layout/hierarchy2"/>
    <dgm:cxn modelId="{07B63C44-9DA7-44E7-88B2-FF6D359C4EED}" type="presParOf" srcId="{8F00526B-2979-4B3F-AFD3-121963C72ADD}" destId="{8EB26111-75BB-4215-B97E-B22026021A64}" srcOrd="0" destOrd="0" presId="urn:microsoft.com/office/officeart/2005/8/layout/hierarchy2"/>
    <dgm:cxn modelId="{B9EF25DF-72A7-47E7-800D-2E28577FDF5F}" type="presParOf" srcId="{8F00526B-2979-4B3F-AFD3-121963C72ADD}" destId="{EE8BF1A6-4A66-437B-A3A6-598AA67CF687}" srcOrd="1" destOrd="0" presId="urn:microsoft.com/office/officeart/2005/8/layout/hierarchy2"/>
    <dgm:cxn modelId="{4DE53CF1-4B35-4FA8-8EEB-56174E3FC47C}" type="presParOf" srcId="{A35C2FCF-6B65-4965-B2B4-3C417B796487}" destId="{5F03EFED-E26A-463D-AB17-10FDA3A40EDF}" srcOrd="2" destOrd="0" presId="urn:microsoft.com/office/officeart/2005/8/layout/hierarchy2"/>
    <dgm:cxn modelId="{0FD87052-3561-468E-B9A6-4AD295DDC757}" type="presParOf" srcId="{5F03EFED-E26A-463D-AB17-10FDA3A40EDF}" destId="{24E595D0-FB9E-4FF5-AB08-9E1C975D41DD}" srcOrd="0" destOrd="0" presId="urn:microsoft.com/office/officeart/2005/8/layout/hierarchy2"/>
    <dgm:cxn modelId="{A5701337-46C9-46BD-BD5E-A608F131AA87}" type="presParOf" srcId="{A35C2FCF-6B65-4965-B2B4-3C417B796487}" destId="{0D032A24-AD1D-4724-8835-CB5BB370434D}" srcOrd="3" destOrd="0" presId="urn:microsoft.com/office/officeart/2005/8/layout/hierarchy2"/>
    <dgm:cxn modelId="{99348404-90A0-4499-B920-35E3CCDAFFCD}" type="presParOf" srcId="{0D032A24-AD1D-4724-8835-CB5BB370434D}" destId="{44E3D230-76F9-44B0-A1FF-4EE7B7AF9309}" srcOrd="0" destOrd="0" presId="urn:microsoft.com/office/officeart/2005/8/layout/hierarchy2"/>
    <dgm:cxn modelId="{F8592636-8B51-4CDF-8DDC-6A98EB498885}" type="presParOf" srcId="{0D032A24-AD1D-4724-8835-CB5BB370434D}" destId="{DA7D842F-7B12-4375-BA9F-BC12EBEAAAB5}" srcOrd="1" destOrd="0" presId="urn:microsoft.com/office/officeart/2005/8/layout/hierarchy2"/>
    <dgm:cxn modelId="{E5964435-17CC-4286-ADA2-ED07765DF765}" type="presParOf" srcId="{DA7D842F-7B12-4375-BA9F-BC12EBEAAAB5}" destId="{0FEA2678-CA15-40EC-97F4-BD4307BF2C62}" srcOrd="0" destOrd="0" presId="urn:microsoft.com/office/officeart/2005/8/layout/hierarchy2"/>
    <dgm:cxn modelId="{1A14B307-2D01-4FE3-B93A-0BFDE4329D46}" type="presParOf" srcId="{0FEA2678-CA15-40EC-97F4-BD4307BF2C62}" destId="{62EE0031-6C01-48D4-901C-617B43EEBFFD}" srcOrd="0" destOrd="0" presId="urn:microsoft.com/office/officeart/2005/8/layout/hierarchy2"/>
    <dgm:cxn modelId="{0F09D22C-7920-4702-B288-8F0F17DA32B2}" type="presParOf" srcId="{DA7D842F-7B12-4375-BA9F-BC12EBEAAAB5}" destId="{CEB5D94F-156A-4933-9CBA-AC0FFA60607F}" srcOrd="1" destOrd="0" presId="urn:microsoft.com/office/officeart/2005/8/layout/hierarchy2"/>
    <dgm:cxn modelId="{F80D1B3D-5F76-41B5-9139-0D0D9F294F48}" type="presParOf" srcId="{CEB5D94F-156A-4933-9CBA-AC0FFA60607F}" destId="{29234D45-6B12-405A-BB41-0B6B325EDB82}" srcOrd="0" destOrd="0" presId="urn:microsoft.com/office/officeart/2005/8/layout/hierarchy2"/>
    <dgm:cxn modelId="{10E3459B-7432-43DA-AB73-1C934F67683D}" type="presParOf" srcId="{CEB5D94F-156A-4933-9CBA-AC0FFA60607F}" destId="{A8096E32-2CB2-4EE8-B2C3-E5D2C1513F60}" srcOrd="1" destOrd="0" presId="urn:microsoft.com/office/officeart/2005/8/layout/hierarchy2"/>
    <dgm:cxn modelId="{C30C04DD-4616-4E85-9350-CA1AEB8F8139}" type="presParOf" srcId="{DA7D842F-7B12-4375-BA9F-BC12EBEAAAB5}" destId="{F3D8227B-C481-4F68-B984-041A513F0F2F}" srcOrd="2" destOrd="0" presId="urn:microsoft.com/office/officeart/2005/8/layout/hierarchy2"/>
    <dgm:cxn modelId="{1E378503-D95A-42C5-A408-557BE2F4DA1B}" type="presParOf" srcId="{F3D8227B-C481-4F68-B984-041A513F0F2F}" destId="{90C51F80-0C58-46F3-92F0-0154754F351F}" srcOrd="0" destOrd="0" presId="urn:microsoft.com/office/officeart/2005/8/layout/hierarchy2"/>
    <dgm:cxn modelId="{729D21D9-E1AC-4C84-A53F-0512998B4E95}" type="presParOf" srcId="{DA7D842F-7B12-4375-BA9F-BC12EBEAAAB5}" destId="{545519F1-43C8-48AF-A011-6ECAB2251705}" srcOrd="3" destOrd="0" presId="urn:microsoft.com/office/officeart/2005/8/layout/hierarchy2"/>
    <dgm:cxn modelId="{0CDA19AB-34D7-413A-BC6E-050A90640D4A}" type="presParOf" srcId="{545519F1-43C8-48AF-A011-6ECAB2251705}" destId="{036B2AA5-2558-47F2-9D9F-A4DFEC8AB0FD}" srcOrd="0" destOrd="0" presId="urn:microsoft.com/office/officeart/2005/8/layout/hierarchy2"/>
    <dgm:cxn modelId="{50B02E04-463B-408F-B5A5-29DE2CF803F6}" type="presParOf" srcId="{545519F1-43C8-48AF-A011-6ECAB2251705}" destId="{41F05790-D736-4596-B225-ABF3082365F4}" srcOrd="1" destOrd="0" presId="urn:microsoft.com/office/officeart/2005/8/layout/hierarchy2"/>
    <dgm:cxn modelId="{5B1B35A3-9A5F-457F-8F28-BBFB8F7CF323}" type="presParOf" srcId="{26F838D1-66AD-4EC9-90A6-1C1E97C18AFF}" destId="{D8B2AAA4-E60A-4753-B86F-A44BEA1FA979}" srcOrd="12" destOrd="0" presId="urn:microsoft.com/office/officeart/2005/8/layout/hierarchy2"/>
    <dgm:cxn modelId="{892B6461-1410-451E-AB69-BBD4F74B4E75}" type="presParOf" srcId="{D8B2AAA4-E60A-4753-B86F-A44BEA1FA979}" destId="{F31A25FE-BE86-486C-8D07-460ABEC21614}" srcOrd="0" destOrd="0" presId="urn:microsoft.com/office/officeart/2005/8/layout/hierarchy2"/>
    <dgm:cxn modelId="{0EEE449B-8DF1-411C-B19B-0AEA0A58C479}" type="presParOf" srcId="{26F838D1-66AD-4EC9-90A6-1C1E97C18AFF}" destId="{732C2A9C-6182-442E-AEAC-08D3E259EA4E}" srcOrd="13" destOrd="0" presId="urn:microsoft.com/office/officeart/2005/8/layout/hierarchy2"/>
    <dgm:cxn modelId="{1F0D0130-5904-4C66-BC6E-BEA81224AB85}" type="presParOf" srcId="{732C2A9C-6182-442E-AEAC-08D3E259EA4E}" destId="{AFEA1595-814A-4ABA-8FAA-8F8A3E1384F4}" srcOrd="0" destOrd="0" presId="urn:microsoft.com/office/officeart/2005/8/layout/hierarchy2"/>
    <dgm:cxn modelId="{C721201A-2661-4A3F-AF2C-E9C9972190EA}" type="presParOf" srcId="{732C2A9C-6182-442E-AEAC-08D3E259EA4E}" destId="{314532B6-CFB2-441D-A538-A395D691C620}" srcOrd="1" destOrd="0" presId="urn:microsoft.com/office/officeart/2005/8/layout/hierarchy2"/>
    <dgm:cxn modelId="{1781CC6E-1C0F-4457-8F96-0790E81BEEE2}" type="presParOf" srcId="{314532B6-CFB2-441D-A538-A395D691C620}" destId="{5C3958C2-CEAE-44B8-A983-FBED675CF183}" srcOrd="0" destOrd="0" presId="urn:microsoft.com/office/officeart/2005/8/layout/hierarchy2"/>
    <dgm:cxn modelId="{658C2E03-5C01-467B-B51B-86EA5059BBBF}" type="presParOf" srcId="{5C3958C2-CEAE-44B8-A983-FBED675CF183}" destId="{A27B6839-EBDE-45D3-9B9A-4872758F60A8}" srcOrd="0" destOrd="0" presId="urn:microsoft.com/office/officeart/2005/8/layout/hierarchy2"/>
    <dgm:cxn modelId="{5BC57249-3848-4A1E-86B7-58D97D9E9585}" type="presParOf" srcId="{314532B6-CFB2-441D-A538-A395D691C620}" destId="{90086A88-E3C0-4574-8BDF-F089F2CDA036}" srcOrd="1" destOrd="0" presId="urn:microsoft.com/office/officeart/2005/8/layout/hierarchy2"/>
    <dgm:cxn modelId="{FCAF16DD-F4A0-41E5-B79B-EC55EF5681F5}" type="presParOf" srcId="{90086A88-E3C0-4574-8BDF-F089F2CDA036}" destId="{62FFF28E-24FB-4030-BBD3-AB45098C2924}" srcOrd="0" destOrd="0" presId="urn:microsoft.com/office/officeart/2005/8/layout/hierarchy2"/>
    <dgm:cxn modelId="{FD63D6BC-A2DA-4976-8821-7AD1A3DDB492}" type="presParOf" srcId="{90086A88-E3C0-4574-8BDF-F089F2CDA036}" destId="{60623B16-5137-45AA-8410-26403A90E21E}" srcOrd="1" destOrd="0" presId="urn:microsoft.com/office/officeart/2005/8/layout/hierarchy2"/>
    <dgm:cxn modelId="{590FA271-5D61-4403-8A1D-6A67490A7FB4}" type="presParOf" srcId="{26F838D1-66AD-4EC9-90A6-1C1E97C18AFF}" destId="{378662CD-6F88-47B9-B6B9-69841423B909}" srcOrd="14" destOrd="0" presId="urn:microsoft.com/office/officeart/2005/8/layout/hierarchy2"/>
    <dgm:cxn modelId="{09970C1E-214E-493D-A8CF-62F13D42798B}" type="presParOf" srcId="{378662CD-6F88-47B9-B6B9-69841423B909}" destId="{2DC71E7E-A9AC-4280-9C27-72E8AC8F1854}" srcOrd="0" destOrd="0" presId="urn:microsoft.com/office/officeart/2005/8/layout/hierarchy2"/>
    <dgm:cxn modelId="{136C7C0B-EE2B-4C35-A80B-252EE44BFA5B}" type="presParOf" srcId="{26F838D1-66AD-4EC9-90A6-1C1E97C18AFF}" destId="{24C01610-04BB-4345-811E-E3EBC681AD73}" srcOrd="15" destOrd="0" presId="urn:microsoft.com/office/officeart/2005/8/layout/hierarchy2"/>
    <dgm:cxn modelId="{0CE7FB77-1C3D-4ECF-A155-8EF971666E67}" type="presParOf" srcId="{24C01610-04BB-4345-811E-E3EBC681AD73}" destId="{B06B5877-B8A7-47D8-9D2A-18EC02EC0CCC}" srcOrd="0" destOrd="0" presId="urn:microsoft.com/office/officeart/2005/8/layout/hierarchy2"/>
    <dgm:cxn modelId="{0B714364-BA23-4A44-9B8B-95F036C7D6AD}" type="presParOf" srcId="{24C01610-04BB-4345-811E-E3EBC681AD73}" destId="{D5ECACFF-CA09-42A7-836B-315BF674C053}" srcOrd="1" destOrd="0" presId="urn:microsoft.com/office/officeart/2005/8/layout/hierarchy2"/>
    <dgm:cxn modelId="{30C92EC7-B827-4BCE-BD3D-0276D77E3A4F}" type="presParOf" srcId="{D5ECACFF-CA09-42A7-836B-315BF674C053}" destId="{25FC7CE5-32D4-4442-A335-F18D74AF384E}" srcOrd="0" destOrd="0" presId="urn:microsoft.com/office/officeart/2005/8/layout/hierarchy2"/>
    <dgm:cxn modelId="{BE11645C-26E5-4EEB-8A33-E3EB05F20416}" type="presParOf" srcId="{25FC7CE5-32D4-4442-A335-F18D74AF384E}" destId="{A28AD30D-A7E3-4D4D-BA19-396BEA77EFF6}" srcOrd="0" destOrd="0" presId="urn:microsoft.com/office/officeart/2005/8/layout/hierarchy2"/>
    <dgm:cxn modelId="{2F584097-660E-42D0-B9BB-A5545E7BB286}" type="presParOf" srcId="{D5ECACFF-CA09-42A7-836B-315BF674C053}" destId="{E425C20D-A330-40DA-9AC4-4D679CEF5AC0}" srcOrd="1" destOrd="0" presId="urn:microsoft.com/office/officeart/2005/8/layout/hierarchy2"/>
    <dgm:cxn modelId="{78F23CAA-68B8-40A5-B8E1-3EEFA59D1108}" type="presParOf" srcId="{E425C20D-A330-40DA-9AC4-4D679CEF5AC0}" destId="{91413382-3271-47B9-A294-291C47788DDE}" srcOrd="0" destOrd="0" presId="urn:microsoft.com/office/officeart/2005/8/layout/hierarchy2"/>
    <dgm:cxn modelId="{7EA17D8E-FFCC-468B-8052-140424029C4F}" type="presParOf" srcId="{E425C20D-A330-40DA-9AC4-4D679CEF5AC0}" destId="{B5B05008-CE48-46CC-B8E8-7BB6E5E6D1A4}" srcOrd="1" destOrd="0" presId="urn:microsoft.com/office/officeart/2005/8/layout/hierarchy2"/>
    <dgm:cxn modelId="{F65C5A39-A597-439A-93F9-DAFAEF091974}" type="presParOf" srcId="{D5ECACFF-CA09-42A7-836B-315BF674C053}" destId="{2EB80B32-B37F-4705-B617-95C3CE1DE02A}" srcOrd="2" destOrd="0" presId="urn:microsoft.com/office/officeart/2005/8/layout/hierarchy2"/>
    <dgm:cxn modelId="{2D0C74E0-E319-4396-B7F5-CEA6092484E2}" type="presParOf" srcId="{2EB80B32-B37F-4705-B617-95C3CE1DE02A}" destId="{5BE8BF4C-923D-427A-BEFD-81C08183B908}" srcOrd="0" destOrd="0" presId="urn:microsoft.com/office/officeart/2005/8/layout/hierarchy2"/>
    <dgm:cxn modelId="{60E6991C-65E0-44ED-A83F-20B26C91E513}" type="presParOf" srcId="{D5ECACFF-CA09-42A7-836B-315BF674C053}" destId="{B655F929-124A-4E9F-AAE6-A41E04976092}" srcOrd="3" destOrd="0" presId="urn:microsoft.com/office/officeart/2005/8/layout/hierarchy2"/>
    <dgm:cxn modelId="{465D51CA-A659-44E6-BCE9-BE71BBA7C851}" type="presParOf" srcId="{B655F929-124A-4E9F-AAE6-A41E04976092}" destId="{11E28B73-CFAD-4BBB-A008-CC1F386AEDE6}" srcOrd="0" destOrd="0" presId="urn:microsoft.com/office/officeart/2005/8/layout/hierarchy2"/>
    <dgm:cxn modelId="{059E357E-A199-48D2-AE19-6802E28A7EBE}" type="presParOf" srcId="{B655F929-124A-4E9F-AAE6-A41E04976092}" destId="{263F1317-EE95-4F0B-86D3-9EE342B74C3C}" srcOrd="1" destOrd="0" presId="urn:microsoft.com/office/officeart/2005/8/layout/hierarchy2"/>
    <dgm:cxn modelId="{3B056FF2-3FD9-495D-9C42-D170AE99B39A}" type="presParOf" srcId="{26F838D1-66AD-4EC9-90A6-1C1E97C18AFF}" destId="{91611C84-6F69-442A-BE8E-E60883D3992E}" srcOrd="16" destOrd="0" presId="urn:microsoft.com/office/officeart/2005/8/layout/hierarchy2"/>
    <dgm:cxn modelId="{94D6EA25-D0CF-4576-A173-CE27D4F409B2}" type="presParOf" srcId="{91611C84-6F69-442A-BE8E-E60883D3992E}" destId="{09E3F154-2A4A-4683-AA87-420DDFBC0657}" srcOrd="0" destOrd="0" presId="urn:microsoft.com/office/officeart/2005/8/layout/hierarchy2"/>
    <dgm:cxn modelId="{98D11C66-54AD-4476-BF1C-2CA56C6F518A}" type="presParOf" srcId="{26F838D1-66AD-4EC9-90A6-1C1E97C18AFF}" destId="{1B68F77B-268B-454C-9170-C1D50A8C851F}" srcOrd="17" destOrd="0" presId="urn:microsoft.com/office/officeart/2005/8/layout/hierarchy2"/>
    <dgm:cxn modelId="{44CF7D26-176C-4A24-AD48-0B818F38B55C}" type="presParOf" srcId="{1B68F77B-268B-454C-9170-C1D50A8C851F}" destId="{5368879E-2E80-4E68-922A-4CB5D72144A4}" srcOrd="0" destOrd="0" presId="urn:microsoft.com/office/officeart/2005/8/layout/hierarchy2"/>
    <dgm:cxn modelId="{737828E9-D899-48B1-8765-EAD96CBB3C8A}" type="presParOf" srcId="{1B68F77B-268B-454C-9170-C1D50A8C851F}" destId="{6B979742-8847-4FD4-997E-598280239DB5}" srcOrd="1" destOrd="0" presId="urn:microsoft.com/office/officeart/2005/8/layout/hierarchy2"/>
    <dgm:cxn modelId="{8FC1A22E-50F0-4F3B-B538-24B1C1A4711D}" type="presParOf" srcId="{6B979742-8847-4FD4-997E-598280239DB5}" destId="{32E9F333-8720-4DA1-8B72-444466DB6531}" srcOrd="0" destOrd="0" presId="urn:microsoft.com/office/officeart/2005/8/layout/hierarchy2"/>
    <dgm:cxn modelId="{E36051BA-96B5-4964-A8AF-4680F268085F}" type="presParOf" srcId="{32E9F333-8720-4DA1-8B72-444466DB6531}" destId="{75C9CCF0-4D88-4D36-AF1F-9D292B4F019C}" srcOrd="0" destOrd="0" presId="urn:microsoft.com/office/officeart/2005/8/layout/hierarchy2"/>
    <dgm:cxn modelId="{3A459D7D-3D3B-48E4-9DD9-838D570C55EA}" type="presParOf" srcId="{6B979742-8847-4FD4-997E-598280239DB5}" destId="{17E2A2CF-E14B-45A1-A5AA-3639053417DB}" srcOrd="1" destOrd="0" presId="urn:microsoft.com/office/officeart/2005/8/layout/hierarchy2"/>
    <dgm:cxn modelId="{72BD0307-BADC-47ED-BDD2-7694B6BE1E5E}" type="presParOf" srcId="{17E2A2CF-E14B-45A1-A5AA-3639053417DB}" destId="{E530F799-1028-4659-A051-38AA046CF67A}" srcOrd="0" destOrd="0" presId="urn:microsoft.com/office/officeart/2005/8/layout/hierarchy2"/>
    <dgm:cxn modelId="{6A23FDD8-5D0F-4C7B-84F7-88FE2110DF0C}" type="presParOf" srcId="{17E2A2CF-E14B-45A1-A5AA-3639053417DB}" destId="{66246243-214A-45A7-B611-4C8B81356B57}" srcOrd="1" destOrd="0" presId="urn:microsoft.com/office/officeart/2005/8/layout/hierarchy2"/>
    <dgm:cxn modelId="{BBD1FD3C-874B-42B3-A5F9-38803D5F5496}" type="presParOf" srcId="{6B979742-8847-4FD4-997E-598280239DB5}" destId="{D086EB9A-9366-4275-9D90-B97B61C17427}" srcOrd="2" destOrd="0" presId="urn:microsoft.com/office/officeart/2005/8/layout/hierarchy2"/>
    <dgm:cxn modelId="{3D064D50-B1E5-4983-A41D-E7C37C2113E7}" type="presParOf" srcId="{D086EB9A-9366-4275-9D90-B97B61C17427}" destId="{82C51457-EC67-4EB0-899B-04A898B84EB9}" srcOrd="0" destOrd="0" presId="urn:microsoft.com/office/officeart/2005/8/layout/hierarchy2"/>
    <dgm:cxn modelId="{C484BD11-3F51-4418-8C63-8B15AD2F51C7}" type="presParOf" srcId="{6B979742-8847-4FD4-997E-598280239DB5}" destId="{17F23350-A2F0-4F53-A42E-D6222800C6D5}" srcOrd="3" destOrd="0" presId="urn:microsoft.com/office/officeart/2005/8/layout/hierarchy2"/>
    <dgm:cxn modelId="{F8994F46-B9AF-45E7-A747-51F4EB8371D2}" type="presParOf" srcId="{17F23350-A2F0-4F53-A42E-D6222800C6D5}" destId="{7A110442-8E3A-4338-A085-AFDB500164A6}" srcOrd="0" destOrd="0" presId="urn:microsoft.com/office/officeart/2005/8/layout/hierarchy2"/>
    <dgm:cxn modelId="{E99BE4E4-5BC1-47D6-87FE-B8A774D4FD51}" type="presParOf" srcId="{17F23350-A2F0-4F53-A42E-D6222800C6D5}" destId="{254F83E2-E781-4D47-93D3-32E5885037B9}" srcOrd="1" destOrd="0" presId="urn:microsoft.com/office/officeart/2005/8/layout/hierarchy2"/>
    <dgm:cxn modelId="{49EEDF7C-5962-4958-BAB6-4A92BCE4B7E0}" type="presParOf" srcId="{6B979742-8847-4FD4-997E-598280239DB5}" destId="{01AAAF48-2C57-4A31-B328-E9A33D27560A}" srcOrd="4" destOrd="0" presId="urn:microsoft.com/office/officeart/2005/8/layout/hierarchy2"/>
    <dgm:cxn modelId="{E6985279-BF67-4ADA-B89B-BE671427D605}" type="presParOf" srcId="{01AAAF48-2C57-4A31-B328-E9A33D27560A}" destId="{FAE99F2D-4D06-4DE4-BF12-C93688A1E259}" srcOrd="0" destOrd="0" presId="urn:microsoft.com/office/officeart/2005/8/layout/hierarchy2"/>
    <dgm:cxn modelId="{D3E89014-F439-4368-9843-C071726B5678}" type="presParOf" srcId="{6B979742-8847-4FD4-997E-598280239DB5}" destId="{DCFC9C5F-F3D4-4090-A523-B5F30F098D55}" srcOrd="5" destOrd="0" presId="urn:microsoft.com/office/officeart/2005/8/layout/hierarchy2"/>
    <dgm:cxn modelId="{DE220979-F613-46D1-8380-000606E1A847}" type="presParOf" srcId="{DCFC9C5F-F3D4-4090-A523-B5F30F098D55}" destId="{F6EB2A2A-B7CB-4743-93C7-1439D9B838BB}" srcOrd="0" destOrd="0" presId="urn:microsoft.com/office/officeart/2005/8/layout/hierarchy2"/>
    <dgm:cxn modelId="{F01F02CB-9CAA-49E8-9B7A-2029E7719EB7}" type="presParOf" srcId="{DCFC9C5F-F3D4-4090-A523-B5F30F098D55}" destId="{3DA913D7-EB9E-4681-90FD-EABF90D526C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user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C4978DE6-2A49-43BC-9DE8-D223FCCAF3B6}">
      <dgm:prSet phldrT="[Text]"/>
      <dgm:spPr/>
      <dgm:t>
        <a:bodyPr/>
        <a:lstStyle/>
        <a:p>
          <a:r>
            <a:rPr lang="en-PH" dirty="0" err="1"/>
            <a:t>userId</a:t>
          </a:r>
          <a:r>
            <a:rPr lang="en-PH" dirty="0"/>
            <a:t> (System Generated)</a:t>
          </a:r>
        </a:p>
      </dgm:t>
    </dgm:pt>
    <dgm:pt modelId="{F91AFFCB-AA5B-475D-9438-778FA590052D}" type="parTrans" cxnId="{A5EF3431-C0C4-493F-A8B5-3C55E4384B7A}">
      <dgm:prSet/>
      <dgm:spPr/>
      <dgm:t>
        <a:bodyPr/>
        <a:lstStyle/>
        <a:p>
          <a:endParaRPr lang="en-PH"/>
        </a:p>
      </dgm:t>
    </dgm:pt>
    <dgm:pt modelId="{E6DC2941-FA70-48B1-B95E-3633557E4246}" type="sibTrans" cxnId="{A5EF3431-C0C4-493F-A8B5-3C55E4384B7A}">
      <dgm:prSet/>
      <dgm:spPr/>
      <dgm:t>
        <a:bodyPr/>
        <a:lstStyle/>
        <a:p>
          <a:endParaRPr lang="en-PH"/>
        </a:p>
      </dgm:t>
    </dgm:pt>
    <dgm:pt modelId="{8626ECDE-3F9A-4B10-A69E-9CDE1436ED4A}">
      <dgm:prSet phldrT="[Text]"/>
      <dgm:spPr/>
      <dgm:t>
        <a:bodyPr/>
        <a:lstStyle/>
        <a:p>
          <a:r>
            <a:rPr lang="en-PH" dirty="0"/>
            <a:t>username</a:t>
          </a:r>
        </a:p>
      </dgm:t>
    </dgm:pt>
    <dgm:pt modelId="{EA7AEE20-6A73-43A6-9621-CD9A7712E2CE}" type="parTrans" cxnId="{3D14380E-6046-4278-9B9A-3457DBD3CAF2}">
      <dgm:prSet/>
      <dgm:spPr/>
      <dgm:t>
        <a:bodyPr/>
        <a:lstStyle/>
        <a:p>
          <a:endParaRPr lang="en-PH"/>
        </a:p>
      </dgm:t>
    </dgm:pt>
    <dgm:pt modelId="{F5F77E14-1030-470C-B286-D38610FA7165}" type="sibTrans" cxnId="{3D14380E-6046-4278-9B9A-3457DBD3CAF2}">
      <dgm:prSet/>
      <dgm:spPr/>
      <dgm:t>
        <a:bodyPr/>
        <a:lstStyle/>
        <a:p>
          <a:endParaRPr lang="en-PH"/>
        </a:p>
      </dgm:t>
    </dgm:pt>
    <dgm:pt modelId="{5B70C869-FF2E-4859-809D-BEAC33BBFCF8}">
      <dgm:prSet phldrT="[Text]"/>
      <dgm:spPr/>
      <dgm:t>
        <a:bodyPr/>
        <a:lstStyle/>
        <a:p>
          <a:r>
            <a:rPr lang="en-PH" dirty="0" err="1"/>
            <a:t>passhash</a:t>
          </a:r>
          <a:r>
            <a:rPr lang="en-PH" dirty="0"/>
            <a:t> (System Generated, Derived from the plaintext password)</a:t>
          </a:r>
        </a:p>
      </dgm:t>
    </dgm:pt>
    <dgm:pt modelId="{C2E3296F-B2E0-4F3A-A4BA-D027BF270963}" type="parTrans" cxnId="{005AD84E-F471-41B7-AABE-C98F4FE40168}">
      <dgm:prSet/>
      <dgm:spPr/>
      <dgm:t>
        <a:bodyPr/>
        <a:lstStyle/>
        <a:p>
          <a:endParaRPr lang="en-PH"/>
        </a:p>
      </dgm:t>
    </dgm:pt>
    <dgm:pt modelId="{BA7071E1-D660-4A54-8F2C-1824E76A836E}" type="sibTrans" cxnId="{005AD84E-F471-41B7-AABE-C98F4FE40168}">
      <dgm:prSet/>
      <dgm:spPr/>
      <dgm:t>
        <a:bodyPr/>
        <a:lstStyle/>
        <a:p>
          <a:endParaRPr lang="en-PH"/>
        </a:p>
      </dgm:t>
    </dgm:pt>
    <dgm:pt modelId="{DD6CFE33-48B2-4579-9753-2F0E62BE5A22}">
      <dgm:prSet phldrT="[Text]"/>
      <dgm:spPr/>
      <dgm:t>
        <a:bodyPr/>
        <a:lstStyle/>
        <a:p>
          <a:r>
            <a:rPr lang="en-PH" dirty="0"/>
            <a:t>email</a:t>
          </a:r>
        </a:p>
      </dgm:t>
    </dgm:pt>
    <dgm:pt modelId="{5B947908-EBE3-4922-BA7C-93E333599321}" type="parTrans" cxnId="{90075D4D-61DC-42CA-9EE9-7D7CB565CC11}">
      <dgm:prSet/>
      <dgm:spPr/>
      <dgm:t>
        <a:bodyPr/>
        <a:lstStyle/>
        <a:p>
          <a:endParaRPr lang="en-PH"/>
        </a:p>
      </dgm:t>
    </dgm:pt>
    <dgm:pt modelId="{2CA0EC05-23E8-4CB7-B8E5-967C9D447637}" type="sibTrans" cxnId="{90075D4D-61DC-42CA-9EE9-7D7CB565CC11}">
      <dgm:prSet/>
      <dgm:spPr/>
      <dgm:t>
        <a:bodyPr/>
        <a:lstStyle/>
        <a:p>
          <a:endParaRPr lang="en-PH"/>
        </a:p>
      </dgm:t>
    </dgm:pt>
    <dgm:pt modelId="{433D9B0C-A13C-4DDA-A34E-63709BF02C65}">
      <dgm:prSet phldrT="[Text]"/>
      <dgm:spPr/>
      <dgm:t>
        <a:bodyPr/>
        <a:lstStyle/>
        <a:p>
          <a:r>
            <a:rPr lang="en-PH" dirty="0" err="1"/>
            <a:t>fname</a:t>
          </a:r>
          <a:endParaRPr lang="en-PH" dirty="0"/>
        </a:p>
      </dgm:t>
    </dgm:pt>
    <dgm:pt modelId="{0CF252C2-7D91-45C7-9BEE-E8A27B4D8FB6}" type="parTrans" cxnId="{2E413190-2169-4756-9F88-5F05AA25E9E7}">
      <dgm:prSet/>
      <dgm:spPr/>
      <dgm:t>
        <a:bodyPr/>
        <a:lstStyle/>
        <a:p>
          <a:endParaRPr lang="en-PH"/>
        </a:p>
      </dgm:t>
    </dgm:pt>
    <dgm:pt modelId="{086DA957-CB5C-4FCA-828B-B7C382342337}" type="sibTrans" cxnId="{2E413190-2169-4756-9F88-5F05AA25E9E7}">
      <dgm:prSet/>
      <dgm:spPr/>
      <dgm:t>
        <a:bodyPr/>
        <a:lstStyle/>
        <a:p>
          <a:endParaRPr lang="en-PH"/>
        </a:p>
      </dgm:t>
    </dgm:pt>
    <dgm:pt modelId="{5E95F220-E4A6-4E7F-A170-901B9F09F60C}">
      <dgm:prSet phldrT="[Text]"/>
      <dgm:spPr/>
      <dgm:t>
        <a:bodyPr/>
        <a:lstStyle/>
        <a:p>
          <a:r>
            <a:rPr lang="en-PH" dirty="0" err="1"/>
            <a:t>mname</a:t>
          </a:r>
          <a:endParaRPr lang="en-PH" dirty="0"/>
        </a:p>
      </dgm:t>
    </dgm:pt>
    <dgm:pt modelId="{1C4BBA81-FFAE-42B8-B032-A90AFC8588E8}" type="parTrans" cxnId="{E8D233F4-5C9A-4DA5-BB18-CF4BFE25676D}">
      <dgm:prSet/>
      <dgm:spPr/>
      <dgm:t>
        <a:bodyPr/>
        <a:lstStyle/>
        <a:p>
          <a:endParaRPr lang="en-PH"/>
        </a:p>
      </dgm:t>
    </dgm:pt>
    <dgm:pt modelId="{D27A3862-A632-40C8-9E94-2904FDECBFAE}" type="sibTrans" cxnId="{E8D233F4-5C9A-4DA5-BB18-CF4BFE25676D}">
      <dgm:prSet/>
      <dgm:spPr/>
      <dgm:t>
        <a:bodyPr/>
        <a:lstStyle/>
        <a:p>
          <a:endParaRPr lang="en-PH"/>
        </a:p>
      </dgm:t>
    </dgm:pt>
    <dgm:pt modelId="{FD8C1981-BD4D-4131-BA71-D849A238748A}">
      <dgm:prSet phldrT="[Text]"/>
      <dgm:spPr/>
      <dgm:t>
        <a:bodyPr/>
        <a:lstStyle/>
        <a:p>
          <a:r>
            <a:rPr lang="en-PH" dirty="0" err="1"/>
            <a:t>lname</a:t>
          </a:r>
          <a:endParaRPr lang="en-PH" dirty="0"/>
        </a:p>
      </dgm:t>
    </dgm:pt>
    <dgm:pt modelId="{2AC75832-971D-4FE4-9B45-035CA0B45DA3}" type="parTrans" cxnId="{9D69F233-6AA0-46DB-8027-43CA35AD5ECB}">
      <dgm:prSet/>
      <dgm:spPr/>
      <dgm:t>
        <a:bodyPr/>
        <a:lstStyle/>
        <a:p>
          <a:endParaRPr lang="en-PH"/>
        </a:p>
      </dgm:t>
    </dgm:pt>
    <dgm:pt modelId="{AED86A09-E11F-4E9B-8099-C9BFE61360F1}" type="sibTrans" cxnId="{9D69F233-6AA0-46DB-8027-43CA35AD5ECB}">
      <dgm:prSet/>
      <dgm:spPr/>
      <dgm:t>
        <a:bodyPr/>
        <a:lstStyle/>
        <a:p>
          <a:endParaRPr lang="en-PH"/>
        </a:p>
      </dgm:t>
    </dgm:pt>
    <dgm:pt modelId="{F7D6DD6E-DDB7-46A8-92AA-3301BBD8B871}">
      <dgm:prSet phldrT="[Text]"/>
      <dgm:spPr/>
      <dgm:t>
        <a:bodyPr/>
        <a:lstStyle/>
        <a:p>
          <a:r>
            <a:rPr lang="en-PH" dirty="0"/>
            <a:t>gender</a:t>
          </a:r>
        </a:p>
      </dgm:t>
    </dgm:pt>
    <dgm:pt modelId="{021D4DE2-83E4-4065-A0F8-1DE0C69BD390}" type="parTrans" cxnId="{9572C5D5-C014-4F3C-83F8-CA686CDB1269}">
      <dgm:prSet/>
      <dgm:spPr/>
      <dgm:t>
        <a:bodyPr/>
        <a:lstStyle/>
        <a:p>
          <a:endParaRPr lang="en-PH"/>
        </a:p>
      </dgm:t>
    </dgm:pt>
    <dgm:pt modelId="{D70BF4AB-1EBD-4B93-8566-09A20C1AD4C5}" type="sibTrans" cxnId="{9572C5D5-C014-4F3C-83F8-CA686CDB1269}">
      <dgm:prSet/>
      <dgm:spPr/>
      <dgm:t>
        <a:bodyPr/>
        <a:lstStyle/>
        <a:p>
          <a:endParaRPr lang="en-PH"/>
        </a:p>
      </dgm:t>
    </dgm:pt>
    <dgm:pt modelId="{59B348F8-88B1-4ABD-BF78-9E1D6372E98E}">
      <dgm:prSet phldrT="[Text]"/>
      <dgm:spPr/>
      <dgm:t>
        <a:bodyPr/>
        <a:lstStyle/>
        <a:p>
          <a:r>
            <a:rPr lang="en-PH" dirty="0"/>
            <a:t>bio</a:t>
          </a:r>
        </a:p>
      </dgm:t>
    </dgm:pt>
    <dgm:pt modelId="{B50BB914-FF1D-464C-B8B0-7C585EC92E0E}" type="parTrans" cxnId="{578025E0-A77F-4388-ABF0-61C257367D24}">
      <dgm:prSet/>
      <dgm:spPr/>
      <dgm:t>
        <a:bodyPr/>
        <a:lstStyle/>
        <a:p>
          <a:endParaRPr lang="en-PH"/>
        </a:p>
      </dgm:t>
    </dgm:pt>
    <dgm:pt modelId="{234F3401-14A3-464C-A130-F8B68AAEE428}" type="sibTrans" cxnId="{578025E0-A77F-4388-ABF0-61C257367D24}">
      <dgm:prSet/>
      <dgm:spPr/>
      <dgm:t>
        <a:bodyPr/>
        <a:lstStyle/>
        <a:p>
          <a:endParaRPr lang="en-PH"/>
        </a:p>
      </dgm:t>
    </dgm:pt>
    <dgm:pt modelId="{9E307041-FF14-4BBB-8C30-6E9E00D474F0}">
      <dgm:prSet phldrT="[Text]"/>
      <dgm:spPr/>
      <dgm:t>
        <a:bodyPr/>
        <a:lstStyle/>
        <a:p>
          <a:r>
            <a:rPr lang="en-PH" dirty="0" err="1"/>
            <a:t>profilepic</a:t>
          </a:r>
          <a:r>
            <a:rPr lang="en-PH" dirty="0"/>
            <a:t> (&lt;path to </a:t>
          </a:r>
          <a:r>
            <a:rPr lang="en-PH" dirty="0" err="1"/>
            <a:t>dp</a:t>
          </a:r>
          <a:r>
            <a:rPr lang="en-PH" dirty="0"/>
            <a:t>&gt;+</a:t>
          </a:r>
          <a:r>
            <a:rPr lang="en-PH" dirty="0" err="1"/>
            <a:t>userId</a:t>
          </a:r>
          <a:r>
            <a:rPr lang="en-PH" dirty="0"/>
            <a:t>+’.</a:t>
          </a:r>
          <a:r>
            <a:rPr lang="en-PH" dirty="0" err="1"/>
            <a:t>webp</a:t>
          </a:r>
          <a:r>
            <a:rPr lang="en-PH" dirty="0"/>
            <a:t>’)</a:t>
          </a:r>
        </a:p>
      </dgm:t>
    </dgm:pt>
    <dgm:pt modelId="{A3F8A10D-F106-4BD4-9C4B-CD7381997D03}" type="parTrans" cxnId="{7E3D9C06-3A8D-4B58-B322-CB92011C57C8}">
      <dgm:prSet/>
      <dgm:spPr/>
      <dgm:t>
        <a:bodyPr/>
        <a:lstStyle/>
        <a:p>
          <a:endParaRPr lang="en-PH"/>
        </a:p>
      </dgm:t>
    </dgm:pt>
    <dgm:pt modelId="{036333CA-707D-4E4A-BC9D-A9C9DA6243DD}" type="sibTrans" cxnId="{7E3D9C06-3A8D-4B58-B322-CB92011C57C8}">
      <dgm:prSet/>
      <dgm:spPr/>
      <dgm:t>
        <a:bodyPr/>
        <a:lstStyle/>
        <a:p>
          <a:endParaRPr lang="en-PH"/>
        </a:p>
      </dgm:t>
    </dgm:pt>
    <dgm:pt modelId="{1D9C3284-584D-45F1-8BC4-5037416569F0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1F6FDB29-C24C-4494-8763-978F31609FC5}" type="pres">
      <dgm:prSet presAssocID="{441C9BFF-8AD7-4827-90F5-60BEDCAF3705}" presName="thickLine" presStyleLbl="alignNode1" presStyleIdx="0" presStyleCnt="1"/>
      <dgm:spPr/>
    </dgm:pt>
    <dgm:pt modelId="{8B227F41-ADDA-4DE1-8CE3-AAFDDCFB589A}" type="pres">
      <dgm:prSet presAssocID="{441C9BFF-8AD7-4827-90F5-60BEDCAF3705}" presName="horz1" presStyleCnt="0"/>
      <dgm:spPr/>
    </dgm:pt>
    <dgm:pt modelId="{8E9E7010-F9A5-403B-A07D-BC6046372FCB}" type="pres">
      <dgm:prSet presAssocID="{441C9BFF-8AD7-4827-90F5-60BEDCAF3705}" presName="tx1" presStyleLbl="revTx" presStyleIdx="0" presStyleCnt="11"/>
      <dgm:spPr/>
    </dgm:pt>
    <dgm:pt modelId="{7049B249-E7BB-4F42-8D2A-3591C070B5FF}" type="pres">
      <dgm:prSet presAssocID="{441C9BFF-8AD7-4827-90F5-60BEDCAF3705}" presName="vert1" presStyleCnt="0"/>
      <dgm:spPr/>
    </dgm:pt>
    <dgm:pt modelId="{35599BD2-6B60-4F1D-A7AC-973D4C49B781}" type="pres">
      <dgm:prSet presAssocID="{C4978DE6-2A49-43BC-9DE8-D223FCCAF3B6}" presName="vertSpace2a" presStyleCnt="0"/>
      <dgm:spPr/>
    </dgm:pt>
    <dgm:pt modelId="{98F9427A-BF4A-43E5-B708-82DFE75402FD}" type="pres">
      <dgm:prSet presAssocID="{C4978DE6-2A49-43BC-9DE8-D223FCCAF3B6}" presName="horz2" presStyleCnt="0"/>
      <dgm:spPr/>
    </dgm:pt>
    <dgm:pt modelId="{7E2E6921-4672-43E9-8518-854A21110E2C}" type="pres">
      <dgm:prSet presAssocID="{C4978DE6-2A49-43BC-9DE8-D223FCCAF3B6}" presName="horzSpace2" presStyleCnt="0"/>
      <dgm:spPr/>
    </dgm:pt>
    <dgm:pt modelId="{FE1D6B43-EF93-4C62-8932-6E84994FF464}" type="pres">
      <dgm:prSet presAssocID="{C4978DE6-2A49-43BC-9DE8-D223FCCAF3B6}" presName="tx2" presStyleLbl="revTx" presStyleIdx="1" presStyleCnt="11"/>
      <dgm:spPr/>
    </dgm:pt>
    <dgm:pt modelId="{5578CC9C-9306-40FF-9F8B-98C1E7F9A87F}" type="pres">
      <dgm:prSet presAssocID="{C4978DE6-2A49-43BC-9DE8-D223FCCAF3B6}" presName="vert2" presStyleCnt="0"/>
      <dgm:spPr/>
    </dgm:pt>
    <dgm:pt modelId="{9BD954E3-5209-4054-A438-89A396CA454E}" type="pres">
      <dgm:prSet presAssocID="{C4978DE6-2A49-43BC-9DE8-D223FCCAF3B6}" presName="thinLine2b" presStyleLbl="callout" presStyleIdx="0" presStyleCnt="10"/>
      <dgm:spPr/>
    </dgm:pt>
    <dgm:pt modelId="{DE802A46-3999-467B-A9DD-938E5B6D1C57}" type="pres">
      <dgm:prSet presAssocID="{C4978DE6-2A49-43BC-9DE8-D223FCCAF3B6}" presName="vertSpace2b" presStyleCnt="0"/>
      <dgm:spPr/>
    </dgm:pt>
    <dgm:pt modelId="{E7417942-C180-4C04-B42A-232A24B8666F}" type="pres">
      <dgm:prSet presAssocID="{8626ECDE-3F9A-4B10-A69E-9CDE1436ED4A}" presName="horz2" presStyleCnt="0"/>
      <dgm:spPr/>
    </dgm:pt>
    <dgm:pt modelId="{CA3B0197-EDDF-484E-B133-3698856419D3}" type="pres">
      <dgm:prSet presAssocID="{8626ECDE-3F9A-4B10-A69E-9CDE1436ED4A}" presName="horzSpace2" presStyleCnt="0"/>
      <dgm:spPr/>
    </dgm:pt>
    <dgm:pt modelId="{7E199EB6-C9D6-4E12-BCD3-FCC5162696F8}" type="pres">
      <dgm:prSet presAssocID="{8626ECDE-3F9A-4B10-A69E-9CDE1436ED4A}" presName="tx2" presStyleLbl="revTx" presStyleIdx="2" presStyleCnt="11"/>
      <dgm:spPr/>
    </dgm:pt>
    <dgm:pt modelId="{F174BDED-D3BC-4F2A-8C07-2EC3F146BEF2}" type="pres">
      <dgm:prSet presAssocID="{8626ECDE-3F9A-4B10-A69E-9CDE1436ED4A}" presName="vert2" presStyleCnt="0"/>
      <dgm:spPr/>
    </dgm:pt>
    <dgm:pt modelId="{A19A4FEA-3A12-4C27-94F3-7801EE1856CE}" type="pres">
      <dgm:prSet presAssocID="{8626ECDE-3F9A-4B10-A69E-9CDE1436ED4A}" presName="thinLine2b" presStyleLbl="callout" presStyleIdx="1" presStyleCnt="10"/>
      <dgm:spPr/>
    </dgm:pt>
    <dgm:pt modelId="{0D36A264-D220-4815-87F7-B3B73A587122}" type="pres">
      <dgm:prSet presAssocID="{8626ECDE-3F9A-4B10-A69E-9CDE1436ED4A}" presName="vertSpace2b" presStyleCnt="0"/>
      <dgm:spPr/>
    </dgm:pt>
    <dgm:pt modelId="{CC8028B4-1857-46FE-8485-196002ACA61C}" type="pres">
      <dgm:prSet presAssocID="{5B70C869-FF2E-4859-809D-BEAC33BBFCF8}" presName="horz2" presStyleCnt="0"/>
      <dgm:spPr/>
    </dgm:pt>
    <dgm:pt modelId="{9E678308-C319-4224-8088-4FBF03F509D8}" type="pres">
      <dgm:prSet presAssocID="{5B70C869-FF2E-4859-809D-BEAC33BBFCF8}" presName="horzSpace2" presStyleCnt="0"/>
      <dgm:spPr/>
    </dgm:pt>
    <dgm:pt modelId="{277922B0-B1BF-43CF-9D0D-09A982F73AAB}" type="pres">
      <dgm:prSet presAssocID="{5B70C869-FF2E-4859-809D-BEAC33BBFCF8}" presName="tx2" presStyleLbl="revTx" presStyleIdx="3" presStyleCnt="11"/>
      <dgm:spPr/>
    </dgm:pt>
    <dgm:pt modelId="{217A7657-EBF7-450E-BC88-F5BC46E6C4E9}" type="pres">
      <dgm:prSet presAssocID="{5B70C869-FF2E-4859-809D-BEAC33BBFCF8}" presName="vert2" presStyleCnt="0"/>
      <dgm:spPr/>
    </dgm:pt>
    <dgm:pt modelId="{755006B9-F446-4C86-BC2E-FD92E36CA513}" type="pres">
      <dgm:prSet presAssocID="{5B70C869-FF2E-4859-809D-BEAC33BBFCF8}" presName="thinLine2b" presStyleLbl="callout" presStyleIdx="2" presStyleCnt="10"/>
      <dgm:spPr/>
    </dgm:pt>
    <dgm:pt modelId="{C5A15E4A-40EF-4428-93D0-969B19BA638D}" type="pres">
      <dgm:prSet presAssocID="{5B70C869-FF2E-4859-809D-BEAC33BBFCF8}" presName="vertSpace2b" presStyleCnt="0"/>
      <dgm:spPr/>
    </dgm:pt>
    <dgm:pt modelId="{D6967EEC-B26C-4760-96EA-C3E02EF9F762}" type="pres">
      <dgm:prSet presAssocID="{DD6CFE33-48B2-4579-9753-2F0E62BE5A22}" presName="horz2" presStyleCnt="0"/>
      <dgm:spPr/>
    </dgm:pt>
    <dgm:pt modelId="{952414C2-8DE2-4386-AEE8-4355A7ED53C5}" type="pres">
      <dgm:prSet presAssocID="{DD6CFE33-48B2-4579-9753-2F0E62BE5A22}" presName="horzSpace2" presStyleCnt="0"/>
      <dgm:spPr/>
    </dgm:pt>
    <dgm:pt modelId="{F9233728-B6F1-4368-BC53-E939884F3FA4}" type="pres">
      <dgm:prSet presAssocID="{DD6CFE33-48B2-4579-9753-2F0E62BE5A22}" presName="tx2" presStyleLbl="revTx" presStyleIdx="4" presStyleCnt="11"/>
      <dgm:spPr/>
    </dgm:pt>
    <dgm:pt modelId="{2E4118F4-FEB2-4130-945B-9CD361F6FDC1}" type="pres">
      <dgm:prSet presAssocID="{DD6CFE33-48B2-4579-9753-2F0E62BE5A22}" presName="vert2" presStyleCnt="0"/>
      <dgm:spPr/>
    </dgm:pt>
    <dgm:pt modelId="{0F3C438C-A5B9-46E3-A67D-4778F0DA7852}" type="pres">
      <dgm:prSet presAssocID="{DD6CFE33-48B2-4579-9753-2F0E62BE5A22}" presName="thinLine2b" presStyleLbl="callout" presStyleIdx="3" presStyleCnt="10"/>
      <dgm:spPr/>
    </dgm:pt>
    <dgm:pt modelId="{23603B9C-59E9-43B7-8DA5-D2145ABCBE50}" type="pres">
      <dgm:prSet presAssocID="{DD6CFE33-48B2-4579-9753-2F0E62BE5A22}" presName="vertSpace2b" presStyleCnt="0"/>
      <dgm:spPr/>
    </dgm:pt>
    <dgm:pt modelId="{01C3F59E-B9AF-4C8A-AB74-9DA5A0DE87BC}" type="pres">
      <dgm:prSet presAssocID="{433D9B0C-A13C-4DDA-A34E-63709BF02C65}" presName="horz2" presStyleCnt="0"/>
      <dgm:spPr/>
    </dgm:pt>
    <dgm:pt modelId="{611A58E3-17BB-4829-90DD-90D39FF6F6C4}" type="pres">
      <dgm:prSet presAssocID="{433D9B0C-A13C-4DDA-A34E-63709BF02C65}" presName="horzSpace2" presStyleCnt="0"/>
      <dgm:spPr/>
    </dgm:pt>
    <dgm:pt modelId="{C6D813EF-6ABC-494A-ADCD-142A63667244}" type="pres">
      <dgm:prSet presAssocID="{433D9B0C-A13C-4DDA-A34E-63709BF02C65}" presName="tx2" presStyleLbl="revTx" presStyleIdx="5" presStyleCnt="11"/>
      <dgm:spPr/>
    </dgm:pt>
    <dgm:pt modelId="{D533C8A1-DF8F-4A0D-9804-087C3849797E}" type="pres">
      <dgm:prSet presAssocID="{433D9B0C-A13C-4DDA-A34E-63709BF02C65}" presName="vert2" presStyleCnt="0"/>
      <dgm:spPr/>
    </dgm:pt>
    <dgm:pt modelId="{A681DB7D-0596-44D5-A945-F2EDDD498C1C}" type="pres">
      <dgm:prSet presAssocID="{433D9B0C-A13C-4DDA-A34E-63709BF02C65}" presName="thinLine2b" presStyleLbl="callout" presStyleIdx="4" presStyleCnt="10"/>
      <dgm:spPr/>
    </dgm:pt>
    <dgm:pt modelId="{08373525-ED58-4238-8C38-F899CDF6D482}" type="pres">
      <dgm:prSet presAssocID="{433D9B0C-A13C-4DDA-A34E-63709BF02C65}" presName="vertSpace2b" presStyleCnt="0"/>
      <dgm:spPr/>
    </dgm:pt>
    <dgm:pt modelId="{AEE357D7-08FE-4DC8-8471-F62037ED78A4}" type="pres">
      <dgm:prSet presAssocID="{5E95F220-E4A6-4E7F-A170-901B9F09F60C}" presName="horz2" presStyleCnt="0"/>
      <dgm:spPr/>
    </dgm:pt>
    <dgm:pt modelId="{29931779-3D4E-4B96-9B97-672D5AEF35DB}" type="pres">
      <dgm:prSet presAssocID="{5E95F220-E4A6-4E7F-A170-901B9F09F60C}" presName="horzSpace2" presStyleCnt="0"/>
      <dgm:spPr/>
    </dgm:pt>
    <dgm:pt modelId="{D1F9B709-C145-4552-A2DB-461C01487A25}" type="pres">
      <dgm:prSet presAssocID="{5E95F220-E4A6-4E7F-A170-901B9F09F60C}" presName="tx2" presStyleLbl="revTx" presStyleIdx="6" presStyleCnt="11"/>
      <dgm:spPr/>
    </dgm:pt>
    <dgm:pt modelId="{ADFD8760-C985-4A9C-BE28-076965E9D399}" type="pres">
      <dgm:prSet presAssocID="{5E95F220-E4A6-4E7F-A170-901B9F09F60C}" presName="vert2" presStyleCnt="0"/>
      <dgm:spPr/>
    </dgm:pt>
    <dgm:pt modelId="{88040D90-BB16-4F03-9B72-2101CD864CD6}" type="pres">
      <dgm:prSet presAssocID="{5E95F220-E4A6-4E7F-A170-901B9F09F60C}" presName="thinLine2b" presStyleLbl="callout" presStyleIdx="5" presStyleCnt="10"/>
      <dgm:spPr/>
    </dgm:pt>
    <dgm:pt modelId="{3EBDA9DE-8E8D-4FE5-B455-B8F6932844A7}" type="pres">
      <dgm:prSet presAssocID="{5E95F220-E4A6-4E7F-A170-901B9F09F60C}" presName="vertSpace2b" presStyleCnt="0"/>
      <dgm:spPr/>
    </dgm:pt>
    <dgm:pt modelId="{7AA8EE69-DB79-4BAC-9E84-69CDFDB00B63}" type="pres">
      <dgm:prSet presAssocID="{FD8C1981-BD4D-4131-BA71-D849A238748A}" presName="horz2" presStyleCnt="0"/>
      <dgm:spPr/>
    </dgm:pt>
    <dgm:pt modelId="{7F6CA3F6-CBA9-4D86-8841-22C7281EC0B8}" type="pres">
      <dgm:prSet presAssocID="{FD8C1981-BD4D-4131-BA71-D849A238748A}" presName="horzSpace2" presStyleCnt="0"/>
      <dgm:spPr/>
    </dgm:pt>
    <dgm:pt modelId="{96B9479C-E476-4516-81A9-9A599B3C9B2A}" type="pres">
      <dgm:prSet presAssocID="{FD8C1981-BD4D-4131-BA71-D849A238748A}" presName="tx2" presStyleLbl="revTx" presStyleIdx="7" presStyleCnt="11"/>
      <dgm:spPr/>
    </dgm:pt>
    <dgm:pt modelId="{CA7E7459-3134-42EC-8599-F00F126BF820}" type="pres">
      <dgm:prSet presAssocID="{FD8C1981-BD4D-4131-BA71-D849A238748A}" presName="vert2" presStyleCnt="0"/>
      <dgm:spPr/>
    </dgm:pt>
    <dgm:pt modelId="{2B84ADA0-7448-4493-8C51-E7304930EB29}" type="pres">
      <dgm:prSet presAssocID="{FD8C1981-BD4D-4131-BA71-D849A238748A}" presName="thinLine2b" presStyleLbl="callout" presStyleIdx="6" presStyleCnt="10"/>
      <dgm:spPr/>
    </dgm:pt>
    <dgm:pt modelId="{FBEBD7C0-984D-40F6-91F8-C2447F179ABF}" type="pres">
      <dgm:prSet presAssocID="{FD8C1981-BD4D-4131-BA71-D849A238748A}" presName="vertSpace2b" presStyleCnt="0"/>
      <dgm:spPr/>
    </dgm:pt>
    <dgm:pt modelId="{5DB266EE-B1C0-46BC-B0D7-3218B1AC0B36}" type="pres">
      <dgm:prSet presAssocID="{F7D6DD6E-DDB7-46A8-92AA-3301BBD8B871}" presName="horz2" presStyleCnt="0"/>
      <dgm:spPr/>
    </dgm:pt>
    <dgm:pt modelId="{CA7C2866-9436-407E-83AD-154A3C6470FC}" type="pres">
      <dgm:prSet presAssocID="{F7D6DD6E-DDB7-46A8-92AA-3301BBD8B871}" presName="horzSpace2" presStyleCnt="0"/>
      <dgm:spPr/>
    </dgm:pt>
    <dgm:pt modelId="{62834121-4AC0-4318-A2BD-9FD2E571820A}" type="pres">
      <dgm:prSet presAssocID="{F7D6DD6E-DDB7-46A8-92AA-3301BBD8B871}" presName="tx2" presStyleLbl="revTx" presStyleIdx="8" presStyleCnt="11"/>
      <dgm:spPr/>
    </dgm:pt>
    <dgm:pt modelId="{5FFB35A9-E686-41F0-902F-F4082780E89F}" type="pres">
      <dgm:prSet presAssocID="{F7D6DD6E-DDB7-46A8-92AA-3301BBD8B871}" presName="vert2" presStyleCnt="0"/>
      <dgm:spPr/>
    </dgm:pt>
    <dgm:pt modelId="{7D6E1AB5-086E-4473-B269-C9BAADB7867C}" type="pres">
      <dgm:prSet presAssocID="{F7D6DD6E-DDB7-46A8-92AA-3301BBD8B871}" presName="thinLine2b" presStyleLbl="callout" presStyleIdx="7" presStyleCnt="10"/>
      <dgm:spPr/>
    </dgm:pt>
    <dgm:pt modelId="{8DE246E1-C076-40B8-9F5F-F6029797098D}" type="pres">
      <dgm:prSet presAssocID="{F7D6DD6E-DDB7-46A8-92AA-3301BBD8B871}" presName="vertSpace2b" presStyleCnt="0"/>
      <dgm:spPr/>
    </dgm:pt>
    <dgm:pt modelId="{54989016-0E6C-4281-BE93-A815A4DBC2EA}" type="pres">
      <dgm:prSet presAssocID="{59B348F8-88B1-4ABD-BF78-9E1D6372E98E}" presName="horz2" presStyleCnt="0"/>
      <dgm:spPr/>
    </dgm:pt>
    <dgm:pt modelId="{245BA04D-CFEB-4973-97A3-FF496F5ADE27}" type="pres">
      <dgm:prSet presAssocID="{59B348F8-88B1-4ABD-BF78-9E1D6372E98E}" presName="horzSpace2" presStyleCnt="0"/>
      <dgm:spPr/>
    </dgm:pt>
    <dgm:pt modelId="{25AE2EEA-4A3D-4C7D-B096-EBA9EC844847}" type="pres">
      <dgm:prSet presAssocID="{59B348F8-88B1-4ABD-BF78-9E1D6372E98E}" presName="tx2" presStyleLbl="revTx" presStyleIdx="9" presStyleCnt="11"/>
      <dgm:spPr/>
    </dgm:pt>
    <dgm:pt modelId="{CF637A6C-5D25-4542-B7A5-E58E506A1A8D}" type="pres">
      <dgm:prSet presAssocID="{59B348F8-88B1-4ABD-BF78-9E1D6372E98E}" presName="vert2" presStyleCnt="0"/>
      <dgm:spPr/>
    </dgm:pt>
    <dgm:pt modelId="{C067185C-AB1B-4E05-815B-4ACF05F4F0BE}" type="pres">
      <dgm:prSet presAssocID="{59B348F8-88B1-4ABD-BF78-9E1D6372E98E}" presName="thinLine2b" presStyleLbl="callout" presStyleIdx="8" presStyleCnt="10"/>
      <dgm:spPr/>
    </dgm:pt>
    <dgm:pt modelId="{BFFD9141-08F9-43B3-A92C-B34754BBF607}" type="pres">
      <dgm:prSet presAssocID="{59B348F8-88B1-4ABD-BF78-9E1D6372E98E}" presName="vertSpace2b" presStyleCnt="0"/>
      <dgm:spPr/>
    </dgm:pt>
    <dgm:pt modelId="{DB0C9341-41FE-44F5-9680-FA8FDBC1A0F6}" type="pres">
      <dgm:prSet presAssocID="{9E307041-FF14-4BBB-8C30-6E9E00D474F0}" presName="horz2" presStyleCnt="0"/>
      <dgm:spPr/>
    </dgm:pt>
    <dgm:pt modelId="{ED333A07-EA33-4961-91EE-D48327F6157C}" type="pres">
      <dgm:prSet presAssocID="{9E307041-FF14-4BBB-8C30-6E9E00D474F0}" presName="horzSpace2" presStyleCnt="0"/>
      <dgm:spPr/>
    </dgm:pt>
    <dgm:pt modelId="{6788D83C-5449-4DAE-B090-A736F3C76DE2}" type="pres">
      <dgm:prSet presAssocID="{9E307041-FF14-4BBB-8C30-6E9E00D474F0}" presName="tx2" presStyleLbl="revTx" presStyleIdx="10" presStyleCnt="11"/>
      <dgm:spPr/>
    </dgm:pt>
    <dgm:pt modelId="{D8FF58EB-2775-4B11-97F9-6C1E1C4D6801}" type="pres">
      <dgm:prSet presAssocID="{9E307041-FF14-4BBB-8C30-6E9E00D474F0}" presName="vert2" presStyleCnt="0"/>
      <dgm:spPr/>
    </dgm:pt>
    <dgm:pt modelId="{631EABDB-7D3E-47FA-8F51-FC2DBC6926EC}" type="pres">
      <dgm:prSet presAssocID="{9E307041-FF14-4BBB-8C30-6E9E00D474F0}" presName="thinLine2b" presStyleLbl="callout" presStyleIdx="9" presStyleCnt="10"/>
      <dgm:spPr/>
    </dgm:pt>
    <dgm:pt modelId="{00FFCD00-BA21-427A-97BC-8303A2B8D20E}" type="pres">
      <dgm:prSet presAssocID="{9E307041-FF14-4BBB-8C30-6E9E00D474F0}" presName="vertSpace2b" presStyleCnt="0"/>
      <dgm:spPr/>
    </dgm:pt>
  </dgm:ptLst>
  <dgm:cxnLst>
    <dgm:cxn modelId="{CD681600-ADDD-47A0-9B2C-448C6C79032A}" type="presOf" srcId="{5B70C869-FF2E-4859-809D-BEAC33BBFCF8}" destId="{277922B0-B1BF-43CF-9D0D-09A982F73AAB}" srcOrd="0" destOrd="0" presId="urn:microsoft.com/office/officeart/2008/layout/LinedList"/>
    <dgm:cxn modelId="{7E3D9C06-3A8D-4B58-B322-CB92011C57C8}" srcId="{441C9BFF-8AD7-4827-90F5-60BEDCAF3705}" destId="{9E307041-FF14-4BBB-8C30-6E9E00D474F0}" srcOrd="9" destOrd="0" parTransId="{A3F8A10D-F106-4BD4-9C4B-CD7381997D03}" sibTransId="{036333CA-707D-4E4A-BC9D-A9C9DA6243DD}"/>
    <dgm:cxn modelId="{3D14380E-6046-4278-9B9A-3457DBD3CAF2}" srcId="{441C9BFF-8AD7-4827-90F5-60BEDCAF3705}" destId="{8626ECDE-3F9A-4B10-A69E-9CDE1436ED4A}" srcOrd="1" destOrd="0" parTransId="{EA7AEE20-6A73-43A6-9621-CD9A7712E2CE}" sibTransId="{F5F77E14-1030-470C-B286-D38610FA7165}"/>
    <dgm:cxn modelId="{C57C3E14-F719-4442-A887-D853528F315D}" type="presOf" srcId="{34BEB75E-ED6D-4113-9F50-1BF5F1954990}" destId="{1D9C3284-584D-45F1-8BC4-5037416569F0}" srcOrd="0" destOrd="0" presId="urn:microsoft.com/office/officeart/2008/layout/LinedList"/>
    <dgm:cxn modelId="{50F4262C-9F9B-453C-B05C-067BF475CB27}" type="presOf" srcId="{FD8C1981-BD4D-4131-BA71-D849A238748A}" destId="{96B9479C-E476-4516-81A9-9A599B3C9B2A}" srcOrd="0" destOrd="0" presId="urn:microsoft.com/office/officeart/2008/layout/LinedList"/>
    <dgm:cxn modelId="{A5EF3431-C0C4-493F-A8B5-3C55E4384B7A}" srcId="{441C9BFF-8AD7-4827-90F5-60BEDCAF3705}" destId="{C4978DE6-2A49-43BC-9DE8-D223FCCAF3B6}" srcOrd="0" destOrd="0" parTransId="{F91AFFCB-AA5B-475D-9438-778FA590052D}" sibTransId="{E6DC2941-FA70-48B1-B95E-3633557E4246}"/>
    <dgm:cxn modelId="{9D69F233-6AA0-46DB-8027-43CA35AD5ECB}" srcId="{441C9BFF-8AD7-4827-90F5-60BEDCAF3705}" destId="{FD8C1981-BD4D-4131-BA71-D849A238748A}" srcOrd="6" destOrd="0" parTransId="{2AC75832-971D-4FE4-9B45-035CA0B45DA3}" sibTransId="{AED86A09-E11F-4E9B-8099-C9BFE61360F1}"/>
    <dgm:cxn modelId="{C9F55E6C-6683-43C2-B684-154E5C4DD5C7}" type="presOf" srcId="{441C9BFF-8AD7-4827-90F5-60BEDCAF3705}" destId="{8E9E7010-F9A5-403B-A07D-BC6046372FCB}" srcOrd="0" destOrd="0" presId="urn:microsoft.com/office/officeart/2008/layout/LinedList"/>
    <dgm:cxn modelId="{505ADE6C-CFB3-45CF-94F9-87ED042D4775}" type="presOf" srcId="{9E307041-FF14-4BBB-8C30-6E9E00D474F0}" destId="{6788D83C-5449-4DAE-B090-A736F3C76DE2}" srcOrd="0" destOrd="0" presId="urn:microsoft.com/office/officeart/2008/layout/LinedList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90075D4D-61DC-42CA-9EE9-7D7CB565CC11}" srcId="{441C9BFF-8AD7-4827-90F5-60BEDCAF3705}" destId="{DD6CFE33-48B2-4579-9753-2F0E62BE5A22}" srcOrd="3" destOrd="0" parTransId="{5B947908-EBE3-4922-BA7C-93E333599321}" sibTransId="{2CA0EC05-23E8-4CB7-B8E5-967C9D447637}"/>
    <dgm:cxn modelId="{C6C24F6D-60F5-4958-AE63-ECE9C412C473}" type="presOf" srcId="{59B348F8-88B1-4ABD-BF78-9E1D6372E98E}" destId="{25AE2EEA-4A3D-4C7D-B096-EBA9EC844847}" srcOrd="0" destOrd="0" presId="urn:microsoft.com/office/officeart/2008/layout/LinedList"/>
    <dgm:cxn modelId="{005AD84E-F471-41B7-AABE-C98F4FE40168}" srcId="{441C9BFF-8AD7-4827-90F5-60BEDCAF3705}" destId="{5B70C869-FF2E-4859-809D-BEAC33BBFCF8}" srcOrd="2" destOrd="0" parTransId="{C2E3296F-B2E0-4F3A-A4BA-D027BF270963}" sibTransId="{BA7071E1-D660-4A54-8F2C-1824E76A836E}"/>
    <dgm:cxn modelId="{503BEA50-47C0-41F0-AA62-7FC45AE8F554}" type="presOf" srcId="{DD6CFE33-48B2-4579-9753-2F0E62BE5A22}" destId="{F9233728-B6F1-4368-BC53-E939884F3FA4}" srcOrd="0" destOrd="0" presId="urn:microsoft.com/office/officeart/2008/layout/LinedList"/>
    <dgm:cxn modelId="{9A952089-AB5F-4746-BF85-0C395D9C1566}" type="presOf" srcId="{8626ECDE-3F9A-4B10-A69E-9CDE1436ED4A}" destId="{7E199EB6-C9D6-4E12-BCD3-FCC5162696F8}" srcOrd="0" destOrd="0" presId="urn:microsoft.com/office/officeart/2008/layout/LinedList"/>
    <dgm:cxn modelId="{2E413190-2169-4756-9F88-5F05AA25E9E7}" srcId="{441C9BFF-8AD7-4827-90F5-60BEDCAF3705}" destId="{433D9B0C-A13C-4DDA-A34E-63709BF02C65}" srcOrd="4" destOrd="0" parTransId="{0CF252C2-7D91-45C7-9BEE-E8A27B4D8FB6}" sibTransId="{086DA957-CB5C-4FCA-828B-B7C382342337}"/>
    <dgm:cxn modelId="{24B682A0-8A92-4554-B8C3-26467E6573EF}" type="presOf" srcId="{C4978DE6-2A49-43BC-9DE8-D223FCCAF3B6}" destId="{FE1D6B43-EF93-4C62-8932-6E84994FF464}" srcOrd="0" destOrd="0" presId="urn:microsoft.com/office/officeart/2008/layout/LinedList"/>
    <dgm:cxn modelId="{15A8BDBC-2A3A-41CD-B91D-5A294AD35D5A}" type="presOf" srcId="{5E95F220-E4A6-4E7F-A170-901B9F09F60C}" destId="{D1F9B709-C145-4552-A2DB-461C01487A25}" srcOrd="0" destOrd="0" presId="urn:microsoft.com/office/officeart/2008/layout/LinedList"/>
    <dgm:cxn modelId="{9572C5D5-C014-4F3C-83F8-CA686CDB1269}" srcId="{441C9BFF-8AD7-4827-90F5-60BEDCAF3705}" destId="{F7D6DD6E-DDB7-46A8-92AA-3301BBD8B871}" srcOrd="7" destOrd="0" parTransId="{021D4DE2-83E4-4065-A0F8-1DE0C69BD390}" sibTransId="{D70BF4AB-1EBD-4B93-8566-09A20C1AD4C5}"/>
    <dgm:cxn modelId="{578025E0-A77F-4388-ABF0-61C257367D24}" srcId="{441C9BFF-8AD7-4827-90F5-60BEDCAF3705}" destId="{59B348F8-88B1-4ABD-BF78-9E1D6372E98E}" srcOrd="8" destOrd="0" parTransId="{B50BB914-FF1D-464C-B8B0-7C585EC92E0E}" sibTransId="{234F3401-14A3-464C-A130-F8B68AAEE428}"/>
    <dgm:cxn modelId="{25C133E1-279D-459C-9024-683C973CC7A5}" type="presOf" srcId="{433D9B0C-A13C-4DDA-A34E-63709BF02C65}" destId="{C6D813EF-6ABC-494A-ADCD-142A63667244}" srcOrd="0" destOrd="0" presId="urn:microsoft.com/office/officeart/2008/layout/LinedList"/>
    <dgm:cxn modelId="{2D451FF4-755F-4B98-9084-6D86CB249A6A}" type="presOf" srcId="{F7D6DD6E-DDB7-46A8-92AA-3301BBD8B871}" destId="{62834121-4AC0-4318-A2BD-9FD2E571820A}" srcOrd="0" destOrd="0" presId="urn:microsoft.com/office/officeart/2008/layout/LinedList"/>
    <dgm:cxn modelId="{E8D233F4-5C9A-4DA5-BB18-CF4BFE25676D}" srcId="{441C9BFF-8AD7-4827-90F5-60BEDCAF3705}" destId="{5E95F220-E4A6-4E7F-A170-901B9F09F60C}" srcOrd="5" destOrd="0" parTransId="{1C4BBA81-FFAE-42B8-B032-A90AFC8588E8}" sibTransId="{D27A3862-A632-40C8-9E94-2904FDECBFAE}"/>
    <dgm:cxn modelId="{5396AAD7-BA24-4C9E-A478-FF36EA9D91C5}" type="presParOf" srcId="{1D9C3284-584D-45F1-8BC4-5037416569F0}" destId="{1F6FDB29-C24C-4494-8763-978F31609FC5}" srcOrd="0" destOrd="0" presId="urn:microsoft.com/office/officeart/2008/layout/LinedList"/>
    <dgm:cxn modelId="{7ADEAFBD-B38A-44EE-A414-EAF7A451856E}" type="presParOf" srcId="{1D9C3284-584D-45F1-8BC4-5037416569F0}" destId="{8B227F41-ADDA-4DE1-8CE3-AAFDDCFB589A}" srcOrd="1" destOrd="0" presId="urn:microsoft.com/office/officeart/2008/layout/LinedList"/>
    <dgm:cxn modelId="{F362C29E-6C51-43C3-8288-2A84CCDD58F6}" type="presParOf" srcId="{8B227F41-ADDA-4DE1-8CE3-AAFDDCFB589A}" destId="{8E9E7010-F9A5-403B-A07D-BC6046372FCB}" srcOrd="0" destOrd="0" presId="urn:microsoft.com/office/officeart/2008/layout/LinedList"/>
    <dgm:cxn modelId="{98699053-0FBE-4A9A-BE01-C4C02E292DBD}" type="presParOf" srcId="{8B227F41-ADDA-4DE1-8CE3-AAFDDCFB589A}" destId="{7049B249-E7BB-4F42-8D2A-3591C070B5FF}" srcOrd="1" destOrd="0" presId="urn:microsoft.com/office/officeart/2008/layout/LinedList"/>
    <dgm:cxn modelId="{EA57C0E2-56D6-4FE7-ACF0-FE215E31075B}" type="presParOf" srcId="{7049B249-E7BB-4F42-8D2A-3591C070B5FF}" destId="{35599BD2-6B60-4F1D-A7AC-973D4C49B781}" srcOrd="0" destOrd="0" presId="urn:microsoft.com/office/officeart/2008/layout/LinedList"/>
    <dgm:cxn modelId="{BE860319-3818-4247-A749-B9F9991F510C}" type="presParOf" srcId="{7049B249-E7BB-4F42-8D2A-3591C070B5FF}" destId="{98F9427A-BF4A-43E5-B708-82DFE75402FD}" srcOrd="1" destOrd="0" presId="urn:microsoft.com/office/officeart/2008/layout/LinedList"/>
    <dgm:cxn modelId="{C9E52B18-DAD3-4FDC-9398-16C3FF207EA0}" type="presParOf" srcId="{98F9427A-BF4A-43E5-B708-82DFE75402FD}" destId="{7E2E6921-4672-43E9-8518-854A21110E2C}" srcOrd="0" destOrd="0" presId="urn:microsoft.com/office/officeart/2008/layout/LinedList"/>
    <dgm:cxn modelId="{2A5A1D12-0391-4EC8-ABDB-80698CE86EE3}" type="presParOf" srcId="{98F9427A-BF4A-43E5-B708-82DFE75402FD}" destId="{FE1D6B43-EF93-4C62-8932-6E84994FF464}" srcOrd="1" destOrd="0" presId="urn:microsoft.com/office/officeart/2008/layout/LinedList"/>
    <dgm:cxn modelId="{9AD94609-BDAB-4D3B-BA1A-B3441BFE1333}" type="presParOf" srcId="{98F9427A-BF4A-43E5-B708-82DFE75402FD}" destId="{5578CC9C-9306-40FF-9F8B-98C1E7F9A87F}" srcOrd="2" destOrd="0" presId="urn:microsoft.com/office/officeart/2008/layout/LinedList"/>
    <dgm:cxn modelId="{6FEF8E8B-FF98-4A5F-9FED-05B9AD35A476}" type="presParOf" srcId="{7049B249-E7BB-4F42-8D2A-3591C070B5FF}" destId="{9BD954E3-5209-4054-A438-89A396CA454E}" srcOrd="2" destOrd="0" presId="urn:microsoft.com/office/officeart/2008/layout/LinedList"/>
    <dgm:cxn modelId="{8C15D5C2-2B07-44D2-A734-B69ED39B9308}" type="presParOf" srcId="{7049B249-E7BB-4F42-8D2A-3591C070B5FF}" destId="{DE802A46-3999-467B-A9DD-938E5B6D1C57}" srcOrd="3" destOrd="0" presId="urn:microsoft.com/office/officeart/2008/layout/LinedList"/>
    <dgm:cxn modelId="{220E89F2-53AD-4D70-807C-059D655EB19D}" type="presParOf" srcId="{7049B249-E7BB-4F42-8D2A-3591C070B5FF}" destId="{E7417942-C180-4C04-B42A-232A24B8666F}" srcOrd="4" destOrd="0" presId="urn:microsoft.com/office/officeart/2008/layout/LinedList"/>
    <dgm:cxn modelId="{5F125A97-B07B-4994-A0F6-6F46FD5A3E7B}" type="presParOf" srcId="{E7417942-C180-4C04-B42A-232A24B8666F}" destId="{CA3B0197-EDDF-484E-B133-3698856419D3}" srcOrd="0" destOrd="0" presId="urn:microsoft.com/office/officeart/2008/layout/LinedList"/>
    <dgm:cxn modelId="{64AF0871-EC27-4FEB-89D0-93615D238893}" type="presParOf" srcId="{E7417942-C180-4C04-B42A-232A24B8666F}" destId="{7E199EB6-C9D6-4E12-BCD3-FCC5162696F8}" srcOrd="1" destOrd="0" presId="urn:microsoft.com/office/officeart/2008/layout/LinedList"/>
    <dgm:cxn modelId="{158EB496-F5D3-4A04-8CB5-950948434D82}" type="presParOf" srcId="{E7417942-C180-4C04-B42A-232A24B8666F}" destId="{F174BDED-D3BC-4F2A-8C07-2EC3F146BEF2}" srcOrd="2" destOrd="0" presId="urn:microsoft.com/office/officeart/2008/layout/LinedList"/>
    <dgm:cxn modelId="{9E9C190E-12A8-45D3-A034-F6690D77F24E}" type="presParOf" srcId="{7049B249-E7BB-4F42-8D2A-3591C070B5FF}" destId="{A19A4FEA-3A12-4C27-94F3-7801EE1856CE}" srcOrd="5" destOrd="0" presId="urn:microsoft.com/office/officeart/2008/layout/LinedList"/>
    <dgm:cxn modelId="{56E5A67E-0BDC-48B6-B696-74283F70A9F7}" type="presParOf" srcId="{7049B249-E7BB-4F42-8D2A-3591C070B5FF}" destId="{0D36A264-D220-4815-87F7-B3B73A587122}" srcOrd="6" destOrd="0" presId="urn:microsoft.com/office/officeart/2008/layout/LinedList"/>
    <dgm:cxn modelId="{1FD4746D-924E-4D63-8073-FBCA82C45D18}" type="presParOf" srcId="{7049B249-E7BB-4F42-8D2A-3591C070B5FF}" destId="{CC8028B4-1857-46FE-8485-196002ACA61C}" srcOrd="7" destOrd="0" presId="urn:microsoft.com/office/officeart/2008/layout/LinedList"/>
    <dgm:cxn modelId="{0F42C4E3-8C1D-4DDC-86A3-67B6E56160DD}" type="presParOf" srcId="{CC8028B4-1857-46FE-8485-196002ACA61C}" destId="{9E678308-C319-4224-8088-4FBF03F509D8}" srcOrd="0" destOrd="0" presId="urn:microsoft.com/office/officeart/2008/layout/LinedList"/>
    <dgm:cxn modelId="{5091C654-1BF4-4695-9833-730B9AFC65E1}" type="presParOf" srcId="{CC8028B4-1857-46FE-8485-196002ACA61C}" destId="{277922B0-B1BF-43CF-9D0D-09A982F73AAB}" srcOrd="1" destOrd="0" presId="urn:microsoft.com/office/officeart/2008/layout/LinedList"/>
    <dgm:cxn modelId="{1491D3B9-A2E7-4C36-81E9-16ACE601A141}" type="presParOf" srcId="{CC8028B4-1857-46FE-8485-196002ACA61C}" destId="{217A7657-EBF7-450E-BC88-F5BC46E6C4E9}" srcOrd="2" destOrd="0" presId="urn:microsoft.com/office/officeart/2008/layout/LinedList"/>
    <dgm:cxn modelId="{D4132B3A-63D7-4DEA-9F1D-EAF2C47E3F29}" type="presParOf" srcId="{7049B249-E7BB-4F42-8D2A-3591C070B5FF}" destId="{755006B9-F446-4C86-BC2E-FD92E36CA513}" srcOrd="8" destOrd="0" presId="urn:microsoft.com/office/officeart/2008/layout/LinedList"/>
    <dgm:cxn modelId="{1B1B5585-7AD1-4448-8D32-D1F769EF04ED}" type="presParOf" srcId="{7049B249-E7BB-4F42-8D2A-3591C070B5FF}" destId="{C5A15E4A-40EF-4428-93D0-969B19BA638D}" srcOrd="9" destOrd="0" presId="urn:microsoft.com/office/officeart/2008/layout/LinedList"/>
    <dgm:cxn modelId="{40638DA7-9B35-494D-B0BE-64F45FD63246}" type="presParOf" srcId="{7049B249-E7BB-4F42-8D2A-3591C070B5FF}" destId="{D6967EEC-B26C-4760-96EA-C3E02EF9F762}" srcOrd="10" destOrd="0" presId="urn:microsoft.com/office/officeart/2008/layout/LinedList"/>
    <dgm:cxn modelId="{E8D94A74-C7F2-4EE3-B24B-A6CD05BBD145}" type="presParOf" srcId="{D6967EEC-B26C-4760-96EA-C3E02EF9F762}" destId="{952414C2-8DE2-4386-AEE8-4355A7ED53C5}" srcOrd="0" destOrd="0" presId="urn:microsoft.com/office/officeart/2008/layout/LinedList"/>
    <dgm:cxn modelId="{50DF4A45-CB39-4268-A2FF-3106A1954339}" type="presParOf" srcId="{D6967EEC-B26C-4760-96EA-C3E02EF9F762}" destId="{F9233728-B6F1-4368-BC53-E939884F3FA4}" srcOrd="1" destOrd="0" presId="urn:microsoft.com/office/officeart/2008/layout/LinedList"/>
    <dgm:cxn modelId="{0EFF45C3-E0B2-4184-87D3-EB5DE80290A0}" type="presParOf" srcId="{D6967EEC-B26C-4760-96EA-C3E02EF9F762}" destId="{2E4118F4-FEB2-4130-945B-9CD361F6FDC1}" srcOrd="2" destOrd="0" presId="urn:microsoft.com/office/officeart/2008/layout/LinedList"/>
    <dgm:cxn modelId="{CEF8857D-851C-44CD-BAE5-DB56424F8B42}" type="presParOf" srcId="{7049B249-E7BB-4F42-8D2A-3591C070B5FF}" destId="{0F3C438C-A5B9-46E3-A67D-4778F0DA7852}" srcOrd="11" destOrd="0" presId="urn:microsoft.com/office/officeart/2008/layout/LinedList"/>
    <dgm:cxn modelId="{44441D9D-96A4-4783-94EE-42B7484F0581}" type="presParOf" srcId="{7049B249-E7BB-4F42-8D2A-3591C070B5FF}" destId="{23603B9C-59E9-43B7-8DA5-D2145ABCBE50}" srcOrd="12" destOrd="0" presId="urn:microsoft.com/office/officeart/2008/layout/LinedList"/>
    <dgm:cxn modelId="{602E1797-7DCF-4765-88D4-A990E94D26F0}" type="presParOf" srcId="{7049B249-E7BB-4F42-8D2A-3591C070B5FF}" destId="{01C3F59E-B9AF-4C8A-AB74-9DA5A0DE87BC}" srcOrd="13" destOrd="0" presId="urn:microsoft.com/office/officeart/2008/layout/LinedList"/>
    <dgm:cxn modelId="{0A11729C-230E-4D27-ACCA-89409AC726F8}" type="presParOf" srcId="{01C3F59E-B9AF-4C8A-AB74-9DA5A0DE87BC}" destId="{611A58E3-17BB-4829-90DD-90D39FF6F6C4}" srcOrd="0" destOrd="0" presId="urn:microsoft.com/office/officeart/2008/layout/LinedList"/>
    <dgm:cxn modelId="{1BB11E5E-BF6E-4F3E-9ED6-3BDFA1B26486}" type="presParOf" srcId="{01C3F59E-B9AF-4C8A-AB74-9DA5A0DE87BC}" destId="{C6D813EF-6ABC-494A-ADCD-142A63667244}" srcOrd="1" destOrd="0" presId="urn:microsoft.com/office/officeart/2008/layout/LinedList"/>
    <dgm:cxn modelId="{03EDA7E6-A868-4F5E-88E9-2C97CDCD2AAF}" type="presParOf" srcId="{01C3F59E-B9AF-4C8A-AB74-9DA5A0DE87BC}" destId="{D533C8A1-DF8F-4A0D-9804-087C3849797E}" srcOrd="2" destOrd="0" presId="urn:microsoft.com/office/officeart/2008/layout/LinedList"/>
    <dgm:cxn modelId="{2C861A7D-FA26-437D-B643-D7E135976967}" type="presParOf" srcId="{7049B249-E7BB-4F42-8D2A-3591C070B5FF}" destId="{A681DB7D-0596-44D5-A945-F2EDDD498C1C}" srcOrd="14" destOrd="0" presId="urn:microsoft.com/office/officeart/2008/layout/LinedList"/>
    <dgm:cxn modelId="{BB93935A-EC01-4388-9C91-B232024D38B0}" type="presParOf" srcId="{7049B249-E7BB-4F42-8D2A-3591C070B5FF}" destId="{08373525-ED58-4238-8C38-F899CDF6D482}" srcOrd="15" destOrd="0" presId="urn:microsoft.com/office/officeart/2008/layout/LinedList"/>
    <dgm:cxn modelId="{0E01D751-26FE-42A8-9209-EAD596F7715C}" type="presParOf" srcId="{7049B249-E7BB-4F42-8D2A-3591C070B5FF}" destId="{AEE357D7-08FE-4DC8-8471-F62037ED78A4}" srcOrd="16" destOrd="0" presId="urn:microsoft.com/office/officeart/2008/layout/LinedList"/>
    <dgm:cxn modelId="{F69D647A-45BB-4E9E-A888-7CF7F6AC2782}" type="presParOf" srcId="{AEE357D7-08FE-4DC8-8471-F62037ED78A4}" destId="{29931779-3D4E-4B96-9B97-672D5AEF35DB}" srcOrd="0" destOrd="0" presId="urn:microsoft.com/office/officeart/2008/layout/LinedList"/>
    <dgm:cxn modelId="{0E768AB2-AF46-44A1-A461-5CE440EC793E}" type="presParOf" srcId="{AEE357D7-08FE-4DC8-8471-F62037ED78A4}" destId="{D1F9B709-C145-4552-A2DB-461C01487A25}" srcOrd="1" destOrd="0" presId="urn:microsoft.com/office/officeart/2008/layout/LinedList"/>
    <dgm:cxn modelId="{EE81784D-6D3B-4BDF-A782-95B7485D811A}" type="presParOf" srcId="{AEE357D7-08FE-4DC8-8471-F62037ED78A4}" destId="{ADFD8760-C985-4A9C-BE28-076965E9D399}" srcOrd="2" destOrd="0" presId="urn:microsoft.com/office/officeart/2008/layout/LinedList"/>
    <dgm:cxn modelId="{5B536FC1-DD8B-4342-B50F-95092D03DAAD}" type="presParOf" srcId="{7049B249-E7BB-4F42-8D2A-3591C070B5FF}" destId="{88040D90-BB16-4F03-9B72-2101CD864CD6}" srcOrd="17" destOrd="0" presId="urn:microsoft.com/office/officeart/2008/layout/LinedList"/>
    <dgm:cxn modelId="{F89C0299-2A91-4EF3-A25E-9AC6CE4D64FB}" type="presParOf" srcId="{7049B249-E7BB-4F42-8D2A-3591C070B5FF}" destId="{3EBDA9DE-8E8D-4FE5-B455-B8F6932844A7}" srcOrd="18" destOrd="0" presId="urn:microsoft.com/office/officeart/2008/layout/LinedList"/>
    <dgm:cxn modelId="{1513AE52-1AE5-4EF9-9E03-7302B3238A32}" type="presParOf" srcId="{7049B249-E7BB-4F42-8D2A-3591C070B5FF}" destId="{7AA8EE69-DB79-4BAC-9E84-69CDFDB00B63}" srcOrd="19" destOrd="0" presId="urn:microsoft.com/office/officeart/2008/layout/LinedList"/>
    <dgm:cxn modelId="{268F370F-BF49-4200-961D-A724E87E8E39}" type="presParOf" srcId="{7AA8EE69-DB79-4BAC-9E84-69CDFDB00B63}" destId="{7F6CA3F6-CBA9-4D86-8841-22C7281EC0B8}" srcOrd="0" destOrd="0" presId="urn:microsoft.com/office/officeart/2008/layout/LinedList"/>
    <dgm:cxn modelId="{BD6BA3B9-AEAA-4FAE-908B-D7C736F0DA4F}" type="presParOf" srcId="{7AA8EE69-DB79-4BAC-9E84-69CDFDB00B63}" destId="{96B9479C-E476-4516-81A9-9A599B3C9B2A}" srcOrd="1" destOrd="0" presId="urn:microsoft.com/office/officeart/2008/layout/LinedList"/>
    <dgm:cxn modelId="{03781FC3-9748-4CA9-AA52-1CB5B6B82B09}" type="presParOf" srcId="{7AA8EE69-DB79-4BAC-9E84-69CDFDB00B63}" destId="{CA7E7459-3134-42EC-8599-F00F126BF820}" srcOrd="2" destOrd="0" presId="urn:microsoft.com/office/officeart/2008/layout/LinedList"/>
    <dgm:cxn modelId="{7CD27189-AE79-4667-B66B-EED7C7BB8AE2}" type="presParOf" srcId="{7049B249-E7BB-4F42-8D2A-3591C070B5FF}" destId="{2B84ADA0-7448-4493-8C51-E7304930EB29}" srcOrd="20" destOrd="0" presId="urn:microsoft.com/office/officeart/2008/layout/LinedList"/>
    <dgm:cxn modelId="{AB6B4D96-96B2-488B-8A02-F5998F0375BE}" type="presParOf" srcId="{7049B249-E7BB-4F42-8D2A-3591C070B5FF}" destId="{FBEBD7C0-984D-40F6-91F8-C2447F179ABF}" srcOrd="21" destOrd="0" presId="urn:microsoft.com/office/officeart/2008/layout/LinedList"/>
    <dgm:cxn modelId="{78D01619-DA7A-41B0-9BB8-BDE617B8CFDC}" type="presParOf" srcId="{7049B249-E7BB-4F42-8D2A-3591C070B5FF}" destId="{5DB266EE-B1C0-46BC-B0D7-3218B1AC0B36}" srcOrd="22" destOrd="0" presId="urn:microsoft.com/office/officeart/2008/layout/LinedList"/>
    <dgm:cxn modelId="{C6C83D25-C92E-454C-B092-641F9690CAF5}" type="presParOf" srcId="{5DB266EE-B1C0-46BC-B0D7-3218B1AC0B36}" destId="{CA7C2866-9436-407E-83AD-154A3C6470FC}" srcOrd="0" destOrd="0" presId="urn:microsoft.com/office/officeart/2008/layout/LinedList"/>
    <dgm:cxn modelId="{A34C6FEC-FBE5-4D71-B197-633B069FB340}" type="presParOf" srcId="{5DB266EE-B1C0-46BC-B0D7-3218B1AC0B36}" destId="{62834121-4AC0-4318-A2BD-9FD2E571820A}" srcOrd="1" destOrd="0" presId="urn:microsoft.com/office/officeart/2008/layout/LinedList"/>
    <dgm:cxn modelId="{41B82414-F27B-4D73-A866-7B55C6B97031}" type="presParOf" srcId="{5DB266EE-B1C0-46BC-B0D7-3218B1AC0B36}" destId="{5FFB35A9-E686-41F0-902F-F4082780E89F}" srcOrd="2" destOrd="0" presId="urn:microsoft.com/office/officeart/2008/layout/LinedList"/>
    <dgm:cxn modelId="{E25DB5F6-40F4-4463-BB33-B99D43284943}" type="presParOf" srcId="{7049B249-E7BB-4F42-8D2A-3591C070B5FF}" destId="{7D6E1AB5-086E-4473-B269-C9BAADB7867C}" srcOrd="23" destOrd="0" presId="urn:microsoft.com/office/officeart/2008/layout/LinedList"/>
    <dgm:cxn modelId="{62CC90F1-3EE7-4E60-ADC7-B233B5763FA1}" type="presParOf" srcId="{7049B249-E7BB-4F42-8D2A-3591C070B5FF}" destId="{8DE246E1-C076-40B8-9F5F-F6029797098D}" srcOrd="24" destOrd="0" presId="urn:microsoft.com/office/officeart/2008/layout/LinedList"/>
    <dgm:cxn modelId="{AFCD807F-BB93-49A8-BF86-3485FECB69C9}" type="presParOf" srcId="{7049B249-E7BB-4F42-8D2A-3591C070B5FF}" destId="{54989016-0E6C-4281-BE93-A815A4DBC2EA}" srcOrd="25" destOrd="0" presId="urn:microsoft.com/office/officeart/2008/layout/LinedList"/>
    <dgm:cxn modelId="{E740D511-6298-4A41-BC34-6E7CECB513B3}" type="presParOf" srcId="{54989016-0E6C-4281-BE93-A815A4DBC2EA}" destId="{245BA04D-CFEB-4973-97A3-FF496F5ADE27}" srcOrd="0" destOrd="0" presId="urn:microsoft.com/office/officeart/2008/layout/LinedList"/>
    <dgm:cxn modelId="{EBA450BC-85FC-4FEC-9469-DEDA56E78449}" type="presParOf" srcId="{54989016-0E6C-4281-BE93-A815A4DBC2EA}" destId="{25AE2EEA-4A3D-4C7D-B096-EBA9EC844847}" srcOrd="1" destOrd="0" presId="urn:microsoft.com/office/officeart/2008/layout/LinedList"/>
    <dgm:cxn modelId="{032E2DAA-975E-446A-A446-6CC0E06499AA}" type="presParOf" srcId="{54989016-0E6C-4281-BE93-A815A4DBC2EA}" destId="{CF637A6C-5D25-4542-B7A5-E58E506A1A8D}" srcOrd="2" destOrd="0" presId="urn:microsoft.com/office/officeart/2008/layout/LinedList"/>
    <dgm:cxn modelId="{8E58C906-11E5-480C-AD99-C93A50E21BCF}" type="presParOf" srcId="{7049B249-E7BB-4F42-8D2A-3591C070B5FF}" destId="{C067185C-AB1B-4E05-815B-4ACF05F4F0BE}" srcOrd="26" destOrd="0" presId="urn:microsoft.com/office/officeart/2008/layout/LinedList"/>
    <dgm:cxn modelId="{F6738735-0B53-4094-B397-F094B6DF2513}" type="presParOf" srcId="{7049B249-E7BB-4F42-8D2A-3591C070B5FF}" destId="{BFFD9141-08F9-43B3-A92C-B34754BBF607}" srcOrd="27" destOrd="0" presId="urn:microsoft.com/office/officeart/2008/layout/LinedList"/>
    <dgm:cxn modelId="{53EB6ED5-84C4-4746-8B1F-80CFC716CC1C}" type="presParOf" srcId="{7049B249-E7BB-4F42-8D2A-3591C070B5FF}" destId="{DB0C9341-41FE-44F5-9680-FA8FDBC1A0F6}" srcOrd="28" destOrd="0" presId="urn:microsoft.com/office/officeart/2008/layout/LinedList"/>
    <dgm:cxn modelId="{0B8BF1E0-3F96-42CD-A9BE-02862EC6FACD}" type="presParOf" srcId="{DB0C9341-41FE-44F5-9680-FA8FDBC1A0F6}" destId="{ED333A07-EA33-4961-91EE-D48327F6157C}" srcOrd="0" destOrd="0" presId="urn:microsoft.com/office/officeart/2008/layout/LinedList"/>
    <dgm:cxn modelId="{F8857E8D-113F-4113-A3D9-D7922B8D9EF6}" type="presParOf" srcId="{DB0C9341-41FE-44F5-9680-FA8FDBC1A0F6}" destId="{6788D83C-5449-4DAE-B090-A736F3C76DE2}" srcOrd="1" destOrd="0" presId="urn:microsoft.com/office/officeart/2008/layout/LinedList"/>
    <dgm:cxn modelId="{1AD17398-9247-4245-97CA-483A6B79B299}" type="presParOf" srcId="{DB0C9341-41FE-44F5-9680-FA8FDBC1A0F6}" destId="{D8FF58EB-2775-4B11-97F9-6C1E1C4D6801}" srcOrd="2" destOrd="0" presId="urn:microsoft.com/office/officeart/2008/layout/LinedList"/>
    <dgm:cxn modelId="{CFBB1B8D-ECBB-4077-98AD-C47F41C84D30}" type="presParOf" srcId="{7049B249-E7BB-4F42-8D2A-3591C070B5FF}" destId="{631EABDB-7D3E-47FA-8F51-FC2DBC6926EC}" srcOrd="29" destOrd="0" presId="urn:microsoft.com/office/officeart/2008/layout/LinedList"/>
    <dgm:cxn modelId="{92B2B9A8-A267-474E-A650-77F48AECC231}" type="presParOf" srcId="{7049B249-E7BB-4F42-8D2A-3591C070B5FF}" destId="{00FFCD00-BA21-427A-97BC-8303A2B8D20E}" srcOrd="3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Post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6ABF1339-7BD6-4740-A413-8D7CDBD99A42}">
      <dgm:prSet phldrT="[Text]"/>
      <dgm:spPr/>
      <dgm:t>
        <a:bodyPr/>
        <a:lstStyle/>
        <a:p>
          <a:r>
            <a:rPr lang="en-PH" dirty="0" err="1"/>
            <a:t>userId</a:t>
          </a:r>
          <a:endParaRPr lang="en-PH" dirty="0"/>
        </a:p>
      </dgm:t>
    </dgm:pt>
    <dgm:pt modelId="{74C9DC08-D3C2-4644-84CD-ECBE85D09BFD}" type="parTrans" cxnId="{0CDA1292-9F44-4399-84D4-78E0F9D261E9}">
      <dgm:prSet/>
      <dgm:spPr/>
      <dgm:t>
        <a:bodyPr/>
        <a:lstStyle/>
        <a:p>
          <a:endParaRPr lang="en-PH"/>
        </a:p>
      </dgm:t>
    </dgm:pt>
    <dgm:pt modelId="{B4254E01-A436-40DB-B2DD-05B9A5ED0C34}" type="sibTrans" cxnId="{0CDA1292-9F44-4399-84D4-78E0F9D261E9}">
      <dgm:prSet/>
      <dgm:spPr/>
      <dgm:t>
        <a:bodyPr/>
        <a:lstStyle/>
        <a:p>
          <a:endParaRPr lang="en-PH"/>
        </a:p>
      </dgm:t>
    </dgm:pt>
    <dgm:pt modelId="{6D24B7D6-ABA3-4ACD-9848-1B4FB709F2DA}">
      <dgm:prSet phldrT="[Text]"/>
      <dgm:spPr/>
      <dgm:t>
        <a:bodyPr/>
        <a:lstStyle/>
        <a:p>
          <a:r>
            <a:rPr lang="en-PH" dirty="0"/>
            <a:t>description</a:t>
          </a:r>
        </a:p>
      </dgm:t>
    </dgm:pt>
    <dgm:pt modelId="{EE6E1FC3-6520-45CF-B2F3-A5E21E685A9C}" type="parTrans" cxnId="{0B1D6303-F598-46AB-A776-35E13E5F3FA7}">
      <dgm:prSet/>
      <dgm:spPr/>
      <dgm:t>
        <a:bodyPr/>
        <a:lstStyle/>
        <a:p>
          <a:endParaRPr lang="en-PH"/>
        </a:p>
      </dgm:t>
    </dgm:pt>
    <dgm:pt modelId="{3E78A71E-645D-458C-93B4-D3C3BEB06C52}" type="sibTrans" cxnId="{0B1D6303-F598-46AB-A776-35E13E5F3FA7}">
      <dgm:prSet/>
      <dgm:spPr/>
      <dgm:t>
        <a:bodyPr/>
        <a:lstStyle/>
        <a:p>
          <a:endParaRPr lang="en-PH"/>
        </a:p>
      </dgm:t>
    </dgm:pt>
    <dgm:pt modelId="{3BDD1869-3F51-4563-9D9D-84B834A07678}">
      <dgm:prSet phldrT="[Text]"/>
      <dgm:spPr/>
      <dgm:t>
        <a:bodyPr/>
        <a:lstStyle/>
        <a:p>
          <a:r>
            <a:rPr lang="en-PH" dirty="0"/>
            <a:t>category</a:t>
          </a:r>
        </a:p>
      </dgm:t>
    </dgm:pt>
    <dgm:pt modelId="{E945E201-59EE-4D2E-AC77-541187AA5DC0}" type="parTrans" cxnId="{E2F901CE-CB40-462A-93FE-3DDD2B96B0C7}">
      <dgm:prSet/>
      <dgm:spPr/>
      <dgm:t>
        <a:bodyPr/>
        <a:lstStyle/>
        <a:p>
          <a:endParaRPr lang="en-PH"/>
        </a:p>
      </dgm:t>
    </dgm:pt>
    <dgm:pt modelId="{A166EDED-D128-4B07-983C-F34EB043AFD9}" type="sibTrans" cxnId="{E2F901CE-CB40-462A-93FE-3DDD2B96B0C7}">
      <dgm:prSet/>
      <dgm:spPr/>
      <dgm:t>
        <a:bodyPr/>
        <a:lstStyle/>
        <a:p>
          <a:endParaRPr lang="en-PH"/>
        </a:p>
      </dgm:t>
    </dgm:pt>
    <dgm:pt modelId="{FB24214A-7974-447B-8C92-1C90C0B8EE5D}">
      <dgm:prSet phldrT="[Text]"/>
      <dgm:spPr/>
      <dgm:t>
        <a:bodyPr/>
        <a:lstStyle/>
        <a:p>
          <a:r>
            <a:rPr lang="en-PH" dirty="0"/>
            <a:t>label</a:t>
          </a:r>
        </a:p>
      </dgm:t>
    </dgm:pt>
    <dgm:pt modelId="{192F11B6-DE5F-4749-86A9-BCADE8B19AF6}" type="parTrans" cxnId="{FE765853-9537-4213-99E3-C60980450B67}">
      <dgm:prSet/>
      <dgm:spPr/>
      <dgm:t>
        <a:bodyPr/>
        <a:lstStyle/>
        <a:p>
          <a:endParaRPr lang="en-PH"/>
        </a:p>
      </dgm:t>
    </dgm:pt>
    <dgm:pt modelId="{ED1A457A-48D8-42DB-8C9B-4A828A130E82}" type="sibTrans" cxnId="{FE765853-9537-4213-99E3-C60980450B67}">
      <dgm:prSet/>
      <dgm:spPr/>
      <dgm:t>
        <a:bodyPr/>
        <a:lstStyle/>
        <a:p>
          <a:endParaRPr lang="en-PH"/>
        </a:p>
      </dgm:t>
    </dgm:pt>
    <dgm:pt modelId="{F9EBD553-F575-4162-A43A-B8B6382E1BCF}">
      <dgm:prSet phldrT="[Text]"/>
      <dgm:spPr/>
      <dgm:t>
        <a:bodyPr/>
        <a:lstStyle/>
        <a:p>
          <a:r>
            <a:rPr lang="en-PH" dirty="0"/>
            <a:t>link</a:t>
          </a:r>
        </a:p>
      </dgm:t>
    </dgm:pt>
    <dgm:pt modelId="{0F2B0200-52CF-40A5-9492-3D3B0CC999B8}" type="parTrans" cxnId="{A6D74ADC-32AE-40FE-919D-182580F1311C}">
      <dgm:prSet/>
      <dgm:spPr/>
      <dgm:t>
        <a:bodyPr/>
        <a:lstStyle/>
        <a:p>
          <a:endParaRPr lang="en-PH"/>
        </a:p>
      </dgm:t>
    </dgm:pt>
    <dgm:pt modelId="{E9894FD6-7855-46CE-AD9A-DDCFACCE8875}" type="sibTrans" cxnId="{A6D74ADC-32AE-40FE-919D-182580F1311C}">
      <dgm:prSet/>
      <dgm:spPr/>
      <dgm:t>
        <a:bodyPr/>
        <a:lstStyle/>
        <a:p>
          <a:endParaRPr lang="en-PH"/>
        </a:p>
      </dgm:t>
    </dgm:pt>
    <dgm:pt modelId="{CB4A2B94-0E2B-4811-B065-5BE4B05E7185}">
      <dgm:prSet phldrT="[Text]"/>
      <dgm:spPr/>
      <dgm:t>
        <a:bodyPr/>
        <a:lstStyle/>
        <a:p>
          <a:r>
            <a:rPr lang="en-PH" dirty="0" err="1"/>
            <a:t>imgurl</a:t>
          </a:r>
          <a:r>
            <a:rPr lang="en-PH" dirty="0"/>
            <a:t> (&lt;path to </a:t>
          </a:r>
          <a:r>
            <a:rPr lang="en-PH" dirty="0" err="1"/>
            <a:t>post_img</a:t>
          </a:r>
          <a:r>
            <a:rPr lang="en-PH" dirty="0"/>
            <a:t>&gt;+</a:t>
          </a:r>
          <a:r>
            <a:rPr lang="en-PH" dirty="0" err="1"/>
            <a:t>postHash</a:t>
          </a:r>
          <a:r>
            <a:rPr lang="en-PH" dirty="0"/>
            <a:t>+’.</a:t>
          </a:r>
          <a:r>
            <a:rPr lang="en-PH" dirty="0" err="1"/>
            <a:t>webp</a:t>
          </a:r>
          <a:r>
            <a:rPr lang="en-PH" dirty="0"/>
            <a:t>’)</a:t>
          </a:r>
        </a:p>
      </dgm:t>
    </dgm:pt>
    <dgm:pt modelId="{1F0D288B-8F1B-43BE-A5DF-EA9CAB087223}" type="parTrans" cxnId="{D9A5C5F4-DE3C-46A3-BE0D-21D3A37BDE84}">
      <dgm:prSet/>
      <dgm:spPr/>
      <dgm:t>
        <a:bodyPr/>
        <a:lstStyle/>
        <a:p>
          <a:endParaRPr lang="en-PH"/>
        </a:p>
      </dgm:t>
    </dgm:pt>
    <dgm:pt modelId="{F24741C2-FF5F-4F45-A250-8B6712B622C0}" type="sibTrans" cxnId="{D9A5C5F4-DE3C-46A3-BE0D-21D3A37BDE84}">
      <dgm:prSet/>
      <dgm:spPr/>
      <dgm:t>
        <a:bodyPr/>
        <a:lstStyle/>
        <a:p>
          <a:endParaRPr lang="en-PH"/>
        </a:p>
      </dgm:t>
    </dgm:pt>
    <dgm:pt modelId="{AA5F6F18-E160-4334-B212-329E826D78AD}">
      <dgm:prSet phldrT="[Text]"/>
      <dgm:spPr/>
      <dgm:t>
        <a:bodyPr/>
        <a:lstStyle/>
        <a:p>
          <a:r>
            <a:rPr lang="en-PH"/>
            <a:t>postHash</a:t>
          </a:r>
          <a:endParaRPr lang="en-PH" dirty="0"/>
        </a:p>
      </dgm:t>
    </dgm:pt>
    <dgm:pt modelId="{5C73391F-80AE-4F3D-BEB2-6474947F2786}" type="parTrans" cxnId="{56D9DD6D-4387-47FC-AF73-BA5EABFA754A}">
      <dgm:prSet/>
      <dgm:spPr/>
      <dgm:t>
        <a:bodyPr/>
        <a:lstStyle/>
        <a:p>
          <a:endParaRPr lang="en-PH"/>
        </a:p>
      </dgm:t>
    </dgm:pt>
    <dgm:pt modelId="{308B49AE-DFC5-4938-AD22-F0BB3B553026}" type="sibTrans" cxnId="{56D9DD6D-4387-47FC-AF73-BA5EABFA754A}">
      <dgm:prSet/>
      <dgm:spPr/>
      <dgm:t>
        <a:bodyPr/>
        <a:lstStyle/>
        <a:p>
          <a:endParaRPr lang="en-PH"/>
        </a:p>
      </dgm:t>
    </dgm:pt>
    <dgm:pt modelId="{281A9657-9233-4A19-8E61-5A6311990AA3}">
      <dgm:prSet phldrT="[Text]"/>
      <dgm:spPr/>
      <dgm:t>
        <a:bodyPr/>
        <a:lstStyle/>
        <a:p>
          <a:r>
            <a:rPr lang="en-PH" dirty="0"/>
            <a:t>datetime</a:t>
          </a:r>
        </a:p>
      </dgm:t>
    </dgm:pt>
    <dgm:pt modelId="{6D8B769E-8844-4802-B738-BE1757586807}" type="parTrans" cxnId="{3AEDDF6B-D476-4055-911F-73ACAAB849BF}">
      <dgm:prSet/>
      <dgm:spPr/>
      <dgm:t>
        <a:bodyPr/>
        <a:lstStyle/>
        <a:p>
          <a:endParaRPr lang="en-PH"/>
        </a:p>
      </dgm:t>
    </dgm:pt>
    <dgm:pt modelId="{666BBA1C-49B3-45B9-BBAC-B0E8099A6C1E}" type="sibTrans" cxnId="{3AEDDF6B-D476-4055-911F-73ACAAB849BF}">
      <dgm:prSet/>
      <dgm:spPr/>
      <dgm:t>
        <a:bodyPr/>
        <a:lstStyle/>
        <a:p>
          <a:endParaRPr lang="en-PH"/>
        </a:p>
      </dgm:t>
    </dgm:pt>
    <dgm:pt modelId="{95BEC12F-612B-4B92-88A5-9A41321E59D5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B23963D8-5A30-4268-907B-6DAD585F0DA8}" type="pres">
      <dgm:prSet presAssocID="{441C9BFF-8AD7-4827-90F5-60BEDCAF3705}" presName="thickLine" presStyleLbl="alignNode1" presStyleIdx="0" presStyleCnt="1"/>
      <dgm:spPr/>
    </dgm:pt>
    <dgm:pt modelId="{6D0E5FE4-D019-4AD3-997C-9765CDAC3BD0}" type="pres">
      <dgm:prSet presAssocID="{441C9BFF-8AD7-4827-90F5-60BEDCAF3705}" presName="horz1" presStyleCnt="0"/>
      <dgm:spPr/>
    </dgm:pt>
    <dgm:pt modelId="{6EED11E1-277E-4BCE-899E-7E85F38D2BB4}" type="pres">
      <dgm:prSet presAssocID="{441C9BFF-8AD7-4827-90F5-60BEDCAF3705}" presName="tx1" presStyleLbl="revTx" presStyleIdx="0" presStyleCnt="9"/>
      <dgm:spPr/>
    </dgm:pt>
    <dgm:pt modelId="{0AF0B191-F17D-4F56-A98D-4BC72D46B4C5}" type="pres">
      <dgm:prSet presAssocID="{441C9BFF-8AD7-4827-90F5-60BEDCAF3705}" presName="vert1" presStyleCnt="0"/>
      <dgm:spPr/>
    </dgm:pt>
    <dgm:pt modelId="{1282604B-A9BE-4A48-87F4-80B2DA0B902C}" type="pres">
      <dgm:prSet presAssocID="{6ABF1339-7BD6-4740-A413-8D7CDBD99A42}" presName="vertSpace2a" presStyleCnt="0"/>
      <dgm:spPr/>
    </dgm:pt>
    <dgm:pt modelId="{BCE25AFC-13C3-44F1-A010-ED8657163378}" type="pres">
      <dgm:prSet presAssocID="{6ABF1339-7BD6-4740-A413-8D7CDBD99A42}" presName="horz2" presStyleCnt="0"/>
      <dgm:spPr/>
    </dgm:pt>
    <dgm:pt modelId="{85005658-D5C1-4EA7-AF00-CFB5C395F15F}" type="pres">
      <dgm:prSet presAssocID="{6ABF1339-7BD6-4740-A413-8D7CDBD99A42}" presName="horzSpace2" presStyleCnt="0"/>
      <dgm:spPr/>
    </dgm:pt>
    <dgm:pt modelId="{617D0178-AC32-465E-B17F-9357C9E5E59B}" type="pres">
      <dgm:prSet presAssocID="{6ABF1339-7BD6-4740-A413-8D7CDBD99A42}" presName="tx2" presStyleLbl="revTx" presStyleIdx="1" presStyleCnt="9"/>
      <dgm:spPr/>
    </dgm:pt>
    <dgm:pt modelId="{1DE119EB-A6EB-4551-BC4E-D7658847F820}" type="pres">
      <dgm:prSet presAssocID="{6ABF1339-7BD6-4740-A413-8D7CDBD99A42}" presName="vert2" presStyleCnt="0"/>
      <dgm:spPr/>
    </dgm:pt>
    <dgm:pt modelId="{7CB34AA6-99B0-49CD-BF83-BB8CF1B80148}" type="pres">
      <dgm:prSet presAssocID="{6ABF1339-7BD6-4740-A413-8D7CDBD99A42}" presName="thinLine2b" presStyleLbl="callout" presStyleIdx="0" presStyleCnt="8"/>
      <dgm:spPr/>
    </dgm:pt>
    <dgm:pt modelId="{3F7F212E-EC6E-4AE0-BCA9-983B8071C013}" type="pres">
      <dgm:prSet presAssocID="{6ABF1339-7BD6-4740-A413-8D7CDBD99A42}" presName="vertSpace2b" presStyleCnt="0"/>
      <dgm:spPr/>
    </dgm:pt>
    <dgm:pt modelId="{2C6BF96F-B13C-4376-A3A5-32363918BAF5}" type="pres">
      <dgm:prSet presAssocID="{6D24B7D6-ABA3-4ACD-9848-1B4FB709F2DA}" presName="horz2" presStyleCnt="0"/>
      <dgm:spPr/>
    </dgm:pt>
    <dgm:pt modelId="{057F220F-D3FF-4D77-BFBB-704903EE2FE0}" type="pres">
      <dgm:prSet presAssocID="{6D24B7D6-ABA3-4ACD-9848-1B4FB709F2DA}" presName="horzSpace2" presStyleCnt="0"/>
      <dgm:spPr/>
    </dgm:pt>
    <dgm:pt modelId="{88200002-FE15-4159-8C5B-AFFA9019A841}" type="pres">
      <dgm:prSet presAssocID="{6D24B7D6-ABA3-4ACD-9848-1B4FB709F2DA}" presName="tx2" presStyleLbl="revTx" presStyleIdx="2" presStyleCnt="9"/>
      <dgm:spPr/>
    </dgm:pt>
    <dgm:pt modelId="{546B5E60-43E7-464F-BAFF-EEC2A2E5B659}" type="pres">
      <dgm:prSet presAssocID="{6D24B7D6-ABA3-4ACD-9848-1B4FB709F2DA}" presName="vert2" presStyleCnt="0"/>
      <dgm:spPr/>
    </dgm:pt>
    <dgm:pt modelId="{D043A21F-0090-4A8B-804E-B9EABE86DBD9}" type="pres">
      <dgm:prSet presAssocID="{6D24B7D6-ABA3-4ACD-9848-1B4FB709F2DA}" presName="thinLine2b" presStyleLbl="callout" presStyleIdx="1" presStyleCnt="8"/>
      <dgm:spPr/>
    </dgm:pt>
    <dgm:pt modelId="{8D7F3B28-59D3-44FA-8B0D-823DC44A6652}" type="pres">
      <dgm:prSet presAssocID="{6D24B7D6-ABA3-4ACD-9848-1B4FB709F2DA}" presName="vertSpace2b" presStyleCnt="0"/>
      <dgm:spPr/>
    </dgm:pt>
    <dgm:pt modelId="{4D6F3D9F-31BB-4813-A5FD-78E310906BDF}" type="pres">
      <dgm:prSet presAssocID="{3BDD1869-3F51-4563-9D9D-84B834A07678}" presName="horz2" presStyleCnt="0"/>
      <dgm:spPr/>
    </dgm:pt>
    <dgm:pt modelId="{D72510E2-0916-4971-9AA8-9B2717FBA64C}" type="pres">
      <dgm:prSet presAssocID="{3BDD1869-3F51-4563-9D9D-84B834A07678}" presName="horzSpace2" presStyleCnt="0"/>
      <dgm:spPr/>
    </dgm:pt>
    <dgm:pt modelId="{F17C91F3-F1EF-416C-9781-89F0FDCED3AC}" type="pres">
      <dgm:prSet presAssocID="{3BDD1869-3F51-4563-9D9D-84B834A07678}" presName="tx2" presStyleLbl="revTx" presStyleIdx="3" presStyleCnt="9"/>
      <dgm:spPr/>
    </dgm:pt>
    <dgm:pt modelId="{80CB68F8-14B5-4B81-8E73-CB7C3A59D67D}" type="pres">
      <dgm:prSet presAssocID="{3BDD1869-3F51-4563-9D9D-84B834A07678}" presName="vert2" presStyleCnt="0"/>
      <dgm:spPr/>
    </dgm:pt>
    <dgm:pt modelId="{1B2B6C0B-3DCB-45D5-BC50-DBBFD4209581}" type="pres">
      <dgm:prSet presAssocID="{3BDD1869-3F51-4563-9D9D-84B834A07678}" presName="thinLine2b" presStyleLbl="callout" presStyleIdx="2" presStyleCnt="8"/>
      <dgm:spPr/>
    </dgm:pt>
    <dgm:pt modelId="{99C82FEC-EAA0-453B-969A-3BBDEC1C76BE}" type="pres">
      <dgm:prSet presAssocID="{3BDD1869-3F51-4563-9D9D-84B834A07678}" presName="vertSpace2b" presStyleCnt="0"/>
      <dgm:spPr/>
    </dgm:pt>
    <dgm:pt modelId="{9A6366F6-04DE-4105-A65B-A603CE0B0CF9}" type="pres">
      <dgm:prSet presAssocID="{FB24214A-7974-447B-8C92-1C90C0B8EE5D}" presName="horz2" presStyleCnt="0"/>
      <dgm:spPr/>
    </dgm:pt>
    <dgm:pt modelId="{C9FA03CD-9688-4E7A-B0BF-9C2D869F5D06}" type="pres">
      <dgm:prSet presAssocID="{FB24214A-7974-447B-8C92-1C90C0B8EE5D}" presName="horzSpace2" presStyleCnt="0"/>
      <dgm:spPr/>
    </dgm:pt>
    <dgm:pt modelId="{54B9F1D3-349E-4F29-8296-6CEDCF5668FB}" type="pres">
      <dgm:prSet presAssocID="{FB24214A-7974-447B-8C92-1C90C0B8EE5D}" presName="tx2" presStyleLbl="revTx" presStyleIdx="4" presStyleCnt="9"/>
      <dgm:spPr/>
    </dgm:pt>
    <dgm:pt modelId="{9318C02B-C2E1-43BC-8930-E16D46012391}" type="pres">
      <dgm:prSet presAssocID="{FB24214A-7974-447B-8C92-1C90C0B8EE5D}" presName="vert2" presStyleCnt="0"/>
      <dgm:spPr/>
    </dgm:pt>
    <dgm:pt modelId="{52088E0D-C3BF-4C0C-BCB3-3EC8C2AC9DA2}" type="pres">
      <dgm:prSet presAssocID="{FB24214A-7974-447B-8C92-1C90C0B8EE5D}" presName="thinLine2b" presStyleLbl="callout" presStyleIdx="3" presStyleCnt="8"/>
      <dgm:spPr/>
    </dgm:pt>
    <dgm:pt modelId="{C12D794D-6513-4173-AE1C-4426723B2B1B}" type="pres">
      <dgm:prSet presAssocID="{FB24214A-7974-447B-8C92-1C90C0B8EE5D}" presName="vertSpace2b" presStyleCnt="0"/>
      <dgm:spPr/>
    </dgm:pt>
    <dgm:pt modelId="{94B75FBB-D2B6-4F94-979D-69F1904D1D78}" type="pres">
      <dgm:prSet presAssocID="{F9EBD553-F575-4162-A43A-B8B6382E1BCF}" presName="horz2" presStyleCnt="0"/>
      <dgm:spPr/>
    </dgm:pt>
    <dgm:pt modelId="{AE1D1F8A-11AC-485B-835C-5C624E1E0FC7}" type="pres">
      <dgm:prSet presAssocID="{F9EBD553-F575-4162-A43A-B8B6382E1BCF}" presName="horzSpace2" presStyleCnt="0"/>
      <dgm:spPr/>
    </dgm:pt>
    <dgm:pt modelId="{DFD068B0-542F-4DE4-994B-0B61AD10AEFD}" type="pres">
      <dgm:prSet presAssocID="{F9EBD553-F575-4162-A43A-B8B6382E1BCF}" presName="tx2" presStyleLbl="revTx" presStyleIdx="5" presStyleCnt="9"/>
      <dgm:spPr/>
    </dgm:pt>
    <dgm:pt modelId="{2A36F9F5-5A75-43FD-A311-20126DFC3653}" type="pres">
      <dgm:prSet presAssocID="{F9EBD553-F575-4162-A43A-B8B6382E1BCF}" presName="vert2" presStyleCnt="0"/>
      <dgm:spPr/>
    </dgm:pt>
    <dgm:pt modelId="{5D1B674A-EB9E-449D-9DFE-2BD35675B4CC}" type="pres">
      <dgm:prSet presAssocID="{F9EBD553-F575-4162-A43A-B8B6382E1BCF}" presName="thinLine2b" presStyleLbl="callout" presStyleIdx="4" presStyleCnt="8"/>
      <dgm:spPr/>
    </dgm:pt>
    <dgm:pt modelId="{D6345527-7BA4-49E2-A591-EE5A62E71112}" type="pres">
      <dgm:prSet presAssocID="{F9EBD553-F575-4162-A43A-B8B6382E1BCF}" presName="vertSpace2b" presStyleCnt="0"/>
      <dgm:spPr/>
    </dgm:pt>
    <dgm:pt modelId="{886EA3F9-F635-4D84-9AB6-88F96895C15E}" type="pres">
      <dgm:prSet presAssocID="{CB4A2B94-0E2B-4811-B065-5BE4B05E7185}" presName="horz2" presStyleCnt="0"/>
      <dgm:spPr/>
    </dgm:pt>
    <dgm:pt modelId="{8FC21090-F2EB-4A37-8B9D-6F303A4E6199}" type="pres">
      <dgm:prSet presAssocID="{CB4A2B94-0E2B-4811-B065-5BE4B05E7185}" presName="horzSpace2" presStyleCnt="0"/>
      <dgm:spPr/>
    </dgm:pt>
    <dgm:pt modelId="{87D106C8-16C6-42CF-8CED-D3D24EB67C1D}" type="pres">
      <dgm:prSet presAssocID="{CB4A2B94-0E2B-4811-B065-5BE4B05E7185}" presName="tx2" presStyleLbl="revTx" presStyleIdx="6" presStyleCnt="9"/>
      <dgm:spPr/>
    </dgm:pt>
    <dgm:pt modelId="{9CC7A78D-0DBD-4682-910F-77F97FAE4D42}" type="pres">
      <dgm:prSet presAssocID="{CB4A2B94-0E2B-4811-B065-5BE4B05E7185}" presName="vert2" presStyleCnt="0"/>
      <dgm:spPr/>
    </dgm:pt>
    <dgm:pt modelId="{20F1D7F6-EC48-461B-B3AD-9E05401386ED}" type="pres">
      <dgm:prSet presAssocID="{CB4A2B94-0E2B-4811-B065-5BE4B05E7185}" presName="thinLine2b" presStyleLbl="callout" presStyleIdx="5" presStyleCnt="8"/>
      <dgm:spPr/>
    </dgm:pt>
    <dgm:pt modelId="{E7A903F0-CFAD-45B7-A8CE-294F30A8BF6A}" type="pres">
      <dgm:prSet presAssocID="{CB4A2B94-0E2B-4811-B065-5BE4B05E7185}" presName="vertSpace2b" presStyleCnt="0"/>
      <dgm:spPr/>
    </dgm:pt>
    <dgm:pt modelId="{730275E1-B141-484F-94E0-AE46E28CC214}" type="pres">
      <dgm:prSet presAssocID="{AA5F6F18-E160-4334-B212-329E826D78AD}" presName="horz2" presStyleCnt="0"/>
      <dgm:spPr/>
    </dgm:pt>
    <dgm:pt modelId="{48369354-2903-4600-AB55-1DADE6A5EE38}" type="pres">
      <dgm:prSet presAssocID="{AA5F6F18-E160-4334-B212-329E826D78AD}" presName="horzSpace2" presStyleCnt="0"/>
      <dgm:spPr/>
    </dgm:pt>
    <dgm:pt modelId="{979FF8CD-217C-487E-B1CB-BE83B0E89B74}" type="pres">
      <dgm:prSet presAssocID="{AA5F6F18-E160-4334-B212-329E826D78AD}" presName="tx2" presStyleLbl="revTx" presStyleIdx="7" presStyleCnt="9"/>
      <dgm:spPr/>
    </dgm:pt>
    <dgm:pt modelId="{10C7C8F6-2C26-4AB4-B571-39F39D2BA878}" type="pres">
      <dgm:prSet presAssocID="{AA5F6F18-E160-4334-B212-329E826D78AD}" presName="vert2" presStyleCnt="0"/>
      <dgm:spPr/>
    </dgm:pt>
    <dgm:pt modelId="{01BCB8D6-D9A8-4C02-A617-FCE68BD353E5}" type="pres">
      <dgm:prSet presAssocID="{AA5F6F18-E160-4334-B212-329E826D78AD}" presName="thinLine2b" presStyleLbl="callout" presStyleIdx="6" presStyleCnt="8"/>
      <dgm:spPr/>
    </dgm:pt>
    <dgm:pt modelId="{AAF0EE98-3A55-4C44-A21F-7261338E0D9D}" type="pres">
      <dgm:prSet presAssocID="{AA5F6F18-E160-4334-B212-329E826D78AD}" presName="vertSpace2b" presStyleCnt="0"/>
      <dgm:spPr/>
    </dgm:pt>
    <dgm:pt modelId="{F59CE31E-0E01-4523-84F0-2F5214C63D87}" type="pres">
      <dgm:prSet presAssocID="{281A9657-9233-4A19-8E61-5A6311990AA3}" presName="horz2" presStyleCnt="0"/>
      <dgm:spPr/>
    </dgm:pt>
    <dgm:pt modelId="{061D9BD2-334F-4482-9364-54808AE3A934}" type="pres">
      <dgm:prSet presAssocID="{281A9657-9233-4A19-8E61-5A6311990AA3}" presName="horzSpace2" presStyleCnt="0"/>
      <dgm:spPr/>
    </dgm:pt>
    <dgm:pt modelId="{E8BDECF6-C59D-4844-BC45-87B3F747C94E}" type="pres">
      <dgm:prSet presAssocID="{281A9657-9233-4A19-8E61-5A6311990AA3}" presName="tx2" presStyleLbl="revTx" presStyleIdx="8" presStyleCnt="9"/>
      <dgm:spPr/>
    </dgm:pt>
    <dgm:pt modelId="{8D4FE7E2-B32B-42D1-80CA-24AEAC640766}" type="pres">
      <dgm:prSet presAssocID="{281A9657-9233-4A19-8E61-5A6311990AA3}" presName="vert2" presStyleCnt="0"/>
      <dgm:spPr/>
    </dgm:pt>
    <dgm:pt modelId="{AA6A103B-815F-4263-BE2C-63EDBE02E68F}" type="pres">
      <dgm:prSet presAssocID="{281A9657-9233-4A19-8E61-5A6311990AA3}" presName="thinLine2b" presStyleLbl="callout" presStyleIdx="7" presStyleCnt="8"/>
      <dgm:spPr/>
    </dgm:pt>
    <dgm:pt modelId="{BF5C3DC4-192D-4340-AD14-B4FD12D373DE}" type="pres">
      <dgm:prSet presAssocID="{281A9657-9233-4A19-8E61-5A6311990AA3}" presName="vertSpace2b" presStyleCnt="0"/>
      <dgm:spPr/>
    </dgm:pt>
  </dgm:ptLst>
  <dgm:cxnLst>
    <dgm:cxn modelId="{0B1D6303-F598-46AB-A776-35E13E5F3FA7}" srcId="{441C9BFF-8AD7-4827-90F5-60BEDCAF3705}" destId="{6D24B7D6-ABA3-4ACD-9848-1B4FB709F2DA}" srcOrd="1" destOrd="0" parTransId="{EE6E1FC3-6520-45CF-B2F3-A5E21E685A9C}" sibTransId="{3E78A71E-645D-458C-93B4-D3C3BEB06C52}"/>
    <dgm:cxn modelId="{1063CA1D-12FF-4E28-BB24-D31A5A33AD7F}" type="presOf" srcId="{6D24B7D6-ABA3-4ACD-9848-1B4FB709F2DA}" destId="{88200002-FE15-4159-8C5B-AFFA9019A841}" srcOrd="0" destOrd="0" presId="urn:microsoft.com/office/officeart/2008/layout/LinedList"/>
    <dgm:cxn modelId="{F8610F5D-1384-4B64-9CF1-D15B05950D1B}" type="presOf" srcId="{34BEB75E-ED6D-4113-9F50-1BF5F1954990}" destId="{95BEC12F-612B-4B92-88A5-9A41321E59D5}" srcOrd="0" destOrd="0" presId="urn:microsoft.com/office/officeart/2008/layout/LinedList"/>
    <dgm:cxn modelId="{3AEDDF6B-D476-4055-911F-73ACAAB849BF}" srcId="{441C9BFF-8AD7-4827-90F5-60BEDCAF3705}" destId="{281A9657-9233-4A19-8E61-5A6311990AA3}" srcOrd="7" destOrd="0" parTransId="{6D8B769E-8844-4802-B738-BE1757586807}" sibTransId="{666BBA1C-49B3-45B9-BBAC-B0E8099A6C1E}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56D9DD6D-4387-47FC-AF73-BA5EABFA754A}" srcId="{441C9BFF-8AD7-4827-90F5-60BEDCAF3705}" destId="{AA5F6F18-E160-4334-B212-329E826D78AD}" srcOrd="6" destOrd="0" parTransId="{5C73391F-80AE-4F3D-BEB2-6474947F2786}" sibTransId="{308B49AE-DFC5-4938-AD22-F0BB3B553026}"/>
    <dgm:cxn modelId="{8D241C70-35B5-4391-B735-2AF37B06EC9F}" type="presOf" srcId="{441C9BFF-8AD7-4827-90F5-60BEDCAF3705}" destId="{6EED11E1-277E-4BCE-899E-7E85F38D2BB4}" srcOrd="0" destOrd="0" presId="urn:microsoft.com/office/officeart/2008/layout/LinedList"/>
    <dgm:cxn modelId="{FE765853-9537-4213-99E3-C60980450B67}" srcId="{441C9BFF-8AD7-4827-90F5-60BEDCAF3705}" destId="{FB24214A-7974-447B-8C92-1C90C0B8EE5D}" srcOrd="3" destOrd="0" parTransId="{192F11B6-DE5F-4749-86A9-BCADE8B19AF6}" sibTransId="{ED1A457A-48D8-42DB-8C9B-4A828A130E82}"/>
    <dgm:cxn modelId="{2670CB58-AAF3-4280-986D-0844AEE9CA92}" type="presOf" srcId="{FB24214A-7974-447B-8C92-1C90C0B8EE5D}" destId="{54B9F1D3-349E-4F29-8296-6CEDCF5668FB}" srcOrd="0" destOrd="0" presId="urn:microsoft.com/office/officeart/2008/layout/LinedList"/>
    <dgm:cxn modelId="{5ACB6E79-C903-4C74-9B1A-654F0B0B6F2D}" type="presOf" srcId="{CB4A2B94-0E2B-4811-B065-5BE4B05E7185}" destId="{87D106C8-16C6-42CF-8CED-D3D24EB67C1D}" srcOrd="0" destOrd="0" presId="urn:microsoft.com/office/officeart/2008/layout/LinedList"/>
    <dgm:cxn modelId="{0CDA1292-9F44-4399-84D4-78E0F9D261E9}" srcId="{441C9BFF-8AD7-4827-90F5-60BEDCAF3705}" destId="{6ABF1339-7BD6-4740-A413-8D7CDBD99A42}" srcOrd="0" destOrd="0" parTransId="{74C9DC08-D3C2-4644-84CD-ECBE85D09BFD}" sibTransId="{B4254E01-A436-40DB-B2DD-05B9A5ED0C34}"/>
    <dgm:cxn modelId="{C83D269A-F943-4EA8-892E-327B53509792}" type="presOf" srcId="{F9EBD553-F575-4162-A43A-B8B6382E1BCF}" destId="{DFD068B0-542F-4DE4-994B-0B61AD10AEFD}" srcOrd="0" destOrd="0" presId="urn:microsoft.com/office/officeart/2008/layout/LinedList"/>
    <dgm:cxn modelId="{76D974AD-0C4E-493A-A1C3-9DB27C2224DA}" type="presOf" srcId="{6ABF1339-7BD6-4740-A413-8D7CDBD99A42}" destId="{617D0178-AC32-465E-B17F-9357C9E5E59B}" srcOrd="0" destOrd="0" presId="urn:microsoft.com/office/officeart/2008/layout/LinedList"/>
    <dgm:cxn modelId="{E2F901CE-CB40-462A-93FE-3DDD2B96B0C7}" srcId="{441C9BFF-8AD7-4827-90F5-60BEDCAF3705}" destId="{3BDD1869-3F51-4563-9D9D-84B834A07678}" srcOrd="2" destOrd="0" parTransId="{E945E201-59EE-4D2E-AC77-541187AA5DC0}" sibTransId="{A166EDED-D128-4B07-983C-F34EB043AFD9}"/>
    <dgm:cxn modelId="{118EF4D1-0A3B-4BD2-A238-4114B0F4B925}" type="presOf" srcId="{AA5F6F18-E160-4334-B212-329E826D78AD}" destId="{979FF8CD-217C-487E-B1CB-BE83B0E89B74}" srcOrd="0" destOrd="0" presId="urn:microsoft.com/office/officeart/2008/layout/LinedList"/>
    <dgm:cxn modelId="{42FCFAD1-236A-4A87-AF1F-530F8F9003AC}" type="presOf" srcId="{281A9657-9233-4A19-8E61-5A6311990AA3}" destId="{E8BDECF6-C59D-4844-BC45-87B3F747C94E}" srcOrd="0" destOrd="0" presId="urn:microsoft.com/office/officeart/2008/layout/LinedList"/>
    <dgm:cxn modelId="{A6D74ADC-32AE-40FE-919D-182580F1311C}" srcId="{441C9BFF-8AD7-4827-90F5-60BEDCAF3705}" destId="{F9EBD553-F575-4162-A43A-B8B6382E1BCF}" srcOrd="4" destOrd="0" parTransId="{0F2B0200-52CF-40A5-9492-3D3B0CC999B8}" sibTransId="{E9894FD6-7855-46CE-AD9A-DDCFACCE8875}"/>
    <dgm:cxn modelId="{D9A5C5F4-DE3C-46A3-BE0D-21D3A37BDE84}" srcId="{441C9BFF-8AD7-4827-90F5-60BEDCAF3705}" destId="{CB4A2B94-0E2B-4811-B065-5BE4B05E7185}" srcOrd="5" destOrd="0" parTransId="{1F0D288B-8F1B-43BE-A5DF-EA9CAB087223}" sibTransId="{F24741C2-FF5F-4F45-A250-8B6712B622C0}"/>
    <dgm:cxn modelId="{3DEFF9F9-A958-4704-9ADB-1B1CB0E8997F}" type="presOf" srcId="{3BDD1869-3F51-4563-9D9D-84B834A07678}" destId="{F17C91F3-F1EF-416C-9781-89F0FDCED3AC}" srcOrd="0" destOrd="0" presId="urn:microsoft.com/office/officeart/2008/layout/LinedList"/>
    <dgm:cxn modelId="{7B75F0CC-E77C-40E5-8E9C-1F2028F4A902}" type="presParOf" srcId="{95BEC12F-612B-4B92-88A5-9A41321E59D5}" destId="{B23963D8-5A30-4268-907B-6DAD585F0DA8}" srcOrd="0" destOrd="0" presId="urn:microsoft.com/office/officeart/2008/layout/LinedList"/>
    <dgm:cxn modelId="{510A29B9-85AC-42FD-9D2A-122E77D21792}" type="presParOf" srcId="{95BEC12F-612B-4B92-88A5-9A41321E59D5}" destId="{6D0E5FE4-D019-4AD3-997C-9765CDAC3BD0}" srcOrd="1" destOrd="0" presId="urn:microsoft.com/office/officeart/2008/layout/LinedList"/>
    <dgm:cxn modelId="{D485A923-5640-4E50-B223-E97A63636BA8}" type="presParOf" srcId="{6D0E5FE4-D019-4AD3-997C-9765CDAC3BD0}" destId="{6EED11E1-277E-4BCE-899E-7E85F38D2BB4}" srcOrd="0" destOrd="0" presId="urn:microsoft.com/office/officeart/2008/layout/LinedList"/>
    <dgm:cxn modelId="{8BE106D4-DC19-4A8B-8E8B-EF5C50BE1F4E}" type="presParOf" srcId="{6D0E5FE4-D019-4AD3-997C-9765CDAC3BD0}" destId="{0AF0B191-F17D-4F56-A98D-4BC72D46B4C5}" srcOrd="1" destOrd="0" presId="urn:microsoft.com/office/officeart/2008/layout/LinedList"/>
    <dgm:cxn modelId="{B1A72D0F-C16D-43AA-90C3-CBDA15CDD0FF}" type="presParOf" srcId="{0AF0B191-F17D-4F56-A98D-4BC72D46B4C5}" destId="{1282604B-A9BE-4A48-87F4-80B2DA0B902C}" srcOrd="0" destOrd="0" presId="urn:microsoft.com/office/officeart/2008/layout/LinedList"/>
    <dgm:cxn modelId="{12E4DE5A-3F45-41E8-AF07-95D338660D17}" type="presParOf" srcId="{0AF0B191-F17D-4F56-A98D-4BC72D46B4C5}" destId="{BCE25AFC-13C3-44F1-A010-ED8657163378}" srcOrd="1" destOrd="0" presId="urn:microsoft.com/office/officeart/2008/layout/LinedList"/>
    <dgm:cxn modelId="{8600F6A9-1967-4293-BB26-D3C1739A3D45}" type="presParOf" srcId="{BCE25AFC-13C3-44F1-A010-ED8657163378}" destId="{85005658-D5C1-4EA7-AF00-CFB5C395F15F}" srcOrd="0" destOrd="0" presId="urn:microsoft.com/office/officeart/2008/layout/LinedList"/>
    <dgm:cxn modelId="{AFDFCC28-1A00-425B-B521-5534DD8CC790}" type="presParOf" srcId="{BCE25AFC-13C3-44F1-A010-ED8657163378}" destId="{617D0178-AC32-465E-B17F-9357C9E5E59B}" srcOrd="1" destOrd="0" presId="urn:microsoft.com/office/officeart/2008/layout/LinedList"/>
    <dgm:cxn modelId="{9B6DCA99-F1D4-48DB-AEEE-7E80DA265256}" type="presParOf" srcId="{BCE25AFC-13C3-44F1-A010-ED8657163378}" destId="{1DE119EB-A6EB-4551-BC4E-D7658847F820}" srcOrd="2" destOrd="0" presId="urn:microsoft.com/office/officeart/2008/layout/LinedList"/>
    <dgm:cxn modelId="{2BACC05F-A775-47AF-882C-85FF75D74BDF}" type="presParOf" srcId="{0AF0B191-F17D-4F56-A98D-4BC72D46B4C5}" destId="{7CB34AA6-99B0-49CD-BF83-BB8CF1B80148}" srcOrd="2" destOrd="0" presId="urn:microsoft.com/office/officeart/2008/layout/LinedList"/>
    <dgm:cxn modelId="{1CDE2806-7A32-48FD-95B1-E47F39119C4B}" type="presParOf" srcId="{0AF0B191-F17D-4F56-A98D-4BC72D46B4C5}" destId="{3F7F212E-EC6E-4AE0-BCA9-983B8071C013}" srcOrd="3" destOrd="0" presId="urn:microsoft.com/office/officeart/2008/layout/LinedList"/>
    <dgm:cxn modelId="{A4DE71BB-77E5-48FE-A47D-8FE02133F80B}" type="presParOf" srcId="{0AF0B191-F17D-4F56-A98D-4BC72D46B4C5}" destId="{2C6BF96F-B13C-4376-A3A5-32363918BAF5}" srcOrd="4" destOrd="0" presId="urn:microsoft.com/office/officeart/2008/layout/LinedList"/>
    <dgm:cxn modelId="{AAC2B68B-0270-438E-9821-DA1F5838A123}" type="presParOf" srcId="{2C6BF96F-B13C-4376-A3A5-32363918BAF5}" destId="{057F220F-D3FF-4D77-BFBB-704903EE2FE0}" srcOrd="0" destOrd="0" presId="urn:microsoft.com/office/officeart/2008/layout/LinedList"/>
    <dgm:cxn modelId="{BAB4FDEB-801C-4D8F-9EE7-2A48B8AD96AE}" type="presParOf" srcId="{2C6BF96F-B13C-4376-A3A5-32363918BAF5}" destId="{88200002-FE15-4159-8C5B-AFFA9019A841}" srcOrd="1" destOrd="0" presId="urn:microsoft.com/office/officeart/2008/layout/LinedList"/>
    <dgm:cxn modelId="{7C8CAAC7-1F09-4E1F-9ADE-630F0DCE0C96}" type="presParOf" srcId="{2C6BF96F-B13C-4376-A3A5-32363918BAF5}" destId="{546B5E60-43E7-464F-BAFF-EEC2A2E5B659}" srcOrd="2" destOrd="0" presId="urn:microsoft.com/office/officeart/2008/layout/LinedList"/>
    <dgm:cxn modelId="{0925458F-2ACC-43EE-A9D1-DF8091008556}" type="presParOf" srcId="{0AF0B191-F17D-4F56-A98D-4BC72D46B4C5}" destId="{D043A21F-0090-4A8B-804E-B9EABE86DBD9}" srcOrd="5" destOrd="0" presId="urn:microsoft.com/office/officeart/2008/layout/LinedList"/>
    <dgm:cxn modelId="{9707AB05-74DB-4B67-8FCA-A12965B5546C}" type="presParOf" srcId="{0AF0B191-F17D-4F56-A98D-4BC72D46B4C5}" destId="{8D7F3B28-59D3-44FA-8B0D-823DC44A6652}" srcOrd="6" destOrd="0" presId="urn:microsoft.com/office/officeart/2008/layout/LinedList"/>
    <dgm:cxn modelId="{9C6A3406-B5E9-43DB-923B-95724307BB5A}" type="presParOf" srcId="{0AF0B191-F17D-4F56-A98D-4BC72D46B4C5}" destId="{4D6F3D9F-31BB-4813-A5FD-78E310906BDF}" srcOrd="7" destOrd="0" presId="urn:microsoft.com/office/officeart/2008/layout/LinedList"/>
    <dgm:cxn modelId="{EF761986-63E4-4C1B-A5B7-D71D78E085E7}" type="presParOf" srcId="{4D6F3D9F-31BB-4813-A5FD-78E310906BDF}" destId="{D72510E2-0916-4971-9AA8-9B2717FBA64C}" srcOrd="0" destOrd="0" presId="urn:microsoft.com/office/officeart/2008/layout/LinedList"/>
    <dgm:cxn modelId="{85BA6235-C143-436B-9E67-2796FF01F199}" type="presParOf" srcId="{4D6F3D9F-31BB-4813-A5FD-78E310906BDF}" destId="{F17C91F3-F1EF-416C-9781-89F0FDCED3AC}" srcOrd="1" destOrd="0" presId="urn:microsoft.com/office/officeart/2008/layout/LinedList"/>
    <dgm:cxn modelId="{BAF6A606-C427-4E76-B1E2-A8A38801C16C}" type="presParOf" srcId="{4D6F3D9F-31BB-4813-A5FD-78E310906BDF}" destId="{80CB68F8-14B5-4B81-8E73-CB7C3A59D67D}" srcOrd="2" destOrd="0" presId="urn:microsoft.com/office/officeart/2008/layout/LinedList"/>
    <dgm:cxn modelId="{BB0A17B6-067D-41B9-87E9-EA80B22EC47C}" type="presParOf" srcId="{0AF0B191-F17D-4F56-A98D-4BC72D46B4C5}" destId="{1B2B6C0B-3DCB-45D5-BC50-DBBFD4209581}" srcOrd="8" destOrd="0" presId="urn:microsoft.com/office/officeart/2008/layout/LinedList"/>
    <dgm:cxn modelId="{1C393C4F-2E6A-4FED-AD9A-44397D2F6E22}" type="presParOf" srcId="{0AF0B191-F17D-4F56-A98D-4BC72D46B4C5}" destId="{99C82FEC-EAA0-453B-969A-3BBDEC1C76BE}" srcOrd="9" destOrd="0" presId="urn:microsoft.com/office/officeart/2008/layout/LinedList"/>
    <dgm:cxn modelId="{12A095D0-E0D0-4658-9129-94D5C3E88A78}" type="presParOf" srcId="{0AF0B191-F17D-4F56-A98D-4BC72D46B4C5}" destId="{9A6366F6-04DE-4105-A65B-A603CE0B0CF9}" srcOrd="10" destOrd="0" presId="urn:microsoft.com/office/officeart/2008/layout/LinedList"/>
    <dgm:cxn modelId="{FE8A43F1-B9A2-47A2-8D26-F48B9A134460}" type="presParOf" srcId="{9A6366F6-04DE-4105-A65B-A603CE0B0CF9}" destId="{C9FA03CD-9688-4E7A-B0BF-9C2D869F5D06}" srcOrd="0" destOrd="0" presId="urn:microsoft.com/office/officeart/2008/layout/LinedList"/>
    <dgm:cxn modelId="{BFBFBED8-FFC3-45F1-939F-D8DB0550F70C}" type="presParOf" srcId="{9A6366F6-04DE-4105-A65B-A603CE0B0CF9}" destId="{54B9F1D3-349E-4F29-8296-6CEDCF5668FB}" srcOrd="1" destOrd="0" presId="urn:microsoft.com/office/officeart/2008/layout/LinedList"/>
    <dgm:cxn modelId="{BAF16665-F28E-4CAF-A542-A285D8D77A81}" type="presParOf" srcId="{9A6366F6-04DE-4105-A65B-A603CE0B0CF9}" destId="{9318C02B-C2E1-43BC-8930-E16D46012391}" srcOrd="2" destOrd="0" presId="urn:microsoft.com/office/officeart/2008/layout/LinedList"/>
    <dgm:cxn modelId="{D22B12BB-9E89-415A-8B26-97101EF03B75}" type="presParOf" srcId="{0AF0B191-F17D-4F56-A98D-4BC72D46B4C5}" destId="{52088E0D-C3BF-4C0C-BCB3-3EC8C2AC9DA2}" srcOrd="11" destOrd="0" presId="urn:microsoft.com/office/officeart/2008/layout/LinedList"/>
    <dgm:cxn modelId="{044AF72E-DF32-4E8D-80AC-F935F1CE7FA7}" type="presParOf" srcId="{0AF0B191-F17D-4F56-A98D-4BC72D46B4C5}" destId="{C12D794D-6513-4173-AE1C-4426723B2B1B}" srcOrd="12" destOrd="0" presId="urn:microsoft.com/office/officeart/2008/layout/LinedList"/>
    <dgm:cxn modelId="{5F2E6542-E94E-4D1E-BE95-C95BDF23B44B}" type="presParOf" srcId="{0AF0B191-F17D-4F56-A98D-4BC72D46B4C5}" destId="{94B75FBB-D2B6-4F94-979D-69F1904D1D78}" srcOrd="13" destOrd="0" presId="urn:microsoft.com/office/officeart/2008/layout/LinedList"/>
    <dgm:cxn modelId="{813A840B-AD01-4DB4-9837-69F8B9DC7B6C}" type="presParOf" srcId="{94B75FBB-D2B6-4F94-979D-69F1904D1D78}" destId="{AE1D1F8A-11AC-485B-835C-5C624E1E0FC7}" srcOrd="0" destOrd="0" presId="urn:microsoft.com/office/officeart/2008/layout/LinedList"/>
    <dgm:cxn modelId="{C70ED193-141A-405F-82C1-303F17CBFB7A}" type="presParOf" srcId="{94B75FBB-D2B6-4F94-979D-69F1904D1D78}" destId="{DFD068B0-542F-4DE4-994B-0B61AD10AEFD}" srcOrd="1" destOrd="0" presId="urn:microsoft.com/office/officeart/2008/layout/LinedList"/>
    <dgm:cxn modelId="{AA9BC914-892E-497A-AF40-7E567451F899}" type="presParOf" srcId="{94B75FBB-D2B6-4F94-979D-69F1904D1D78}" destId="{2A36F9F5-5A75-43FD-A311-20126DFC3653}" srcOrd="2" destOrd="0" presId="urn:microsoft.com/office/officeart/2008/layout/LinedList"/>
    <dgm:cxn modelId="{A834A41C-769B-4CC1-884F-19EDD9FF305A}" type="presParOf" srcId="{0AF0B191-F17D-4F56-A98D-4BC72D46B4C5}" destId="{5D1B674A-EB9E-449D-9DFE-2BD35675B4CC}" srcOrd="14" destOrd="0" presId="urn:microsoft.com/office/officeart/2008/layout/LinedList"/>
    <dgm:cxn modelId="{6BACC78B-E54E-417A-AFB7-99D1EFE99130}" type="presParOf" srcId="{0AF0B191-F17D-4F56-A98D-4BC72D46B4C5}" destId="{D6345527-7BA4-49E2-A591-EE5A62E71112}" srcOrd="15" destOrd="0" presId="urn:microsoft.com/office/officeart/2008/layout/LinedList"/>
    <dgm:cxn modelId="{4BDFAA3F-316F-450B-AEA2-944AA1E45E68}" type="presParOf" srcId="{0AF0B191-F17D-4F56-A98D-4BC72D46B4C5}" destId="{886EA3F9-F635-4D84-9AB6-88F96895C15E}" srcOrd="16" destOrd="0" presId="urn:microsoft.com/office/officeart/2008/layout/LinedList"/>
    <dgm:cxn modelId="{CA355E6B-E8F7-422E-AF94-C3E4B01B733B}" type="presParOf" srcId="{886EA3F9-F635-4D84-9AB6-88F96895C15E}" destId="{8FC21090-F2EB-4A37-8B9D-6F303A4E6199}" srcOrd="0" destOrd="0" presId="urn:microsoft.com/office/officeart/2008/layout/LinedList"/>
    <dgm:cxn modelId="{4087A048-7077-4E24-A62B-015816CCDBA9}" type="presParOf" srcId="{886EA3F9-F635-4D84-9AB6-88F96895C15E}" destId="{87D106C8-16C6-42CF-8CED-D3D24EB67C1D}" srcOrd="1" destOrd="0" presId="urn:microsoft.com/office/officeart/2008/layout/LinedList"/>
    <dgm:cxn modelId="{697FB066-404D-45D7-83EF-6A4FA7CEAF92}" type="presParOf" srcId="{886EA3F9-F635-4D84-9AB6-88F96895C15E}" destId="{9CC7A78D-0DBD-4682-910F-77F97FAE4D42}" srcOrd="2" destOrd="0" presId="urn:microsoft.com/office/officeart/2008/layout/LinedList"/>
    <dgm:cxn modelId="{FC5CC9ED-0AB5-4AE9-A839-C05CDB0ED70A}" type="presParOf" srcId="{0AF0B191-F17D-4F56-A98D-4BC72D46B4C5}" destId="{20F1D7F6-EC48-461B-B3AD-9E05401386ED}" srcOrd="17" destOrd="0" presId="urn:microsoft.com/office/officeart/2008/layout/LinedList"/>
    <dgm:cxn modelId="{5F45ACCD-8AB5-4D7D-9DBA-E41EFAC3742A}" type="presParOf" srcId="{0AF0B191-F17D-4F56-A98D-4BC72D46B4C5}" destId="{E7A903F0-CFAD-45B7-A8CE-294F30A8BF6A}" srcOrd="18" destOrd="0" presId="urn:microsoft.com/office/officeart/2008/layout/LinedList"/>
    <dgm:cxn modelId="{2365530A-F5AE-483E-B9FD-79284AE4AA40}" type="presParOf" srcId="{0AF0B191-F17D-4F56-A98D-4BC72D46B4C5}" destId="{730275E1-B141-484F-94E0-AE46E28CC214}" srcOrd="19" destOrd="0" presId="urn:microsoft.com/office/officeart/2008/layout/LinedList"/>
    <dgm:cxn modelId="{1961F174-5F14-4D9B-B3AA-DB3ED9BF8A76}" type="presParOf" srcId="{730275E1-B141-484F-94E0-AE46E28CC214}" destId="{48369354-2903-4600-AB55-1DADE6A5EE38}" srcOrd="0" destOrd="0" presId="urn:microsoft.com/office/officeart/2008/layout/LinedList"/>
    <dgm:cxn modelId="{BC7B2B07-0C3E-4D12-AD4F-7F4CC82B687A}" type="presParOf" srcId="{730275E1-B141-484F-94E0-AE46E28CC214}" destId="{979FF8CD-217C-487E-B1CB-BE83B0E89B74}" srcOrd="1" destOrd="0" presId="urn:microsoft.com/office/officeart/2008/layout/LinedList"/>
    <dgm:cxn modelId="{3690B9D2-4D37-49AA-BFB8-CD8AEBE5E20C}" type="presParOf" srcId="{730275E1-B141-484F-94E0-AE46E28CC214}" destId="{10C7C8F6-2C26-4AB4-B571-39F39D2BA878}" srcOrd="2" destOrd="0" presId="urn:microsoft.com/office/officeart/2008/layout/LinedList"/>
    <dgm:cxn modelId="{89A84013-52CF-4F2D-A3C7-582CC9B43C51}" type="presParOf" srcId="{0AF0B191-F17D-4F56-A98D-4BC72D46B4C5}" destId="{01BCB8D6-D9A8-4C02-A617-FCE68BD353E5}" srcOrd="20" destOrd="0" presId="urn:microsoft.com/office/officeart/2008/layout/LinedList"/>
    <dgm:cxn modelId="{45B44032-7B25-441B-A8B1-4AF5E577691B}" type="presParOf" srcId="{0AF0B191-F17D-4F56-A98D-4BC72D46B4C5}" destId="{AAF0EE98-3A55-4C44-A21F-7261338E0D9D}" srcOrd="21" destOrd="0" presId="urn:microsoft.com/office/officeart/2008/layout/LinedList"/>
    <dgm:cxn modelId="{246F982F-1E8E-431B-84CE-290BDB16159F}" type="presParOf" srcId="{0AF0B191-F17D-4F56-A98D-4BC72D46B4C5}" destId="{F59CE31E-0E01-4523-84F0-2F5214C63D87}" srcOrd="22" destOrd="0" presId="urn:microsoft.com/office/officeart/2008/layout/LinedList"/>
    <dgm:cxn modelId="{5E4C8DC8-FBB0-4004-B517-E4F55B5A3ACF}" type="presParOf" srcId="{F59CE31E-0E01-4523-84F0-2F5214C63D87}" destId="{061D9BD2-334F-4482-9364-54808AE3A934}" srcOrd="0" destOrd="0" presId="urn:microsoft.com/office/officeart/2008/layout/LinedList"/>
    <dgm:cxn modelId="{99BB6FA2-1F9A-457D-9D4F-CB4FC6A7464D}" type="presParOf" srcId="{F59CE31E-0E01-4523-84F0-2F5214C63D87}" destId="{E8BDECF6-C59D-4844-BC45-87B3F747C94E}" srcOrd="1" destOrd="0" presId="urn:microsoft.com/office/officeart/2008/layout/LinedList"/>
    <dgm:cxn modelId="{9B7D0886-46A7-48CC-A49C-A5B188A0C5C2}" type="presParOf" srcId="{F59CE31E-0E01-4523-84F0-2F5214C63D87}" destId="{8D4FE7E2-B32B-42D1-80CA-24AEAC640766}" srcOrd="2" destOrd="0" presId="urn:microsoft.com/office/officeart/2008/layout/LinedList"/>
    <dgm:cxn modelId="{3BBF6CA4-0576-4D92-AEB1-002E7D280270}" type="presParOf" srcId="{0AF0B191-F17D-4F56-A98D-4BC72D46B4C5}" destId="{AA6A103B-815F-4263-BE2C-63EDBE02E68F}" srcOrd="23" destOrd="0" presId="urn:microsoft.com/office/officeart/2008/layout/LinedList"/>
    <dgm:cxn modelId="{674C76E7-2AD3-4E5B-AA5D-5585A8ECD056}" type="presParOf" srcId="{0AF0B191-F17D-4F56-A98D-4BC72D46B4C5}" destId="{BF5C3DC4-192D-4340-AD14-B4FD12D373DE}" srcOrd="24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Comments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0343F91B-04B1-44B9-AD95-2DD0EF17E913}">
      <dgm:prSet phldrT="[Text]"/>
      <dgm:spPr/>
      <dgm:t>
        <a:bodyPr/>
        <a:lstStyle/>
        <a:p>
          <a:r>
            <a:rPr lang="en-PH" dirty="0" err="1"/>
            <a:t>userId</a:t>
          </a:r>
          <a:endParaRPr lang="en-PH" dirty="0"/>
        </a:p>
      </dgm:t>
    </dgm:pt>
    <dgm:pt modelId="{8C909893-7B0F-43C4-9FB9-EEAAA9BE00AE}" type="parTrans" cxnId="{5ED1DCF6-133A-4E4D-A6AE-3CDAA3462BB4}">
      <dgm:prSet/>
      <dgm:spPr/>
      <dgm:t>
        <a:bodyPr/>
        <a:lstStyle/>
        <a:p>
          <a:endParaRPr lang="en-PH"/>
        </a:p>
      </dgm:t>
    </dgm:pt>
    <dgm:pt modelId="{C5EA28BD-D948-4077-839B-924BC1EC2BAA}" type="sibTrans" cxnId="{5ED1DCF6-133A-4E4D-A6AE-3CDAA3462BB4}">
      <dgm:prSet/>
      <dgm:spPr/>
      <dgm:t>
        <a:bodyPr/>
        <a:lstStyle/>
        <a:p>
          <a:endParaRPr lang="en-PH"/>
        </a:p>
      </dgm:t>
    </dgm:pt>
    <dgm:pt modelId="{2D3E486A-0782-4884-8D94-44B5902905F3}">
      <dgm:prSet phldrT="[Text]"/>
      <dgm:spPr/>
      <dgm:t>
        <a:bodyPr/>
        <a:lstStyle/>
        <a:p>
          <a:r>
            <a:rPr lang="en-PH" dirty="0"/>
            <a:t>text</a:t>
          </a:r>
        </a:p>
      </dgm:t>
    </dgm:pt>
    <dgm:pt modelId="{28E16F0D-7569-42A8-82AE-1B7E7E456F75}" type="parTrans" cxnId="{88345928-175A-45F8-9D1E-39DCF43B92C1}">
      <dgm:prSet/>
      <dgm:spPr/>
      <dgm:t>
        <a:bodyPr/>
        <a:lstStyle/>
        <a:p>
          <a:endParaRPr lang="en-PH"/>
        </a:p>
      </dgm:t>
    </dgm:pt>
    <dgm:pt modelId="{0232972A-39EB-4C69-9820-954632B0E004}" type="sibTrans" cxnId="{88345928-175A-45F8-9D1E-39DCF43B92C1}">
      <dgm:prSet/>
      <dgm:spPr/>
      <dgm:t>
        <a:bodyPr/>
        <a:lstStyle/>
        <a:p>
          <a:endParaRPr lang="en-PH"/>
        </a:p>
      </dgm:t>
    </dgm:pt>
    <dgm:pt modelId="{320E96CF-9EA4-458D-A184-9072F78057E9}">
      <dgm:prSet phldrT="[Text]"/>
      <dgm:spPr/>
      <dgm:t>
        <a:bodyPr/>
        <a:lstStyle/>
        <a:p>
          <a:r>
            <a:rPr lang="en-PH" dirty="0" err="1"/>
            <a:t>postHash</a:t>
          </a:r>
          <a:endParaRPr lang="en-PH" dirty="0"/>
        </a:p>
      </dgm:t>
    </dgm:pt>
    <dgm:pt modelId="{1A0805B3-B4F4-40DC-AFFD-1228B61AFDB5}" type="parTrans" cxnId="{FBBEBC0E-8C75-440D-A157-58A741961BFF}">
      <dgm:prSet/>
      <dgm:spPr/>
      <dgm:t>
        <a:bodyPr/>
        <a:lstStyle/>
        <a:p>
          <a:endParaRPr lang="en-PH"/>
        </a:p>
      </dgm:t>
    </dgm:pt>
    <dgm:pt modelId="{BA0EFDA7-68E0-4D61-B16E-744FC831AD49}" type="sibTrans" cxnId="{FBBEBC0E-8C75-440D-A157-58A741961BFF}">
      <dgm:prSet/>
      <dgm:spPr/>
      <dgm:t>
        <a:bodyPr/>
        <a:lstStyle/>
        <a:p>
          <a:endParaRPr lang="en-PH"/>
        </a:p>
      </dgm:t>
    </dgm:pt>
    <dgm:pt modelId="{85ACF861-0686-421F-9708-AA77893A911C}">
      <dgm:prSet phldrT="[Text]"/>
      <dgm:spPr/>
      <dgm:t>
        <a:bodyPr/>
        <a:lstStyle/>
        <a:p>
          <a:r>
            <a:rPr lang="en-PH" dirty="0"/>
            <a:t>datetime</a:t>
          </a:r>
        </a:p>
      </dgm:t>
    </dgm:pt>
    <dgm:pt modelId="{E6D61EBA-7EBB-4451-AB83-1EC41517358D}" type="parTrans" cxnId="{848F4EC6-712D-4BB3-95AD-432EFCD357E0}">
      <dgm:prSet/>
      <dgm:spPr/>
      <dgm:t>
        <a:bodyPr/>
        <a:lstStyle/>
        <a:p>
          <a:endParaRPr lang="en-PH"/>
        </a:p>
      </dgm:t>
    </dgm:pt>
    <dgm:pt modelId="{90A3D637-F46D-4E49-888E-B8B650C2751C}" type="sibTrans" cxnId="{848F4EC6-712D-4BB3-95AD-432EFCD357E0}">
      <dgm:prSet/>
      <dgm:spPr/>
      <dgm:t>
        <a:bodyPr/>
        <a:lstStyle/>
        <a:p>
          <a:endParaRPr lang="en-PH"/>
        </a:p>
      </dgm:t>
    </dgm:pt>
    <dgm:pt modelId="{A53C3E2D-9468-4D6A-86F3-0A39811EAEBC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5622B4C3-266E-4697-AAE0-54DD76537A7C}" type="pres">
      <dgm:prSet presAssocID="{441C9BFF-8AD7-4827-90F5-60BEDCAF3705}" presName="thickLine" presStyleLbl="alignNode1" presStyleIdx="0" presStyleCnt="1"/>
      <dgm:spPr/>
    </dgm:pt>
    <dgm:pt modelId="{B8FC07D7-1C10-42C3-9CE5-3922EAFE4FB7}" type="pres">
      <dgm:prSet presAssocID="{441C9BFF-8AD7-4827-90F5-60BEDCAF3705}" presName="horz1" presStyleCnt="0"/>
      <dgm:spPr/>
    </dgm:pt>
    <dgm:pt modelId="{5FC1690E-C7BC-4915-804E-04E93AF8C6DB}" type="pres">
      <dgm:prSet presAssocID="{441C9BFF-8AD7-4827-90F5-60BEDCAF3705}" presName="tx1" presStyleLbl="revTx" presStyleIdx="0" presStyleCnt="5"/>
      <dgm:spPr/>
    </dgm:pt>
    <dgm:pt modelId="{E50B94C4-2295-4969-B215-8449DBB952CE}" type="pres">
      <dgm:prSet presAssocID="{441C9BFF-8AD7-4827-90F5-60BEDCAF3705}" presName="vert1" presStyleCnt="0"/>
      <dgm:spPr/>
    </dgm:pt>
    <dgm:pt modelId="{119FE426-48CB-4A53-8347-9B478E367C5D}" type="pres">
      <dgm:prSet presAssocID="{0343F91B-04B1-44B9-AD95-2DD0EF17E913}" presName="vertSpace2a" presStyleCnt="0"/>
      <dgm:spPr/>
    </dgm:pt>
    <dgm:pt modelId="{7938EF11-A7C2-499D-82C0-80F31A858AF6}" type="pres">
      <dgm:prSet presAssocID="{0343F91B-04B1-44B9-AD95-2DD0EF17E913}" presName="horz2" presStyleCnt="0"/>
      <dgm:spPr/>
    </dgm:pt>
    <dgm:pt modelId="{4A06019D-D8A9-4803-9FC2-0B09C4927484}" type="pres">
      <dgm:prSet presAssocID="{0343F91B-04B1-44B9-AD95-2DD0EF17E913}" presName="horzSpace2" presStyleCnt="0"/>
      <dgm:spPr/>
    </dgm:pt>
    <dgm:pt modelId="{99212178-0F69-4232-AF45-059B522B7556}" type="pres">
      <dgm:prSet presAssocID="{0343F91B-04B1-44B9-AD95-2DD0EF17E913}" presName="tx2" presStyleLbl="revTx" presStyleIdx="1" presStyleCnt="5"/>
      <dgm:spPr/>
    </dgm:pt>
    <dgm:pt modelId="{AA689E00-DD9A-4A60-BC95-28AF77840FB9}" type="pres">
      <dgm:prSet presAssocID="{0343F91B-04B1-44B9-AD95-2DD0EF17E913}" presName="vert2" presStyleCnt="0"/>
      <dgm:spPr/>
    </dgm:pt>
    <dgm:pt modelId="{B3251EAE-C421-4680-B2CD-B6F258D5514C}" type="pres">
      <dgm:prSet presAssocID="{0343F91B-04B1-44B9-AD95-2DD0EF17E913}" presName="thinLine2b" presStyleLbl="callout" presStyleIdx="0" presStyleCnt="4"/>
      <dgm:spPr/>
    </dgm:pt>
    <dgm:pt modelId="{F3932B5F-97E4-472F-A833-4F623D751327}" type="pres">
      <dgm:prSet presAssocID="{0343F91B-04B1-44B9-AD95-2DD0EF17E913}" presName="vertSpace2b" presStyleCnt="0"/>
      <dgm:spPr/>
    </dgm:pt>
    <dgm:pt modelId="{A23ED87E-8E89-44D8-B704-C27F5B5121D6}" type="pres">
      <dgm:prSet presAssocID="{2D3E486A-0782-4884-8D94-44B5902905F3}" presName="horz2" presStyleCnt="0"/>
      <dgm:spPr/>
    </dgm:pt>
    <dgm:pt modelId="{2EA808AD-3966-4651-9C4C-77668CEF7AC2}" type="pres">
      <dgm:prSet presAssocID="{2D3E486A-0782-4884-8D94-44B5902905F3}" presName="horzSpace2" presStyleCnt="0"/>
      <dgm:spPr/>
    </dgm:pt>
    <dgm:pt modelId="{B9601A66-50FB-49A2-9AB4-CE706B4CDF38}" type="pres">
      <dgm:prSet presAssocID="{2D3E486A-0782-4884-8D94-44B5902905F3}" presName="tx2" presStyleLbl="revTx" presStyleIdx="2" presStyleCnt="5"/>
      <dgm:spPr/>
    </dgm:pt>
    <dgm:pt modelId="{C9BB2B4F-F130-4E14-A440-DBFA0C0848B6}" type="pres">
      <dgm:prSet presAssocID="{2D3E486A-0782-4884-8D94-44B5902905F3}" presName="vert2" presStyleCnt="0"/>
      <dgm:spPr/>
    </dgm:pt>
    <dgm:pt modelId="{C2D98C45-9979-4013-BF1B-30825DCF5DBD}" type="pres">
      <dgm:prSet presAssocID="{2D3E486A-0782-4884-8D94-44B5902905F3}" presName="thinLine2b" presStyleLbl="callout" presStyleIdx="1" presStyleCnt="4"/>
      <dgm:spPr/>
    </dgm:pt>
    <dgm:pt modelId="{F329DAE7-D8FE-4AAB-9FCE-93FA7401596E}" type="pres">
      <dgm:prSet presAssocID="{2D3E486A-0782-4884-8D94-44B5902905F3}" presName="vertSpace2b" presStyleCnt="0"/>
      <dgm:spPr/>
    </dgm:pt>
    <dgm:pt modelId="{E000CFD6-4935-4F13-82FE-E8425DC5E058}" type="pres">
      <dgm:prSet presAssocID="{320E96CF-9EA4-458D-A184-9072F78057E9}" presName="horz2" presStyleCnt="0"/>
      <dgm:spPr/>
    </dgm:pt>
    <dgm:pt modelId="{91B22C95-BD51-49E0-8E9E-CBAC497E8E9A}" type="pres">
      <dgm:prSet presAssocID="{320E96CF-9EA4-458D-A184-9072F78057E9}" presName="horzSpace2" presStyleCnt="0"/>
      <dgm:spPr/>
    </dgm:pt>
    <dgm:pt modelId="{DFDF3CE2-76E7-49FB-B50E-A08C1FA95CF7}" type="pres">
      <dgm:prSet presAssocID="{320E96CF-9EA4-458D-A184-9072F78057E9}" presName="tx2" presStyleLbl="revTx" presStyleIdx="3" presStyleCnt="5"/>
      <dgm:spPr/>
    </dgm:pt>
    <dgm:pt modelId="{D68A34B2-3351-4301-A773-E1F10B143D8C}" type="pres">
      <dgm:prSet presAssocID="{320E96CF-9EA4-458D-A184-9072F78057E9}" presName="vert2" presStyleCnt="0"/>
      <dgm:spPr/>
    </dgm:pt>
    <dgm:pt modelId="{259B6B5F-4D91-46AF-B461-60153417BB58}" type="pres">
      <dgm:prSet presAssocID="{320E96CF-9EA4-458D-A184-9072F78057E9}" presName="thinLine2b" presStyleLbl="callout" presStyleIdx="2" presStyleCnt="4"/>
      <dgm:spPr/>
    </dgm:pt>
    <dgm:pt modelId="{3516315F-84FA-4F7F-AC32-F9FA09D9CA49}" type="pres">
      <dgm:prSet presAssocID="{320E96CF-9EA4-458D-A184-9072F78057E9}" presName="vertSpace2b" presStyleCnt="0"/>
      <dgm:spPr/>
    </dgm:pt>
    <dgm:pt modelId="{B71A8220-4D7E-404E-AAFE-A90F9500D194}" type="pres">
      <dgm:prSet presAssocID="{85ACF861-0686-421F-9708-AA77893A911C}" presName="horz2" presStyleCnt="0"/>
      <dgm:spPr/>
    </dgm:pt>
    <dgm:pt modelId="{55BED517-8A13-4CFD-8D4D-FBFAAD891528}" type="pres">
      <dgm:prSet presAssocID="{85ACF861-0686-421F-9708-AA77893A911C}" presName="horzSpace2" presStyleCnt="0"/>
      <dgm:spPr/>
    </dgm:pt>
    <dgm:pt modelId="{B700C9BC-8230-4920-B8A3-1FA4AC47556A}" type="pres">
      <dgm:prSet presAssocID="{85ACF861-0686-421F-9708-AA77893A911C}" presName="tx2" presStyleLbl="revTx" presStyleIdx="4" presStyleCnt="5"/>
      <dgm:spPr/>
    </dgm:pt>
    <dgm:pt modelId="{61AFA3EB-8030-40D3-A67C-BCF1612DB568}" type="pres">
      <dgm:prSet presAssocID="{85ACF861-0686-421F-9708-AA77893A911C}" presName="vert2" presStyleCnt="0"/>
      <dgm:spPr/>
    </dgm:pt>
    <dgm:pt modelId="{D81E8F91-3B98-4BE8-87B4-91FBDC175A0C}" type="pres">
      <dgm:prSet presAssocID="{85ACF861-0686-421F-9708-AA77893A911C}" presName="thinLine2b" presStyleLbl="callout" presStyleIdx="3" presStyleCnt="4"/>
      <dgm:spPr/>
    </dgm:pt>
    <dgm:pt modelId="{EB6087EF-0B35-4A50-8172-AE952640CB00}" type="pres">
      <dgm:prSet presAssocID="{85ACF861-0686-421F-9708-AA77893A911C}" presName="vertSpace2b" presStyleCnt="0"/>
      <dgm:spPr/>
    </dgm:pt>
  </dgm:ptLst>
  <dgm:cxnLst>
    <dgm:cxn modelId="{FBBEBC0E-8C75-440D-A157-58A741961BFF}" srcId="{441C9BFF-8AD7-4827-90F5-60BEDCAF3705}" destId="{320E96CF-9EA4-458D-A184-9072F78057E9}" srcOrd="2" destOrd="0" parTransId="{1A0805B3-B4F4-40DC-AFFD-1228B61AFDB5}" sibTransId="{BA0EFDA7-68E0-4D61-B16E-744FC831AD49}"/>
    <dgm:cxn modelId="{88345928-175A-45F8-9D1E-39DCF43B92C1}" srcId="{441C9BFF-8AD7-4827-90F5-60BEDCAF3705}" destId="{2D3E486A-0782-4884-8D94-44B5902905F3}" srcOrd="1" destOrd="0" parTransId="{28E16F0D-7569-42A8-82AE-1B7E7E456F75}" sibTransId="{0232972A-39EB-4C69-9820-954632B0E004}"/>
    <dgm:cxn modelId="{5F9F5F3D-597C-4D50-A27A-6F8A68AE2D2A}" type="presOf" srcId="{441C9BFF-8AD7-4827-90F5-60BEDCAF3705}" destId="{5FC1690E-C7BC-4915-804E-04E93AF8C6DB}" srcOrd="0" destOrd="0" presId="urn:microsoft.com/office/officeart/2008/layout/LinedList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927FD474-2CA3-4951-BE98-3883283C350B}" type="presOf" srcId="{320E96CF-9EA4-458D-A184-9072F78057E9}" destId="{DFDF3CE2-76E7-49FB-B50E-A08C1FA95CF7}" srcOrd="0" destOrd="0" presId="urn:microsoft.com/office/officeart/2008/layout/LinedList"/>
    <dgm:cxn modelId="{E3AF9856-4204-4ECA-A180-13C53726F650}" type="presOf" srcId="{85ACF861-0686-421F-9708-AA77893A911C}" destId="{B700C9BC-8230-4920-B8A3-1FA4AC47556A}" srcOrd="0" destOrd="0" presId="urn:microsoft.com/office/officeart/2008/layout/LinedList"/>
    <dgm:cxn modelId="{A6650881-B201-4994-B9BD-FFB2E67FE982}" type="presOf" srcId="{0343F91B-04B1-44B9-AD95-2DD0EF17E913}" destId="{99212178-0F69-4232-AF45-059B522B7556}" srcOrd="0" destOrd="0" presId="urn:microsoft.com/office/officeart/2008/layout/LinedList"/>
    <dgm:cxn modelId="{646F4EA6-EC3E-45F9-BFAE-4224B5BDD780}" type="presOf" srcId="{2D3E486A-0782-4884-8D94-44B5902905F3}" destId="{B9601A66-50FB-49A2-9AB4-CE706B4CDF38}" srcOrd="0" destOrd="0" presId="urn:microsoft.com/office/officeart/2008/layout/LinedList"/>
    <dgm:cxn modelId="{169556AA-CA65-499C-BCDD-6D07B37C3B58}" type="presOf" srcId="{34BEB75E-ED6D-4113-9F50-1BF5F1954990}" destId="{A53C3E2D-9468-4D6A-86F3-0A39811EAEBC}" srcOrd="0" destOrd="0" presId="urn:microsoft.com/office/officeart/2008/layout/LinedList"/>
    <dgm:cxn modelId="{848F4EC6-712D-4BB3-95AD-432EFCD357E0}" srcId="{441C9BFF-8AD7-4827-90F5-60BEDCAF3705}" destId="{85ACF861-0686-421F-9708-AA77893A911C}" srcOrd="3" destOrd="0" parTransId="{E6D61EBA-7EBB-4451-AB83-1EC41517358D}" sibTransId="{90A3D637-F46D-4E49-888E-B8B650C2751C}"/>
    <dgm:cxn modelId="{5ED1DCF6-133A-4E4D-A6AE-3CDAA3462BB4}" srcId="{441C9BFF-8AD7-4827-90F5-60BEDCAF3705}" destId="{0343F91B-04B1-44B9-AD95-2DD0EF17E913}" srcOrd="0" destOrd="0" parTransId="{8C909893-7B0F-43C4-9FB9-EEAAA9BE00AE}" sibTransId="{C5EA28BD-D948-4077-839B-924BC1EC2BAA}"/>
    <dgm:cxn modelId="{471EA54E-EFD6-4DFC-BA78-AEB72B966D03}" type="presParOf" srcId="{A53C3E2D-9468-4D6A-86F3-0A39811EAEBC}" destId="{5622B4C3-266E-4697-AAE0-54DD76537A7C}" srcOrd="0" destOrd="0" presId="urn:microsoft.com/office/officeart/2008/layout/LinedList"/>
    <dgm:cxn modelId="{19C3A6AA-3DE8-4E77-A70D-C95AD8A19B6C}" type="presParOf" srcId="{A53C3E2D-9468-4D6A-86F3-0A39811EAEBC}" destId="{B8FC07D7-1C10-42C3-9CE5-3922EAFE4FB7}" srcOrd="1" destOrd="0" presId="urn:microsoft.com/office/officeart/2008/layout/LinedList"/>
    <dgm:cxn modelId="{158E9318-9738-4152-851B-20D78597181C}" type="presParOf" srcId="{B8FC07D7-1C10-42C3-9CE5-3922EAFE4FB7}" destId="{5FC1690E-C7BC-4915-804E-04E93AF8C6DB}" srcOrd="0" destOrd="0" presId="urn:microsoft.com/office/officeart/2008/layout/LinedList"/>
    <dgm:cxn modelId="{1D9F2BC7-645A-4CB9-B5B1-3568F06D243E}" type="presParOf" srcId="{B8FC07D7-1C10-42C3-9CE5-3922EAFE4FB7}" destId="{E50B94C4-2295-4969-B215-8449DBB952CE}" srcOrd="1" destOrd="0" presId="urn:microsoft.com/office/officeart/2008/layout/LinedList"/>
    <dgm:cxn modelId="{F004B7C9-4538-4EC8-A180-31C21D21F1E1}" type="presParOf" srcId="{E50B94C4-2295-4969-B215-8449DBB952CE}" destId="{119FE426-48CB-4A53-8347-9B478E367C5D}" srcOrd="0" destOrd="0" presId="urn:microsoft.com/office/officeart/2008/layout/LinedList"/>
    <dgm:cxn modelId="{B1C5D3B1-AE7B-4095-B72C-6842FC18C058}" type="presParOf" srcId="{E50B94C4-2295-4969-B215-8449DBB952CE}" destId="{7938EF11-A7C2-499D-82C0-80F31A858AF6}" srcOrd="1" destOrd="0" presId="urn:microsoft.com/office/officeart/2008/layout/LinedList"/>
    <dgm:cxn modelId="{AE6696FC-6196-4660-8583-1A8B14F76283}" type="presParOf" srcId="{7938EF11-A7C2-499D-82C0-80F31A858AF6}" destId="{4A06019D-D8A9-4803-9FC2-0B09C4927484}" srcOrd="0" destOrd="0" presId="urn:microsoft.com/office/officeart/2008/layout/LinedList"/>
    <dgm:cxn modelId="{1E5EF06B-4298-4C61-9A3F-B2D3E7BB2CA8}" type="presParOf" srcId="{7938EF11-A7C2-499D-82C0-80F31A858AF6}" destId="{99212178-0F69-4232-AF45-059B522B7556}" srcOrd="1" destOrd="0" presId="urn:microsoft.com/office/officeart/2008/layout/LinedList"/>
    <dgm:cxn modelId="{C1C38C82-1C7F-4108-BC90-8BFA2B6FF6C3}" type="presParOf" srcId="{7938EF11-A7C2-499D-82C0-80F31A858AF6}" destId="{AA689E00-DD9A-4A60-BC95-28AF77840FB9}" srcOrd="2" destOrd="0" presId="urn:microsoft.com/office/officeart/2008/layout/LinedList"/>
    <dgm:cxn modelId="{E5577B1B-F8D5-4754-871A-25459A047AF3}" type="presParOf" srcId="{E50B94C4-2295-4969-B215-8449DBB952CE}" destId="{B3251EAE-C421-4680-B2CD-B6F258D5514C}" srcOrd="2" destOrd="0" presId="urn:microsoft.com/office/officeart/2008/layout/LinedList"/>
    <dgm:cxn modelId="{553A875C-CA5A-459F-80C9-4865D9F66DC5}" type="presParOf" srcId="{E50B94C4-2295-4969-B215-8449DBB952CE}" destId="{F3932B5F-97E4-472F-A833-4F623D751327}" srcOrd="3" destOrd="0" presId="urn:microsoft.com/office/officeart/2008/layout/LinedList"/>
    <dgm:cxn modelId="{91621659-07D2-4020-B6B6-029B6BB3F3D6}" type="presParOf" srcId="{E50B94C4-2295-4969-B215-8449DBB952CE}" destId="{A23ED87E-8E89-44D8-B704-C27F5B5121D6}" srcOrd="4" destOrd="0" presId="urn:microsoft.com/office/officeart/2008/layout/LinedList"/>
    <dgm:cxn modelId="{BE2C3BF8-C970-4156-AC55-272008E3E27F}" type="presParOf" srcId="{A23ED87E-8E89-44D8-B704-C27F5B5121D6}" destId="{2EA808AD-3966-4651-9C4C-77668CEF7AC2}" srcOrd="0" destOrd="0" presId="urn:microsoft.com/office/officeart/2008/layout/LinedList"/>
    <dgm:cxn modelId="{9E36D9CE-4E36-4225-BCF6-7F8BBC362994}" type="presParOf" srcId="{A23ED87E-8E89-44D8-B704-C27F5B5121D6}" destId="{B9601A66-50FB-49A2-9AB4-CE706B4CDF38}" srcOrd="1" destOrd="0" presId="urn:microsoft.com/office/officeart/2008/layout/LinedList"/>
    <dgm:cxn modelId="{44D6A4E3-CF3A-4E8F-9DA3-71D691AA080D}" type="presParOf" srcId="{A23ED87E-8E89-44D8-B704-C27F5B5121D6}" destId="{C9BB2B4F-F130-4E14-A440-DBFA0C0848B6}" srcOrd="2" destOrd="0" presId="urn:microsoft.com/office/officeart/2008/layout/LinedList"/>
    <dgm:cxn modelId="{F2C14EDC-AA76-4A89-A5D9-4E7266AEF0C4}" type="presParOf" srcId="{E50B94C4-2295-4969-B215-8449DBB952CE}" destId="{C2D98C45-9979-4013-BF1B-30825DCF5DBD}" srcOrd="5" destOrd="0" presId="urn:microsoft.com/office/officeart/2008/layout/LinedList"/>
    <dgm:cxn modelId="{2DF073BC-0826-4721-AA98-39C77518833B}" type="presParOf" srcId="{E50B94C4-2295-4969-B215-8449DBB952CE}" destId="{F329DAE7-D8FE-4AAB-9FCE-93FA7401596E}" srcOrd="6" destOrd="0" presId="urn:microsoft.com/office/officeart/2008/layout/LinedList"/>
    <dgm:cxn modelId="{180795B9-CB39-451D-87AD-9287674AF1DD}" type="presParOf" srcId="{E50B94C4-2295-4969-B215-8449DBB952CE}" destId="{E000CFD6-4935-4F13-82FE-E8425DC5E058}" srcOrd="7" destOrd="0" presId="urn:microsoft.com/office/officeart/2008/layout/LinedList"/>
    <dgm:cxn modelId="{F9E5AF0F-26A2-417F-B0C9-1991EC56FF58}" type="presParOf" srcId="{E000CFD6-4935-4F13-82FE-E8425DC5E058}" destId="{91B22C95-BD51-49E0-8E9E-CBAC497E8E9A}" srcOrd="0" destOrd="0" presId="urn:microsoft.com/office/officeart/2008/layout/LinedList"/>
    <dgm:cxn modelId="{6C89E5B2-6309-4CCD-9DB2-C85030F09985}" type="presParOf" srcId="{E000CFD6-4935-4F13-82FE-E8425DC5E058}" destId="{DFDF3CE2-76E7-49FB-B50E-A08C1FA95CF7}" srcOrd="1" destOrd="0" presId="urn:microsoft.com/office/officeart/2008/layout/LinedList"/>
    <dgm:cxn modelId="{5653A342-8749-4E24-AA80-E2576137E48A}" type="presParOf" srcId="{E000CFD6-4935-4F13-82FE-E8425DC5E058}" destId="{D68A34B2-3351-4301-A773-E1F10B143D8C}" srcOrd="2" destOrd="0" presId="urn:microsoft.com/office/officeart/2008/layout/LinedList"/>
    <dgm:cxn modelId="{8265527F-0626-4B47-803C-4D5A4D930C82}" type="presParOf" srcId="{E50B94C4-2295-4969-B215-8449DBB952CE}" destId="{259B6B5F-4D91-46AF-B461-60153417BB58}" srcOrd="8" destOrd="0" presId="urn:microsoft.com/office/officeart/2008/layout/LinedList"/>
    <dgm:cxn modelId="{48705725-B99E-46FD-9E7F-4119073A7945}" type="presParOf" srcId="{E50B94C4-2295-4969-B215-8449DBB952CE}" destId="{3516315F-84FA-4F7F-AC32-F9FA09D9CA49}" srcOrd="9" destOrd="0" presId="urn:microsoft.com/office/officeart/2008/layout/LinedList"/>
    <dgm:cxn modelId="{F1E9B653-A0E5-49FA-BE27-5FE6B33F4F20}" type="presParOf" srcId="{E50B94C4-2295-4969-B215-8449DBB952CE}" destId="{B71A8220-4D7E-404E-AAFE-A90F9500D194}" srcOrd="10" destOrd="0" presId="urn:microsoft.com/office/officeart/2008/layout/LinedList"/>
    <dgm:cxn modelId="{AD2113A3-C317-41D0-A2C0-86C6C5DAFC95}" type="presParOf" srcId="{B71A8220-4D7E-404E-AAFE-A90F9500D194}" destId="{55BED517-8A13-4CFD-8D4D-FBFAAD891528}" srcOrd="0" destOrd="0" presId="urn:microsoft.com/office/officeart/2008/layout/LinedList"/>
    <dgm:cxn modelId="{A9E4ABC5-604C-44D4-9EFD-AAA6CAE0D592}" type="presParOf" srcId="{B71A8220-4D7E-404E-AAFE-A90F9500D194}" destId="{B700C9BC-8230-4920-B8A3-1FA4AC47556A}" srcOrd="1" destOrd="0" presId="urn:microsoft.com/office/officeart/2008/layout/LinedList"/>
    <dgm:cxn modelId="{6407191B-1F56-47AA-AD4B-604AC0C46A84}" type="presParOf" srcId="{B71A8220-4D7E-404E-AAFE-A90F9500D194}" destId="{61AFA3EB-8030-40D3-A67C-BCF1612DB568}" srcOrd="2" destOrd="0" presId="urn:microsoft.com/office/officeart/2008/layout/LinedList"/>
    <dgm:cxn modelId="{08115236-EC53-456C-83D7-4EF68CB7D5FC}" type="presParOf" srcId="{E50B94C4-2295-4969-B215-8449DBB952CE}" destId="{D81E8F91-3B98-4BE8-87B4-91FBDC175A0C}" srcOrd="11" destOrd="0" presId="urn:microsoft.com/office/officeart/2008/layout/LinedList"/>
    <dgm:cxn modelId="{22C01BDC-4207-4080-8945-D864EB9A6CAB}" type="presParOf" srcId="{E50B94C4-2295-4969-B215-8449DBB952CE}" destId="{EB6087EF-0B35-4A50-8172-AE952640CB00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Likes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D809E429-04AF-422B-B080-571F331ACCDF}">
      <dgm:prSet phldrT="[Text]"/>
      <dgm:spPr/>
      <dgm:t>
        <a:bodyPr/>
        <a:lstStyle/>
        <a:p>
          <a:r>
            <a:rPr lang="en-PH" dirty="0" err="1"/>
            <a:t>userId</a:t>
          </a:r>
          <a:endParaRPr lang="en-PH" dirty="0"/>
        </a:p>
      </dgm:t>
    </dgm:pt>
    <dgm:pt modelId="{13CCF95D-B99C-49A1-977D-D76183D718CF}" type="parTrans" cxnId="{605E4440-290F-426D-ACD9-1A5FCB40EB0E}">
      <dgm:prSet/>
      <dgm:spPr/>
      <dgm:t>
        <a:bodyPr/>
        <a:lstStyle/>
        <a:p>
          <a:endParaRPr lang="en-PH"/>
        </a:p>
      </dgm:t>
    </dgm:pt>
    <dgm:pt modelId="{E2317A59-187B-401C-A619-D2B0DDE89B9A}" type="sibTrans" cxnId="{605E4440-290F-426D-ACD9-1A5FCB40EB0E}">
      <dgm:prSet/>
      <dgm:spPr/>
      <dgm:t>
        <a:bodyPr/>
        <a:lstStyle/>
        <a:p>
          <a:endParaRPr lang="en-PH"/>
        </a:p>
      </dgm:t>
    </dgm:pt>
    <dgm:pt modelId="{B8A96C09-D3D8-4A74-A80B-BEA0C980453B}">
      <dgm:prSet phldrT="[Text]"/>
      <dgm:spPr/>
      <dgm:t>
        <a:bodyPr/>
        <a:lstStyle/>
        <a:p>
          <a:r>
            <a:rPr lang="en-PH" dirty="0" err="1"/>
            <a:t>postHash</a:t>
          </a:r>
          <a:endParaRPr lang="en-PH" dirty="0"/>
        </a:p>
      </dgm:t>
    </dgm:pt>
    <dgm:pt modelId="{E3FAACCE-0CD7-4FD4-BC21-AA3AC94926E0}" type="parTrans" cxnId="{B17A2A60-71E1-45E5-961E-93E09E16DBDE}">
      <dgm:prSet/>
      <dgm:spPr/>
      <dgm:t>
        <a:bodyPr/>
        <a:lstStyle/>
        <a:p>
          <a:endParaRPr lang="en-PH"/>
        </a:p>
      </dgm:t>
    </dgm:pt>
    <dgm:pt modelId="{3CCF7115-C32E-40D2-B920-114BED460AFD}" type="sibTrans" cxnId="{B17A2A60-71E1-45E5-961E-93E09E16DBDE}">
      <dgm:prSet/>
      <dgm:spPr/>
      <dgm:t>
        <a:bodyPr/>
        <a:lstStyle/>
        <a:p>
          <a:endParaRPr lang="en-PH"/>
        </a:p>
      </dgm:t>
    </dgm:pt>
    <dgm:pt modelId="{A90E5BA9-B030-4072-AA39-F4FDDB6BD880}">
      <dgm:prSet phldrT="[Text]"/>
      <dgm:spPr/>
      <dgm:t>
        <a:bodyPr/>
        <a:lstStyle/>
        <a:p>
          <a:r>
            <a:rPr lang="en-PH" dirty="0"/>
            <a:t>datetime</a:t>
          </a:r>
        </a:p>
      </dgm:t>
    </dgm:pt>
    <dgm:pt modelId="{E2728D14-72E4-4149-945D-3BE0F8FB60CA}" type="parTrans" cxnId="{A45E0700-94C5-4387-A183-699629E4B5E3}">
      <dgm:prSet/>
      <dgm:spPr/>
      <dgm:t>
        <a:bodyPr/>
        <a:lstStyle/>
        <a:p>
          <a:endParaRPr lang="en-PH"/>
        </a:p>
      </dgm:t>
    </dgm:pt>
    <dgm:pt modelId="{D061BD53-454C-4918-9133-4B555BA12FF8}" type="sibTrans" cxnId="{A45E0700-94C5-4387-A183-699629E4B5E3}">
      <dgm:prSet/>
      <dgm:spPr/>
      <dgm:t>
        <a:bodyPr/>
        <a:lstStyle/>
        <a:p>
          <a:endParaRPr lang="en-PH"/>
        </a:p>
      </dgm:t>
    </dgm:pt>
    <dgm:pt modelId="{C3352426-939D-4321-8649-D6716BB162C4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F0557730-8B9A-4E9D-832D-78384F71DA4A}" type="pres">
      <dgm:prSet presAssocID="{441C9BFF-8AD7-4827-90F5-60BEDCAF3705}" presName="thickLine" presStyleLbl="alignNode1" presStyleIdx="0" presStyleCnt="1"/>
      <dgm:spPr/>
    </dgm:pt>
    <dgm:pt modelId="{CFD527BF-B157-4E07-8C44-F012E9130A4E}" type="pres">
      <dgm:prSet presAssocID="{441C9BFF-8AD7-4827-90F5-60BEDCAF3705}" presName="horz1" presStyleCnt="0"/>
      <dgm:spPr/>
    </dgm:pt>
    <dgm:pt modelId="{E3CC5A9C-1C2B-4849-BDA5-16B8B34A5987}" type="pres">
      <dgm:prSet presAssocID="{441C9BFF-8AD7-4827-90F5-60BEDCAF3705}" presName="tx1" presStyleLbl="revTx" presStyleIdx="0" presStyleCnt="4"/>
      <dgm:spPr/>
    </dgm:pt>
    <dgm:pt modelId="{8D16F346-2AFD-42B3-8D89-71DE88801702}" type="pres">
      <dgm:prSet presAssocID="{441C9BFF-8AD7-4827-90F5-60BEDCAF3705}" presName="vert1" presStyleCnt="0"/>
      <dgm:spPr/>
    </dgm:pt>
    <dgm:pt modelId="{B0B4D1F8-D1D3-4302-AF97-85F2B054BEC0}" type="pres">
      <dgm:prSet presAssocID="{D809E429-04AF-422B-B080-571F331ACCDF}" presName="vertSpace2a" presStyleCnt="0"/>
      <dgm:spPr/>
    </dgm:pt>
    <dgm:pt modelId="{D68C06F4-D011-4D10-A7CA-231612848987}" type="pres">
      <dgm:prSet presAssocID="{D809E429-04AF-422B-B080-571F331ACCDF}" presName="horz2" presStyleCnt="0"/>
      <dgm:spPr/>
    </dgm:pt>
    <dgm:pt modelId="{A67507B9-D4E0-45F0-8B6F-E1194C50A57D}" type="pres">
      <dgm:prSet presAssocID="{D809E429-04AF-422B-B080-571F331ACCDF}" presName="horzSpace2" presStyleCnt="0"/>
      <dgm:spPr/>
    </dgm:pt>
    <dgm:pt modelId="{7C715882-15D3-4785-8D04-6D401EF6AFB0}" type="pres">
      <dgm:prSet presAssocID="{D809E429-04AF-422B-B080-571F331ACCDF}" presName="tx2" presStyleLbl="revTx" presStyleIdx="1" presStyleCnt="4"/>
      <dgm:spPr/>
    </dgm:pt>
    <dgm:pt modelId="{7345CB9B-9D84-4289-8283-A21AB0F34105}" type="pres">
      <dgm:prSet presAssocID="{D809E429-04AF-422B-B080-571F331ACCDF}" presName="vert2" presStyleCnt="0"/>
      <dgm:spPr/>
    </dgm:pt>
    <dgm:pt modelId="{0FF34B0B-2E65-4520-92BB-4118F260C032}" type="pres">
      <dgm:prSet presAssocID="{D809E429-04AF-422B-B080-571F331ACCDF}" presName="thinLine2b" presStyleLbl="callout" presStyleIdx="0" presStyleCnt="3"/>
      <dgm:spPr/>
    </dgm:pt>
    <dgm:pt modelId="{453D1700-8AF1-45E8-959E-433D1C8D7356}" type="pres">
      <dgm:prSet presAssocID="{D809E429-04AF-422B-B080-571F331ACCDF}" presName="vertSpace2b" presStyleCnt="0"/>
      <dgm:spPr/>
    </dgm:pt>
    <dgm:pt modelId="{15A6752B-A400-4195-B5DD-03592935198C}" type="pres">
      <dgm:prSet presAssocID="{B8A96C09-D3D8-4A74-A80B-BEA0C980453B}" presName="horz2" presStyleCnt="0"/>
      <dgm:spPr/>
    </dgm:pt>
    <dgm:pt modelId="{BA431673-A4E9-4785-A54E-FCC40487DB2E}" type="pres">
      <dgm:prSet presAssocID="{B8A96C09-D3D8-4A74-A80B-BEA0C980453B}" presName="horzSpace2" presStyleCnt="0"/>
      <dgm:spPr/>
    </dgm:pt>
    <dgm:pt modelId="{347C6339-B231-447A-BCBE-4DD771E79BCD}" type="pres">
      <dgm:prSet presAssocID="{B8A96C09-D3D8-4A74-A80B-BEA0C980453B}" presName="tx2" presStyleLbl="revTx" presStyleIdx="2" presStyleCnt="4"/>
      <dgm:spPr/>
    </dgm:pt>
    <dgm:pt modelId="{B050AE53-096D-41C4-B06F-035F6E844E1A}" type="pres">
      <dgm:prSet presAssocID="{B8A96C09-D3D8-4A74-A80B-BEA0C980453B}" presName="vert2" presStyleCnt="0"/>
      <dgm:spPr/>
    </dgm:pt>
    <dgm:pt modelId="{38233778-9C02-4BB2-AB72-F25A0E5E82CE}" type="pres">
      <dgm:prSet presAssocID="{B8A96C09-D3D8-4A74-A80B-BEA0C980453B}" presName="thinLine2b" presStyleLbl="callout" presStyleIdx="1" presStyleCnt="3"/>
      <dgm:spPr/>
    </dgm:pt>
    <dgm:pt modelId="{B61029BE-BA77-4BBC-B76C-5D8976283DBB}" type="pres">
      <dgm:prSet presAssocID="{B8A96C09-D3D8-4A74-A80B-BEA0C980453B}" presName="vertSpace2b" presStyleCnt="0"/>
      <dgm:spPr/>
    </dgm:pt>
    <dgm:pt modelId="{F931B3E2-556C-4CFF-9545-D08F9986106E}" type="pres">
      <dgm:prSet presAssocID="{A90E5BA9-B030-4072-AA39-F4FDDB6BD880}" presName="horz2" presStyleCnt="0"/>
      <dgm:spPr/>
    </dgm:pt>
    <dgm:pt modelId="{FAB5F7D6-EF9D-4235-BB15-526F7CAC450C}" type="pres">
      <dgm:prSet presAssocID="{A90E5BA9-B030-4072-AA39-F4FDDB6BD880}" presName="horzSpace2" presStyleCnt="0"/>
      <dgm:spPr/>
    </dgm:pt>
    <dgm:pt modelId="{1A7DDCE1-AE9D-4BF5-86FE-BF88F167DF4B}" type="pres">
      <dgm:prSet presAssocID="{A90E5BA9-B030-4072-AA39-F4FDDB6BD880}" presName="tx2" presStyleLbl="revTx" presStyleIdx="3" presStyleCnt="4"/>
      <dgm:spPr/>
    </dgm:pt>
    <dgm:pt modelId="{A800B557-0B56-4C3B-A1F7-D149B30AEF9B}" type="pres">
      <dgm:prSet presAssocID="{A90E5BA9-B030-4072-AA39-F4FDDB6BD880}" presName="vert2" presStyleCnt="0"/>
      <dgm:spPr/>
    </dgm:pt>
    <dgm:pt modelId="{96804172-8889-4561-9A0F-ED6AD8558439}" type="pres">
      <dgm:prSet presAssocID="{A90E5BA9-B030-4072-AA39-F4FDDB6BD880}" presName="thinLine2b" presStyleLbl="callout" presStyleIdx="2" presStyleCnt="3"/>
      <dgm:spPr/>
    </dgm:pt>
    <dgm:pt modelId="{557824F9-59F8-4589-B84D-38A0A9600673}" type="pres">
      <dgm:prSet presAssocID="{A90E5BA9-B030-4072-AA39-F4FDDB6BD880}" presName="vertSpace2b" presStyleCnt="0"/>
      <dgm:spPr/>
    </dgm:pt>
  </dgm:ptLst>
  <dgm:cxnLst>
    <dgm:cxn modelId="{A45E0700-94C5-4387-A183-699629E4B5E3}" srcId="{441C9BFF-8AD7-4827-90F5-60BEDCAF3705}" destId="{A90E5BA9-B030-4072-AA39-F4FDDB6BD880}" srcOrd="2" destOrd="0" parTransId="{E2728D14-72E4-4149-945D-3BE0F8FB60CA}" sibTransId="{D061BD53-454C-4918-9133-4B555BA12FF8}"/>
    <dgm:cxn modelId="{AC998630-0F33-4500-9AB0-6BC5C13CF463}" type="presOf" srcId="{A90E5BA9-B030-4072-AA39-F4FDDB6BD880}" destId="{1A7DDCE1-AE9D-4BF5-86FE-BF88F167DF4B}" srcOrd="0" destOrd="0" presId="urn:microsoft.com/office/officeart/2008/layout/LinedList"/>
    <dgm:cxn modelId="{DB4F8735-0D01-48BD-85A0-85F0B748A85D}" type="presOf" srcId="{441C9BFF-8AD7-4827-90F5-60BEDCAF3705}" destId="{E3CC5A9C-1C2B-4849-BDA5-16B8B34A5987}" srcOrd="0" destOrd="0" presId="urn:microsoft.com/office/officeart/2008/layout/LinedList"/>
    <dgm:cxn modelId="{F51E733D-C3D0-4CA3-ADA8-483E175EAC31}" type="presOf" srcId="{D809E429-04AF-422B-B080-571F331ACCDF}" destId="{7C715882-15D3-4785-8D04-6D401EF6AFB0}" srcOrd="0" destOrd="0" presId="urn:microsoft.com/office/officeart/2008/layout/LinedList"/>
    <dgm:cxn modelId="{605E4440-290F-426D-ACD9-1A5FCB40EB0E}" srcId="{441C9BFF-8AD7-4827-90F5-60BEDCAF3705}" destId="{D809E429-04AF-422B-B080-571F331ACCDF}" srcOrd="0" destOrd="0" parTransId="{13CCF95D-B99C-49A1-977D-D76183D718CF}" sibTransId="{E2317A59-187B-401C-A619-D2B0DDE89B9A}"/>
    <dgm:cxn modelId="{B17A2A60-71E1-45E5-961E-93E09E16DBDE}" srcId="{441C9BFF-8AD7-4827-90F5-60BEDCAF3705}" destId="{B8A96C09-D3D8-4A74-A80B-BEA0C980453B}" srcOrd="1" destOrd="0" parTransId="{E3FAACCE-0CD7-4FD4-BC21-AA3AC94926E0}" sibTransId="{3CCF7115-C32E-40D2-B920-114BED460AFD}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740EE279-A384-42E1-9054-1B0EAAF877E3}" type="presOf" srcId="{B8A96C09-D3D8-4A74-A80B-BEA0C980453B}" destId="{347C6339-B231-447A-BCBE-4DD771E79BCD}" srcOrd="0" destOrd="0" presId="urn:microsoft.com/office/officeart/2008/layout/LinedList"/>
    <dgm:cxn modelId="{F2B1DBC2-3901-4D1E-BB45-0A525BA7B60E}" type="presOf" srcId="{34BEB75E-ED6D-4113-9F50-1BF5F1954990}" destId="{C3352426-939D-4321-8649-D6716BB162C4}" srcOrd="0" destOrd="0" presId="urn:microsoft.com/office/officeart/2008/layout/LinedList"/>
    <dgm:cxn modelId="{054E2C87-8887-4DA9-A413-AA67AC171074}" type="presParOf" srcId="{C3352426-939D-4321-8649-D6716BB162C4}" destId="{F0557730-8B9A-4E9D-832D-78384F71DA4A}" srcOrd="0" destOrd="0" presId="urn:microsoft.com/office/officeart/2008/layout/LinedList"/>
    <dgm:cxn modelId="{A3C9C481-7CBF-426B-9165-22202B290AB5}" type="presParOf" srcId="{C3352426-939D-4321-8649-D6716BB162C4}" destId="{CFD527BF-B157-4E07-8C44-F012E9130A4E}" srcOrd="1" destOrd="0" presId="urn:microsoft.com/office/officeart/2008/layout/LinedList"/>
    <dgm:cxn modelId="{FAA65E88-306D-4325-8A1B-DEB4A2D2D979}" type="presParOf" srcId="{CFD527BF-B157-4E07-8C44-F012E9130A4E}" destId="{E3CC5A9C-1C2B-4849-BDA5-16B8B34A5987}" srcOrd="0" destOrd="0" presId="urn:microsoft.com/office/officeart/2008/layout/LinedList"/>
    <dgm:cxn modelId="{D5FB4FC5-382D-4306-8A07-BB00E2262791}" type="presParOf" srcId="{CFD527BF-B157-4E07-8C44-F012E9130A4E}" destId="{8D16F346-2AFD-42B3-8D89-71DE88801702}" srcOrd="1" destOrd="0" presId="urn:microsoft.com/office/officeart/2008/layout/LinedList"/>
    <dgm:cxn modelId="{1690AA78-51FA-4406-A140-22F19ED979BC}" type="presParOf" srcId="{8D16F346-2AFD-42B3-8D89-71DE88801702}" destId="{B0B4D1F8-D1D3-4302-AF97-85F2B054BEC0}" srcOrd="0" destOrd="0" presId="urn:microsoft.com/office/officeart/2008/layout/LinedList"/>
    <dgm:cxn modelId="{D4767373-135F-4A72-B3CB-3288472DCF15}" type="presParOf" srcId="{8D16F346-2AFD-42B3-8D89-71DE88801702}" destId="{D68C06F4-D011-4D10-A7CA-231612848987}" srcOrd="1" destOrd="0" presId="urn:microsoft.com/office/officeart/2008/layout/LinedList"/>
    <dgm:cxn modelId="{07B5BAD5-CE46-4586-990B-6D623BBDD441}" type="presParOf" srcId="{D68C06F4-D011-4D10-A7CA-231612848987}" destId="{A67507B9-D4E0-45F0-8B6F-E1194C50A57D}" srcOrd="0" destOrd="0" presId="urn:microsoft.com/office/officeart/2008/layout/LinedList"/>
    <dgm:cxn modelId="{FB25FB53-193A-4CE8-85B8-4397FFF9A349}" type="presParOf" srcId="{D68C06F4-D011-4D10-A7CA-231612848987}" destId="{7C715882-15D3-4785-8D04-6D401EF6AFB0}" srcOrd="1" destOrd="0" presId="urn:microsoft.com/office/officeart/2008/layout/LinedList"/>
    <dgm:cxn modelId="{288BD028-A3CC-4C57-B422-2E974FFDD467}" type="presParOf" srcId="{D68C06F4-D011-4D10-A7CA-231612848987}" destId="{7345CB9B-9D84-4289-8283-A21AB0F34105}" srcOrd="2" destOrd="0" presId="urn:microsoft.com/office/officeart/2008/layout/LinedList"/>
    <dgm:cxn modelId="{528C4013-8ED6-4310-9778-3AEE3087C5A8}" type="presParOf" srcId="{8D16F346-2AFD-42B3-8D89-71DE88801702}" destId="{0FF34B0B-2E65-4520-92BB-4118F260C032}" srcOrd="2" destOrd="0" presId="urn:microsoft.com/office/officeart/2008/layout/LinedList"/>
    <dgm:cxn modelId="{7D06037A-BE20-40CD-BD8E-076EA7A4BE6A}" type="presParOf" srcId="{8D16F346-2AFD-42B3-8D89-71DE88801702}" destId="{453D1700-8AF1-45E8-959E-433D1C8D7356}" srcOrd="3" destOrd="0" presId="urn:microsoft.com/office/officeart/2008/layout/LinedList"/>
    <dgm:cxn modelId="{E12C1032-48AD-4236-A9B7-65D9C8AF32DF}" type="presParOf" srcId="{8D16F346-2AFD-42B3-8D89-71DE88801702}" destId="{15A6752B-A400-4195-B5DD-03592935198C}" srcOrd="4" destOrd="0" presId="urn:microsoft.com/office/officeart/2008/layout/LinedList"/>
    <dgm:cxn modelId="{214A6D22-8BA8-4321-82F2-64210E9D7679}" type="presParOf" srcId="{15A6752B-A400-4195-B5DD-03592935198C}" destId="{BA431673-A4E9-4785-A54E-FCC40487DB2E}" srcOrd="0" destOrd="0" presId="urn:microsoft.com/office/officeart/2008/layout/LinedList"/>
    <dgm:cxn modelId="{93CA7631-EC17-4A30-8EB9-708FCFC14DA3}" type="presParOf" srcId="{15A6752B-A400-4195-B5DD-03592935198C}" destId="{347C6339-B231-447A-BCBE-4DD771E79BCD}" srcOrd="1" destOrd="0" presId="urn:microsoft.com/office/officeart/2008/layout/LinedList"/>
    <dgm:cxn modelId="{CDD0300B-B5F3-4765-BE49-9A49B0E1E03F}" type="presParOf" srcId="{15A6752B-A400-4195-B5DD-03592935198C}" destId="{B050AE53-096D-41C4-B06F-035F6E844E1A}" srcOrd="2" destOrd="0" presId="urn:microsoft.com/office/officeart/2008/layout/LinedList"/>
    <dgm:cxn modelId="{8729D974-2B57-46BF-8B0D-26A74AA7FDC6}" type="presParOf" srcId="{8D16F346-2AFD-42B3-8D89-71DE88801702}" destId="{38233778-9C02-4BB2-AB72-F25A0E5E82CE}" srcOrd="5" destOrd="0" presId="urn:microsoft.com/office/officeart/2008/layout/LinedList"/>
    <dgm:cxn modelId="{B2C00419-4481-4CF2-B8CA-636022BCC5FC}" type="presParOf" srcId="{8D16F346-2AFD-42B3-8D89-71DE88801702}" destId="{B61029BE-BA77-4BBC-B76C-5D8976283DBB}" srcOrd="6" destOrd="0" presId="urn:microsoft.com/office/officeart/2008/layout/LinedList"/>
    <dgm:cxn modelId="{C8161F33-EBC3-4B81-9AE7-59DAC4F4D0AA}" type="presParOf" srcId="{8D16F346-2AFD-42B3-8D89-71DE88801702}" destId="{F931B3E2-556C-4CFF-9545-D08F9986106E}" srcOrd="7" destOrd="0" presId="urn:microsoft.com/office/officeart/2008/layout/LinedList"/>
    <dgm:cxn modelId="{7E503CB1-6088-4F73-B9A4-C187F33055B6}" type="presParOf" srcId="{F931B3E2-556C-4CFF-9545-D08F9986106E}" destId="{FAB5F7D6-EF9D-4235-BB15-526F7CAC450C}" srcOrd="0" destOrd="0" presId="urn:microsoft.com/office/officeart/2008/layout/LinedList"/>
    <dgm:cxn modelId="{4D7A8DF5-9A1D-46BF-A103-38B3AFBC2DF7}" type="presParOf" srcId="{F931B3E2-556C-4CFF-9545-D08F9986106E}" destId="{1A7DDCE1-AE9D-4BF5-86FE-BF88F167DF4B}" srcOrd="1" destOrd="0" presId="urn:microsoft.com/office/officeart/2008/layout/LinedList"/>
    <dgm:cxn modelId="{C530AB76-8DE6-494D-B069-E11A0B752916}" type="presParOf" srcId="{F931B3E2-556C-4CFF-9545-D08F9986106E}" destId="{A800B557-0B56-4C3B-A1F7-D149B30AEF9B}" srcOrd="2" destOrd="0" presId="urn:microsoft.com/office/officeart/2008/layout/LinedList"/>
    <dgm:cxn modelId="{972B4B05-B97B-4E37-AB73-2AB2C889C3FC}" type="presParOf" srcId="{8D16F346-2AFD-42B3-8D89-71DE88801702}" destId="{96804172-8889-4561-9A0F-ED6AD8558439}" srcOrd="8" destOrd="0" presId="urn:microsoft.com/office/officeart/2008/layout/LinedList"/>
    <dgm:cxn modelId="{F44406EF-FF1D-4853-A501-7A2E8C54BA94}" type="presParOf" srcId="{8D16F346-2AFD-42B3-8D89-71DE88801702}" destId="{557824F9-59F8-4589-B84D-38A0A9600673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/>
            <a:t>Report</a:t>
          </a:r>
          <a:endParaRPr lang="en-PH" dirty="0"/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D809E429-04AF-422B-B080-571F331ACCDF}">
      <dgm:prSet phldrT="[Text]"/>
      <dgm:spPr/>
      <dgm:t>
        <a:bodyPr/>
        <a:lstStyle/>
        <a:p>
          <a:r>
            <a:rPr lang="en-PH" dirty="0" err="1"/>
            <a:t>userId</a:t>
          </a:r>
          <a:endParaRPr lang="en-PH" dirty="0"/>
        </a:p>
      </dgm:t>
    </dgm:pt>
    <dgm:pt modelId="{13CCF95D-B99C-49A1-977D-D76183D718CF}" type="parTrans" cxnId="{605E4440-290F-426D-ACD9-1A5FCB40EB0E}">
      <dgm:prSet/>
      <dgm:spPr/>
      <dgm:t>
        <a:bodyPr/>
        <a:lstStyle/>
        <a:p>
          <a:endParaRPr lang="en-PH"/>
        </a:p>
      </dgm:t>
    </dgm:pt>
    <dgm:pt modelId="{E2317A59-187B-401C-A619-D2B0DDE89B9A}" type="sibTrans" cxnId="{605E4440-290F-426D-ACD9-1A5FCB40EB0E}">
      <dgm:prSet/>
      <dgm:spPr/>
      <dgm:t>
        <a:bodyPr/>
        <a:lstStyle/>
        <a:p>
          <a:endParaRPr lang="en-PH"/>
        </a:p>
      </dgm:t>
    </dgm:pt>
    <dgm:pt modelId="{B8A96C09-D3D8-4A74-A80B-BEA0C980453B}">
      <dgm:prSet phldrT="[Text]"/>
      <dgm:spPr/>
      <dgm:t>
        <a:bodyPr/>
        <a:lstStyle/>
        <a:p>
          <a:r>
            <a:rPr lang="en-PH" dirty="0" err="1"/>
            <a:t>postHash</a:t>
          </a:r>
          <a:endParaRPr lang="en-PH" dirty="0"/>
        </a:p>
      </dgm:t>
    </dgm:pt>
    <dgm:pt modelId="{E3FAACCE-0CD7-4FD4-BC21-AA3AC94926E0}" type="parTrans" cxnId="{B17A2A60-71E1-45E5-961E-93E09E16DBDE}">
      <dgm:prSet/>
      <dgm:spPr/>
      <dgm:t>
        <a:bodyPr/>
        <a:lstStyle/>
        <a:p>
          <a:endParaRPr lang="en-PH"/>
        </a:p>
      </dgm:t>
    </dgm:pt>
    <dgm:pt modelId="{3CCF7115-C32E-40D2-B920-114BED460AFD}" type="sibTrans" cxnId="{B17A2A60-71E1-45E5-961E-93E09E16DBDE}">
      <dgm:prSet/>
      <dgm:spPr/>
      <dgm:t>
        <a:bodyPr/>
        <a:lstStyle/>
        <a:p>
          <a:endParaRPr lang="en-PH"/>
        </a:p>
      </dgm:t>
    </dgm:pt>
    <dgm:pt modelId="{A90E5BA9-B030-4072-AA39-F4FDDB6BD880}">
      <dgm:prSet phldrT="[Text]"/>
      <dgm:spPr/>
      <dgm:t>
        <a:bodyPr/>
        <a:lstStyle/>
        <a:p>
          <a:r>
            <a:rPr lang="en-PH" dirty="0"/>
            <a:t>datetime</a:t>
          </a:r>
        </a:p>
      </dgm:t>
    </dgm:pt>
    <dgm:pt modelId="{E2728D14-72E4-4149-945D-3BE0F8FB60CA}" type="parTrans" cxnId="{A45E0700-94C5-4387-A183-699629E4B5E3}">
      <dgm:prSet/>
      <dgm:spPr/>
      <dgm:t>
        <a:bodyPr/>
        <a:lstStyle/>
        <a:p>
          <a:endParaRPr lang="en-PH"/>
        </a:p>
      </dgm:t>
    </dgm:pt>
    <dgm:pt modelId="{D061BD53-454C-4918-9133-4B555BA12FF8}" type="sibTrans" cxnId="{A45E0700-94C5-4387-A183-699629E4B5E3}">
      <dgm:prSet/>
      <dgm:spPr/>
      <dgm:t>
        <a:bodyPr/>
        <a:lstStyle/>
        <a:p>
          <a:endParaRPr lang="en-PH"/>
        </a:p>
      </dgm:t>
    </dgm:pt>
    <dgm:pt modelId="{A88D3F5D-F718-4B6B-9757-8CC739956C89}">
      <dgm:prSet phldrT="[Text]"/>
      <dgm:spPr/>
      <dgm:t>
        <a:bodyPr/>
        <a:lstStyle/>
        <a:p>
          <a:r>
            <a:rPr lang="en-PH" dirty="0" err="1"/>
            <a:t>postOwnerId</a:t>
          </a:r>
          <a:endParaRPr lang="en-PH" dirty="0"/>
        </a:p>
      </dgm:t>
    </dgm:pt>
    <dgm:pt modelId="{C1438137-D203-4258-9798-D4050240E6A7}" type="parTrans" cxnId="{0A942573-5B4E-431D-9EEF-036B172D0057}">
      <dgm:prSet/>
      <dgm:spPr/>
      <dgm:t>
        <a:bodyPr/>
        <a:lstStyle/>
        <a:p>
          <a:endParaRPr lang="en-PH"/>
        </a:p>
      </dgm:t>
    </dgm:pt>
    <dgm:pt modelId="{52BCB56F-2ADA-49AC-97A4-C6EC68045FF3}" type="sibTrans" cxnId="{0A942573-5B4E-431D-9EEF-036B172D0057}">
      <dgm:prSet/>
      <dgm:spPr/>
      <dgm:t>
        <a:bodyPr/>
        <a:lstStyle/>
        <a:p>
          <a:endParaRPr lang="en-PH"/>
        </a:p>
      </dgm:t>
    </dgm:pt>
    <dgm:pt modelId="{C3352426-939D-4321-8649-D6716BB162C4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F0557730-8B9A-4E9D-832D-78384F71DA4A}" type="pres">
      <dgm:prSet presAssocID="{441C9BFF-8AD7-4827-90F5-60BEDCAF3705}" presName="thickLine" presStyleLbl="alignNode1" presStyleIdx="0" presStyleCnt="1"/>
      <dgm:spPr/>
    </dgm:pt>
    <dgm:pt modelId="{CFD527BF-B157-4E07-8C44-F012E9130A4E}" type="pres">
      <dgm:prSet presAssocID="{441C9BFF-8AD7-4827-90F5-60BEDCAF3705}" presName="horz1" presStyleCnt="0"/>
      <dgm:spPr/>
    </dgm:pt>
    <dgm:pt modelId="{E3CC5A9C-1C2B-4849-BDA5-16B8B34A5987}" type="pres">
      <dgm:prSet presAssocID="{441C9BFF-8AD7-4827-90F5-60BEDCAF3705}" presName="tx1" presStyleLbl="revTx" presStyleIdx="0" presStyleCnt="5"/>
      <dgm:spPr/>
    </dgm:pt>
    <dgm:pt modelId="{8D16F346-2AFD-42B3-8D89-71DE88801702}" type="pres">
      <dgm:prSet presAssocID="{441C9BFF-8AD7-4827-90F5-60BEDCAF3705}" presName="vert1" presStyleCnt="0"/>
      <dgm:spPr/>
    </dgm:pt>
    <dgm:pt modelId="{5FF8E2D0-1CBD-49F4-8051-60DA01D1BCC2}" type="pres">
      <dgm:prSet presAssocID="{D809E429-04AF-422B-B080-571F331ACCDF}" presName="vertSpace2a" presStyleCnt="0"/>
      <dgm:spPr/>
    </dgm:pt>
    <dgm:pt modelId="{D68C06F4-D011-4D10-A7CA-231612848987}" type="pres">
      <dgm:prSet presAssocID="{D809E429-04AF-422B-B080-571F331ACCDF}" presName="horz2" presStyleCnt="0"/>
      <dgm:spPr/>
    </dgm:pt>
    <dgm:pt modelId="{A67507B9-D4E0-45F0-8B6F-E1194C50A57D}" type="pres">
      <dgm:prSet presAssocID="{D809E429-04AF-422B-B080-571F331ACCDF}" presName="horzSpace2" presStyleCnt="0"/>
      <dgm:spPr/>
    </dgm:pt>
    <dgm:pt modelId="{7C715882-15D3-4785-8D04-6D401EF6AFB0}" type="pres">
      <dgm:prSet presAssocID="{D809E429-04AF-422B-B080-571F331ACCDF}" presName="tx2" presStyleLbl="revTx" presStyleIdx="1" presStyleCnt="5"/>
      <dgm:spPr/>
    </dgm:pt>
    <dgm:pt modelId="{7345CB9B-9D84-4289-8283-A21AB0F34105}" type="pres">
      <dgm:prSet presAssocID="{D809E429-04AF-422B-B080-571F331ACCDF}" presName="vert2" presStyleCnt="0"/>
      <dgm:spPr/>
    </dgm:pt>
    <dgm:pt modelId="{0FF34B0B-2E65-4520-92BB-4118F260C032}" type="pres">
      <dgm:prSet presAssocID="{D809E429-04AF-422B-B080-571F331ACCDF}" presName="thinLine2b" presStyleLbl="callout" presStyleIdx="0" presStyleCnt="4"/>
      <dgm:spPr/>
    </dgm:pt>
    <dgm:pt modelId="{453D1700-8AF1-45E8-959E-433D1C8D7356}" type="pres">
      <dgm:prSet presAssocID="{D809E429-04AF-422B-B080-571F331ACCDF}" presName="vertSpace2b" presStyleCnt="0"/>
      <dgm:spPr/>
    </dgm:pt>
    <dgm:pt modelId="{CA9C6F60-8A5C-4EED-A23C-87251991486D}" type="pres">
      <dgm:prSet presAssocID="{A88D3F5D-F718-4B6B-9757-8CC739956C89}" presName="horz2" presStyleCnt="0"/>
      <dgm:spPr/>
    </dgm:pt>
    <dgm:pt modelId="{BEB47204-0A21-4866-8BCA-B7C66394AB48}" type="pres">
      <dgm:prSet presAssocID="{A88D3F5D-F718-4B6B-9757-8CC739956C89}" presName="horzSpace2" presStyleCnt="0"/>
      <dgm:spPr/>
    </dgm:pt>
    <dgm:pt modelId="{B2F1244F-B55E-4A6E-A5FC-BBD6AB8DAA92}" type="pres">
      <dgm:prSet presAssocID="{A88D3F5D-F718-4B6B-9757-8CC739956C89}" presName="tx2" presStyleLbl="revTx" presStyleIdx="2" presStyleCnt="5"/>
      <dgm:spPr/>
    </dgm:pt>
    <dgm:pt modelId="{92272911-9EAC-4680-BF6E-4AEF065F66E8}" type="pres">
      <dgm:prSet presAssocID="{A88D3F5D-F718-4B6B-9757-8CC739956C89}" presName="vert2" presStyleCnt="0"/>
      <dgm:spPr/>
    </dgm:pt>
    <dgm:pt modelId="{0937496B-FE89-4C5B-B22E-762B4D038158}" type="pres">
      <dgm:prSet presAssocID="{A88D3F5D-F718-4B6B-9757-8CC739956C89}" presName="thinLine2b" presStyleLbl="callout" presStyleIdx="1" presStyleCnt="4"/>
      <dgm:spPr/>
    </dgm:pt>
    <dgm:pt modelId="{7A8AB7B0-0BEB-4080-A094-5246F6C088BA}" type="pres">
      <dgm:prSet presAssocID="{A88D3F5D-F718-4B6B-9757-8CC739956C89}" presName="vertSpace2b" presStyleCnt="0"/>
      <dgm:spPr/>
    </dgm:pt>
    <dgm:pt modelId="{15A6752B-A400-4195-B5DD-03592935198C}" type="pres">
      <dgm:prSet presAssocID="{B8A96C09-D3D8-4A74-A80B-BEA0C980453B}" presName="horz2" presStyleCnt="0"/>
      <dgm:spPr/>
    </dgm:pt>
    <dgm:pt modelId="{BA431673-A4E9-4785-A54E-FCC40487DB2E}" type="pres">
      <dgm:prSet presAssocID="{B8A96C09-D3D8-4A74-A80B-BEA0C980453B}" presName="horzSpace2" presStyleCnt="0"/>
      <dgm:spPr/>
    </dgm:pt>
    <dgm:pt modelId="{347C6339-B231-447A-BCBE-4DD771E79BCD}" type="pres">
      <dgm:prSet presAssocID="{B8A96C09-D3D8-4A74-A80B-BEA0C980453B}" presName="tx2" presStyleLbl="revTx" presStyleIdx="3" presStyleCnt="5"/>
      <dgm:spPr/>
    </dgm:pt>
    <dgm:pt modelId="{B050AE53-096D-41C4-B06F-035F6E844E1A}" type="pres">
      <dgm:prSet presAssocID="{B8A96C09-D3D8-4A74-A80B-BEA0C980453B}" presName="vert2" presStyleCnt="0"/>
      <dgm:spPr/>
    </dgm:pt>
    <dgm:pt modelId="{38233778-9C02-4BB2-AB72-F25A0E5E82CE}" type="pres">
      <dgm:prSet presAssocID="{B8A96C09-D3D8-4A74-A80B-BEA0C980453B}" presName="thinLine2b" presStyleLbl="callout" presStyleIdx="2" presStyleCnt="4"/>
      <dgm:spPr/>
    </dgm:pt>
    <dgm:pt modelId="{B61029BE-BA77-4BBC-B76C-5D8976283DBB}" type="pres">
      <dgm:prSet presAssocID="{B8A96C09-D3D8-4A74-A80B-BEA0C980453B}" presName="vertSpace2b" presStyleCnt="0"/>
      <dgm:spPr/>
    </dgm:pt>
    <dgm:pt modelId="{F931B3E2-556C-4CFF-9545-D08F9986106E}" type="pres">
      <dgm:prSet presAssocID="{A90E5BA9-B030-4072-AA39-F4FDDB6BD880}" presName="horz2" presStyleCnt="0"/>
      <dgm:spPr/>
    </dgm:pt>
    <dgm:pt modelId="{FAB5F7D6-EF9D-4235-BB15-526F7CAC450C}" type="pres">
      <dgm:prSet presAssocID="{A90E5BA9-B030-4072-AA39-F4FDDB6BD880}" presName="horzSpace2" presStyleCnt="0"/>
      <dgm:spPr/>
    </dgm:pt>
    <dgm:pt modelId="{1A7DDCE1-AE9D-4BF5-86FE-BF88F167DF4B}" type="pres">
      <dgm:prSet presAssocID="{A90E5BA9-B030-4072-AA39-F4FDDB6BD880}" presName="tx2" presStyleLbl="revTx" presStyleIdx="4" presStyleCnt="5"/>
      <dgm:spPr/>
    </dgm:pt>
    <dgm:pt modelId="{A800B557-0B56-4C3B-A1F7-D149B30AEF9B}" type="pres">
      <dgm:prSet presAssocID="{A90E5BA9-B030-4072-AA39-F4FDDB6BD880}" presName="vert2" presStyleCnt="0"/>
      <dgm:spPr/>
    </dgm:pt>
    <dgm:pt modelId="{96804172-8889-4561-9A0F-ED6AD8558439}" type="pres">
      <dgm:prSet presAssocID="{A90E5BA9-B030-4072-AA39-F4FDDB6BD880}" presName="thinLine2b" presStyleLbl="callout" presStyleIdx="3" presStyleCnt="4"/>
      <dgm:spPr/>
    </dgm:pt>
    <dgm:pt modelId="{557824F9-59F8-4589-B84D-38A0A9600673}" type="pres">
      <dgm:prSet presAssocID="{A90E5BA9-B030-4072-AA39-F4FDDB6BD880}" presName="vertSpace2b" presStyleCnt="0"/>
      <dgm:spPr/>
    </dgm:pt>
  </dgm:ptLst>
  <dgm:cxnLst>
    <dgm:cxn modelId="{A45E0700-94C5-4387-A183-699629E4B5E3}" srcId="{441C9BFF-8AD7-4827-90F5-60BEDCAF3705}" destId="{A90E5BA9-B030-4072-AA39-F4FDDB6BD880}" srcOrd="3" destOrd="0" parTransId="{E2728D14-72E4-4149-945D-3BE0F8FB60CA}" sibTransId="{D061BD53-454C-4918-9133-4B555BA12FF8}"/>
    <dgm:cxn modelId="{85364C32-8093-455F-AB04-753A012F8D02}" type="presOf" srcId="{A90E5BA9-B030-4072-AA39-F4FDDB6BD880}" destId="{1A7DDCE1-AE9D-4BF5-86FE-BF88F167DF4B}" srcOrd="0" destOrd="0" presId="urn:microsoft.com/office/officeart/2008/layout/LinedList"/>
    <dgm:cxn modelId="{34F1DE33-E519-4061-B7D0-D2D41459D8B4}" type="presOf" srcId="{B8A96C09-D3D8-4A74-A80B-BEA0C980453B}" destId="{347C6339-B231-447A-BCBE-4DD771E79BCD}" srcOrd="0" destOrd="0" presId="urn:microsoft.com/office/officeart/2008/layout/LinedList"/>
    <dgm:cxn modelId="{DB4F8735-0D01-48BD-85A0-85F0B748A85D}" type="presOf" srcId="{441C9BFF-8AD7-4827-90F5-60BEDCAF3705}" destId="{E3CC5A9C-1C2B-4849-BDA5-16B8B34A5987}" srcOrd="0" destOrd="0" presId="urn:microsoft.com/office/officeart/2008/layout/LinedList"/>
    <dgm:cxn modelId="{605E4440-290F-426D-ACD9-1A5FCB40EB0E}" srcId="{441C9BFF-8AD7-4827-90F5-60BEDCAF3705}" destId="{D809E429-04AF-422B-B080-571F331ACCDF}" srcOrd="0" destOrd="0" parTransId="{13CCF95D-B99C-49A1-977D-D76183D718CF}" sibTransId="{E2317A59-187B-401C-A619-D2B0DDE89B9A}"/>
    <dgm:cxn modelId="{B17A2A60-71E1-45E5-961E-93E09E16DBDE}" srcId="{441C9BFF-8AD7-4827-90F5-60BEDCAF3705}" destId="{B8A96C09-D3D8-4A74-A80B-BEA0C980453B}" srcOrd="2" destOrd="0" parTransId="{E3FAACCE-0CD7-4FD4-BC21-AA3AC94926E0}" sibTransId="{3CCF7115-C32E-40D2-B920-114BED460AFD}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0A942573-5B4E-431D-9EEF-036B172D0057}" srcId="{441C9BFF-8AD7-4827-90F5-60BEDCAF3705}" destId="{A88D3F5D-F718-4B6B-9757-8CC739956C89}" srcOrd="1" destOrd="0" parTransId="{C1438137-D203-4258-9798-D4050240E6A7}" sibTransId="{52BCB56F-2ADA-49AC-97A4-C6EC68045FF3}"/>
    <dgm:cxn modelId="{9FE16558-AEB0-4F21-A53C-6B5B0A0C4860}" type="presOf" srcId="{D809E429-04AF-422B-B080-571F331ACCDF}" destId="{7C715882-15D3-4785-8D04-6D401EF6AFB0}" srcOrd="0" destOrd="0" presId="urn:microsoft.com/office/officeart/2008/layout/LinedList"/>
    <dgm:cxn modelId="{F2B1DBC2-3901-4D1E-BB45-0A525BA7B60E}" type="presOf" srcId="{34BEB75E-ED6D-4113-9F50-1BF5F1954990}" destId="{C3352426-939D-4321-8649-D6716BB162C4}" srcOrd="0" destOrd="0" presId="urn:microsoft.com/office/officeart/2008/layout/LinedList"/>
    <dgm:cxn modelId="{3A2250ED-ECB0-460A-86DF-07E5BC14B39E}" type="presOf" srcId="{A88D3F5D-F718-4B6B-9757-8CC739956C89}" destId="{B2F1244F-B55E-4A6E-A5FC-BBD6AB8DAA92}" srcOrd="0" destOrd="0" presId="urn:microsoft.com/office/officeart/2008/layout/LinedList"/>
    <dgm:cxn modelId="{054E2C87-8887-4DA9-A413-AA67AC171074}" type="presParOf" srcId="{C3352426-939D-4321-8649-D6716BB162C4}" destId="{F0557730-8B9A-4E9D-832D-78384F71DA4A}" srcOrd="0" destOrd="0" presId="urn:microsoft.com/office/officeart/2008/layout/LinedList"/>
    <dgm:cxn modelId="{A3C9C481-7CBF-426B-9165-22202B290AB5}" type="presParOf" srcId="{C3352426-939D-4321-8649-D6716BB162C4}" destId="{CFD527BF-B157-4E07-8C44-F012E9130A4E}" srcOrd="1" destOrd="0" presId="urn:microsoft.com/office/officeart/2008/layout/LinedList"/>
    <dgm:cxn modelId="{FAA65E88-306D-4325-8A1B-DEB4A2D2D979}" type="presParOf" srcId="{CFD527BF-B157-4E07-8C44-F012E9130A4E}" destId="{E3CC5A9C-1C2B-4849-BDA5-16B8B34A5987}" srcOrd="0" destOrd="0" presId="urn:microsoft.com/office/officeart/2008/layout/LinedList"/>
    <dgm:cxn modelId="{D5FB4FC5-382D-4306-8A07-BB00E2262791}" type="presParOf" srcId="{CFD527BF-B157-4E07-8C44-F012E9130A4E}" destId="{8D16F346-2AFD-42B3-8D89-71DE88801702}" srcOrd="1" destOrd="0" presId="urn:microsoft.com/office/officeart/2008/layout/LinedList"/>
    <dgm:cxn modelId="{530EB2B9-D679-4358-823F-D832685D343A}" type="presParOf" srcId="{8D16F346-2AFD-42B3-8D89-71DE88801702}" destId="{5FF8E2D0-1CBD-49F4-8051-60DA01D1BCC2}" srcOrd="0" destOrd="0" presId="urn:microsoft.com/office/officeart/2008/layout/LinedList"/>
    <dgm:cxn modelId="{144E04CA-534E-4CD4-9B8F-DF9D49161CC0}" type="presParOf" srcId="{8D16F346-2AFD-42B3-8D89-71DE88801702}" destId="{D68C06F4-D011-4D10-A7CA-231612848987}" srcOrd="1" destOrd="0" presId="urn:microsoft.com/office/officeart/2008/layout/LinedList"/>
    <dgm:cxn modelId="{F23D2A0E-6B87-4D2B-B268-4AA576AAE8AA}" type="presParOf" srcId="{D68C06F4-D011-4D10-A7CA-231612848987}" destId="{A67507B9-D4E0-45F0-8B6F-E1194C50A57D}" srcOrd="0" destOrd="0" presId="urn:microsoft.com/office/officeart/2008/layout/LinedList"/>
    <dgm:cxn modelId="{2AFB3B93-5F00-4807-AC55-707F412ABE0E}" type="presParOf" srcId="{D68C06F4-D011-4D10-A7CA-231612848987}" destId="{7C715882-15D3-4785-8D04-6D401EF6AFB0}" srcOrd="1" destOrd="0" presId="urn:microsoft.com/office/officeart/2008/layout/LinedList"/>
    <dgm:cxn modelId="{D8855A79-0C75-41BF-A3CB-7C89A1FCAE67}" type="presParOf" srcId="{D68C06F4-D011-4D10-A7CA-231612848987}" destId="{7345CB9B-9D84-4289-8283-A21AB0F34105}" srcOrd="2" destOrd="0" presId="urn:microsoft.com/office/officeart/2008/layout/LinedList"/>
    <dgm:cxn modelId="{BE453716-400E-457B-AC12-B5950FA0D7B7}" type="presParOf" srcId="{8D16F346-2AFD-42B3-8D89-71DE88801702}" destId="{0FF34B0B-2E65-4520-92BB-4118F260C032}" srcOrd="2" destOrd="0" presId="urn:microsoft.com/office/officeart/2008/layout/LinedList"/>
    <dgm:cxn modelId="{27B79963-CE0D-4B58-99B6-82FAA9228E06}" type="presParOf" srcId="{8D16F346-2AFD-42B3-8D89-71DE88801702}" destId="{453D1700-8AF1-45E8-959E-433D1C8D7356}" srcOrd="3" destOrd="0" presId="urn:microsoft.com/office/officeart/2008/layout/LinedList"/>
    <dgm:cxn modelId="{AD5DA1E4-A1B1-4C99-8BDD-DF7C74155ED4}" type="presParOf" srcId="{8D16F346-2AFD-42B3-8D89-71DE88801702}" destId="{CA9C6F60-8A5C-4EED-A23C-87251991486D}" srcOrd="4" destOrd="0" presId="urn:microsoft.com/office/officeart/2008/layout/LinedList"/>
    <dgm:cxn modelId="{884ADDF5-E9EA-4324-9FE7-91014938B4B9}" type="presParOf" srcId="{CA9C6F60-8A5C-4EED-A23C-87251991486D}" destId="{BEB47204-0A21-4866-8BCA-B7C66394AB48}" srcOrd="0" destOrd="0" presId="urn:microsoft.com/office/officeart/2008/layout/LinedList"/>
    <dgm:cxn modelId="{153FA65E-9516-445E-9F75-9300F815E8F9}" type="presParOf" srcId="{CA9C6F60-8A5C-4EED-A23C-87251991486D}" destId="{B2F1244F-B55E-4A6E-A5FC-BBD6AB8DAA92}" srcOrd="1" destOrd="0" presId="urn:microsoft.com/office/officeart/2008/layout/LinedList"/>
    <dgm:cxn modelId="{EF7F2A32-E0D0-44C9-B96B-DF72B1404748}" type="presParOf" srcId="{CA9C6F60-8A5C-4EED-A23C-87251991486D}" destId="{92272911-9EAC-4680-BF6E-4AEF065F66E8}" srcOrd="2" destOrd="0" presId="urn:microsoft.com/office/officeart/2008/layout/LinedList"/>
    <dgm:cxn modelId="{B631DF96-D8D6-48E8-98D4-A8D6EE04AFB5}" type="presParOf" srcId="{8D16F346-2AFD-42B3-8D89-71DE88801702}" destId="{0937496B-FE89-4C5B-B22E-762B4D038158}" srcOrd="5" destOrd="0" presId="urn:microsoft.com/office/officeart/2008/layout/LinedList"/>
    <dgm:cxn modelId="{B05D952D-E7A2-4D68-87A5-9424E573C334}" type="presParOf" srcId="{8D16F346-2AFD-42B3-8D89-71DE88801702}" destId="{7A8AB7B0-0BEB-4080-A094-5246F6C088BA}" srcOrd="6" destOrd="0" presId="urn:microsoft.com/office/officeart/2008/layout/LinedList"/>
    <dgm:cxn modelId="{3341D39C-BBF1-4E3E-B1C5-6D9F1DC9D0D5}" type="presParOf" srcId="{8D16F346-2AFD-42B3-8D89-71DE88801702}" destId="{15A6752B-A400-4195-B5DD-03592935198C}" srcOrd="7" destOrd="0" presId="urn:microsoft.com/office/officeart/2008/layout/LinedList"/>
    <dgm:cxn modelId="{D2729B64-A44D-4807-8383-298C730174B2}" type="presParOf" srcId="{15A6752B-A400-4195-B5DD-03592935198C}" destId="{BA431673-A4E9-4785-A54E-FCC40487DB2E}" srcOrd="0" destOrd="0" presId="urn:microsoft.com/office/officeart/2008/layout/LinedList"/>
    <dgm:cxn modelId="{1BC814F0-BC2A-4EB7-B510-DA8A76080877}" type="presParOf" srcId="{15A6752B-A400-4195-B5DD-03592935198C}" destId="{347C6339-B231-447A-BCBE-4DD771E79BCD}" srcOrd="1" destOrd="0" presId="urn:microsoft.com/office/officeart/2008/layout/LinedList"/>
    <dgm:cxn modelId="{61B1F193-08DF-4FBB-A61C-FD77F50DC0E7}" type="presParOf" srcId="{15A6752B-A400-4195-B5DD-03592935198C}" destId="{B050AE53-096D-41C4-B06F-035F6E844E1A}" srcOrd="2" destOrd="0" presId="urn:microsoft.com/office/officeart/2008/layout/LinedList"/>
    <dgm:cxn modelId="{1E52BC77-13D1-476F-98F5-BDD8282CCEF7}" type="presParOf" srcId="{8D16F346-2AFD-42B3-8D89-71DE88801702}" destId="{38233778-9C02-4BB2-AB72-F25A0E5E82CE}" srcOrd="8" destOrd="0" presId="urn:microsoft.com/office/officeart/2008/layout/LinedList"/>
    <dgm:cxn modelId="{C2934B12-60C4-478D-93BF-27FE0B95D4D3}" type="presParOf" srcId="{8D16F346-2AFD-42B3-8D89-71DE88801702}" destId="{B61029BE-BA77-4BBC-B76C-5D8976283DBB}" srcOrd="9" destOrd="0" presId="urn:microsoft.com/office/officeart/2008/layout/LinedList"/>
    <dgm:cxn modelId="{6C570A49-0B4E-46AA-B91C-CA7A0060A95C}" type="presParOf" srcId="{8D16F346-2AFD-42B3-8D89-71DE88801702}" destId="{F931B3E2-556C-4CFF-9545-D08F9986106E}" srcOrd="10" destOrd="0" presId="urn:microsoft.com/office/officeart/2008/layout/LinedList"/>
    <dgm:cxn modelId="{302BA67E-CAA4-4009-B16C-E8013DE4476D}" type="presParOf" srcId="{F931B3E2-556C-4CFF-9545-D08F9986106E}" destId="{FAB5F7D6-EF9D-4235-BB15-526F7CAC450C}" srcOrd="0" destOrd="0" presId="urn:microsoft.com/office/officeart/2008/layout/LinedList"/>
    <dgm:cxn modelId="{FCFEF7D0-017A-4274-8FF9-70A976212CED}" type="presParOf" srcId="{F931B3E2-556C-4CFF-9545-D08F9986106E}" destId="{1A7DDCE1-AE9D-4BF5-86FE-BF88F167DF4B}" srcOrd="1" destOrd="0" presId="urn:microsoft.com/office/officeart/2008/layout/LinedList"/>
    <dgm:cxn modelId="{0C64BA34-1E27-44D9-8B51-D5884E930FB6}" type="presParOf" srcId="{F931B3E2-556C-4CFF-9545-D08F9986106E}" destId="{A800B557-0B56-4C3B-A1F7-D149B30AEF9B}" srcOrd="2" destOrd="0" presId="urn:microsoft.com/office/officeart/2008/layout/LinedList"/>
    <dgm:cxn modelId="{7D726D82-81DA-448E-A12D-66A013BFB467}" type="presParOf" srcId="{8D16F346-2AFD-42B3-8D89-71DE88801702}" destId="{96804172-8889-4561-9A0F-ED6AD8558439}" srcOrd="11" destOrd="0" presId="urn:microsoft.com/office/officeart/2008/layout/LinedList"/>
    <dgm:cxn modelId="{BDC66502-EB7E-4323-BAB3-3C985C88DCAA}" type="presParOf" srcId="{8D16F346-2AFD-42B3-8D89-71DE88801702}" destId="{557824F9-59F8-4589-B84D-38A0A9600673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5A172-9F99-448E-AE5A-92FB43DC477E}">
      <dsp:nvSpPr>
        <dsp:cNvPr id="0" name=""/>
        <dsp:cNvSpPr/>
      </dsp:nvSpPr>
      <dsp:spPr>
        <a:xfrm>
          <a:off x="7915837" y="5492036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</a:t>
          </a:r>
        </a:p>
      </dsp:txBody>
      <dsp:txXfrm>
        <a:off x="7932292" y="5508491"/>
        <a:ext cx="1090742" cy="528916"/>
      </dsp:txXfrm>
    </dsp:sp>
    <dsp:sp modelId="{27067C7C-FC86-4E67-9183-95EE3B98A204}">
      <dsp:nvSpPr>
        <dsp:cNvPr id="0" name=""/>
        <dsp:cNvSpPr/>
      </dsp:nvSpPr>
      <dsp:spPr>
        <a:xfrm rot="16480724">
          <a:off x="6509114" y="3022877"/>
          <a:ext cx="5510212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5510212" y="41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600" kern="1200"/>
        </a:p>
      </dsp:txBody>
      <dsp:txXfrm>
        <a:off x="9126464" y="2889269"/>
        <a:ext cx="275510" cy="275510"/>
      </dsp:txXfrm>
    </dsp:sp>
    <dsp:sp modelId="{103791C9-8469-491B-96AF-D6FABCFF0997}">
      <dsp:nvSpPr>
        <dsp:cNvPr id="0" name=""/>
        <dsp:cNvSpPr/>
      </dsp:nvSpPr>
      <dsp:spPr>
        <a:xfrm>
          <a:off x="9488950" y="186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/login</a:t>
          </a:r>
        </a:p>
      </dsp:txBody>
      <dsp:txXfrm>
        <a:off x="9505405" y="16641"/>
        <a:ext cx="1090742" cy="528916"/>
      </dsp:txXfrm>
    </dsp:sp>
    <dsp:sp modelId="{253A9353-D51D-4340-9A0B-0B803298AA5F}">
      <dsp:nvSpPr>
        <dsp:cNvPr id="0" name=""/>
        <dsp:cNvSpPr/>
      </dsp:nvSpPr>
      <dsp:spPr>
        <a:xfrm>
          <a:off x="10612603" y="276951"/>
          <a:ext cx="449460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449460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i="0" u="none" kern="1200"/>
        </a:p>
      </dsp:txBody>
      <dsp:txXfrm>
        <a:off x="10826096" y="269862"/>
        <a:ext cx="22473" cy="22473"/>
      </dsp:txXfrm>
    </dsp:sp>
    <dsp:sp modelId="{13D4FB75-0685-4A82-94FD-A244C8E613D4}">
      <dsp:nvSpPr>
        <dsp:cNvPr id="0" name=""/>
        <dsp:cNvSpPr/>
      </dsp:nvSpPr>
      <dsp:spPr>
        <a:xfrm>
          <a:off x="11062063" y="186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POST: /login/in</a:t>
          </a:r>
        </a:p>
      </dsp:txBody>
      <dsp:txXfrm>
        <a:off x="11078518" y="16641"/>
        <a:ext cx="1090742" cy="528916"/>
      </dsp:txXfrm>
    </dsp:sp>
    <dsp:sp modelId="{212B2C79-9789-418A-930F-FFDE49B7E48D}">
      <dsp:nvSpPr>
        <dsp:cNvPr id="0" name=""/>
        <dsp:cNvSpPr/>
      </dsp:nvSpPr>
      <dsp:spPr>
        <a:xfrm rot="16517954">
          <a:off x="6830944" y="3345927"/>
          <a:ext cx="4866550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4866550" y="41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600" i="0" u="none" kern="1200"/>
        </a:p>
      </dsp:txBody>
      <dsp:txXfrm>
        <a:off x="9142556" y="3228410"/>
        <a:ext cx="243327" cy="243327"/>
      </dsp:txXfrm>
    </dsp:sp>
    <dsp:sp modelId="{286A7A12-60D4-47CD-B68D-EF171A423C08}">
      <dsp:nvSpPr>
        <dsp:cNvPr id="0" name=""/>
        <dsp:cNvSpPr/>
      </dsp:nvSpPr>
      <dsp:spPr>
        <a:xfrm>
          <a:off x="9488950" y="646286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/logout</a:t>
          </a:r>
        </a:p>
      </dsp:txBody>
      <dsp:txXfrm>
        <a:off x="9505405" y="662741"/>
        <a:ext cx="1090742" cy="528916"/>
      </dsp:txXfrm>
    </dsp:sp>
    <dsp:sp modelId="{C188F7D5-2228-4D2A-BF64-C8ACD1FEA7E1}">
      <dsp:nvSpPr>
        <dsp:cNvPr id="0" name=""/>
        <dsp:cNvSpPr/>
      </dsp:nvSpPr>
      <dsp:spPr>
        <a:xfrm>
          <a:off x="10612603" y="923051"/>
          <a:ext cx="449460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449460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i="0" u="none" kern="1200"/>
        </a:p>
      </dsp:txBody>
      <dsp:txXfrm>
        <a:off x="10826096" y="915962"/>
        <a:ext cx="22473" cy="22473"/>
      </dsp:txXfrm>
    </dsp:sp>
    <dsp:sp modelId="{6554C34C-9C59-4839-8491-2852BEC1AD45}">
      <dsp:nvSpPr>
        <dsp:cNvPr id="0" name=""/>
        <dsp:cNvSpPr/>
      </dsp:nvSpPr>
      <dsp:spPr>
        <a:xfrm>
          <a:off x="11062063" y="646286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POST: /logout/out</a:t>
          </a:r>
        </a:p>
      </dsp:txBody>
      <dsp:txXfrm>
        <a:off x="11078518" y="662741"/>
        <a:ext cx="1090742" cy="528916"/>
      </dsp:txXfrm>
    </dsp:sp>
    <dsp:sp modelId="{C96E9C04-FBD1-4772-B263-2B3C0EF6A4AA}">
      <dsp:nvSpPr>
        <dsp:cNvPr id="0" name=""/>
        <dsp:cNvSpPr/>
      </dsp:nvSpPr>
      <dsp:spPr>
        <a:xfrm rot="16566524">
          <a:off x="7152403" y="3668977"/>
          <a:ext cx="4223633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4223633" y="41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600" i="0" u="none" kern="1200"/>
        </a:p>
      </dsp:txBody>
      <dsp:txXfrm>
        <a:off x="9158629" y="3567533"/>
        <a:ext cx="211181" cy="211181"/>
      </dsp:txXfrm>
    </dsp:sp>
    <dsp:sp modelId="{F9C3364A-13C5-47BA-8BB7-3B25E1C916C9}">
      <dsp:nvSpPr>
        <dsp:cNvPr id="0" name=""/>
        <dsp:cNvSpPr/>
      </dsp:nvSpPr>
      <dsp:spPr>
        <a:xfrm>
          <a:off x="9488950" y="1292386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/home</a:t>
          </a:r>
        </a:p>
      </dsp:txBody>
      <dsp:txXfrm>
        <a:off x="9505405" y="1308841"/>
        <a:ext cx="1090742" cy="528916"/>
      </dsp:txXfrm>
    </dsp:sp>
    <dsp:sp modelId="{6EE51342-6B2F-49FD-845F-807CC8F8A458}">
      <dsp:nvSpPr>
        <dsp:cNvPr id="0" name=""/>
        <dsp:cNvSpPr/>
      </dsp:nvSpPr>
      <dsp:spPr>
        <a:xfrm>
          <a:off x="10612603" y="1569151"/>
          <a:ext cx="449460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449460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kern="1200"/>
        </a:p>
      </dsp:txBody>
      <dsp:txXfrm>
        <a:off x="10826096" y="1562062"/>
        <a:ext cx="22473" cy="22473"/>
      </dsp:txXfrm>
    </dsp:sp>
    <dsp:sp modelId="{6F3CA879-904C-4DE6-B433-E7E9F6F6B9F2}">
      <dsp:nvSpPr>
        <dsp:cNvPr id="0" name=""/>
        <dsp:cNvSpPr/>
      </dsp:nvSpPr>
      <dsp:spPr>
        <a:xfrm>
          <a:off x="11062063" y="1292386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/home/search</a:t>
          </a:r>
        </a:p>
      </dsp:txBody>
      <dsp:txXfrm>
        <a:off x="11078518" y="1308841"/>
        <a:ext cx="1090742" cy="528916"/>
      </dsp:txXfrm>
    </dsp:sp>
    <dsp:sp modelId="{473DA149-B01E-4717-BDE3-8F55F87B4FD3}">
      <dsp:nvSpPr>
        <dsp:cNvPr id="0" name=""/>
        <dsp:cNvSpPr/>
      </dsp:nvSpPr>
      <dsp:spPr>
        <a:xfrm rot="17132988">
          <a:off x="8425911" y="4961177"/>
          <a:ext cx="1676618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1676618" y="41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600" kern="1200"/>
        </a:p>
      </dsp:txBody>
      <dsp:txXfrm>
        <a:off x="9222304" y="4923409"/>
        <a:ext cx="83830" cy="83830"/>
      </dsp:txXfrm>
    </dsp:sp>
    <dsp:sp modelId="{E3EBCE22-10C3-4D1B-B660-1DC78E3C499C}">
      <dsp:nvSpPr>
        <dsp:cNvPr id="0" name=""/>
        <dsp:cNvSpPr/>
      </dsp:nvSpPr>
      <dsp:spPr>
        <a:xfrm>
          <a:off x="9488950" y="3876786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/post/&lt;</a:t>
          </a:r>
          <a:r>
            <a:rPr lang="en-PH" sz="700" i="0" u="none" kern="1200" dirty="0" err="1"/>
            <a:t>posthash</a:t>
          </a:r>
          <a:r>
            <a:rPr lang="en-PH" sz="700" i="0" u="none" kern="1200" dirty="0"/>
            <a:t>&gt;</a:t>
          </a:r>
        </a:p>
      </dsp:txBody>
      <dsp:txXfrm>
        <a:off x="9505405" y="3893241"/>
        <a:ext cx="1090742" cy="528916"/>
      </dsp:txXfrm>
    </dsp:sp>
    <dsp:sp modelId="{0FF4B651-60BC-45A9-9B32-7B1023775CDB}">
      <dsp:nvSpPr>
        <dsp:cNvPr id="0" name=""/>
        <dsp:cNvSpPr/>
      </dsp:nvSpPr>
      <dsp:spPr>
        <a:xfrm rot="16983315">
          <a:off x="9842468" y="3184402"/>
          <a:ext cx="1989729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1989729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600" i="0" u="none" kern="1200"/>
        </a:p>
      </dsp:txBody>
      <dsp:txXfrm>
        <a:off x="10787590" y="3138806"/>
        <a:ext cx="99486" cy="99486"/>
      </dsp:txXfrm>
    </dsp:sp>
    <dsp:sp modelId="{37A89C3A-9A87-4C6E-A902-4A1633161A8E}">
      <dsp:nvSpPr>
        <dsp:cNvPr id="0" name=""/>
        <dsp:cNvSpPr/>
      </dsp:nvSpPr>
      <dsp:spPr>
        <a:xfrm>
          <a:off x="11062063" y="1938486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POST: /post/&lt;</a:t>
          </a:r>
          <a:r>
            <a:rPr lang="en-PH" sz="700" i="0" u="none" kern="1200" dirty="0" err="1"/>
            <a:t>posthash</a:t>
          </a:r>
          <a:r>
            <a:rPr lang="en-PH" sz="700" i="0" u="none" kern="1200" dirty="0"/>
            <a:t>&gt;/edit</a:t>
          </a:r>
        </a:p>
      </dsp:txBody>
      <dsp:txXfrm>
        <a:off x="11078518" y="1954941"/>
        <a:ext cx="1090742" cy="528916"/>
      </dsp:txXfrm>
    </dsp:sp>
    <dsp:sp modelId="{7B78AD0B-0F14-4EB3-9761-C5899ADE071A}">
      <dsp:nvSpPr>
        <dsp:cNvPr id="0" name=""/>
        <dsp:cNvSpPr/>
      </dsp:nvSpPr>
      <dsp:spPr>
        <a:xfrm rot="17350740">
          <a:off x="10153265" y="3507452"/>
          <a:ext cx="1368136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1368136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i="0" u="none" kern="1200"/>
        </a:p>
      </dsp:txBody>
      <dsp:txXfrm>
        <a:off x="10803130" y="3477396"/>
        <a:ext cx="68406" cy="68406"/>
      </dsp:txXfrm>
    </dsp:sp>
    <dsp:sp modelId="{4059EFC5-DB18-4D53-9C14-CD82C7978762}">
      <dsp:nvSpPr>
        <dsp:cNvPr id="0" name=""/>
        <dsp:cNvSpPr/>
      </dsp:nvSpPr>
      <dsp:spPr>
        <a:xfrm>
          <a:off x="11062063" y="2584586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PATCH: /post/&lt;</a:t>
          </a:r>
          <a:r>
            <a:rPr lang="en-PH" sz="700" i="0" u="none" kern="1200" dirty="0" err="1"/>
            <a:t>posthash</a:t>
          </a:r>
          <a:r>
            <a:rPr lang="en-PH" sz="700" i="0" u="none" kern="1200" dirty="0"/>
            <a:t>&gt;/save</a:t>
          </a:r>
        </a:p>
      </dsp:txBody>
      <dsp:txXfrm>
        <a:off x="11078518" y="2601041"/>
        <a:ext cx="1090742" cy="528916"/>
      </dsp:txXfrm>
    </dsp:sp>
    <dsp:sp modelId="{A043BA73-9C32-449E-A08A-66642C2C4ACE}">
      <dsp:nvSpPr>
        <dsp:cNvPr id="0" name=""/>
        <dsp:cNvSpPr/>
      </dsp:nvSpPr>
      <dsp:spPr>
        <a:xfrm rot="18289469">
          <a:off x="10443804" y="3830502"/>
          <a:ext cx="787058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787058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kern="1200"/>
        </a:p>
      </dsp:txBody>
      <dsp:txXfrm>
        <a:off x="10817657" y="3814973"/>
        <a:ext cx="39352" cy="39352"/>
      </dsp:txXfrm>
    </dsp:sp>
    <dsp:sp modelId="{AA97344C-E5D0-4014-8838-AABE32C20FFC}">
      <dsp:nvSpPr>
        <dsp:cNvPr id="0" name=""/>
        <dsp:cNvSpPr/>
      </dsp:nvSpPr>
      <dsp:spPr>
        <a:xfrm>
          <a:off x="11062063" y="3230686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DELETE: /post/&lt;</a:t>
          </a:r>
          <a:r>
            <a:rPr lang="en-PH" sz="700" i="0" u="none" kern="1200" dirty="0" err="1"/>
            <a:t>posthash</a:t>
          </a:r>
          <a:r>
            <a:rPr lang="en-PH" sz="700" i="0" u="none" kern="1200" dirty="0"/>
            <a:t>&gt;/delete</a:t>
          </a:r>
        </a:p>
      </dsp:txBody>
      <dsp:txXfrm>
        <a:off x="11078518" y="3247141"/>
        <a:ext cx="1090742" cy="528916"/>
      </dsp:txXfrm>
    </dsp:sp>
    <dsp:sp modelId="{1FA8DDB4-E02A-4A22-81DB-AA8FC2F74117}">
      <dsp:nvSpPr>
        <dsp:cNvPr id="0" name=""/>
        <dsp:cNvSpPr/>
      </dsp:nvSpPr>
      <dsp:spPr>
        <a:xfrm>
          <a:off x="10612603" y="4153552"/>
          <a:ext cx="449460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449460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kern="1200"/>
        </a:p>
      </dsp:txBody>
      <dsp:txXfrm>
        <a:off x="10826096" y="4146463"/>
        <a:ext cx="22473" cy="22473"/>
      </dsp:txXfrm>
    </dsp:sp>
    <dsp:sp modelId="{999C7719-3DE7-4B52-98EB-ED5E3ACC25AF}">
      <dsp:nvSpPr>
        <dsp:cNvPr id="0" name=""/>
        <dsp:cNvSpPr/>
      </dsp:nvSpPr>
      <dsp:spPr>
        <a:xfrm>
          <a:off x="11062063" y="3876786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POST: /post/new</a:t>
          </a:r>
        </a:p>
      </dsp:txBody>
      <dsp:txXfrm>
        <a:off x="11078518" y="3893241"/>
        <a:ext cx="1090742" cy="528916"/>
      </dsp:txXfrm>
    </dsp:sp>
    <dsp:sp modelId="{8C712298-6B9D-436E-BFE2-A58E9E739EB4}">
      <dsp:nvSpPr>
        <dsp:cNvPr id="0" name=""/>
        <dsp:cNvSpPr/>
      </dsp:nvSpPr>
      <dsp:spPr>
        <a:xfrm rot="3310531">
          <a:off x="10443804" y="4476602"/>
          <a:ext cx="787058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787058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kern="1200"/>
        </a:p>
      </dsp:txBody>
      <dsp:txXfrm>
        <a:off x="10817657" y="4461073"/>
        <a:ext cx="39352" cy="39352"/>
      </dsp:txXfrm>
    </dsp:sp>
    <dsp:sp modelId="{5DE2E238-DC7D-4D6D-B25E-0B234F2BA15E}">
      <dsp:nvSpPr>
        <dsp:cNvPr id="0" name=""/>
        <dsp:cNvSpPr/>
      </dsp:nvSpPr>
      <dsp:spPr>
        <a:xfrm>
          <a:off x="11062063" y="4522886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POST: /post/like</a:t>
          </a:r>
        </a:p>
      </dsp:txBody>
      <dsp:txXfrm>
        <a:off x="11078518" y="4539341"/>
        <a:ext cx="1090742" cy="528916"/>
      </dsp:txXfrm>
    </dsp:sp>
    <dsp:sp modelId="{BC1D81C8-B099-47F2-B07A-82B8D68A6001}">
      <dsp:nvSpPr>
        <dsp:cNvPr id="0" name=""/>
        <dsp:cNvSpPr/>
      </dsp:nvSpPr>
      <dsp:spPr>
        <a:xfrm rot="4249260">
          <a:off x="10153265" y="4799652"/>
          <a:ext cx="1368136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1368136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kern="1200"/>
        </a:p>
      </dsp:txBody>
      <dsp:txXfrm>
        <a:off x="10803130" y="4769596"/>
        <a:ext cx="68406" cy="68406"/>
      </dsp:txXfrm>
    </dsp:sp>
    <dsp:sp modelId="{B26068F5-AA96-45E5-9772-412588FC5102}">
      <dsp:nvSpPr>
        <dsp:cNvPr id="0" name=""/>
        <dsp:cNvSpPr/>
      </dsp:nvSpPr>
      <dsp:spPr>
        <a:xfrm>
          <a:off x="11062063" y="5168986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POST: /post/report</a:t>
          </a:r>
        </a:p>
      </dsp:txBody>
      <dsp:txXfrm>
        <a:off x="11078518" y="5185441"/>
        <a:ext cx="1090742" cy="528916"/>
      </dsp:txXfrm>
    </dsp:sp>
    <dsp:sp modelId="{135FC9EB-67E4-4ABF-BD8D-7522D07D395B}">
      <dsp:nvSpPr>
        <dsp:cNvPr id="0" name=""/>
        <dsp:cNvSpPr/>
      </dsp:nvSpPr>
      <dsp:spPr>
        <a:xfrm rot="4616685">
          <a:off x="9842468" y="5122702"/>
          <a:ext cx="1989729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1989729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600" kern="1200"/>
        </a:p>
      </dsp:txBody>
      <dsp:txXfrm>
        <a:off x="10787590" y="5077106"/>
        <a:ext cx="99486" cy="99486"/>
      </dsp:txXfrm>
    </dsp:sp>
    <dsp:sp modelId="{607D34BA-412C-4B85-BA67-89E2C4841B21}">
      <dsp:nvSpPr>
        <dsp:cNvPr id="0" name=""/>
        <dsp:cNvSpPr/>
      </dsp:nvSpPr>
      <dsp:spPr>
        <a:xfrm>
          <a:off x="11062063" y="5815086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POST: /post/comment</a:t>
          </a:r>
        </a:p>
      </dsp:txBody>
      <dsp:txXfrm>
        <a:off x="11078518" y="5831541"/>
        <a:ext cx="1090742" cy="528916"/>
      </dsp:txXfrm>
    </dsp:sp>
    <dsp:sp modelId="{39C5E0B3-CFED-4E56-BF4D-C6EC42B08CA4}">
      <dsp:nvSpPr>
        <dsp:cNvPr id="0" name=""/>
        <dsp:cNvSpPr/>
      </dsp:nvSpPr>
      <dsp:spPr>
        <a:xfrm rot="3907178">
          <a:off x="8730069" y="6253377"/>
          <a:ext cx="1068301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1068301" y="41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i="0" u="none" kern="1200"/>
        </a:p>
      </dsp:txBody>
      <dsp:txXfrm>
        <a:off x="9237512" y="6230817"/>
        <a:ext cx="53415" cy="53415"/>
      </dsp:txXfrm>
    </dsp:sp>
    <dsp:sp modelId="{271F4EE3-041A-417E-86AA-2A20E744A409}">
      <dsp:nvSpPr>
        <dsp:cNvPr id="0" name=""/>
        <dsp:cNvSpPr/>
      </dsp:nvSpPr>
      <dsp:spPr>
        <a:xfrm>
          <a:off x="9488950" y="6461187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/signup</a:t>
          </a:r>
        </a:p>
      </dsp:txBody>
      <dsp:txXfrm>
        <a:off x="9505405" y="6477642"/>
        <a:ext cx="1090742" cy="528916"/>
      </dsp:txXfrm>
    </dsp:sp>
    <dsp:sp modelId="{EA4EB2B3-90DD-478B-AE18-AD42BA736822}">
      <dsp:nvSpPr>
        <dsp:cNvPr id="0" name=""/>
        <dsp:cNvSpPr/>
      </dsp:nvSpPr>
      <dsp:spPr>
        <a:xfrm>
          <a:off x="10612603" y="6737952"/>
          <a:ext cx="449460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449460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i="0" u="none" kern="1200"/>
        </a:p>
      </dsp:txBody>
      <dsp:txXfrm>
        <a:off x="10826096" y="6730863"/>
        <a:ext cx="22473" cy="22473"/>
      </dsp:txXfrm>
    </dsp:sp>
    <dsp:sp modelId="{AC7753CB-F883-40B6-BB5C-BA83E92BC55E}">
      <dsp:nvSpPr>
        <dsp:cNvPr id="0" name=""/>
        <dsp:cNvSpPr/>
      </dsp:nvSpPr>
      <dsp:spPr>
        <a:xfrm>
          <a:off x="11062063" y="6461187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POST: /signup/save</a:t>
          </a:r>
        </a:p>
      </dsp:txBody>
      <dsp:txXfrm>
        <a:off x="11078518" y="6477642"/>
        <a:ext cx="1090742" cy="528916"/>
      </dsp:txXfrm>
    </dsp:sp>
    <dsp:sp modelId="{12C9D8AB-E7E2-44A0-B4FC-AC98A3C782E3}">
      <dsp:nvSpPr>
        <dsp:cNvPr id="0" name=""/>
        <dsp:cNvSpPr/>
      </dsp:nvSpPr>
      <dsp:spPr>
        <a:xfrm rot="4616685">
          <a:off x="8269355" y="6737952"/>
          <a:ext cx="1989729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1989729" y="41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600" i="0" u="none" kern="1200"/>
        </a:p>
      </dsp:txBody>
      <dsp:txXfrm>
        <a:off x="9214476" y="6692356"/>
        <a:ext cx="99486" cy="99486"/>
      </dsp:txXfrm>
    </dsp:sp>
    <dsp:sp modelId="{3BF63452-3BF2-4545-8737-A1D5D56D0AE2}">
      <dsp:nvSpPr>
        <dsp:cNvPr id="0" name=""/>
        <dsp:cNvSpPr/>
      </dsp:nvSpPr>
      <dsp:spPr>
        <a:xfrm>
          <a:off x="9488950" y="7430337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/profile</a:t>
          </a:r>
        </a:p>
      </dsp:txBody>
      <dsp:txXfrm>
        <a:off x="9505405" y="7446792"/>
        <a:ext cx="1090742" cy="528916"/>
      </dsp:txXfrm>
    </dsp:sp>
    <dsp:sp modelId="{04134871-A1B2-42A3-8443-CF220BEEA626}">
      <dsp:nvSpPr>
        <dsp:cNvPr id="0" name=""/>
        <dsp:cNvSpPr/>
      </dsp:nvSpPr>
      <dsp:spPr>
        <a:xfrm rot="19457599">
          <a:off x="10560577" y="7545577"/>
          <a:ext cx="553512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553512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kern="1200"/>
        </a:p>
      </dsp:txBody>
      <dsp:txXfrm>
        <a:off x="10823495" y="7535887"/>
        <a:ext cx="27675" cy="27675"/>
      </dsp:txXfrm>
    </dsp:sp>
    <dsp:sp modelId="{8EB26111-75BB-4215-B97E-B22026021A64}">
      <dsp:nvSpPr>
        <dsp:cNvPr id="0" name=""/>
        <dsp:cNvSpPr/>
      </dsp:nvSpPr>
      <dsp:spPr>
        <a:xfrm>
          <a:off x="11062063" y="7107287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/profile/search</a:t>
          </a:r>
        </a:p>
      </dsp:txBody>
      <dsp:txXfrm>
        <a:off x="11078518" y="7123742"/>
        <a:ext cx="1090742" cy="528916"/>
      </dsp:txXfrm>
    </dsp:sp>
    <dsp:sp modelId="{5F03EFED-E26A-463D-AB17-10FDA3A40EDF}">
      <dsp:nvSpPr>
        <dsp:cNvPr id="0" name=""/>
        <dsp:cNvSpPr/>
      </dsp:nvSpPr>
      <dsp:spPr>
        <a:xfrm rot="2142401">
          <a:off x="10560577" y="7868627"/>
          <a:ext cx="553512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553512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i="0" u="none" kern="1200"/>
        </a:p>
      </dsp:txBody>
      <dsp:txXfrm>
        <a:off x="10823495" y="7858937"/>
        <a:ext cx="27675" cy="27675"/>
      </dsp:txXfrm>
    </dsp:sp>
    <dsp:sp modelId="{44E3D230-76F9-44B0-A1FF-4EE7B7AF9309}">
      <dsp:nvSpPr>
        <dsp:cNvPr id="0" name=""/>
        <dsp:cNvSpPr/>
      </dsp:nvSpPr>
      <dsp:spPr>
        <a:xfrm>
          <a:off x="11062063" y="7753387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/profile/settings</a:t>
          </a:r>
        </a:p>
      </dsp:txBody>
      <dsp:txXfrm>
        <a:off x="11078518" y="7769842"/>
        <a:ext cx="1090742" cy="528916"/>
      </dsp:txXfrm>
    </dsp:sp>
    <dsp:sp modelId="{0FEA2678-CA15-40EC-97F4-BD4307BF2C62}">
      <dsp:nvSpPr>
        <dsp:cNvPr id="0" name=""/>
        <dsp:cNvSpPr/>
      </dsp:nvSpPr>
      <dsp:spPr>
        <a:xfrm rot="19457599">
          <a:off x="12133690" y="7868627"/>
          <a:ext cx="553512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553512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i="0" u="none" kern="1200"/>
        </a:p>
      </dsp:txBody>
      <dsp:txXfrm>
        <a:off x="12396608" y="7858937"/>
        <a:ext cx="27675" cy="27675"/>
      </dsp:txXfrm>
    </dsp:sp>
    <dsp:sp modelId="{29234D45-6B12-405A-BB41-0B6B325EDB82}">
      <dsp:nvSpPr>
        <dsp:cNvPr id="0" name=""/>
        <dsp:cNvSpPr/>
      </dsp:nvSpPr>
      <dsp:spPr>
        <a:xfrm>
          <a:off x="12635177" y="7430337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PATCH: profile/settings/save</a:t>
          </a:r>
        </a:p>
      </dsp:txBody>
      <dsp:txXfrm>
        <a:off x="12651632" y="7446792"/>
        <a:ext cx="1090742" cy="528916"/>
      </dsp:txXfrm>
    </dsp:sp>
    <dsp:sp modelId="{F3D8227B-C481-4F68-B984-041A513F0F2F}">
      <dsp:nvSpPr>
        <dsp:cNvPr id="0" name=""/>
        <dsp:cNvSpPr/>
      </dsp:nvSpPr>
      <dsp:spPr>
        <a:xfrm rot="2142401">
          <a:off x="12133690" y="8191677"/>
          <a:ext cx="553512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553512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kern="1200"/>
        </a:p>
      </dsp:txBody>
      <dsp:txXfrm>
        <a:off x="12396608" y="8181987"/>
        <a:ext cx="27675" cy="27675"/>
      </dsp:txXfrm>
    </dsp:sp>
    <dsp:sp modelId="{036B2AA5-2558-47F2-9D9F-A4DFEC8AB0FD}">
      <dsp:nvSpPr>
        <dsp:cNvPr id="0" name=""/>
        <dsp:cNvSpPr/>
      </dsp:nvSpPr>
      <dsp:spPr>
        <a:xfrm>
          <a:off x="12635177" y="8076437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DELETE: profile/settings/delete</a:t>
          </a:r>
        </a:p>
      </dsp:txBody>
      <dsp:txXfrm>
        <a:off x="12651632" y="8092892"/>
        <a:ext cx="1090742" cy="528916"/>
      </dsp:txXfrm>
    </dsp:sp>
    <dsp:sp modelId="{D8B2AAA4-E60A-4753-B86F-A44BEA1FA979}">
      <dsp:nvSpPr>
        <dsp:cNvPr id="0" name=""/>
        <dsp:cNvSpPr/>
      </dsp:nvSpPr>
      <dsp:spPr>
        <a:xfrm rot="4872735">
          <a:off x="7793227" y="7222527"/>
          <a:ext cx="2941986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2941986" y="41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600" kern="1200"/>
        </a:p>
      </dsp:txBody>
      <dsp:txXfrm>
        <a:off x="9190670" y="7153125"/>
        <a:ext cx="147099" cy="147099"/>
      </dsp:txXfrm>
    </dsp:sp>
    <dsp:sp modelId="{AFEA1595-814A-4ABA-8FAA-8F8A3E1384F4}">
      <dsp:nvSpPr>
        <dsp:cNvPr id="0" name=""/>
        <dsp:cNvSpPr/>
      </dsp:nvSpPr>
      <dsp:spPr>
        <a:xfrm>
          <a:off x="9488950" y="8399487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/user/&lt;username&gt;</a:t>
          </a:r>
        </a:p>
      </dsp:txBody>
      <dsp:txXfrm>
        <a:off x="9505405" y="8415942"/>
        <a:ext cx="1090742" cy="528916"/>
      </dsp:txXfrm>
    </dsp:sp>
    <dsp:sp modelId="{5C3958C2-CEAE-44B8-A983-FBED675CF183}">
      <dsp:nvSpPr>
        <dsp:cNvPr id="0" name=""/>
        <dsp:cNvSpPr/>
      </dsp:nvSpPr>
      <dsp:spPr>
        <a:xfrm>
          <a:off x="10612603" y="8676253"/>
          <a:ext cx="449460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449460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kern="1200"/>
        </a:p>
      </dsp:txBody>
      <dsp:txXfrm>
        <a:off x="10826096" y="8669163"/>
        <a:ext cx="22473" cy="22473"/>
      </dsp:txXfrm>
    </dsp:sp>
    <dsp:sp modelId="{62FFF28E-24FB-4030-BBD3-AB45098C2924}">
      <dsp:nvSpPr>
        <dsp:cNvPr id="0" name=""/>
        <dsp:cNvSpPr/>
      </dsp:nvSpPr>
      <dsp:spPr>
        <a:xfrm>
          <a:off x="11062063" y="8399487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</a:t>
          </a:r>
          <a:r>
            <a:rPr lang="en-PH" sz="700" i="0" u="none" kern="1200"/>
            <a:t>user/&lt;</a:t>
          </a:r>
          <a:r>
            <a:rPr lang="en-PH" sz="700" i="0" u="none" kern="1200" dirty="0"/>
            <a:t>username&gt;/search</a:t>
          </a:r>
        </a:p>
      </dsp:txBody>
      <dsp:txXfrm>
        <a:off x="11078518" y="8415942"/>
        <a:ext cx="1090742" cy="528916"/>
      </dsp:txXfrm>
    </dsp:sp>
    <dsp:sp modelId="{378662CD-6F88-47B9-B6B9-69841423B909}">
      <dsp:nvSpPr>
        <dsp:cNvPr id="0" name=""/>
        <dsp:cNvSpPr/>
      </dsp:nvSpPr>
      <dsp:spPr>
        <a:xfrm rot="5003192">
          <a:off x="7312935" y="7707102"/>
          <a:ext cx="3902569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3902569" y="41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600" kern="1200"/>
        </a:p>
      </dsp:txBody>
      <dsp:txXfrm>
        <a:off x="9166655" y="7613686"/>
        <a:ext cx="195128" cy="195128"/>
      </dsp:txXfrm>
    </dsp:sp>
    <dsp:sp modelId="{B06B5877-B8A7-47D8-9D2A-18EC02EC0CCC}">
      <dsp:nvSpPr>
        <dsp:cNvPr id="0" name=""/>
        <dsp:cNvSpPr/>
      </dsp:nvSpPr>
      <dsp:spPr>
        <a:xfrm>
          <a:off x="9488950" y="9368637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NONE: /validate</a:t>
          </a:r>
        </a:p>
      </dsp:txBody>
      <dsp:txXfrm>
        <a:off x="9505405" y="9385092"/>
        <a:ext cx="1090742" cy="528916"/>
      </dsp:txXfrm>
    </dsp:sp>
    <dsp:sp modelId="{25FC7CE5-32D4-4442-A335-F18D74AF384E}">
      <dsp:nvSpPr>
        <dsp:cNvPr id="0" name=""/>
        <dsp:cNvSpPr/>
      </dsp:nvSpPr>
      <dsp:spPr>
        <a:xfrm rot="19457599">
          <a:off x="10560577" y="9483878"/>
          <a:ext cx="553512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553512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kern="1200"/>
        </a:p>
      </dsp:txBody>
      <dsp:txXfrm>
        <a:off x="10823495" y="9474187"/>
        <a:ext cx="27675" cy="27675"/>
      </dsp:txXfrm>
    </dsp:sp>
    <dsp:sp modelId="{91413382-3271-47B9-A294-291C47788DDE}">
      <dsp:nvSpPr>
        <dsp:cNvPr id="0" name=""/>
        <dsp:cNvSpPr/>
      </dsp:nvSpPr>
      <dsp:spPr>
        <a:xfrm>
          <a:off x="11062063" y="9045587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POST: /validate/password</a:t>
          </a:r>
        </a:p>
      </dsp:txBody>
      <dsp:txXfrm>
        <a:off x="11078518" y="9062042"/>
        <a:ext cx="1090742" cy="528916"/>
      </dsp:txXfrm>
    </dsp:sp>
    <dsp:sp modelId="{2EB80B32-B37F-4705-B617-95C3CE1DE02A}">
      <dsp:nvSpPr>
        <dsp:cNvPr id="0" name=""/>
        <dsp:cNvSpPr/>
      </dsp:nvSpPr>
      <dsp:spPr>
        <a:xfrm rot="2142401">
          <a:off x="10560577" y="9806928"/>
          <a:ext cx="553512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553512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kern="1200"/>
        </a:p>
      </dsp:txBody>
      <dsp:txXfrm>
        <a:off x="10823495" y="9797237"/>
        <a:ext cx="27675" cy="27675"/>
      </dsp:txXfrm>
    </dsp:sp>
    <dsp:sp modelId="{11E28B73-CFAD-4BBB-A008-CC1F386AEDE6}">
      <dsp:nvSpPr>
        <dsp:cNvPr id="0" name=""/>
        <dsp:cNvSpPr/>
      </dsp:nvSpPr>
      <dsp:spPr>
        <a:xfrm>
          <a:off x="11062063" y="9691687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POST: /validate/username</a:t>
          </a:r>
        </a:p>
      </dsp:txBody>
      <dsp:txXfrm>
        <a:off x="11078518" y="9708142"/>
        <a:ext cx="1090742" cy="528916"/>
      </dsp:txXfrm>
    </dsp:sp>
    <dsp:sp modelId="{91611C84-6F69-442A-BE8E-E60883D3992E}">
      <dsp:nvSpPr>
        <dsp:cNvPr id="0" name=""/>
        <dsp:cNvSpPr/>
      </dsp:nvSpPr>
      <dsp:spPr>
        <a:xfrm rot="5119276">
          <a:off x="6509114" y="8514728"/>
          <a:ext cx="5510212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5510212" y="41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600" kern="1200"/>
        </a:p>
      </dsp:txBody>
      <dsp:txXfrm>
        <a:off x="9126464" y="8381120"/>
        <a:ext cx="275510" cy="275510"/>
      </dsp:txXfrm>
    </dsp:sp>
    <dsp:sp modelId="{5368879E-2E80-4E68-922A-4CB5D72144A4}">
      <dsp:nvSpPr>
        <dsp:cNvPr id="0" name=""/>
        <dsp:cNvSpPr/>
      </dsp:nvSpPr>
      <dsp:spPr>
        <a:xfrm>
          <a:off x="9488950" y="10983887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NONE: /debug</a:t>
          </a:r>
        </a:p>
      </dsp:txBody>
      <dsp:txXfrm>
        <a:off x="9505405" y="11000342"/>
        <a:ext cx="1090742" cy="528916"/>
      </dsp:txXfrm>
    </dsp:sp>
    <dsp:sp modelId="{32E9F333-8720-4DA1-8B72-444466DB6531}">
      <dsp:nvSpPr>
        <dsp:cNvPr id="0" name=""/>
        <dsp:cNvSpPr/>
      </dsp:nvSpPr>
      <dsp:spPr>
        <a:xfrm rot="18289469">
          <a:off x="10443804" y="10937603"/>
          <a:ext cx="787058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787058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kern="1200"/>
        </a:p>
      </dsp:txBody>
      <dsp:txXfrm>
        <a:off x="10817657" y="10922074"/>
        <a:ext cx="39352" cy="39352"/>
      </dsp:txXfrm>
    </dsp:sp>
    <dsp:sp modelId="{E530F799-1028-4659-A051-38AA046CF67A}">
      <dsp:nvSpPr>
        <dsp:cNvPr id="0" name=""/>
        <dsp:cNvSpPr/>
      </dsp:nvSpPr>
      <dsp:spPr>
        <a:xfrm>
          <a:off x="11062063" y="10337787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b="0" kern="1200" dirty="0"/>
            <a:t>GET: /debug/home</a:t>
          </a:r>
          <a:endParaRPr lang="en-PH" sz="700" i="0" u="none" kern="1200" dirty="0"/>
        </a:p>
      </dsp:txBody>
      <dsp:txXfrm>
        <a:off x="11078518" y="10354242"/>
        <a:ext cx="1090742" cy="528916"/>
      </dsp:txXfrm>
    </dsp:sp>
    <dsp:sp modelId="{D086EB9A-9366-4275-9D90-B97B61C17427}">
      <dsp:nvSpPr>
        <dsp:cNvPr id="0" name=""/>
        <dsp:cNvSpPr/>
      </dsp:nvSpPr>
      <dsp:spPr>
        <a:xfrm>
          <a:off x="10612603" y="11260653"/>
          <a:ext cx="449460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449460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kern="1200"/>
        </a:p>
      </dsp:txBody>
      <dsp:txXfrm>
        <a:off x="10826096" y="11253564"/>
        <a:ext cx="22473" cy="22473"/>
      </dsp:txXfrm>
    </dsp:sp>
    <dsp:sp modelId="{7A110442-8E3A-4338-A085-AFDB500164A6}">
      <dsp:nvSpPr>
        <dsp:cNvPr id="0" name=""/>
        <dsp:cNvSpPr/>
      </dsp:nvSpPr>
      <dsp:spPr>
        <a:xfrm>
          <a:off x="11062063" y="10983887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</a:t>
          </a:r>
          <a:r>
            <a:rPr lang="en-PH" sz="700" b="0" kern="1200" dirty="0"/>
            <a:t>/debug/profile</a:t>
          </a:r>
          <a:endParaRPr lang="en-PH" sz="700" i="0" u="none" kern="1200" dirty="0"/>
        </a:p>
      </dsp:txBody>
      <dsp:txXfrm>
        <a:off x="11078518" y="11000342"/>
        <a:ext cx="1090742" cy="528916"/>
      </dsp:txXfrm>
    </dsp:sp>
    <dsp:sp modelId="{01AAAF48-2C57-4A31-B328-E9A33D27560A}">
      <dsp:nvSpPr>
        <dsp:cNvPr id="0" name=""/>
        <dsp:cNvSpPr/>
      </dsp:nvSpPr>
      <dsp:spPr>
        <a:xfrm rot="3310531">
          <a:off x="10443804" y="11583703"/>
          <a:ext cx="787058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787058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kern="1200"/>
        </a:p>
      </dsp:txBody>
      <dsp:txXfrm>
        <a:off x="10817657" y="11568174"/>
        <a:ext cx="39352" cy="39352"/>
      </dsp:txXfrm>
    </dsp:sp>
    <dsp:sp modelId="{F6EB2A2A-B7CB-4743-93C7-1439D9B838BB}">
      <dsp:nvSpPr>
        <dsp:cNvPr id="0" name=""/>
        <dsp:cNvSpPr/>
      </dsp:nvSpPr>
      <dsp:spPr>
        <a:xfrm>
          <a:off x="11062063" y="11629987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b="0" kern="1200" dirty="0"/>
            <a:t>GET: /debug/user/&lt;username&gt;</a:t>
          </a:r>
          <a:endParaRPr lang="en-PH" sz="700" i="0" u="none" kern="1200" dirty="0"/>
        </a:p>
      </dsp:txBody>
      <dsp:txXfrm>
        <a:off x="11078518" y="11646442"/>
        <a:ext cx="1090742" cy="5289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FDB29-C24C-4494-8763-978F31609FC5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E7010-F9A5-403B-A07D-BC6046372FCB}">
      <dsp:nvSpPr>
        <dsp:cNvPr id="0" name=""/>
        <dsp:cNvSpPr/>
      </dsp:nvSpPr>
      <dsp:spPr>
        <a:xfrm>
          <a:off x="0" y="0"/>
          <a:ext cx="1371600" cy="1219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4500" kern="1200" dirty="0"/>
            <a:t>user</a:t>
          </a:r>
        </a:p>
      </dsp:txBody>
      <dsp:txXfrm>
        <a:off x="0" y="0"/>
        <a:ext cx="1371600" cy="12192000"/>
      </dsp:txXfrm>
    </dsp:sp>
    <dsp:sp modelId="{FE1D6B43-EF93-4C62-8932-6E84994FF464}">
      <dsp:nvSpPr>
        <dsp:cNvPr id="0" name=""/>
        <dsp:cNvSpPr/>
      </dsp:nvSpPr>
      <dsp:spPr>
        <a:xfrm>
          <a:off x="1474469" y="57745"/>
          <a:ext cx="5383530" cy="115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600" kern="1200" dirty="0" err="1"/>
            <a:t>userId</a:t>
          </a:r>
          <a:r>
            <a:rPr lang="en-PH" sz="2600" kern="1200" dirty="0"/>
            <a:t> (System Generated)</a:t>
          </a:r>
        </a:p>
      </dsp:txBody>
      <dsp:txXfrm>
        <a:off x="1474469" y="57745"/>
        <a:ext cx="5383530" cy="1154906"/>
      </dsp:txXfrm>
    </dsp:sp>
    <dsp:sp modelId="{9BD954E3-5209-4054-A438-89A396CA454E}">
      <dsp:nvSpPr>
        <dsp:cNvPr id="0" name=""/>
        <dsp:cNvSpPr/>
      </dsp:nvSpPr>
      <dsp:spPr>
        <a:xfrm>
          <a:off x="1371599" y="1212651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99EB6-C9D6-4E12-BCD3-FCC5162696F8}">
      <dsp:nvSpPr>
        <dsp:cNvPr id="0" name=""/>
        <dsp:cNvSpPr/>
      </dsp:nvSpPr>
      <dsp:spPr>
        <a:xfrm>
          <a:off x="1474469" y="1270396"/>
          <a:ext cx="5383530" cy="115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600" kern="1200" dirty="0"/>
            <a:t>username</a:t>
          </a:r>
        </a:p>
      </dsp:txBody>
      <dsp:txXfrm>
        <a:off x="1474469" y="1270396"/>
        <a:ext cx="5383530" cy="1154906"/>
      </dsp:txXfrm>
    </dsp:sp>
    <dsp:sp modelId="{A19A4FEA-3A12-4C27-94F3-7801EE1856CE}">
      <dsp:nvSpPr>
        <dsp:cNvPr id="0" name=""/>
        <dsp:cNvSpPr/>
      </dsp:nvSpPr>
      <dsp:spPr>
        <a:xfrm>
          <a:off x="1371599" y="2425303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922B0-B1BF-43CF-9D0D-09A982F73AAB}">
      <dsp:nvSpPr>
        <dsp:cNvPr id="0" name=""/>
        <dsp:cNvSpPr/>
      </dsp:nvSpPr>
      <dsp:spPr>
        <a:xfrm>
          <a:off x="1474469" y="2483048"/>
          <a:ext cx="5383530" cy="115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600" kern="1200" dirty="0" err="1"/>
            <a:t>passhash</a:t>
          </a:r>
          <a:r>
            <a:rPr lang="en-PH" sz="2600" kern="1200" dirty="0"/>
            <a:t> (System Generated, Derived from the plaintext password)</a:t>
          </a:r>
        </a:p>
      </dsp:txBody>
      <dsp:txXfrm>
        <a:off x="1474469" y="2483048"/>
        <a:ext cx="5383530" cy="1154906"/>
      </dsp:txXfrm>
    </dsp:sp>
    <dsp:sp modelId="{755006B9-F446-4C86-BC2E-FD92E36CA513}">
      <dsp:nvSpPr>
        <dsp:cNvPr id="0" name=""/>
        <dsp:cNvSpPr/>
      </dsp:nvSpPr>
      <dsp:spPr>
        <a:xfrm>
          <a:off x="1371599" y="3637954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33728-B6F1-4368-BC53-E939884F3FA4}">
      <dsp:nvSpPr>
        <dsp:cNvPr id="0" name=""/>
        <dsp:cNvSpPr/>
      </dsp:nvSpPr>
      <dsp:spPr>
        <a:xfrm>
          <a:off x="1474469" y="3695699"/>
          <a:ext cx="5383530" cy="115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600" kern="1200" dirty="0"/>
            <a:t>email</a:t>
          </a:r>
        </a:p>
      </dsp:txBody>
      <dsp:txXfrm>
        <a:off x="1474469" y="3695699"/>
        <a:ext cx="5383530" cy="1154906"/>
      </dsp:txXfrm>
    </dsp:sp>
    <dsp:sp modelId="{0F3C438C-A5B9-46E3-A67D-4778F0DA7852}">
      <dsp:nvSpPr>
        <dsp:cNvPr id="0" name=""/>
        <dsp:cNvSpPr/>
      </dsp:nvSpPr>
      <dsp:spPr>
        <a:xfrm>
          <a:off x="1371599" y="4850606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813EF-6ABC-494A-ADCD-142A63667244}">
      <dsp:nvSpPr>
        <dsp:cNvPr id="0" name=""/>
        <dsp:cNvSpPr/>
      </dsp:nvSpPr>
      <dsp:spPr>
        <a:xfrm>
          <a:off x="1474469" y="4908351"/>
          <a:ext cx="5383530" cy="115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600" kern="1200" dirty="0" err="1"/>
            <a:t>fname</a:t>
          </a:r>
          <a:endParaRPr lang="en-PH" sz="2600" kern="1200" dirty="0"/>
        </a:p>
      </dsp:txBody>
      <dsp:txXfrm>
        <a:off x="1474469" y="4908351"/>
        <a:ext cx="5383530" cy="1154906"/>
      </dsp:txXfrm>
    </dsp:sp>
    <dsp:sp modelId="{A681DB7D-0596-44D5-A945-F2EDDD498C1C}">
      <dsp:nvSpPr>
        <dsp:cNvPr id="0" name=""/>
        <dsp:cNvSpPr/>
      </dsp:nvSpPr>
      <dsp:spPr>
        <a:xfrm>
          <a:off x="1371599" y="6063257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9B709-C145-4552-A2DB-461C01487A25}">
      <dsp:nvSpPr>
        <dsp:cNvPr id="0" name=""/>
        <dsp:cNvSpPr/>
      </dsp:nvSpPr>
      <dsp:spPr>
        <a:xfrm>
          <a:off x="1474469" y="6121003"/>
          <a:ext cx="5383530" cy="115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600" kern="1200" dirty="0" err="1"/>
            <a:t>mname</a:t>
          </a:r>
          <a:endParaRPr lang="en-PH" sz="2600" kern="1200" dirty="0"/>
        </a:p>
      </dsp:txBody>
      <dsp:txXfrm>
        <a:off x="1474469" y="6121003"/>
        <a:ext cx="5383530" cy="1154906"/>
      </dsp:txXfrm>
    </dsp:sp>
    <dsp:sp modelId="{88040D90-BB16-4F03-9B72-2101CD864CD6}">
      <dsp:nvSpPr>
        <dsp:cNvPr id="0" name=""/>
        <dsp:cNvSpPr/>
      </dsp:nvSpPr>
      <dsp:spPr>
        <a:xfrm>
          <a:off x="1371599" y="7275909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9479C-E476-4516-81A9-9A599B3C9B2A}">
      <dsp:nvSpPr>
        <dsp:cNvPr id="0" name=""/>
        <dsp:cNvSpPr/>
      </dsp:nvSpPr>
      <dsp:spPr>
        <a:xfrm>
          <a:off x="1474469" y="7333654"/>
          <a:ext cx="5383530" cy="115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600" kern="1200" dirty="0" err="1"/>
            <a:t>lname</a:t>
          </a:r>
          <a:endParaRPr lang="en-PH" sz="2600" kern="1200" dirty="0"/>
        </a:p>
      </dsp:txBody>
      <dsp:txXfrm>
        <a:off x="1474469" y="7333654"/>
        <a:ext cx="5383530" cy="1154906"/>
      </dsp:txXfrm>
    </dsp:sp>
    <dsp:sp modelId="{2B84ADA0-7448-4493-8C51-E7304930EB29}">
      <dsp:nvSpPr>
        <dsp:cNvPr id="0" name=""/>
        <dsp:cNvSpPr/>
      </dsp:nvSpPr>
      <dsp:spPr>
        <a:xfrm>
          <a:off x="1371599" y="8488560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34121-4AC0-4318-A2BD-9FD2E571820A}">
      <dsp:nvSpPr>
        <dsp:cNvPr id="0" name=""/>
        <dsp:cNvSpPr/>
      </dsp:nvSpPr>
      <dsp:spPr>
        <a:xfrm>
          <a:off x="1474469" y="8546306"/>
          <a:ext cx="5383530" cy="115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600" kern="1200" dirty="0"/>
            <a:t>gender</a:t>
          </a:r>
        </a:p>
      </dsp:txBody>
      <dsp:txXfrm>
        <a:off x="1474469" y="8546306"/>
        <a:ext cx="5383530" cy="1154906"/>
      </dsp:txXfrm>
    </dsp:sp>
    <dsp:sp modelId="{7D6E1AB5-086E-4473-B269-C9BAADB7867C}">
      <dsp:nvSpPr>
        <dsp:cNvPr id="0" name=""/>
        <dsp:cNvSpPr/>
      </dsp:nvSpPr>
      <dsp:spPr>
        <a:xfrm>
          <a:off x="1371599" y="9701212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E2EEA-4A3D-4C7D-B096-EBA9EC844847}">
      <dsp:nvSpPr>
        <dsp:cNvPr id="0" name=""/>
        <dsp:cNvSpPr/>
      </dsp:nvSpPr>
      <dsp:spPr>
        <a:xfrm>
          <a:off x="1474469" y="9758957"/>
          <a:ext cx="5383530" cy="115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600" kern="1200" dirty="0"/>
            <a:t>bio</a:t>
          </a:r>
        </a:p>
      </dsp:txBody>
      <dsp:txXfrm>
        <a:off x="1474469" y="9758957"/>
        <a:ext cx="5383530" cy="1154906"/>
      </dsp:txXfrm>
    </dsp:sp>
    <dsp:sp modelId="{C067185C-AB1B-4E05-815B-4ACF05F4F0BE}">
      <dsp:nvSpPr>
        <dsp:cNvPr id="0" name=""/>
        <dsp:cNvSpPr/>
      </dsp:nvSpPr>
      <dsp:spPr>
        <a:xfrm>
          <a:off x="1371599" y="10913864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8D83C-5449-4DAE-B090-A736F3C76DE2}">
      <dsp:nvSpPr>
        <dsp:cNvPr id="0" name=""/>
        <dsp:cNvSpPr/>
      </dsp:nvSpPr>
      <dsp:spPr>
        <a:xfrm>
          <a:off x="1474469" y="10971609"/>
          <a:ext cx="5383530" cy="115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600" kern="1200" dirty="0" err="1"/>
            <a:t>profilepic</a:t>
          </a:r>
          <a:r>
            <a:rPr lang="en-PH" sz="2600" kern="1200" dirty="0"/>
            <a:t> (&lt;path to </a:t>
          </a:r>
          <a:r>
            <a:rPr lang="en-PH" sz="2600" kern="1200" dirty="0" err="1"/>
            <a:t>dp</a:t>
          </a:r>
          <a:r>
            <a:rPr lang="en-PH" sz="2600" kern="1200" dirty="0"/>
            <a:t>&gt;+</a:t>
          </a:r>
          <a:r>
            <a:rPr lang="en-PH" sz="2600" kern="1200" dirty="0" err="1"/>
            <a:t>userId</a:t>
          </a:r>
          <a:r>
            <a:rPr lang="en-PH" sz="2600" kern="1200" dirty="0"/>
            <a:t>+’.</a:t>
          </a:r>
          <a:r>
            <a:rPr lang="en-PH" sz="2600" kern="1200" dirty="0" err="1"/>
            <a:t>webp</a:t>
          </a:r>
          <a:r>
            <a:rPr lang="en-PH" sz="2600" kern="1200" dirty="0"/>
            <a:t>’)</a:t>
          </a:r>
        </a:p>
      </dsp:txBody>
      <dsp:txXfrm>
        <a:off x="1474469" y="10971609"/>
        <a:ext cx="5383530" cy="1154906"/>
      </dsp:txXfrm>
    </dsp:sp>
    <dsp:sp modelId="{631EABDB-7D3E-47FA-8F51-FC2DBC6926EC}">
      <dsp:nvSpPr>
        <dsp:cNvPr id="0" name=""/>
        <dsp:cNvSpPr/>
      </dsp:nvSpPr>
      <dsp:spPr>
        <a:xfrm>
          <a:off x="1371599" y="12126515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963D8-5A30-4268-907B-6DAD585F0DA8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D11E1-277E-4BCE-899E-7E85F38D2BB4}">
      <dsp:nvSpPr>
        <dsp:cNvPr id="0" name=""/>
        <dsp:cNvSpPr/>
      </dsp:nvSpPr>
      <dsp:spPr>
        <a:xfrm>
          <a:off x="0" y="0"/>
          <a:ext cx="1371600" cy="1219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4600" kern="1200" dirty="0"/>
            <a:t>Post</a:t>
          </a:r>
        </a:p>
      </dsp:txBody>
      <dsp:txXfrm>
        <a:off x="0" y="0"/>
        <a:ext cx="1371600" cy="12192000"/>
      </dsp:txXfrm>
    </dsp:sp>
    <dsp:sp modelId="{617D0178-AC32-465E-B17F-9357C9E5E59B}">
      <dsp:nvSpPr>
        <dsp:cNvPr id="0" name=""/>
        <dsp:cNvSpPr/>
      </dsp:nvSpPr>
      <dsp:spPr>
        <a:xfrm>
          <a:off x="1474470" y="72107"/>
          <a:ext cx="5383530" cy="1442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300" kern="1200" dirty="0" err="1"/>
            <a:t>userId</a:t>
          </a:r>
          <a:endParaRPr lang="en-PH" sz="3300" kern="1200" dirty="0"/>
        </a:p>
      </dsp:txBody>
      <dsp:txXfrm>
        <a:off x="1474470" y="72107"/>
        <a:ext cx="5383530" cy="1442144"/>
      </dsp:txXfrm>
    </dsp:sp>
    <dsp:sp modelId="{7CB34AA6-99B0-49CD-BF83-BB8CF1B80148}">
      <dsp:nvSpPr>
        <dsp:cNvPr id="0" name=""/>
        <dsp:cNvSpPr/>
      </dsp:nvSpPr>
      <dsp:spPr>
        <a:xfrm>
          <a:off x="1371600" y="1514251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200002-FE15-4159-8C5B-AFFA9019A841}">
      <dsp:nvSpPr>
        <dsp:cNvPr id="0" name=""/>
        <dsp:cNvSpPr/>
      </dsp:nvSpPr>
      <dsp:spPr>
        <a:xfrm>
          <a:off x="1474470" y="1586358"/>
          <a:ext cx="5383530" cy="1442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300" kern="1200" dirty="0"/>
            <a:t>description</a:t>
          </a:r>
        </a:p>
      </dsp:txBody>
      <dsp:txXfrm>
        <a:off x="1474470" y="1586358"/>
        <a:ext cx="5383530" cy="1442144"/>
      </dsp:txXfrm>
    </dsp:sp>
    <dsp:sp modelId="{D043A21F-0090-4A8B-804E-B9EABE86DBD9}">
      <dsp:nvSpPr>
        <dsp:cNvPr id="0" name=""/>
        <dsp:cNvSpPr/>
      </dsp:nvSpPr>
      <dsp:spPr>
        <a:xfrm>
          <a:off x="1371600" y="3028503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7C91F3-F1EF-416C-9781-89F0FDCED3AC}">
      <dsp:nvSpPr>
        <dsp:cNvPr id="0" name=""/>
        <dsp:cNvSpPr/>
      </dsp:nvSpPr>
      <dsp:spPr>
        <a:xfrm>
          <a:off x="1474470" y="3100610"/>
          <a:ext cx="5383530" cy="1442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300" kern="1200" dirty="0"/>
            <a:t>category</a:t>
          </a:r>
        </a:p>
      </dsp:txBody>
      <dsp:txXfrm>
        <a:off x="1474470" y="3100610"/>
        <a:ext cx="5383530" cy="1442144"/>
      </dsp:txXfrm>
    </dsp:sp>
    <dsp:sp modelId="{1B2B6C0B-3DCB-45D5-BC50-DBBFD4209581}">
      <dsp:nvSpPr>
        <dsp:cNvPr id="0" name=""/>
        <dsp:cNvSpPr/>
      </dsp:nvSpPr>
      <dsp:spPr>
        <a:xfrm>
          <a:off x="1371600" y="4542755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9F1D3-349E-4F29-8296-6CEDCF5668FB}">
      <dsp:nvSpPr>
        <dsp:cNvPr id="0" name=""/>
        <dsp:cNvSpPr/>
      </dsp:nvSpPr>
      <dsp:spPr>
        <a:xfrm>
          <a:off x="1474470" y="4614862"/>
          <a:ext cx="5383530" cy="1442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300" kern="1200" dirty="0"/>
            <a:t>label</a:t>
          </a:r>
        </a:p>
      </dsp:txBody>
      <dsp:txXfrm>
        <a:off x="1474470" y="4614862"/>
        <a:ext cx="5383530" cy="1442144"/>
      </dsp:txXfrm>
    </dsp:sp>
    <dsp:sp modelId="{52088E0D-C3BF-4C0C-BCB3-3EC8C2AC9DA2}">
      <dsp:nvSpPr>
        <dsp:cNvPr id="0" name=""/>
        <dsp:cNvSpPr/>
      </dsp:nvSpPr>
      <dsp:spPr>
        <a:xfrm>
          <a:off x="1371600" y="6057007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068B0-542F-4DE4-994B-0B61AD10AEFD}">
      <dsp:nvSpPr>
        <dsp:cNvPr id="0" name=""/>
        <dsp:cNvSpPr/>
      </dsp:nvSpPr>
      <dsp:spPr>
        <a:xfrm>
          <a:off x="1474470" y="6129114"/>
          <a:ext cx="5383530" cy="1442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300" kern="1200" dirty="0"/>
            <a:t>link</a:t>
          </a:r>
        </a:p>
      </dsp:txBody>
      <dsp:txXfrm>
        <a:off x="1474470" y="6129114"/>
        <a:ext cx="5383530" cy="1442144"/>
      </dsp:txXfrm>
    </dsp:sp>
    <dsp:sp modelId="{5D1B674A-EB9E-449D-9DFE-2BD35675B4CC}">
      <dsp:nvSpPr>
        <dsp:cNvPr id="0" name=""/>
        <dsp:cNvSpPr/>
      </dsp:nvSpPr>
      <dsp:spPr>
        <a:xfrm>
          <a:off x="1371600" y="7571258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106C8-16C6-42CF-8CED-D3D24EB67C1D}">
      <dsp:nvSpPr>
        <dsp:cNvPr id="0" name=""/>
        <dsp:cNvSpPr/>
      </dsp:nvSpPr>
      <dsp:spPr>
        <a:xfrm>
          <a:off x="1474470" y="7643366"/>
          <a:ext cx="5383530" cy="1442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300" kern="1200" dirty="0" err="1"/>
            <a:t>imgurl</a:t>
          </a:r>
          <a:r>
            <a:rPr lang="en-PH" sz="3300" kern="1200" dirty="0"/>
            <a:t> (&lt;path to </a:t>
          </a:r>
          <a:r>
            <a:rPr lang="en-PH" sz="3300" kern="1200" dirty="0" err="1"/>
            <a:t>post_img</a:t>
          </a:r>
          <a:r>
            <a:rPr lang="en-PH" sz="3300" kern="1200" dirty="0"/>
            <a:t>&gt;+</a:t>
          </a:r>
          <a:r>
            <a:rPr lang="en-PH" sz="3300" kern="1200" dirty="0" err="1"/>
            <a:t>postHash</a:t>
          </a:r>
          <a:r>
            <a:rPr lang="en-PH" sz="3300" kern="1200" dirty="0"/>
            <a:t>+’.</a:t>
          </a:r>
          <a:r>
            <a:rPr lang="en-PH" sz="3300" kern="1200" dirty="0" err="1"/>
            <a:t>webp</a:t>
          </a:r>
          <a:r>
            <a:rPr lang="en-PH" sz="3300" kern="1200" dirty="0"/>
            <a:t>’)</a:t>
          </a:r>
        </a:p>
      </dsp:txBody>
      <dsp:txXfrm>
        <a:off x="1474470" y="7643366"/>
        <a:ext cx="5383530" cy="1442144"/>
      </dsp:txXfrm>
    </dsp:sp>
    <dsp:sp modelId="{20F1D7F6-EC48-461B-B3AD-9E05401386ED}">
      <dsp:nvSpPr>
        <dsp:cNvPr id="0" name=""/>
        <dsp:cNvSpPr/>
      </dsp:nvSpPr>
      <dsp:spPr>
        <a:xfrm>
          <a:off x="1371600" y="9085510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FF8CD-217C-487E-B1CB-BE83B0E89B74}">
      <dsp:nvSpPr>
        <dsp:cNvPr id="0" name=""/>
        <dsp:cNvSpPr/>
      </dsp:nvSpPr>
      <dsp:spPr>
        <a:xfrm>
          <a:off x="1474470" y="9157617"/>
          <a:ext cx="5383530" cy="1442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300" kern="1200"/>
            <a:t>postHash</a:t>
          </a:r>
          <a:endParaRPr lang="en-PH" sz="3300" kern="1200" dirty="0"/>
        </a:p>
      </dsp:txBody>
      <dsp:txXfrm>
        <a:off x="1474470" y="9157617"/>
        <a:ext cx="5383530" cy="1442144"/>
      </dsp:txXfrm>
    </dsp:sp>
    <dsp:sp modelId="{01BCB8D6-D9A8-4C02-A617-FCE68BD353E5}">
      <dsp:nvSpPr>
        <dsp:cNvPr id="0" name=""/>
        <dsp:cNvSpPr/>
      </dsp:nvSpPr>
      <dsp:spPr>
        <a:xfrm>
          <a:off x="1371600" y="10599762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DECF6-C59D-4844-BC45-87B3F747C94E}">
      <dsp:nvSpPr>
        <dsp:cNvPr id="0" name=""/>
        <dsp:cNvSpPr/>
      </dsp:nvSpPr>
      <dsp:spPr>
        <a:xfrm>
          <a:off x="1474470" y="10671869"/>
          <a:ext cx="5383530" cy="1442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300" kern="1200" dirty="0"/>
            <a:t>datetime</a:t>
          </a:r>
        </a:p>
      </dsp:txBody>
      <dsp:txXfrm>
        <a:off x="1474470" y="10671869"/>
        <a:ext cx="5383530" cy="1442144"/>
      </dsp:txXfrm>
    </dsp:sp>
    <dsp:sp modelId="{AA6A103B-815F-4263-BE2C-63EDBE02E68F}">
      <dsp:nvSpPr>
        <dsp:cNvPr id="0" name=""/>
        <dsp:cNvSpPr/>
      </dsp:nvSpPr>
      <dsp:spPr>
        <a:xfrm>
          <a:off x="1371600" y="12114014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2B4C3-266E-4697-AAE0-54DD76537A7C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1690E-C7BC-4915-804E-04E93AF8C6DB}">
      <dsp:nvSpPr>
        <dsp:cNvPr id="0" name=""/>
        <dsp:cNvSpPr/>
      </dsp:nvSpPr>
      <dsp:spPr>
        <a:xfrm>
          <a:off x="0" y="0"/>
          <a:ext cx="1371600" cy="1219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100" kern="1200" dirty="0"/>
            <a:t>Comments</a:t>
          </a:r>
        </a:p>
      </dsp:txBody>
      <dsp:txXfrm>
        <a:off x="0" y="0"/>
        <a:ext cx="1371600" cy="12192000"/>
      </dsp:txXfrm>
    </dsp:sp>
    <dsp:sp modelId="{99212178-0F69-4232-AF45-059B522B7556}">
      <dsp:nvSpPr>
        <dsp:cNvPr id="0" name=""/>
        <dsp:cNvSpPr/>
      </dsp:nvSpPr>
      <dsp:spPr>
        <a:xfrm>
          <a:off x="1474470" y="143321"/>
          <a:ext cx="5383530" cy="2866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userId</a:t>
          </a:r>
          <a:endParaRPr lang="en-PH" sz="6500" kern="1200" dirty="0"/>
        </a:p>
      </dsp:txBody>
      <dsp:txXfrm>
        <a:off x="1474470" y="143321"/>
        <a:ext cx="5383530" cy="2866429"/>
      </dsp:txXfrm>
    </dsp:sp>
    <dsp:sp modelId="{B3251EAE-C421-4680-B2CD-B6F258D5514C}">
      <dsp:nvSpPr>
        <dsp:cNvPr id="0" name=""/>
        <dsp:cNvSpPr/>
      </dsp:nvSpPr>
      <dsp:spPr>
        <a:xfrm>
          <a:off x="1371600" y="3009751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601A66-50FB-49A2-9AB4-CE706B4CDF38}">
      <dsp:nvSpPr>
        <dsp:cNvPr id="0" name=""/>
        <dsp:cNvSpPr/>
      </dsp:nvSpPr>
      <dsp:spPr>
        <a:xfrm>
          <a:off x="1474470" y="3153072"/>
          <a:ext cx="5383530" cy="2866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/>
            <a:t>text</a:t>
          </a:r>
        </a:p>
      </dsp:txBody>
      <dsp:txXfrm>
        <a:off x="1474470" y="3153072"/>
        <a:ext cx="5383530" cy="2866429"/>
      </dsp:txXfrm>
    </dsp:sp>
    <dsp:sp modelId="{C2D98C45-9979-4013-BF1B-30825DCF5DBD}">
      <dsp:nvSpPr>
        <dsp:cNvPr id="0" name=""/>
        <dsp:cNvSpPr/>
      </dsp:nvSpPr>
      <dsp:spPr>
        <a:xfrm>
          <a:off x="1371600" y="6019502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F3CE2-76E7-49FB-B50E-A08C1FA95CF7}">
      <dsp:nvSpPr>
        <dsp:cNvPr id="0" name=""/>
        <dsp:cNvSpPr/>
      </dsp:nvSpPr>
      <dsp:spPr>
        <a:xfrm>
          <a:off x="1474470" y="6162823"/>
          <a:ext cx="5383530" cy="2866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postHash</a:t>
          </a:r>
          <a:endParaRPr lang="en-PH" sz="6500" kern="1200" dirty="0"/>
        </a:p>
      </dsp:txBody>
      <dsp:txXfrm>
        <a:off x="1474470" y="6162823"/>
        <a:ext cx="5383530" cy="2866429"/>
      </dsp:txXfrm>
    </dsp:sp>
    <dsp:sp modelId="{259B6B5F-4D91-46AF-B461-60153417BB58}">
      <dsp:nvSpPr>
        <dsp:cNvPr id="0" name=""/>
        <dsp:cNvSpPr/>
      </dsp:nvSpPr>
      <dsp:spPr>
        <a:xfrm>
          <a:off x="1371600" y="9029253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0C9BC-8230-4920-B8A3-1FA4AC47556A}">
      <dsp:nvSpPr>
        <dsp:cNvPr id="0" name=""/>
        <dsp:cNvSpPr/>
      </dsp:nvSpPr>
      <dsp:spPr>
        <a:xfrm>
          <a:off x="1474470" y="9172575"/>
          <a:ext cx="5383530" cy="2866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/>
            <a:t>datetime</a:t>
          </a:r>
        </a:p>
      </dsp:txBody>
      <dsp:txXfrm>
        <a:off x="1474470" y="9172575"/>
        <a:ext cx="5383530" cy="2866429"/>
      </dsp:txXfrm>
    </dsp:sp>
    <dsp:sp modelId="{D81E8F91-3B98-4BE8-87B4-91FBDC175A0C}">
      <dsp:nvSpPr>
        <dsp:cNvPr id="0" name=""/>
        <dsp:cNvSpPr/>
      </dsp:nvSpPr>
      <dsp:spPr>
        <a:xfrm>
          <a:off x="1371600" y="12039004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57730-8B9A-4E9D-832D-78384F71DA4A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C5A9C-1C2B-4849-BDA5-16B8B34A5987}">
      <dsp:nvSpPr>
        <dsp:cNvPr id="0" name=""/>
        <dsp:cNvSpPr/>
      </dsp:nvSpPr>
      <dsp:spPr>
        <a:xfrm>
          <a:off x="0" y="0"/>
          <a:ext cx="1371600" cy="1219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4200" kern="1200" dirty="0"/>
            <a:t>Likes</a:t>
          </a:r>
        </a:p>
      </dsp:txBody>
      <dsp:txXfrm>
        <a:off x="0" y="0"/>
        <a:ext cx="1371600" cy="12192000"/>
      </dsp:txXfrm>
    </dsp:sp>
    <dsp:sp modelId="{7C715882-15D3-4785-8D04-6D401EF6AFB0}">
      <dsp:nvSpPr>
        <dsp:cNvPr id="0" name=""/>
        <dsp:cNvSpPr/>
      </dsp:nvSpPr>
      <dsp:spPr>
        <a:xfrm>
          <a:off x="1474470" y="190500"/>
          <a:ext cx="5383530" cy="3809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userId</a:t>
          </a:r>
          <a:endParaRPr lang="en-PH" sz="6500" kern="1200" dirty="0"/>
        </a:p>
      </dsp:txBody>
      <dsp:txXfrm>
        <a:off x="1474470" y="190500"/>
        <a:ext cx="5383530" cy="3809999"/>
      </dsp:txXfrm>
    </dsp:sp>
    <dsp:sp modelId="{0FF34B0B-2E65-4520-92BB-4118F260C032}">
      <dsp:nvSpPr>
        <dsp:cNvPr id="0" name=""/>
        <dsp:cNvSpPr/>
      </dsp:nvSpPr>
      <dsp:spPr>
        <a:xfrm>
          <a:off x="1371600" y="4000500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C6339-B231-447A-BCBE-4DD771E79BCD}">
      <dsp:nvSpPr>
        <dsp:cNvPr id="0" name=""/>
        <dsp:cNvSpPr/>
      </dsp:nvSpPr>
      <dsp:spPr>
        <a:xfrm>
          <a:off x="1474470" y="4191000"/>
          <a:ext cx="5383530" cy="3809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postHash</a:t>
          </a:r>
          <a:endParaRPr lang="en-PH" sz="6500" kern="1200" dirty="0"/>
        </a:p>
      </dsp:txBody>
      <dsp:txXfrm>
        <a:off x="1474470" y="4191000"/>
        <a:ext cx="5383530" cy="3809999"/>
      </dsp:txXfrm>
    </dsp:sp>
    <dsp:sp modelId="{38233778-9C02-4BB2-AB72-F25A0E5E82CE}">
      <dsp:nvSpPr>
        <dsp:cNvPr id="0" name=""/>
        <dsp:cNvSpPr/>
      </dsp:nvSpPr>
      <dsp:spPr>
        <a:xfrm>
          <a:off x="1371600" y="8001000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DDCE1-AE9D-4BF5-86FE-BF88F167DF4B}">
      <dsp:nvSpPr>
        <dsp:cNvPr id="0" name=""/>
        <dsp:cNvSpPr/>
      </dsp:nvSpPr>
      <dsp:spPr>
        <a:xfrm>
          <a:off x="1474470" y="8191499"/>
          <a:ext cx="5383530" cy="3809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/>
            <a:t>datetime</a:t>
          </a:r>
        </a:p>
      </dsp:txBody>
      <dsp:txXfrm>
        <a:off x="1474470" y="8191499"/>
        <a:ext cx="5383530" cy="3809999"/>
      </dsp:txXfrm>
    </dsp:sp>
    <dsp:sp modelId="{96804172-8889-4561-9A0F-ED6AD8558439}">
      <dsp:nvSpPr>
        <dsp:cNvPr id="0" name=""/>
        <dsp:cNvSpPr/>
      </dsp:nvSpPr>
      <dsp:spPr>
        <a:xfrm>
          <a:off x="1371600" y="12001500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57730-8B9A-4E9D-832D-78384F71DA4A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C5A9C-1C2B-4849-BDA5-16B8B34A5987}">
      <dsp:nvSpPr>
        <dsp:cNvPr id="0" name=""/>
        <dsp:cNvSpPr/>
      </dsp:nvSpPr>
      <dsp:spPr>
        <a:xfrm>
          <a:off x="0" y="0"/>
          <a:ext cx="1371600" cy="1219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200" kern="1200"/>
            <a:t>Report</a:t>
          </a:r>
          <a:endParaRPr lang="en-PH" sz="3200" kern="1200" dirty="0"/>
        </a:p>
      </dsp:txBody>
      <dsp:txXfrm>
        <a:off x="0" y="0"/>
        <a:ext cx="1371600" cy="12192000"/>
      </dsp:txXfrm>
    </dsp:sp>
    <dsp:sp modelId="{7C715882-15D3-4785-8D04-6D401EF6AFB0}">
      <dsp:nvSpPr>
        <dsp:cNvPr id="0" name=""/>
        <dsp:cNvSpPr/>
      </dsp:nvSpPr>
      <dsp:spPr>
        <a:xfrm>
          <a:off x="1474470" y="143321"/>
          <a:ext cx="5383530" cy="2866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userId</a:t>
          </a:r>
          <a:endParaRPr lang="en-PH" sz="6500" kern="1200" dirty="0"/>
        </a:p>
      </dsp:txBody>
      <dsp:txXfrm>
        <a:off x="1474470" y="143321"/>
        <a:ext cx="5383530" cy="2866429"/>
      </dsp:txXfrm>
    </dsp:sp>
    <dsp:sp modelId="{0FF34B0B-2E65-4520-92BB-4118F260C032}">
      <dsp:nvSpPr>
        <dsp:cNvPr id="0" name=""/>
        <dsp:cNvSpPr/>
      </dsp:nvSpPr>
      <dsp:spPr>
        <a:xfrm>
          <a:off x="1371600" y="3009751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F1244F-B55E-4A6E-A5FC-BBD6AB8DAA92}">
      <dsp:nvSpPr>
        <dsp:cNvPr id="0" name=""/>
        <dsp:cNvSpPr/>
      </dsp:nvSpPr>
      <dsp:spPr>
        <a:xfrm>
          <a:off x="1474470" y="3153072"/>
          <a:ext cx="5383530" cy="2866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postOwnerId</a:t>
          </a:r>
          <a:endParaRPr lang="en-PH" sz="6500" kern="1200" dirty="0"/>
        </a:p>
      </dsp:txBody>
      <dsp:txXfrm>
        <a:off x="1474470" y="3153072"/>
        <a:ext cx="5383530" cy="2866429"/>
      </dsp:txXfrm>
    </dsp:sp>
    <dsp:sp modelId="{0937496B-FE89-4C5B-B22E-762B4D038158}">
      <dsp:nvSpPr>
        <dsp:cNvPr id="0" name=""/>
        <dsp:cNvSpPr/>
      </dsp:nvSpPr>
      <dsp:spPr>
        <a:xfrm>
          <a:off x="1371600" y="6019502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C6339-B231-447A-BCBE-4DD771E79BCD}">
      <dsp:nvSpPr>
        <dsp:cNvPr id="0" name=""/>
        <dsp:cNvSpPr/>
      </dsp:nvSpPr>
      <dsp:spPr>
        <a:xfrm>
          <a:off x="1474470" y="6162823"/>
          <a:ext cx="5383530" cy="2866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postHash</a:t>
          </a:r>
          <a:endParaRPr lang="en-PH" sz="6500" kern="1200" dirty="0"/>
        </a:p>
      </dsp:txBody>
      <dsp:txXfrm>
        <a:off x="1474470" y="6162823"/>
        <a:ext cx="5383530" cy="2866429"/>
      </dsp:txXfrm>
    </dsp:sp>
    <dsp:sp modelId="{38233778-9C02-4BB2-AB72-F25A0E5E82CE}">
      <dsp:nvSpPr>
        <dsp:cNvPr id="0" name=""/>
        <dsp:cNvSpPr/>
      </dsp:nvSpPr>
      <dsp:spPr>
        <a:xfrm>
          <a:off x="1371600" y="9029253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DDCE1-AE9D-4BF5-86FE-BF88F167DF4B}">
      <dsp:nvSpPr>
        <dsp:cNvPr id="0" name=""/>
        <dsp:cNvSpPr/>
      </dsp:nvSpPr>
      <dsp:spPr>
        <a:xfrm>
          <a:off x="1474470" y="9172575"/>
          <a:ext cx="5383530" cy="2866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/>
            <a:t>datetime</a:t>
          </a:r>
        </a:p>
      </dsp:txBody>
      <dsp:txXfrm>
        <a:off x="1474470" y="9172575"/>
        <a:ext cx="5383530" cy="2866429"/>
      </dsp:txXfrm>
    </dsp:sp>
    <dsp:sp modelId="{96804172-8889-4561-9A0F-ED6AD8558439}">
      <dsp:nvSpPr>
        <dsp:cNvPr id="0" name=""/>
        <dsp:cNvSpPr/>
      </dsp:nvSpPr>
      <dsp:spPr>
        <a:xfrm>
          <a:off x="1371600" y="12039004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02/06/2022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8836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02/06/2022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895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02/06/2022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578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02/06/2022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284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02/06/2022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82277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02/06/2022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6135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02/06/2022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5499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02/06/2022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635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02/06/2022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626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02/06/2022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5117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02/06/2022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914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D62A0-B891-4650-A5BB-561AD783AD7C}" type="datetimeFigureOut">
              <a:rPr lang="en-PH" smtClean="0"/>
              <a:t>02/06/2022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889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7B14-429F-49EA-F147-A7376A6E0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MCO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E6DB2-FAED-79A0-6D6F-8F4B743B8E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  <a:p>
            <a:r>
              <a:rPr lang="en-PH" dirty="0"/>
              <a:t>Group 10</a:t>
            </a:r>
          </a:p>
          <a:p>
            <a:r>
              <a:rPr lang="en-PH" dirty="0" err="1"/>
              <a:t>Budol</a:t>
            </a:r>
            <a:r>
              <a:rPr lang="en-PH" dirty="0"/>
              <a:t> Finds</a:t>
            </a:r>
          </a:p>
        </p:txBody>
      </p:sp>
    </p:spTree>
    <p:extLst>
      <p:ext uri="{BB962C8B-B14F-4D97-AF65-F5344CB8AC3E}">
        <p14:creationId xmlns:p14="http://schemas.microsoft.com/office/powerpoint/2010/main" val="4218224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631C-AD2C-03CF-D1A0-2786FDE3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Target Heroku Domain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8E8F9-DE56-CF86-DE05-641BB90DD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/>
              <a:t>https://budolfinds.herokuapp.com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8167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631C-AD2C-03CF-D1A0-2786FDE3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Page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8E8F9-DE56-CF86-DE05-641BB90DD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How the website routes are structured?</a:t>
            </a:r>
          </a:p>
        </p:txBody>
      </p:sp>
    </p:spTree>
    <p:extLst>
      <p:ext uri="{BB962C8B-B14F-4D97-AF65-F5344CB8AC3E}">
        <p14:creationId xmlns:p14="http://schemas.microsoft.com/office/powerpoint/2010/main" val="100822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674426"/>
              </p:ext>
            </p:extLst>
          </p:nvPr>
        </p:nvGraphicFramePr>
        <p:xfrm>
          <a:off x="-7408334" y="0"/>
          <a:ext cx="21674667" cy="1219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629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631C-AD2C-03CF-D1A0-2786FDE3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Data Model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8E8F9-DE56-CF86-DE05-641BB90DD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How the data in the database is primarily structured?</a:t>
            </a:r>
          </a:p>
        </p:txBody>
      </p:sp>
    </p:spTree>
    <p:extLst>
      <p:ext uri="{BB962C8B-B14F-4D97-AF65-F5344CB8AC3E}">
        <p14:creationId xmlns:p14="http://schemas.microsoft.com/office/powerpoint/2010/main" val="283604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6732648"/>
              </p:ext>
            </p:extLst>
          </p:nvPr>
        </p:nvGraphicFramePr>
        <p:xfrm>
          <a:off x="0" y="0"/>
          <a:ext cx="6858000" cy="1219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396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822970"/>
              </p:ext>
            </p:extLst>
          </p:nvPr>
        </p:nvGraphicFramePr>
        <p:xfrm>
          <a:off x="0" y="0"/>
          <a:ext cx="6858000" cy="1219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402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8238341"/>
              </p:ext>
            </p:extLst>
          </p:nvPr>
        </p:nvGraphicFramePr>
        <p:xfrm>
          <a:off x="0" y="0"/>
          <a:ext cx="6858000" cy="1219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869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773101"/>
              </p:ext>
            </p:extLst>
          </p:nvPr>
        </p:nvGraphicFramePr>
        <p:xfrm>
          <a:off x="0" y="0"/>
          <a:ext cx="6858000" cy="1219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869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91763"/>
              </p:ext>
            </p:extLst>
          </p:nvPr>
        </p:nvGraphicFramePr>
        <p:xfrm>
          <a:off x="0" y="0"/>
          <a:ext cx="6858000" cy="1219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4919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697</TotalTime>
  <Words>288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MCO</vt:lpstr>
      <vt:lpstr>Page Structure</vt:lpstr>
      <vt:lpstr>PowerPoint Presentation</vt:lpstr>
      <vt:lpstr>Data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Target Heroku Domain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Miguel  A. Escalona</dc:creator>
  <cp:lastModifiedBy>Jose Miguel  A. Escalona</cp:lastModifiedBy>
  <cp:revision>66</cp:revision>
  <dcterms:created xsi:type="dcterms:W3CDTF">2022-05-25T08:30:23Z</dcterms:created>
  <dcterms:modified xsi:type="dcterms:W3CDTF">2022-06-02T02:45:29Z</dcterms:modified>
</cp:coreProperties>
</file>