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23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6337DACB-DDE6-4541-A455-9928166939F4}">
      <dgm:prSet phldrT="[Text]"/>
      <dgm:spPr/>
      <dgm:t>
        <a:bodyPr/>
        <a:lstStyle/>
        <a:p>
          <a:r>
            <a:rPr lang="en-PH" i="0" u="none" dirty="0"/>
            <a:t>POST: /home/post</a:t>
          </a:r>
        </a:p>
      </dgm:t>
    </dgm:pt>
    <dgm:pt modelId="{12A4C4DE-305D-4D22-A316-12CD53FA3ADE}" type="sibTrans" cxnId="{E9B9AF9E-07A1-4ABE-B398-4BFFD9D020D2}">
      <dgm:prSet/>
      <dgm:spPr/>
      <dgm:t>
        <a:bodyPr/>
        <a:lstStyle/>
        <a:p>
          <a:endParaRPr lang="en-PH" i="0" u="none"/>
        </a:p>
      </dgm:t>
    </dgm:pt>
    <dgm:pt modelId="{790F108B-9662-42F5-95CF-AC832BA6873C}" type="parTrans" cxnId="{E9B9AF9E-07A1-4ABE-B398-4BFFD9D020D2}">
      <dgm:prSet/>
      <dgm:spPr/>
      <dgm:t>
        <a:bodyPr/>
        <a:lstStyle/>
        <a:p>
          <a:endParaRPr lang="en-PH" i="0" u="none"/>
        </a:p>
      </dgm:t>
    </dgm:pt>
    <dgm:pt modelId="{B91B6797-AE43-4150-84C3-B288959AACE0}">
      <dgm:prSet phldrT="[Text]"/>
      <dgm:spPr/>
      <dgm:t>
        <a:bodyPr/>
        <a:lstStyle/>
        <a:p>
          <a:r>
            <a:rPr lang="en-PH" i="0" u="none" dirty="0"/>
            <a:t>POST: /home/like</a:t>
          </a:r>
        </a:p>
      </dgm:t>
    </dgm:pt>
    <dgm:pt modelId="{BC4AFB9F-BC54-461D-8232-157531B15A14}" type="sibTrans" cxnId="{C8B6B5AB-5AE9-4D0F-A11C-AFD42C6E75F1}">
      <dgm:prSet/>
      <dgm:spPr/>
      <dgm:t>
        <a:bodyPr/>
        <a:lstStyle/>
        <a:p>
          <a:endParaRPr lang="en-PH" i="0" u="none"/>
        </a:p>
      </dgm:t>
    </dgm:pt>
    <dgm:pt modelId="{8FFB457D-6AB7-4AA1-96C9-CB71AA206E01}" type="parTrans" cxnId="{C8B6B5AB-5AE9-4D0F-A11C-AFD42C6E75F1}">
      <dgm:prSet/>
      <dgm:spPr/>
      <dgm:t>
        <a:bodyPr/>
        <a:lstStyle/>
        <a:p>
          <a:endParaRPr lang="en-PH" i="0" u="none"/>
        </a:p>
      </dgm:t>
    </dgm:pt>
    <dgm:pt modelId="{940B71EA-00B4-44A9-9C1E-399B1FBF7110}">
      <dgm:prSet phldrT="[Text]"/>
      <dgm:spPr/>
      <dgm:t>
        <a:bodyPr/>
        <a:lstStyle/>
        <a:p>
          <a:r>
            <a:rPr lang="en-PH" i="0" u="none" dirty="0"/>
            <a:t>POST: /home/report</a:t>
          </a:r>
        </a:p>
      </dgm:t>
    </dgm:pt>
    <dgm:pt modelId="{BD69A7FF-4844-45A4-81E7-1685E1DEBCCF}" type="sibTrans" cxnId="{B5473772-6083-4CD2-AE22-1E49D16E24C0}">
      <dgm:prSet/>
      <dgm:spPr/>
      <dgm:t>
        <a:bodyPr/>
        <a:lstStyle/>
        <a:p>
          <a:endParaRPr lang="en-PH" i="0" u="none"/>
        </a:p>
      </dgm:t>
    </dgm:pt>
    <dgm:pt modelId="{048582F2-FB0C-4E5E-A8E2-BC00294129C6}" type="parTrans" cxnId="{B5473772-6083-4CD2-AE22-1E49D16E24C0}">
      <dgm:prSet/>
      <dgm:spPr/>
      <dgm:t>
        <a:bodyPr/>
        <a:lstStyle/>
        <a:p>
          <a:endParaRPr lang="en-PH" i="0" u="none"/>
        </a:p>
      </dgm:t>
    </dgm:pt>
    <dgm:pt modelId="{6D8F1B6F-54AE-49C2-94F8-7199198FE363}">
      <dgm:prSet phldrT="[Text]"/>
      <dgm:spPr/>
      <dgm:t>
        <a:bodyPr/>
        <a:lstStyle/>
        <a:p>
          <a:r>
            <a:rPr lang="en-PH" i="0" u="none" dirty="0"/>
            <a:t>POST: /home/comment</a:t>
          </a:r>
        </a:p>
      </dgm:t>
    </dgm:pt>
    <dgm:pt modelId="{180E9275-DD41-4C6D-9009-DB926B941B41}" type="sibTrans" cxnId="{241C9E41-C308-4B3F-91CA-DC5CD646D6E0}">
      <dgm:prSet/>
      <dgm:spPr/>
      <dgm:t>
        <a:bodyPr/>
        <a:lstStyle/>
        <a:p>
          <a:endParaRPr lang="en-PH" i="0" u="none"/>
        </a:p>
      </dgm:t>
    </dgm:pt>
    <dgm:pt modelId="{397525FB-5E1C-4D0B-A3B4-396D027EF830}" type="parTrans" cxnId="{241C9E41-C308-4B3F-91CA-DC5CD646D6E0}">
      <dgm:prSet/>
      <dgm:spPr/>
      <dgm:t>
        <a:bodyPr/>
        <a:lstStyle/>
        <a:p>
          <a:endParaRPr lang="en-PH" i="0" u="none"/>
        </a:p>
      </dgm:t>
    </dgm:pt>
    <dgm:pt modelId="{675D7F23-7B7E-43D4-96A7-0786DE6601DE}">
      <dgm:prSet phldrT="[Text]"/>
      <dgm:spPr/>
      <dgm:t>
        <a:bodyPr/>
        <a:lstStyle/>
        <a:p>
          <a:r>
            <a:rPr lang="en-PH" i="0" u="none" dirty="0"/>
            <a:t>GET: /post/&lt;</a:t>
          </a:r>
          <a:r>
            <a:rPr lang="en-PH" i="0" u="none" dirty="0" err="1"/>
            <a:t>posthash</a:t>
          </a:r>
          <a:r>
            <a:rPr lang="en-PH" i="0" u="none" dirty="0"/>
            <a:t>&gt;</a:t>
          </a:r>
        </a:p>
      </dgm:t>
    </dgm:pt>
    <dgm:pt modelId="{02F9123B-99BB-42CB-8C35-39675812A207}" type="sibTrans" cxnId="{B2F4BD67-D15E-477C-B93C-B5056B878A5E}">
      <dgm:prSet/>
      <dgm:spPr/>
      <dgm:t>
        <a:bodyPr/>
        <a:lstStyle/>
        <a:p>
          <a:endParaRPr lang="en-PH" i="0" u="none"/>
        </a:p>
      </dgm:t>
    </dgm:pt>
    <dgm:pt modelId="{1F5D5C09-01CC-47B6-804F-480F88682A9A}" type="parTrans" cxnId="{B2F4BD67-D15E-477C-B93C-B5056B878A5E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1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1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1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1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1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1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716854A0-890C-4CC0-A8E5-CD94D7FC8137}" type="pres">
      <dgm:prSet presAssocID="{790F108B-9662-42F5-95CF-AC832BA6873C}" presName="Name37" presStyleLbl="parChTrans1D3" presStyleIdx="2" presStyleCnt="11"/>
      <dgm:spPr/>
    </dgm:pt>
    <dgm:pt modelId="{EF4DCCB7-431D-4CAF-87CB-F98ABBB5014D}" type="pres">
      <dgm:prSet presAssocID="{6337DACB-DDE6-4541-A455-9928166939F4}" presName="hierRoot2" presStyleCnt="0">
        <dgm:presLayoutVars>
          <dgm:hierBranch val="init"/>
        </dgm:presLayoutVars>
      </dgm:prSet>
      <dgm:spPr/>
    </dgm:pt>
    <dgm:pt modelId="{49552C08-6504-4636-8C05-C691B0173E58}" type="pres">
      <dgm:prSet presAssocID="{6337DACB-DDE6-4541-A455-9928166939F4}" presName="rootComposite" presStyleCnt="0"/>
      <dgm:spPr/>
    </dgm:pt>
    <dgm:pt modelId="{63C2CBE3-9669-496C-A884-3CB3E83BD677}" type="pres">
      <dgm:prSet presAssocID="{6337DACB-DDE6-4541-A455-9928166939F4}" presName="rootText" presStyleLbl="node3" presStyleIdx="2" presStyleCnt="11">
        <dgm:presLayoutVars>
          <dgm:chPref val="3"/>
        </dgm:presLayoutVars>
      </dgm:prSet>
      <dgm:spPr/>
    </dgm:pt>
    <dgm:pt modelId="{00E3EA50-93C1-48D4-B92E-3D89AE40D7B1}" type="pres">
      <dgm:prSet presAssocID="{6337DACB-DDE6-4541-A455-9928166939F4}" presName="rootConnector" presStyleLbl="node3" presStyleIdx="2" presStyleCnt="11"/>
      <dgm:spPr/>
    </dgm:pt>
    <dgm:pt modelId="{4285AD7D-C313-423B-A368-5CCE5A0406F3}" type="pres">
      <dgm:prSet presAssocID="{6337DACB-DDE6-4541-A455-9928166939F4}" presName="hierChild4" presStyleCnt="0"/>
      <dgm:spPr/>
    </dgm:pt>
    <dgm:pt modelId="{6C6D6756-80A8-44EF-A128-8E751B7DB810}" type="pres">
      <dgm:prSet presAssocID="{6337DACB-DDE6-4541-A455-9928166939F4}" presName="hierChild5" presStyleCnt="0"/>
      <dgm:spPr/>
    </dgm:pt>
    <dgm:pt modelId="{A1E73A3F-D4BB-4C61-BD15-E7FB09B21B25}" type="pres">
      <dgm:prSet presAssocID="{8FFB457D-6AB7-4AA1-96C9-CB71AA206E01}" presName="Name37" presStyleLbl="parChTrans1D3" presStyleIdx="3" presStyleCnt="11"/>
      <dgm:spPr/>
    </dgm:pt>
    <dgm:pt modelId="{D71EDAAC-71C1-4BD6-B2C9-4D4B12BDDCDF}" type="pres">
      <dgm:prSet presAssocID="{B91B6797-AE43-4150-84C3-B288959AACE0}" presName="hierRoot2" presStyleCnt="0">
        <dgm:presLayoutVars>
          <dgm:hierBranch val="init"/>
        </dgm:presLayoutVars>
      </dgm:prSet>
      <dgm:spPr/>
    </dgm:pt>
    <dgm:pt modelId="{66F716A4-9149-4063-BA67-9EEC222D6076}" type="pres">
      <dgm:prSet presAssocID="{B91B6797-AE43-4150-84C3-B288959AACE0}" presName="rootComposite" presStyleCnt="0"/>
      <dgm:spPr/>
    </dgm:pt>
    <dgm:pt modelId="{09477BDD-AB56-4E58-B538-97082ADD2D44}" type="pres">
      <dgm:prSet presAssocID="{B91B6797-AE43-4150-84C3-B288959AACE0}" presName="rootText" presStyleLbl="node3" presStyleIdx="3" presStyleCnt="11">
        <dgm:presLayoutVars>
          <dgm:chPref val="3"/>
        </dgm:presLayoutVars>
      </dgm:prSet>
      <dgm:spPr/>
    </dgm:pt>
    <dgm:pt modelId="{690171E8-FA30-440B-81EC-C5BC6E1B9634}" type="pres">
      <dgm:prSet presAssocID="{B91B6797-AE43-4150-84C3-B288959AACE0}" presName="rootConnector" presStyleLbl="node3" presStyleIdx="3" presStyleCnt="11"/>
      <dgm:spPr/>
    </dgm:pt>
    <dgm:pt modelId="{1FEB5D41-550B-469A-AA2E-621F17A70007}" type="pres">
      <dgm:prSet presAssocID="{B91B6797-AE43-4150-84C3-B288959AACE0}" presName="hierChild4" presStyleCnt="0"/>
      <dgm:spPr/>
    </dgm:pt>
    <dgm:pt modelId="{96FBD9C2-B45D-42D5-AAC3-2BA053FEBF89}" type="pres">
      <dgm:prSet presAssocID="{B91B6797-AE43-4150-84C3-B288959AACE0}" presName="hierChild5" presStyleCnt="0"/>
      <dgm:spPr/>
    </dgm:pt>
    <dgm:pt modelId="{0C7721DD-C5AC-42F1-A273-F93D484C466E}" type="pres">
      <dgm:prSet presAssocID="{048582F2-FB0C-4E5E-A8E2-BC00294129C6}" presName="Name37" presStyleLbl="parChTrans1D3" presStyleIdx="4" presStyleCnt="11"/>
      <dgm:spPr/>
    </dgm:pt>
    <dgm:pt modelId="{87C4F283-2195-4779-98F1-7A4958DE6921}" type="pres">
      <dgm:prSet presAssocID="{940B71EA-00B4-44A9-9C1E-399B1FBF7110}" presName="hierRoot2" presStyleCnt="0">
        <dgm:presLayoutVars>
          <dgm:hierBranch val="init"/>
        </dgm:presLayoutVars>
      </dgm:prSet>
      <dgm:spPr/>
    </dgm:pt>
    <dgm:pt modelId="{3A9E4A67-1973-4473-86D6-1E508CF9830B}" type="pres">
      <dgm:prSet presAssocID="{940B71EA-00B4-44A9-9C1E-399B1FBF7110}" presName="rootComposite" presStyleCnt="0"/>
      <dgm:spPr/>
    </dgm:pt>
    <dgm:pt modelId="{5C992A1D-381D-4552-A0F4-72668AABF151}" type="pres">
      <dgm:prSet presAssocID="{940B71EA-00B4-44A9-9C1E-399B1FBF7110}" presName="rootText" presStyleLbl="node3" presStyleIdx="4" presStyleCnt="11">
        <dgm:presLayoutVars>
          <dgm:chPref val="3"/>
        </dgm:presLayoutVars>
      </dgm:prSet>
      <dgm:spPr/>
    </dgm:pt>
    <dgm:pt modelId="{0E85105F-EC2C-4B07-B2EF-47012C806F8C}" type="pres">
      <dgm:prSet presAssocID="{940B71EA-00B4-44A9-9C1E-399B1FBF7110}" presName="rootConnector" presStyleLbl="node3" presStyleIdx="4" presStyleCnt="11"/>
      <dgm:spPr/>
    </dgm:pt>
    <dgm:pt modelId="{CBE697BC-644A-4267-8E0A-FC8ACCA4E162}" type="pres">
      <dgm:prSet presAssocID="{940B71EA-00B4-44A9-9C1E-399B1FBF7110}" presName="hierChild4" presStyleCnt="0"/>
      <dgm:spPr/>
    </dgm:pt>
    <dgm:pt modelId="{0824AA0B-33EE-4EBB-A246-B15EF85FA42C}" type="pres">
      <dgm:prSet presAssocID="{940B71EA-00B4-44A9-9C1E-399B1FBF7110}" presName="hierChild5" presStyleCnt="0"/>
      <dgm:spPr/>
    </dgm:pt>
    <dgm:pt modelId="{558F1EF2-AC1B-4379-94FE-33794455BDE1}" type="pres">
      <dgm:prSet presAssocID="{397525FB-5E1C-4D0B-A3B4-396D027EF830}" presName="Name37" presStyleLbl="parChTrans1D3" presStyleIdx="5" presStyleCnt="11"/>
      <dgm:spPr/>
    </dgm:pt>
    <dgm:pt modelId="{CF7E1A98-6FA8-4CC7-9BFE-E5417BD29D5E}" type="pres">
      <dgm:prSet presAssocID="{6D8F1B6F-54AE-49C2-94F8-7199198FE363}" presName="hierRoot2" presStyleCnt="0">
        <dgm:presLayoutVars>
          <dgm:hierBranch val="init"/>
        </dgm:presLayoutVars>
      </dgm:prSet>
      <dgm:spPr/>
    </dgm:pt>
    <dgm:pt modelId="{278E9E4E-0EE1-4A76-9B46-15FFB108E414}" type="pres">
      <dgm:prSet presAssocID="{6D8F1B6F-54AE-49C2-94F8-7199198FE363}" presName="rootComposite" presStyleCnt="0"/>
      <dgm:spPr/>
    </dgm:pt>
    <dgm:pt modelId="{0273CF75-F135-4AD3-9F55-82AEBAD45FC4}" type="pres">
      <dgm:prSet presAssocID="{6D8F1B6F-54AE-49C2-94F8-7199198FE363}" presName="rootText" presStyleLbl="node3" presStyleIdx="5" presStyleCnt="11">
        <dgm:presLayoutVars>
          <dgm:chPref val="3"/>
        </dgm:presLayoutVars>
      </dgm:prSet>
      <dgm:spPr/>
    </dgm:pt>
    <dgm:pt modelId="{52881B08-9F82-4EDF-8F29-304B27A2471D}" type="pres">
      <dgm:prSet presAssocID="{6D8F1B6F-54AE-49C2-94F8-7199198FE363}" presName="rootConnector" presStyleLbl="node3" presStyleIdx="5" presStyleCnt="11"/>
      <dgm:spPr/>
    </dgm:pt>
    <dgm:pt modelId="{F8B5F713-B80E-4A82-9FD3-6D416698405F}" type="pres">
      <dgm:prSet presAssocID="{6D8F1B6F-54AE-49C2-94F8-7199198FE363}" presName="hierChild4" presStyleCnt="0"/>
      <dgm:spPr/>
    </dgm:pt>
    <dgm:pt modelId="{69711554-FB82-47AD-B8F5-224F88618B70}" type="pres">
      <dgm:prSet presAssocID="{6D8F1B6F-54AE-49C2-94F8-7199198FE363}" presName="hierChild5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A6E4CDAD-8DFF-4C4B-BE11-899481496087}" type="pres">
      <dgm:prSet presAssocID="{1F5D5C09-01CC-47B6-804F-480F88682A9A}" presName="Name37" presStyleLbl="parChTrans1D2" presStyleIdx="3" presStyleCnt="7"/>
      <dgm:spPr/>
    </dgm:pt>
    <dgm:pt modelId="{93E81C40-DD2A-4448-97A9-A786B317CF02}" type="pres">
      <dgm:prSet presAssocID="{675D7F23-7B7E-43D4-96A7-0786DE6601DE}" presName="hierRoot2" presStyleCnt="0">
        <dgm:presLayoutVars>
          <dgm:hierBranch val="init"/>
        </dgm:presLayoutVars>
      </dgm:prSet>
      <dgm:spPr/>
    </dgm:pt>
    <dgm:pt modelId="{4463D071-9E34-4B1E-B731-596A55D97755}" type="pres">
      <dgm:prSet presAssocID="{675D7F23-7B7E-43D4-96A7-0786DE6601DE}" presName="rootComposite" presStyleCnt="0"/>
      <dgm:spPr/>
    </dgm:pt>
    <dgm:pt modelId="{48B4CED0-3B89-45CE-991D-A8F3963860D6}" type="pres">
      <dgm:prSet presAssocID="{675D7F23-7B7E-43D4-96A7-0786DE6601DE}" presName="rootText" presStyleLbl="node2" presStyleIdx="3" presStyleCnt="7">
        <dgm:presLayoutVars>
          <dgm:chPref val="3"/>
        </dgm:presLayoutVars>
      </dgm:prSet>
      <dgm:spPr/>
    </dgm:pt>
    <dgm:pt modelId="{194934A6-2B03-4C5B-9593-F212664A9EA9}" type="pres">
      <dgm:prSet presAssocID="{675D7F23-7B7E-43D4-96A7-0786DE6601DE}" presName="rootConnector" presStyleLbl="node2" presStyleIdx="3" presStyleCnt="7"/>
      <dgm:spPr/>
    </dgm:pt>
    <dgm:pt modelId="{C5F35881-85B2-4697-9E03-48457319748C}" type="pres">
      <dgm:prSet presAssocID="{675D7F23-7B7E-43D4-96A7-0786DE6601DE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6" presStyleCnt="11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6" presStyleCnt="11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6" presStyleCnt="11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7" presStyleCnt="11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7" presStyleCnt="11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7" presStyleCnt="11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8" presStyleCnt="11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8" presStyleCnt="11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8" presStyleCnt="11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C14FFA53-3ACC-4116-9A39-DB788CCBB57A}" type="pres">
      <dgm:prSet presAssocID="{675D7F23-7B7E-43D4-96A7-0786DE6601DE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9" presStyleCnt="11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9" presStyleCnt="11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9" presStyleCnt="11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0" presStyleCnt="11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0" presStyleCnt="11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0" presStyleCnt="11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7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7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7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CCE1301C-2A14-4DE1-8C7C-725CD2524FA3}" type="presOf" srcId="{790F108B-9662-42F5-95CF-AC832BA6873C}" destId="{716854A0-890C-4CC0-A8E5-CD94D7FC8137}" srcOrd="0" destOrd="0" presId="urn:microsoft.com/office/officeart/2005/8/layout/orgChart1"/>
    <dgm:cxn modelId="{5E95C020-A78C-41B6-8CB7-700EBE4BF264}" type="presOf" srcId="{048582F2-FB0C-4E5E-A8E2-BC00294129C6}" destId="{0C7721DD-C5AC-42F1-A273-F93D484C466E}" srcOrd="0" destOrd="0" presId="urn:microsoft.com/office/officeart/2005/8/layout/orgChart1"/>
    <dgm:cxn modelId="{22329124-28F4-43E7-9A29-8C8B48F07EB6}" type="presOf" srcId="{940B71EA-00B4-44A9-9C1E-399B1FBF7110}" destId="{5C992A1D-381D-4552-A0F4-72668AABF151}" srcOrd="0" destOrd="0" presId="urn:microsoft.com/office/officeart/2005/8/layout/orgChart1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F8C42A29-51CF-4A37-8D5B-915CB0E3F273}" type="presOf" srcId="{423859FD-096E-4927-9390-25344E903FBF}" destId="{F07C89FB-7AC0-4D6A-BF40-C0070FED0EE3}" srcOrd="0" destOrd="0" presId="urn:microsoft.com/office/officeart/2005/8/layout/orgChart1"/>
    <dgm:cxn modelId="{0445E130-AE6A-43C6-9FED-F956D6FCD750}" type="presOf" srcId="{F1DABE6E-F8F2-4453-9AF1-0A543F993768}" destId="{E50F9959-464F-43F9-8195-9C82C537826B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1EBAC03C-DCF7-400E-931F-D0C12CE84A33}" type="presOf" srcId="{940B71EA-00B4-44A9-9C1E-399B1FBF7110}" destId="{0E85105F-EC2C-4B07-B2EF-47012C806F8C}" srcOrd="1" destOrd="0" presId="urn:microsoft.com/office/officeart/2005/8/layout/orgChart1"/>
    <dgm:cxn modelId="{853CED40-8843-45A1-9EA1-0EF8E01BC582}" type="presOf" srcId="{6D8F1B6F-54AE-49C2-94F8-7199198FE363}" destId="{52881B08-9F82-4EDF-8F29-304B27A2471D}" srcOrd="1" destOrd="0" presId="urn:microsoft.com/office/officeart/2005/8/layout/orgChart1"/>
    <dgm:cxn modelId="{241C9E41-C308-4B3F-91CA-DC5CD646D6E0}" srcId="{44363CFA-628E-4026-88F3-8868490E44F8}" destId="{6D8F1B6F-54AE-49C2-94F8-7199198FE363}" srcOrd="3" destOrd="0" parTransId="{397525FB-5E1C-4D0B-A3B4-396D027EF830}" sibTransId="{180E9275-DD41-4C6D-9009-DB926B941B41}"/>
    <dgm:cxn modelId="{B2F4BD67-D15E-477C-B93C-B5056B878A5E}" srcId="{441C9BFF-8AD7-4827-90F5-60BEDCAF3705}" destId="{675D7F23-7B7E-43D4-96A7-0786DE6601DE}" srcOrd="3" destOrd="0" parTransId="{1F5D5C09-01CC-47B6-804F-480F88682A9A}" sibTransId="{02F9123B-99BB-42CB-8C35-39675812A207}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4D06B14B-287D-4E3A-9D69-875F59FDFC1F}" type="presOf" srcId="{B91B6797-AE43-4150-84C3-B288959AACE0}" destId="{690171E8-FA30-440B-81EC-C5BC6E1B9634}" srcOrd="1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675D7F23-7B7E-43D4-96A7-0786DE6601DE}" destId="{F1DABE6E-F8F2-4453-9AF1-0A543F993768}" srcOrd="1" destOrd="0" parTransId="{B9579491-E72E-41C5-854B-F50C3EB1B30B}" sibTransId="{269CB045-857D-4765-8E43-81EB588E44DA}"/>
    <dgm:cxn modelId="{B5473772-6083-4CD2-AE22-1E49D16E24C0}" srcId="{44363CFA-628E-4026-88F3-8868490E44F8}" destId="{940B71EA-00B4-44A9-9C1E-399B1FBF7110}" srcOrd="2" destOrd="0" parTransId="{048582F2-FB0C-4E5E-A8E2-BC00294129C6}" sibTransId="{BD69A7FF-4844-45A4-81E7-1685E1DEBCCF}"/>
    <dgm:cxn modelId="{5DF6B753-8AEC-45B1-812D-CBEF4E665B5B}" srcId="{675D7F23-7B7E-43D4-96A7-0786DE6601DE}" destId="{A1C6BA05-AD07-4670-B0CD-118E17FA1993}" srcOrd="2" destOrd="0" parTransId="{423859FD-096E-4927-9390-25344E903FBF}" sibTransId="{249108A4-E90A-45F0-91DE-62B0931DD37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C22FF093-47D4-457E-86BE-9761A035E44E}" type="presOf" srcId="{6D8F1B6F-54AE-49C2-94F8-7199198FE363}" destId="{0273CF75-F135-4AD3-9F55-82AEBAD45FC4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7343A099-793A-41D5-9265-ED66EDE94EBA}" type="presOf" srcId="{675D7F23-7B7E-43D4-96A7-0786DE6601DE}" destId="{194934A6-2B03-4C5B-9593-F212664A9EA9}" srcOrd="1" destOrd="0" presId="urn:microsoft.com/office/officeart/2005/8/layout/orgChart1"/>
    <dgm:cxn modelId="{1AE95A9A-002A-4BFB-9274-B9E2C62FF3A3}" type="presOf" srcId="{3C6EA423-D64F-4DC7-B184-24C9BC3512E8}" destId="{7F097E5B-6209-4AF0-8ED0-402082DA0749}" srcOrd="0" destOrd="0" presId="urn:microsoft.com/office/officeart/2005/8/layout/orgChart1"/>
    <dgm:cxn modelId="{60F20D9B-326F-4081-953C-8BA0E5B14B69}" type="presOf" srcId="{6337DACB-DDE6-4541-A455-9928166939F4}" destId="{63C2CBE3-9669-496C-A884-3CB3E83BD677}" srcOrd="0" destOrd="0" presId="urn:microsoft.com/office/officeart/2005/8/layout/orgChart1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E9B9AF9E-07A1-4ABE-B398-4BFFD9D020D2}" srcId="{44363CFA-628E-4026-88F3-8868490E44F8}" destId="{6337DACB-DDE6-4541-A455-9928166939F4}" srcOrd="0" destOrd="0" parTransId="{790F108B-9662-42F5-95CF-AC832BA6873C}" sibTransId="{12A4C4DE-305D-4D22-A316-12CD53FA3ADE}"/>
    <dgm:cxn modelId="{41E99A9F-94B0-4301-968D-71C523DEE285}" type="presOf" srcId="{A1C6BA05-AD07-4670-B0CD-118E17FA1993}" destId="{19FABE79-F8A2-4566-9B89-1E2FB5DFB7A6}" srcOrd="1" destOrd="0" presId="urn:microsoft.com/office/officeart/2005/8/layout/orgChart1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723DA6A9-4655-4809-AD79-C6338CB048BF}" type="presOf" srcId="{8FFB457D-6AB7-4AA1-96C9-CB71AA206E01}" destId="{A1E73A3F-D4BB-4C61-BD15-E7FB09B21B25}" srcOrd="0" destOrd="0" presId="urn:microsoft.com/office/officeart/2005/8/layout/orgChart1"/>
    <dgm:cxn modelId="{83D142AA-AFDE-46F6-BC0E-085CF20ACE1E}" type="presOf" srcId="{A1C6BA05-AD07-4670-B0CD-118E17FA1993}" destId="{B99F24ED-3BC7-432A-B386-E1A66BAEF726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C8B6B5AB-5AE9-4D0F-A11C-AFD42C6E75F1}" srcId="{44363CFA-628E-4026-88F3-8868490E44F8}" destId="{B91B6797-AE43-4150-84C3-B288959AACE0}" srcOrd="1" destOrd="0" parTransId="{8FFB457D-6AB7-4AA1-96C9-CB71AA206E01}" sibTransId="{BC4AFB9F-BC54-461D-8232-157531B15A14}"/>
    <dgm:cxn modelId="{929F96AF-165C-4875-878C-35084435B405}" type="presOf" srcId="{B9579491-E72E-41C5-854B-F50C3EB1B30B}" destId="{246DDF7E-D086-468F-AD98-C5A107AC1D5D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70F2FFC6-1975-4026-A585-69298C75FA2C}" type="presOf" srcId="{675D7F23-7B7E-43D4-96A7-0786DE6601DE}" destId="{48B4CED0-3B89-45CE-991D-A8F3963860D6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C8EF8BC8-8A38-4F2E-8ADF-DE709EFC33A8}" type="presOf" srcId="{B91B6797-AE43-4150-84C3-B288959AACE0}" destId="{09477BDD-AB56-4E58-B538-97082ADD2D4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D7E1BBCA-4415-4710-B16F-21F84ABD7E1E}" type="presOf" srcId="{397525FB-5E1C-4D0B-A3B4-396D027EF830}" destId="{558F1EF2-AC1B-4379-94FE-33794455BDE1}" srcOrd="0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675D7F23-7B7E-43D4-96A7-0786DE6601DE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556586EA-E3D4-4E18-8E2C-2A861C00A6F5}" type="presOf" srcId="{1F5D5C09-01CC-47B6-804F-480F88682A9A}" destId="{A6E4CDAD-8DFF-4C4B-BE11-899481496087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1D5D46EF-0FED-4EF5-B231-49F8B8AD4D81}" type="presOf" srcId="{BF950D71-5670-40D6-AC0F-099BAE4EAFCE}" destId="{104BA3A7-D652-47E4-9B20-83BB4665DF76}" srcOrd="0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947A8F6-DA81-4168-8B99-88F0A35747EE}" type="presOf" srcId="{F1DABE6E-F8F2-4453-9AF1-0A543F993768}" destId="{29A7D2B3-E83F-48D3-BA82-6C1B33C7D117}" srcOrd="1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52CAB5FA-29E8-43B7-8860-F13BBCDD9A9C}" type="presOf" srcId="{3C6EA423-D64F-4DC7-B184-24C9BC3512E8}" destId="{6326AB10-BB5C-4854-9D21-95B3803C563E}" srcOrd="1" destOrd="0" presId="urn:microsoft.com/office/officeart/2005/8/layout/orgChart1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B5750CFE-33B8-43E4-BEA2-4E270C379CEC}" type="presOf" srcId="{6337DACB-DDE6-4541-A455-9928166939F4}" destId="{00E3EA50-93C1-48D4-B92E-3D89AE40D7B1}" srcOrd="1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686026A7-B282-451C-8B05-9032B423ADAF}" type="presParOf" srcId="{DE4A9740-7D9B-4A7D-9A6A-26B43F1C9054}" destId="{716854A0-890C-4CC0-A8E5-CD94D7FC8137}" srcOrd="0" destOrd="0" presId="urn:microsoft.com/office/officeart/2005/8/layout/orgChart1"/>
    <dgm:cxn modelId="{24F10A39-C3B8-4187-8259-B6345086686B}" type="presParOf" srcId="{DE4A9740-7D9B-4A7D-9A6A-26B43F1C9054}" destId="{EF4DCCB7-431D-4CAF-87CB-F98ABBB5014D}" srcOrd="1" destOrd="0" presId="urn:microsoft.com/office/officeart/2005/8/layout/orgChart1"/>
    <dgm:cxn modelId="{F35BBB65-13F1-43D2-A5C4-000302BF9912}" type="presParOf" srcId="{EF4DCCB7-431D-4CAF-87CB-F98ABBB5014D}" destId="{49552C08-6504-4636-8C05-C691B0173E58}" srcOrd="0" destOrd="0" presId="urn:microsoft.com/office/officeart/2005/8/layout/orgChart1"/>
    <dgm:cxn modelId="{5D5881CF-17B9-4E76-826C-5294368F21D1}" type="presParOf" srcId="{49552C08-6504-4636-8C05-C691B0173E58}" destId="{63C2CBE3-9669-496C-A884-3CB3E83BD677}" srcOrd="0" destOrd="0" presId="urn:microsoft.com/office/officeart/2005/8/layout/orgChart1"/>
    <dgm:cxn modelId="{199FA8E0-3B79-4AE8-90EC-1F2E439996FE}" type="presParOf" srcId="{49552C08-6504-4636-8C05-C691B0173E58}" destId="{00E3EA50-93C1-48D4-B92E-3D89AE40D7B1}" srcOrd="1" destOrd="0" presId="urn:microsoft.com/office/officeart/2005/8/layout/orgChart1"/>
    <dgm:cxn modelId="{01CC3F96-C5FA-4646-BF8F-B5709655FC18}" type="presParOf" srcId="{EF4DCCB7-431D-4CAF-87CB-F98ABBB5014D}" destId="{4285AD7D-C313-423B-A368-5CCE5A0406F3}" srcOrd="1" destOrd="0" presId="urn:microsoft.com/office/officeart/2005/8/layout/orgChart1"/>
    <dgm:cxn modelId="{43F0A41B-2099-427A-A916-72C4BD0462BF}" type="presParOf" srcId="{EF4DCCB7-431D-4CAF-87CB-F98ABBB5014D}" destId="{6C6D6756-80A8-44EF-A128-8E751B7DB810}" srcOrd="2" destOrd="0" presId="urn:microsoft.com/office/officeart/2005/8/layout/orgChart1"/>
    <dgm:cxn modelId="{6EB8E6C8-5F8F-441B-9406-883A33117EE3}" type="presParOf" srcId="{DE4A9740-7D9B-4A7D-9A6A-26B43F1C9054}" destId="{A1E73A3F-D4BB-4C61-BD15-E7FB09B21B25}" srcOrd="2" destOrd="0" presId="urn:microsoft.com/office/officeart/2005/8/layout/orgChart1"/>
    <dgm:cxn modelId="{B450C40B-640E-43A2-9A1D-6403F9F056C1}" type="presParOf" srcId="{DE4A9740-7D9B-4A7D-9A6A-26B43F1C9054}" destId="{D71EDAAC-71C1-4BD6-B2C9-4D4B12BDDCDF}" srcOrd="3" destOrd="0" presId="urn:microsoft.com/office/officeart/2005/8/layout/orgChart1"/>
    <dgm:cxn modelId="{4E845907-CA49-43BC-B2B3-FC15B2A1FE83}" type="presParOf" srcId="{D71EDAAC-71C1-4BD6-B2C9-4D4B12BDDCDF}" destId="{66F716A4-9149-4063-BA67-9EEC222D6076}" srcOrd="0" destOrd="0" presId="urn:microsoft.com/office/officeart/2005/8/layout/orgChart1"/>
    <dgm:cxn modelId="{23008BE8-2514-40A9-AB94-695D9000DCFB}" type="presParOf" srcId="{66F716A4-9149-4063-BA67-9EEC222D6076}" destId="{09477BDD-AB56-4E58-B538-97082ADD2D44}" srcOrd="0" destOrd="0" presId="urn:microsoft.com/office/officeart/2005/8/layout/orgChart1"/>
    <dgm:cxn modelId="{568E2C01-C639-4C2B-9B0D-DED5B21C989C}" type="presParOf" srcId="{66F716A4-9149-4063-BA67-9EEC222D6076}" destId="{690171E8-FA30-440B-81EC-C5BC6E1B9634}" srcOrd="1" destOrd="0" presId="urn:microsoft.com/office/officeart/2005/8/layout/orgChart1"/>
    <dgm:cxn modelId="{979B69EB-F8E9-4246-8591-C3D42C86AC17}" type="presParOf" srcId="{D71EDAAC-71C1-4BD6-B2C9-4D4B12BDDCDF}" destId="{1FEB5D41-550B-469A-AA2E-621F17A70007}" srcOrd="1" destOrd="0" presId="urn:microsoft.com/office/officeart/2005/8/layout/orgChart1"/>
    <dgm:cxn modelId="{E49D8A0D-46EF-4E32-8407-D949B176E81D}" type="presParOf" srcId="{D71EDAAC-71C1-4BD6-B2C9-4D4B12BDDCDF}" destId="{96FBD9C2-B45D-42D5-AAC3-2BA053FEBF89}" srcOrd="2" destOrd="0" presId="urn:microsoft.com/office/officeart/2005/8/layout/orgChart1"/>
    <dgm:cxn modelId="{D2530391-7366-44C7-BA5B-C0509FB97BC3}" type="presParOf" srcId="{DE4A9740-7D9B-4A7D-9A6A-26B43F1C9054}" destId="{0C7721DD-C5AC-42F1-A273-F93D484C466E}" srcOrd="4" destOrd="0" presId="urn:microsoft.com/office/officeart/2005/8/layout/orgChart1"/>
    <dgm:cxn modelId="{9B80F2D8-7F25-41E5-9B23-579CDAA8C3FF}" type="presParOf" srcId="{DE4A9740-7D9B-4A7D-9A6A-26B43F1C9054}" destId="{87C4F283-2195-4779-98F1-7A4958DE6921}" srcOrd="5" destOrd="0" presId="urn:microsoft.com/office/officeart/2005/8/layout/orgChart1"/>
    <dgm:cxn modelId="{E23B9284-2EBF-42FA-9E31-68E2AC21BCE4}" type="presParOf" srcId="{87C4F283-2195-4779-98F1-7A4958DE6921}" destId="{3A9E4A67-1973-4473-86D6-1E508CF9830B}" srcOrd="0" destOrd="0" presId="urn:microsoft.com/office/officeart/2005/8/layout/orgChart1"/>
    <dgm:cxn modelId="{7DC4161E-C201-418A-A033-BC23AE90FFA3}" type="presParOf" srcId="{3A9E4A67-1973-4473-86D6-1E508CF9830B}" destId="{5C992A1D-381D-4552-A0F4-72668AABF151}" srcOrd="0" destOrd="0" presId="urn:microsoft.com/office/officeart/2005/8/layout/orgChart1"/>
    <dgm:cxn modelId="{20709FFD-D027-4367-9D65-38FC64D962E6}" type="presParOf" srcId="{3A9E4A67-1973-4473-86D6-1E508CF9830B}" destId="{0E85105F-EC2C-4B07-B2EF-47012C806F8C}" srcOrd="1" destOrd="0" presId="urn:microsoft.com/office/officeart/2005/8/layout/orgChart1"/>
    <dgm:cxn modelId="{6D9D775A-43DA-4C4C-BB82-B72B882F6E26}" type="presParOf" srcId="{87C4F283-2195-4779-98F1-7A4958DE6921}" destId="{CBE697BC-644A-4267-8E0A-FC8ACCA4E162}" srcOrd="1" destOrd="0" presId="urn:microsoft.com/office/officeart/2005/8/layout/orgChart1"/>
    <dgm:cxn modelId="{9056D042-B376-4244-A36D-9B56B7AFF806}" type="presParOf" srcId="{87C4F283-2195-4779-98F1-7A4958DE6921}" destId="{0824AA0B-33EE-4EBB-A246-B15EF85FA42C}" srcOrd="2" destOrd="0" presId="urn:microsoft.com/office/officeart/2005/8/layout/orgChart1"/>
    <dgm:cxn modelId="{B300BFCB-7E56-4CE2-8CD1-50FBD5DFF922}" type="presParOf" srcId="{DE4A9740-7D9B-4A7D-9A6A-26B43F1C9054}" destId="{558F1EF2-AC1B-4379-94FE-33794455BDE1}" srcOrd="6" destOrd="0" presId="urn:microsoft.com/office/officeart/2005/8/layout/orgChart1"/>
    <dgm:cxn modelId="{5EB066FC-BE82-4520-B919-A0B192E0348B}" type="presParOf" srcId="{DE4A9740-7D9B-4A7D-9A6A-26B43F1C9054}" destId="{CF7E1A98-6FA8-4CC7-9BFE-E5417BD29D5E}" srcOrd="7" destOrd="0" presId="urn:microsoft.com/office/officeart/2005/8/layout/orgChart1"/>
    <dgm:cxn modelId="{3244090F-1B90-4F28-A533-A1645052126F}" type="presParOf" srcId="{CF7E1A98-6FA8-4CC7-9BFE-E5417BD29D5E}" destId="{278E9E4E-0EE1-4A76-9B46-15FFB108E414}" srcOrd="0" destOrd="0" presId="urn:microsoft.com/office/officeart/2005/8/layout/orgChart1"/>
    <dgm:cxn modelId="{7B7711FE-C20F-4DED-95E7-97F5A55A7FF6}" type="presParOf" srcId="{278E9E4E-0EE1-4A76-9B46-15FFB108E414}" destId="{0273CF75-F135-4AD3-9F55-82AEBAD45FC4}" srcOrd="0" destOrd="0" presId="urn:microsoft.com/office/officeart/2005/8/layout/orgChart1"/>
    <dgm:cxn modelId="{7E7C8563-E7BA-43A8-BF0C-95966FCBA959}" type="presParOf" srcId="{278E9E4E-0EE1-4A76-9B46-15FFB108E414}" destId="{52881B08-9F82-4EDF-8F29-304B27A2471D}" srcOrd="1" destOrd="0" presId="urn:microsoft.com/office/officeart/2005/8/layout/orgChart1"/>
    <dgm:cxn modelId="{7815110B-E2A1-4B0F-B947-A8780E43D848}" type="presParOf" srcId="{CF7E1A98-6FA8-4CC7-9BFE-E5417BD29D5E}" destId="{F8B5F713-B80E-4A82-9FD3-6D416698405F}" srcOrd="1" destOrd="0" presId="urn:microsoft.com/office/officeart/2005/8/layout/orgChart1"/>
    <dgm:cxn modelId="{9DABB907-13A0-4C57-B595-602D974E4A13}" type="presParOf" srcId="{CF7E1A98-6FA8-4CC7-9BFE-E5417BD29D5E}" destId="{69711554-FB82-47AD-B8F5-224F88618B70}" srcOrd="2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25002A69-F86E-42F4-AC11-1F4617769134}" type="presParOf" srcId="{E4F35EED-3168-4BAF-B012-BC20D796120D}" destId="{A6E4CDAD-8DFF-4C4B-BE11-899481496087}" srcOrd="6" destOrd="0" presId="urn:microsoft.com/office/officeart/2005/8/layout/orgChart1"/>
    <dgm:cxn modelId="{27618430-CA72-4AC7-975E-341133873CBF}" type="presParOf" srcId="{E4F35EED-3168-4BAF-B012-BC20D796120D}" destId="{93E81C40-DD2A-4448-97A9-A786B317CF02}" srcOrd="7" destOrd="0" presId="urn:microsoft.com/office/officeart/2005/8/layout/orgChart1"/>
    <dgm:cxn modelId="{CE8FBA99-78BE-47CD-A6B9-084EC242248E}" type="presParOf" srcId="{93E81C40-DD2A-4448-97A9-A786B317CF02}" destId="{4463D071-9E34-4B1E-B731-596A55D97755}" srcOrd="0" destOrd="0" presId="urn:microsoft.com/office/officeart/2005/8/layout/orgChart1"/>
    <dgm:cxn modelId="{19CDB01A-61E6-4C05-B0F6-48EACF98CA7A}" type="presParOf" srcId="{4463D071-9E34-4B1E-B731-596A55D97755}" destId="{48B4CED0-3B89-45CE-991D-A8F3963860D6}" srcOrd="0" destOrd="0" presId="urn:microsoft.com/office/officeart/2005/8/layout/orgChart1"/>
    <dgm:cxn modelId="{BD498370-DE95-4594-B959-0F61BCDDEF25}" type="presParOf" srcId="{4463D071-9E34-4B1E-B731-596A55D97755}" destId="{194934A6-2B03-4C5B-9593-F212664A9EA9}" srcOrd="1" destOrd="0" presId="urn:microsoft.com/office/officeart/2005/8/layout/orgChart1"/>
    <dgm:cxn modelId="{7728031C-6833-4411-82BB-7D27D745EB77}" type="presParOf" srcId="{93E81C40-DD2A-4448-97A9-A786B317CF02}" destId="{C5F35881-85B2-4697-9E03-48457319748C}" srcOrd="1" destOrd="0" presId="urn:microsoft.com/office/officeart/2005/8/layout/orgChart1"/>
    <dgm:cxn modelId="{992AC49A-690A-4FF8-93CC-1F53283F69FF}" type="presParOf" srcId="{C5F35881-85B2-4697-9E03-48457319748C}" destId="{104BA3A7-D652-47E4-9B20-83BB4665DF76}" srcOrd="0" destOrd="0" presId="urn:microsoft.com/office/officeart/2005/8/layout/orgChart1"/>
    <dgm:cxn modelId="{0ADDB46B-4700-4313-A02D-DD02A20872AA}" type="presParOf" srcId="{C5F35881-85B2-4697-9E03-48457319748C}" destId="{531B9504-8DE6-4712-98FE-50F6F2431DE0}" srcOrd="1" destOrd="0" presId="urn:microsoft.com/office/officeart/2005/8/layout/orgChart1"/>
    <dgm:cxn modelId="{05A2FE7B-BE29-41CF-A00D-440CC601A547}" type="presParOf" srcId="{531B9504-8DE6-4712-98FE-50F6F2431DE0}" destId="{C93F0ED4-004D-4D2E-83FB-F0768C3F56B7}" srcOrd="0" destOrd="0" presId="urn:microsoft.com/office/officeart/2005/8/layout/orgChart1"/>
    <dgm:cxn modelId="{875F7BDC-D106-4390-BA69-6C024B65FCCF}" type="presParOf" srcId="{C93F0ED4-004D-4D2E-83FB-F0768C3F56B7}" destId="{7F097E5B-6209-4AF0-8ED0-402082DA0749}" srcOrd="0" destOrd="0" presId="urn:microsoft.com/office/officeart/2005/8/layout/orgChart1"/>
    <dgm:cxn modelId="{505FAA17-6623-4C8D-A169-D8A78E4BA816}" type="presParOf" srcId="{C93F0ED4-004D-4D2E-83FB-F0768C3F56B7}" destId="{6326AB10-BB5C-4854-9D21-95B3803C563E}" srcOrd="1" destOrd="0" presId="urn:microsoft.com/office/officeart/2005/8/layout/orgChart1"/>
    <dgm:cxn modelId="{C17CCA94-6697-4056-9B5F-BCC312D81B6D}" type="presParOf" srcId="{531B9504-8DE6-4712-98FE-50F6F2431DE0}" destId="{25A49672-0356-4BA3-BAB1-ADB32D08F479}" srcOrd="1" destOrd="0" presId="urn:microsoft.com/office/officeart/2005/8/layout/orgChart1"/>
    <dgm:cxn modelId="{2FF53779-45F1-4B45-B0A5-230B520C221E}" type="presParOf" srcId="{531B9504-8DE6-4712-98FE-50F6F2431DE0}" destId="{D24A5CC3-C580-4FC4-857F-5B0019C4D29E}" srcOrd="2" destOrd="0" presId="urn:microsoft.com/office/officeart/2005/8/layout/orgChart1"/>
    <dgm:cxn modelId="{01328D1A-827B-4812-84EC-D1948196C574}" type="presParOf" srcId="{C5F35881-85B2-4697-9E03-48457319748C}" destId="{246DDF7E-D086-468F-AD98-C5A107AC1D5D}" srcOrd="2" destOrd="0" presId="urn:microsoft.com/office/officeart/2005/8/layout/orgChart1"/>
    <dgm:cxn modelId="{3E279D41-BBA9-40C6-A324-5337433110A7}" type="presParOf" srcId="{C5F35881-85B2-4697-9E03-48457319748C}" destId="{CCBEDB89-BBC0-4E76-85D0-33739605D6D2}" srcOrd="3" destOrd="0" presId="urn:microsoft.com/office/officeart/2005/8/layout/orgChart1"/>
    <dgm:cxn modelId="{EB366DAE-7436-4AA6-B1CA-FEC2A2768151}" type="presParOf" srcId="{CCBEDB89-BBC0-4E76-85D0-33739605D6D2}" destId="{C1C5B976-7A57-4F76-8036-2A713BB83F3D}" srcOrd="0" destOrd="0" presId="urn:microsoft.com/office/officeart/2005/8/layout/orgChart1"/>
    <dgm:cxn modelId="{4F16CF7D-8F27-4B40-B27E-4568E2F01F99}" type="presParOf" srcId="{C1C5B976-7A57-4F76-8036-2A713BB83F3D}" destId="{E50F9959-464F-43F9-8195-9C82C537826B}" srcOrd="0" destOrd="0" presId="urn:microsoft.com/office/officeart/2005/8/layout/orgChart1"/>
    <dgm:cxn modelId="{30413F35-F6E7-4E1A-A6BD-6DA0EA22F1FE}" type="presParOf" srcId="{C1C5B976-7A57-4F76-8036-2A713BB83F3D}" destId="{29A7D2B3-E83F-48D3-BA82-6C1B33C7D117}" srcOrd="1" destOrd="0" presId="urn:microsoft.com/office/officeart/2005/8/layout/orgChart1"/>
    <dgm:cxn modelId="{7AD4CD3B-107C-44A1-AA2A-04B42352E682}" type="presParOf" srcId="{CCBEDB89-BBC0-4E76-85D0-33739605D6D2}" destId="{3F8B49D1-1470-4AFD-996C-55991B6E6161}" srcOrd="1" destOrd="0" presId="urn:microsoft.com/office/officeart/2005/8/layout/orgChart1"/>
    <dgm:cxn modelId="{AA30B804-7A77-410E-8C7A-3DAA00539FC9}" type="presParOf" srcId="{CCBEDB89-BBC0-4E76-85D0-33739605D6D2}" destId="{2CDB2AFC-54F1-4BDD-8E75-00BD257F080B}" srcOrd="2" destOrd="0" presId="urn:microsoft.com/office/officeart/2005/8/layout/orgChart1"/>
    <dgm:cxn modelId="{09AEC48C-2B50-4E20-A0AD-BB4B48754FBF}" type="presParOf" srcId="{C5F35881-85B2-4697-9E03-48457319748C}" destId="{F07C89FB-7AC0-4D6A-BF40-C0070FED0EE3}" srcOrd="4" destOrd="0" presId="urn:microsoft.com/office/officeart/2005/8/layout/orgChart1"/>
    <dgm:cxn modelId="{90E52C97-8C15-49AB-AEB6-D986D67EB99A}" type="presParOf" srcId="{C5F35881-85B2-4697-9E03-48457319748C}" destId="{B5323093-C52B-4762-88CA-EB05C45B59E6}" srcOrd="5" destOrd="0" presId="urn:microsoft.com/office/officeart/2005/8/layout/orgChart1"/>
    <dgm:cxn modelId="{C5A854AF-159E-46C3-AF73-C0047C83C4BB}" type="presParOf" srcId="{B5323093-C52B-4762-88CA-EB05C45B59E6}" destId="{4A4C57F8-B270-4BAA-B39A-A821D3790045}" srcOrd="0" destOrd="0" presId="urn:microsoft.com/office/officeart/2005/8/layout/orgChart1"/>
    <dgm:cxn modelId="{BC30E8DC-9475-4557-8651-0AF00CD17B50}" type="presParOf" srcId="{4A4C57F8-B270-4BAA-B39A-A821D3790045}" destId="{B99F24ED-3BC7-432A-B386-E1A66BAEF726}" srcOrd="0" destOrd="0" presId="urn:microsoft.com/office/officeart/2005/8/layout/orgChart1"/>
    <dgm:cxn modelId="{9200E07C-F4AA-40FF-B7FD-1B58C4458B37}" type="presParOf" srcId="{4A4C57F8-B270-4BAA-B39A-A821D3790045}" destId="{19FABE79-F8A2-4566-9B89-1E2FB5DFB7A6}" srcOrd="1" destOrd="0" presId="urn:microsoft.com/office/officeart/2005/8/layout/orgChart1"/>
    <dgm:cxn modelId="{C090DB5C-9017-4DBB-8092-14023453969E}" type="presParOf" srcId="{B5323093-C52B-4762-88CA-EB05C45B59E6}" destId="{96062C70-76CB-46F2-A12D-7691F85D67F8}" srcOrd="1" destOrd="0" presId="urn:microsoft.com/office/officeart/2005/8/layout/orgChart1"/>
    <dgm:cxn modelId="{583B833E-AF5A-4AF7-ADF7-04E8AAFBADBD}" type="presParOf" srcId="{B5323093-C52B-4762-88CA-EB05C45B59E6}" destId="{F059FFA2-5FA4-4084-9D7E-8BEAC1958138}" srcOrd="2" destOrd="0" presId="urn:microsoft.com/office/officeart/2005/8/layout/orgChart1"/>
    <dgm:cxn modelId="{D7DE5AD4-A4C6-48D8-84F4-990B016EC799}" type="presParOf" srcId="{93E81C40-DD2A-4448-97A9-A786B317CF02}" destId="{C14FFA53-3ACC-4116-9A39-DB788CCBB57A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3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3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2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3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2"/>
      <dgm:spPr/>
    </dgm:pt>
    <dgm:pt modelId="{B61029BE-BA77-4BBC-B76C-5D8976283DBB}" type="pres">
      <dgm:prSet presAssocID="{B8A96C09-D3D8-4A74-A80B-BEA0C980453B}" presName="vertSpace2b" presStyleCnt="0"/>
      <dgm:spPr/>
    </dgm:pt>
  </dgm:ptLst>
  <dgm:cxnLst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831D-EFD6-481A-9BCE-21CF8207E0E1}">
      <dsp:nvSpPr>
        <dsp:cNvPr id="0" name=""/>
        <dsp:cNvSpPr/>
      </dsp:nvSpPr>
      <dsp:spPr>
        <a:xfrm>
          <a:off x="5257800" y="1021772"/>
          <a:ext cx="4639324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4639324" y="129728"/>
              </a:lnTo>
              <a:lnTo>
                <a:pt x="4639324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907960" y="2776190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907960" y="2776190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8356442" y="1898981"/>
          <a:ext cx="91440" cy="259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1021772"/>
          <a:ext cx="3144362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3144362" y="129728"/>
              </a:lnTo>
              <a:lnTo>
                <a:pt x="3144362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6104121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1021772"/>
          <a:ext cx="1340523" cy="25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28"/>
              </a:lnTo>
              <a:lnTo>
                <a:pt x="1340523" y="129728"/>
              </a:lnTo>
              <a:lnTo>
                <a:pt x="1340523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609159" y="1898981"/>
          <a:ext cx="185325" cy="232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751"/>
              </a:lnTo>
              <a:lnTo>
                <a:pt x="185325" y="2322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609159" y="1898981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609159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4CDAD-8DFF-4C4B-BE11-899481496087}">
      <dsp:nvSpPr>
        <dsp:cNvPr id="0" name=""/>
        <dsp:cNvSpPr/>
      </dsp:nvSpPr>
      <dsp:spPr>
        <a:xfrm>
          <a:off x="5103361" y="1021772"/>
          <a:ext cx="154438" cy="259456"/>
        </a:xfrm>
        <a:custGeom>
          <a:avLst/>
          <a:gdLst/>
          <a:ahLst/>
          <a:cxnLst/>
          <a:rect l="0" t="0" r="0" b="0"/>
          <a:pathLst>
            <a:path>
              <a:moveTo>
                <a:pt x="154438" y="0"/>
              </a:moveTo>
              <a:lnTo>
                <a:pt x="154438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F1EF2-AC1B-4379-94FE-33794455BDE1}">
      <dsp:nvSpPr>
        <dsp:cNvPr id="0" name=""/>
        <dsp:cNvSpPr/>
      </dsp:nvSpPr>
      <dsp:spPr>
        <a:xfrm>
          <a:off x="3114197" y="1898981"/>
          <a:ext cx="185325" cy="319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9960"/>
              </a:lnTo>
              <a:lnTo>
                <a:pt x="185325" y="319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21DD-C5AC-42F1-A273-F93D484C466E}">
      <dsp:nvSpPr>
        <dsp:cNvPr id="0" name=""/>
        <dsp:cNvSpPr/>
      </dsp:nvSpPr>
      <dsp:spPr>
        <a:xfrm>
          <a:off x="3114197" y="1898981"/>
          <a:ext cx="185325" cy="2322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751"/>
              </a:lnTo>
              <a:lnTo>
                <a:pt x="185325" y="2322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3A3F-D4BB-4C61-BD15-E7FB09B21B25}">
      <dsp:nvSpPr>
        <dsp:cNvPr id="0" name=""/>
        <dsp:cNvSpPr/>
      </dsp:nvSpPr>
      <dsp:spPr>
        <a:xfrm>
          <a:off x="3114197" y="1898981"/>
          <a:ext cx="185325" cy="1445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541"/>
              </a:lnTo>
              <a:lnTo>
                <a:pt x="185325" y="1445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854A0-890C-4CC0-A8E5-CD94D7FC8137}">
      <dsp:nvSpPr>
        <dsp:cNvPr id="0" name=""/>
        <dsp:cNvSpPr/>
      </dsp:nvSpPr>
      <dsp:spPr>
        <a:xfrm>
          <a:off x="3114197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608399" y="1021772"/>
          <a:ext cx="1649400" cy="259456"/>
        </a:xfrm>
        <a:custGeom>
          <a:avLst/>
          <a:gdLst/>
          <a:ahLst/>
          <a:cxnLst/>
          <a:rect l="0" t="0" r="0" b="0"/>
          <a:pathLst>
            <a:path>
              <a:moveTo>
                <a:pt x="1649400" y="0"/>
              </a:moveTo>
              <a:lnTo>
                <a:pt x="1649400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1619234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113437" y="1021772"/>
          <a:ext cx="3144362" cy="259456"/>
        </a:xfrm>
        <a:custGeom>
          <a:avLst/>
          <a:gdLst/>
          <a:ahLst/>
          <a:cxnLst/>
          <a:rect l="0" t="0" r="0" b="0"/>
          <a:pathLst>
            <a:path>
              <a:moveTo>
                <a:pt x="3144362" y="0"/>
              </a:moveTo>
              <a:lnTo>
                <a:pt x="3144362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24272" y="1898981"/>
          <a:ext cx="185325" cy="568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332"/>
              </a:lnTo>
              <a:lnTo>
                <a:pt x="185325" y="5683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618475" y="1021772"/>
          <a:ext cx="4639324" cy="259456"/>
        </a:xfrm>
        <a:custGeom>
          <a:avLst/>
          <a:gdLst/>
          <a:ahLst/>
          <a:cxnLst/>
          <a:rect l="0" t="0" r="0" b="0"/>
          <a:pathLst>
            <a:path>
              <a:moveTo>
                <a:pt x="4639324" y="0"/>
              </a:moveTo>
              <a:lnTo>
                <a:pt x="4639324" y="129728"/>
              </a:lnTo>
              <a:lnTo>
                <a:pt x="0" y="129728"/>
              </a:lnTo>
              <a:lnTo>
                <a:pt x="0" y="259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640047" y="404019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</a:t>
          </a:r>
        </a:p>
      </dsp:txBody>
      <dsp:txXfrm>
        <a:off x="4640047" y="404019"/>
        <a:ext cx="1235505" cy="617752"/>
      </dsp:txXfrm>
    </dsp:sp>
    <dsp:sp modelId="{AE1DD6B5-8922-4162-945A-41BF7A420F55}">
      <dsp:nvSpPr>
        <dsp:cNvPr id="0" name=""/>
        <dsp:cNvSpPr/>
      </dsp:nvSpPr>
      <dsp:spPr>
        <a:xfrm>
          <a:off x="722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/login</a:t>
          </a:r>
        </a:p>
      </dsp:txBody>
      <dsp:txXfrm>
        <a:off x="722" y="1281228"/>
        <a:ext cx="1235505" cy="617752"/>
      </dsp:txXfrm>
    </dsp:sp>
    <dsp:sp modelId="{3C293340-5887-41DE-859C-77675150C6EB}">
      <dsp:nvSpPr>
        <dsp:cNvPr id="0" name=""/>
        <dsp:cNvSpPr/>
      </dsp:nvSpPr>
      <dsp:spPr>
        <a:xfrm>
          <a:off x="309598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/login/in</a:t>
          </a:r>
        </a:p>
      </dsp:txBody>
      <dsp:txXfrm>
        <a:off x="309598" y="2158437"/>
        <a:ext cx="1235505" cy="617752"/>
      </dsp:txXfrm>
    </dsp:sp>
    <dsp:sp modelId="{1FCFCB3A-B4C7-413C-B6B5-18473C4E0215}">
      <dsp:nvSpPr>
        <dsp:cNvPr id="0" name=""/>
        <dsp:cNvSpPr/>
      </dsp:nvSpPr>
      <dsp:spPr>
        <a:xfrm>
          <a:off x="1495684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/logout</a:t>
          </a:r>
        </a:p>
      </dsp:txBody>
      <dsp:txXfrm>
        <a:off x="1495684" y="1281228"/>
        <a:ext cx="1235505" cy="617752"/>
      </dsp:txXfrm>
    </dsp:sp>
    <dsp:sp modelId="{5CEACDA1-7667-40A9-B874-25D1B1E21A99}">
      <dsp:nvSpPr>
        <dsp:cNvPr id="0" name=""/>
        <dsp:cNvSpPr/>
      </dsp:nvSpPr>
      <dsp:spPr>
        <a:xfrm>
          <a:off x="1804560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/logout/out</a:t>
          </a:r>
        </a:p>
      </dsp:txBody>
      <dsp:txXfrm>
        <a:off x="1804560" y="2158437"/>
        <a:ext cx="1235505" cy="617752"/>
      </dsp:txXfrm>
    </dsp:sp>
    <dsp:sp modelId="{2D05126F-7CA9-467A-B341-F8E1AF5FCF66}">
      <dsp:nvSpPr>
        <dsp:cNvPr id="0" name=""/>
        <dsp:cNvSpPr/>
      </dsp:nvSpPr>
      <dsp:spPr>
        <a:xfrm>
          <a:off x="2990646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/home</a:t>
          </a:r>
        </a:p>
      </dsp:txBody>
      <dsp:txXfrm>
        <a:off x="2990646" y="1281228"/>
        <a:ext cx="1235505" cy="617752"/>
      </dsp:txXfrm>
    </dsp:sp>
    <dsp:sp modelId="{63C2CBE3-9669-496C-A884-3CB3E83BD677}">
      <dsp:nvSpPr>
        <dsp:cNvPr id="0" name=""/>
        <dsp:cNvSpPr/>
      </dsp:nvSpPr>
      <dsp:spPr>
        <a:xfrm>
          <a:off x="3299523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/home/post</a:t>
          </a:r>
        </a:p>
      </dsp:txBody>
      <dsp:txXfrm>
        <a:off x="3299523" y="2158437"/>
        <a:ext cx="1235505" cy="617752"/>
      </dsp:txXfrm>
    </dsp:sp>
    <dsp:sp modelId="{09477BDD-AB56-4E58-B538-97082ADD2D44}">
      <dsp:nvSpPr>
        <dsp:cNvPr id="0" name=""/>
        <dsp:cNvSpPr/>
      </dsp:nvSpPr>
      <dsp:spPr>
        <a:xfrm>
          <a:off x="3299523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/home/like</a:t>
          </a:r>
        </a:p>
      </dsp:txBody>
      <dsp:txXfrm>
        <a:off x="3299523" y="3035647"/>
        <a:ext cx="1235505" cy="617752"/>
      </dsp:txXfrm>
    </dsp:sp>
    <dsp:sp modelId="{5C992A1D-381D-4552-A0F4-72668AABF151}">
      <dsp:nvSpPr>
        <dsp:cNvPr id="0" name=""/>
        <dsp:cNvSpPr/>
      </dsp:nvSpPr>
      <dsp:spPr>
        <a:xfrm>
          <a:off x="3299523" y="3912856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/home/report</a:t>
          </a:r>
        </a:p>
      </dsp:txBody>
      <dsp:txXfrm>
        <a:off x="3299523" y="3912856"/>
        <a:ext cx="1235505" cy="617752"/>
      </dsp:txXfrm>
    </dsp:sp>
    <dsp:sp modelId="{0273CF75-F135-4AD3-9F55-82AEBAD45FC4}">
      <dsp:nvSpPr>
        <dsp:cNvPr id="0" name=""/>
        <dsp:cNvSpPr/>
      </dsp:nvSpPr>
      <dsp:spPr>
        <a:xfrm>
          <a:off x="3299523" y="4790065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/home/comment</a:t>
          </a:r>
        </a:p>
      </dsp:txBody>
      <dsp:txXfrm>
        <a:off x="3299523" y="4790065"/>
        <a:ext cx="1235505" cy="617752"/>
      </dsp:txXfrm>
    </dsp:sp>
    <dsp:sp modelId="{48B4CED0-3B89-45CE-991D-A8F3963860D6}">
      <dsp:nvSpPr>
        <dsp:cNvPr id="0" name=""/>
        <dsp:cNvSpPr/>
      </dsp:nvSpPr>
      <dsp:spPr>
        <a:xfrm>
          <a:off x="4485608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/post/&lt;</a:t>
          </a:r>
          <a:r>
            <a:rPr lang="en-PH" sz="900" i="0" u="none" kern="1200" dirty="0" err="1"/>
            <a:t>posthash</a:t>
          </a:r>
          <a:r>
            <a:rPr lang="en-PH" sz="900" i="0" u="none" kern="1200" dirty="0"/>
            <a:t>&gt;</a:t>
          </a:r>
        </a:p>
      </dsp:txBody>
      <dsp:txXfrm>
        <a:off x="4485608" y="1281228"/>
        <a:ext cx="1235505" cy="617752"/>
      </dsp:txXfrm>
    </dsp:sp>
    <dsp:sp modelId="{7F097E5B-6209-4AF0-8ED0-402082DA0749}">
      <dsp:nvSpPr>
        <dsp:cNvPr id="0" name=""/>
        <dsp:cNvSpPr/>
      </dsp:nvSpPr>
      <dsp:spPr>
        <a:xfrm>
          <a:off x="4794485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/post/&lt;</a:t>
          </a:r>
          <a:r>
            <a:rPr lang="en-PH" sz="900" i="0" u="none" kern="1200" dirty="0" err="1"/>
            <a:t>posthash</a:t>
          </a:r>
          <a:r>
            <a:rPr lang="en-PH" sz="900" i="0" u="none" kern="1200" dirty="0"/>
            <a:t>&gt;/edit</a:t>
          </a:r>
        </a:p>
      </dsp:txBody>
      <dsp:txXfrm>
        <a:off x="4794485" y="2158437"/>
        <a:ext cx="1235505" cy="617752"/>
      </dsp:txXfrm>
    </dsp:sp>
    <dsp:sp modelId="{E50F9959-464F-43F9-8195-9C82C537826B}">
      <dsp:nvSpPr>
        <dsp:cNvPr id="0" name=""/>
        <dsp:cNvSpPr/>
      </dsp:nvSpPr>
      <dsp:spPr>
        <a:xfrm>
          <a:off x="4794485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PATCH: /post/&lt;</a:t>
          </a:r>
          <a:r>
            <a:rPr lang="en-PH" sz="900" i="0" u="none" kern="1200" dirty="0" err="1"/>
            <a:t>posthash</a:t>
          </a:r>
          <a:r>
            <a:rPr lang="en-PH" sz="900" i="0" u="none" kern="1200" dirty="0"/>
            <a:t>&gt;/save</a:t>
          </a:r>
        </a:p>
      </dsp:txBody>
      <dsp:txXfrm>
        <a:off x="4794485" y="3035647"/>
        <a:ext cx="1235505" cy="617752"/>
      </dsp:txXfrm>
    </dsp:sp>
    <dsp:sp modelId="{B99F24ED-3BC7-432A-B386-E1A66BAEF726}">
      <dsp:nvSpPr>
        <dsp:cNvPr id="0" name=""/>
        <dsp:cNvSpPr/>
      </dsp:nvSpPr>
      <dsp:spPr>
        <a:xfrm>
          <a:off x="4794485" y="3912856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DELETE: /post/&lt;</a:t>
          </a:r>
          <a:r>
            <a:rPr lang="en-PH" sz="900" i="0" u="none" kern="1200" dirty="0" err="1"/>
            <a:t>posthash</a:t>
          </a:r>
          <a:r>
            <a:rPr lang="en-PH" sz="900" i="0" u="none" kern="1200" dirty="0"/>
            <a:t>&gt;/delete</a:t>
          </a:r>
        </a:p>
      </dsp:txBody>
      <dsp:txXfrm>
        <a:off x="4794485" y="3912856"/>
        <a:ext cx="1235505" cy="617752"/>
      </dsp:txXfrm>
    </dsp:sp>
    <dsp:sp modelId="{0C2F2216-8D08-4E87-B39E-9F041EF12805}">
      <dsp:nvSpPr>
        <dsp:cNvPr id="0" name=""/>
        <dsp:cNvSpPr/>
      </dsp:nvSpPr>
      <dsp:spPr>
        <a:xfrm>
          <a:off x="5980570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/signup</a:t>
          </a:r>
        </a:p>
      </dsp:txBody>
      <dsp:txXfrm>
        <a:off x="5980570" y="1281228"/>
        <a:ext cx="1235505" cy="617752"/>
      </dsp:txXfrm>
    </dsp:sp>
    <dsp:sp modelId="{B15B783C-17E1-46DC-B52E-C2A7EDCDDBF6}">
      <dsp:nvSpPr>
        <dsp:cNvPr id="0" name=""/>
        <dsp:cNvSpPr/>
      </dsp:nvSpPr>
      <dsp:spPr>
        <a:xfrm>
          <a:off x="6289447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POST: /signup/save</a:t>
          </a:r>
        </a:p>
      </dsp:txBody>
      <dsp:txXfrm>
        <a:off x="6289447" y="2158437"/>
        <a:ext cx="1235505" cy="617752"/>
      </dsp:txXfrm>
    </dsp:sp>
    <dsp:sp modelId="{022713AF-96D9-4A2B-A358-49115AFE68DF}">
      <dsp:nvSpPr>
        <dsp:cNvPr id="0" name=""/>
        <dsp:cNvSpPr/>
      </dsp:nvSpPr>
      <dsp:spPr>
        <a:xfrm>
          <a:off x="7784409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/profile</a:t>
          </a:r>
        </a:p>
      </dsp:txBody>
      <dsp:txXfrm>
        <a:off x="7784409" y="1281228"/>
        <a:ext cx="1235505" cy="617752"/>
      </dsp:txXfrm>
    </dsp:sp>
    <dsp:sp modelId="{CC33A293-E3CB-411D-9632-6FE6954F9F3F}">
      <dsp:nvSpPr>
        <dsp:cNvPr id="0" name=""/>
        <dsp:cNvSpPr/>
      </dsp:nvSpPr>
      <dsp:spPr>
        <a:xfrm>
          <a:off x="7784409" y="215843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/profile/settings</a:t>
          </a:r>
        </a:p>
      </dsp:txBody>
      <dsp:txXfrm>
        <a:off x="7784409" y="2158437"/>
        <a:ext cx="1235505" cy="617752"/>
      </dsp:txXfrm>
    </dsp:sp>
    <dsp:sp modelId="{070D4700-2947-4504-A795-8589C16A902C}">
      <dsp:nvSpPr>
        <dsp:cNvPr id="0" name=""/>
        <dsp:cNvSpPr/>
      </dsp:nvSpPr>
      <dsp:spPr>
        <a:xfrm>
          <a:off x="8093286" y="3035647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PATCH: profile/settings/save</a:t>
          </a:r>
        </a:p>
      </dsp:txBody>
      <dsp:txXfrm>
        <a:off x="8093286" y="3035647"/>
        <a:ext cx="1235505" cy="617752"/>
      </dsp:txXfrm>
    </dsp:sp>
    <dsp:sp modelId="{6E5659B3-987D-47B1-A1A1-39AAF04C38E5}">
      <dsp:nvSpPr>
        <dsp:cNvPr id="0" name=""/>
        <dsp:cNvSpPr/>
      </dsp:nvSpPr>
      <dsp:spPr>
        <a:xfrm>
          <a:off x="8093286" y="3912856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DELETE: profile/settings/delete</a:t>
          </a:r>
        </a:p>
      </dsp:txBody>
      <dsp:txXfrm>
        <a:off x="8093286" y="3912856"/>
        <a:ext cx="1235505" cy="617752"/>
      </dsp:txXfrm>
    </dsp:sp>
    <dsp:sp modelId="{12F0C7F9-8119-4BBD-A7C5-DEFEEA6C7D89}">
      <dsp:nvSpPr>
        <dsp:cNvPr id="0" name=""/>
        <dsp:cNvSpPr/>
      </dsp:nvSpPr>
      <dsp:spPr>
        <a:xfrm>
          <a:off x="9279371" y="1281228"/>
          <a:ext cx="1235505" cy="61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900" i="0" u="none" kern="1200" dirty="0"/>
            <a:t>GET: /user/&lt;username&gt;</a:t>
          </a:r>
        </a:p>
      </dsp:txBody>
      <dsp:txXfrm>
        <a:off x="9279371" y="1281228"/>
        <a:ext cx="1235505" cy="617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135079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135079"/>
        <a:ext cx="8254746" cy="2701596"/>
      </dsp:txXfrm>
    </dsp:sp>
    <dsp:sp modelId="{0FF34B0B-2E65-4520-92BB-4118F260C032}">
      <dsp:nvSpPr>
        <dsp:cNvPr id="0" name=""/>
        <dsp:cNvSpPr/>
      </dsp:nvSpPr>
      <dsp:spPr>
        <a:xfrm>
          <a:off x="2103120" y="28366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71756"/>
          <a:ext cx="8254746" cy="270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2971756"/>
        <a:ext cx="8254746" cy="2701596"/>
      </dsp:txXfrm>
    </dsp:sp>
    <dsp:sp modelId="{38233778-9C02-4BB2-AB72-F25A0E5E82CE}">
      <dsp:nvSpPr>
        <dsp:cNvPr id="0" name=""/>
        <dsp:cNvSpPr/>
      </dsp:nvSpPr>
      <dsp:spPr>
        <a:xfrm>
          <a:off x="2103120" y="567335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27/05/2022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281093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7810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194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42</cp:revision>
  <dcterms:created xsi:type="dcterms:W3CDTF">2022-05-25T08:30:23Z</dcterms:created>
  <dcterms:modified xsi:type="dcterms:W3CDTF">2022-05-27T09:31:06Z</dcterms:modified>
</cp:coreProperties>
</file>