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5" r:id="rId9"/>
    <p:sldId id="266" r:id="rId10"/>
    <p:sldId id="268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2340" y="102"/>
      </p:cViewPr>
      <p:guideLst>
        <p:guide orient="horz" pos="388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PATCH: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PATCH: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A1C6BA05-AD07-4670-B0CD-118E17FA1993}">
      <dgm:prSet phldrT="[Text]"/>
      <dgm:spPr/>
      <dgm:t>
        <a:bodyPr/>
        <a:lstStyle/>
        <a:p>
          <a:r>
            <a:rPr lang="en-PH" i="0" u="none" dirty="0"/>
            <a:t>DELETE: /post/&lt;</a:t>
          </a:r>
          <a:r>
            <a:rPr lang="en-PH" i="0" u="none" dirty="0" err="1"/>
            <a:t>posthash</a:t>
          </a:r>
          <a:r>
            <a:rPr lang="en-PH" i="0" u="none" dirty="0"/>
            <a:t>&gt;/delete</a:t>
          </a:r>
        </a:p>
      </dgm:t>
    </dgm:pt>
    <dgm:pt modelId="{423859FD-096E-4927-9390-25344E903FBF}" type="parTrans" cxnId="{5DF6B753-8AEC-45B1-812D-CBEF4E665B5B}">
      <dgm:prSet/>
      <dgm:spPr/>
      <dgm:t>
        <a:bodyPr/>
        <a:lstStyle/>
        <a:p>
          <a:endParaRPr lang="en-PH"/>
        </a:p>
      </dgm:t>
    </dgm:pt>
    <dgm:pt modelId="{249108A4-E90A-45F0-91DE-62B0931DD375}" type="sibTrans" cxnId="{5DF6B753-8AEC-45B1-812D-CBEF4E665B5B}">
      <dgm:prSet/>
      <dgm:spPr/>
      <dgm:t>
        <a:bodyPr/>
        <a:lstStyle/>
        <a:p>
          <a:endParaRPr lang="en-PH"/>
        </a:p>
      </dgm:t>
    </dgm:pt>
    <dgm:pt modelId="{795061A3-2B93-41B7-8CB3-D2EA827D06F1}">
      <dgm:prSet phldrT="[Text]"/>
      <dgm:spPr/>
      <dgm:t>
        <a:bodyPr/>
        <a:lstStyle/>
        <a:p>
          <a:r>
            <a:rPr lang="en-PH" i="0" u="none" dirty="0"/>
            <a:t>DELETE: profile/settings/delete</a:t>
          </a:r>
        </a:p>
      </dgm:t>
    </dgm:pt>
    <dgm:pt modelId="{AF051581-B2C4-4A22-B3E9-D040DD094A2F}" type="parTrans" cxnId="{374F36DF-6662-4F92-91D9-3C41AFDDBB98}">
      <dgm:prSet/>
      <dgm:spPr/>
      <dgm:t>
        <a:bodyPr/>
        <a:lstStyle/>
        <a:p>
          <a:endParaRPr lang="en-PH"/>
        </a:p>
      </dgm:t>
    </dgm:pt>
    <dgm:pt modelId="{A5E25A6B-6ACF-4370-BC1D-916D50C4DBFB}" type="sibTrans" cxnId="{374F36DF-6662-4F92-91D9-3C41AFDDBB98}">
      <dgm:prSet/>
      <dgm:spPr/>
      <dgm:t>
        <a:bodyPr/>
        <a:lstStyle/>
        <a:p>
          <a:endParaRPr lang="en-PH"/>
        </a:p>
      </dgm:t>
    </dgm:pt>
    <dgm:pt modelId="{A48100E6-84E1-4E3F-8C93-442D7A1A23CC}">
      <dgm:prSet phldrT="[Text]"/>
      <dgm:spPr/>
      <dgm:t>
        <a:bodyPr/>
        <a:lstStyle/>
        <a:p>
          <a:r>
            <a:rPr lang="en-PH" i="0" u="none" dirty="0"/>
            <a:t>GET: /user/&lt;username&gt;</a:t>
          </a:r>
        </a:p>
      </dgm:t>
    </dgm:pt>
    <dgm:pt modelId="{476A2B4E-0CFD-4F03-9824-25789D527EDB}" type="parTrans" cxnId="{B8B8DAD8-4B10-40F0-8ED3-14035B5F0F4D}">
      <dgm:prSet/>
      <dgm:spPr/>
      <dgm:t>
        <a:bodyPr/>
        <a:lstStyle/>
        <a:p>
          <a:endParaRPr lang="en-PH"/>
        </a:p>
      </dgm:t>
    </dgm:pt>
    <dgm:pt modelId="{60462F65-71B6-4ECE-9B21-6A15610060E9}" type="sibTrans" cxnId="{B8B8DAD8-4B10-40F0-8ED3-14035B5F0F4D}">
      <dgm:prSet/>
      <dgm:spPr/>
      <dgm:t>
        <a:bodyPr/>
        <a:lstStyle/>
        <a:p>
          <a:endParaRPr lang="en-PH"/>
        </a:p>
      </dgm:t>
    </dgm:pt>
    <dgm:pt modelId="{305846AD-47C4-463B-9DBE-6AA8AAAFD9CA}">
      <dgm:prSet phldrT="[Text]"/>
      <dgm:spPr/>
      <dgm:t>
        <a:bodyPr/>
        <a:lstStyle/>
        <a:p>
          <a:r>
            <a:rPr lang="en-PH" i="0" u="none" dirty="0"/>
            <a:t>POST: /post/new</a:t>
          </a:r>
        </a:p>
      </dgm:t>
    </dgm:pt>
    <dgm:pt modelId="{57A8CB2D-79BE-4C74-9A37-D6A913DE1B82}" type="parTrans" cxnId="{C81E8C91-5EF5-45E9-ACD4-E449A9809B80}">
      <dgm:prSet/>
      <dgm:spPr/>
      <dgm:t>
        <a:bodyPr/>
        <a:lstStyle/>
        <a:p>
          <a:endParaRPr lang="en-PH"/>
        </a:p>
      </dgm:t>
    </dgm:pt>
    <dgm:pt modelId="{6A058D6F-D207-4F81-A3FF-D70611BE6534}" type="sibTrans" cxnId="{C81E8C91-5EF5-45E9-ACD4-E449A9809B80}">
      <dgm:prSet/>
      <dgm:spPr/>
      <dgm:t>
        <a:bodyPr/>
        <a:lstStyle/>
        <a:p>
          <a:endParaRPr lang="en-PH"/>
        </a:p>
      </dgm:t>
    </dgm:pt>
    <dgm:pt modelId="{DE023E0B-5C31-4E35-A101-3DA3908C072F}">
      <dgm:prSet phldrT="[Text]"/>
      <dgm:spPr/>
      <dgm:t>
        <a:bodyPr/>
        <a:lstStyle/>
        <a:p>
          <a:r>
            <a:rPr lang="en-PH" i="0" u="none" dirty="0"/>
            <a:t>POST: /post/like</a:t>
          </a:r>
        </a:p>
      </dgm:t>
    </dgm:pt>
    <dgm:pt modelId="{967C17FD-B87B-4CD0-BD44-345E2E5D2EA3}" type="parTrans" cxnId="{F812C254-ECB2-457A-B2DD-0DA61683069B}">
      <dgm:prSet/>
      <dgm:spPr/>
      <dgm:t>
        <a:bodyPr/>
        <a:lstStyle/>
        <a:p>
          <a:endParaRPr lang="en-PH"/>
        </a:p>
      </dgm:t>
    </dgm:pt>
    <dgm:pt modelId="{8A9ACAAE-236A-4C50-8D2E-022C95250F55}" type="sibTrans" cxnId="{F812C254-ECB2-457A-B2DD-0DA61683069B}">
      <dgm:prSet/>
      <dgm:spPr/>
      <dgm:t>
        <a:bodyPr/>
        <a:lstStyle/>
        <a:p>
          <a:endParaRPr lang="en-PH"/>
        </a:p>
      </dgm:t>
    </dgm:pt>
    <dgm:pt modelId="{10F04DDC-9425-470F-8153-E7CB032EC473}">
      <dgm:prSet phldrT="[Text]"/>
      <dgm:spPr/>
      <dgm:t>
        <a:bodyPr/>
        <a:lstStyle/>
        <a:p>
          <a:r>
            <a:rPr lang="en-PH" i="0" u="none" dirty="0"/>
            <a:t>POST: /post/report</a:t>
          </a:r>
        </a:p>
      </dgm:t>
    </dgm:pt>
    <dgm:pt modelId="{7CF047C5-7A21-4DCA-910B-CBEC1AA93BA9}" type="parTrans" cxnId="{7117AE58-47CE-4D5A-8642-D4C6CB160D3B}">
      <dgm:prSet/>
      <dgm:spPr/>
      <dgm:t>
        <a:bodyPr/>
        <a:lstStyle/>
        <a:p>
          <a:endParaRPr lang="en-PH"/>
        </a:p>
      </dgm:t>
    </dgm:pt>
    <dgm:pt modelId="{5F84F869-E56B-4634-ABE7-790FDDE6A648}" type="sibTrans" cxnId="{7117AE58-47CE-4D5A-8642-D4C6CB160D3B}">
      <dgm:prSet/>
      <dgm:spPr/>
      <dgm:t>
        <a:bodyPr/>
        <a:lstStyle/>
        <a:p>
          <a:endParaRPr lang="en-PH"/>
        </a:p>
      </dgm:t>
    </dgm:pt>
    <dgm:pt modelId="{10948DB9-C87A-4CB4-AA25-2159E53038FA}">
      <dgm:prSet phldrT="[Text]"/>
      <dgm:spPr/>
      <dgm:t>
        <a:bodyPr/>
        <a:lstStyle/>
        <a:p>
          <a:r>
            <a:rPr lang="en-PH" i="0" u="none" dirty="0"/>
            <a:t>POST: /post/comment</a:t>
          </a:r>
        </a:p>
      </dgm:t>
    </dgm:pt>
    <dgm:pt modelId="{341C93D3-8A95-4DFB-AA9D-C38CA282C9E7}" type="parTrans" cxnId="{719804FB-D49B-4C65-BC61-5CD0F7789CA5}">
      <dgm:prSet/>
      <dgm:spPr/>
      <dgm:t>
        <a:bodyPr/>
        <a:lstStyle/>
        <a:p>
          <a:endParaRPr lang="en-PH"/>
        </a:p>
      </dgm:t>
    </dgm:pt>
    <dgm:pt modelId="{87270465-EDA7-4083-84B6-95D5BD538DDB}" type="sibTrans" cxnId="{719804FB-D49B-4C65-BC61-5CD0F7789CA5}">
      <dgm:prSet/>
      <dgm:spPr/>
      <dgm:t>
        <a:bodyPr/>
        <a:lstStyle/>
        <a:p>
          <a:endParaRPr lang="en-PH"/>
        </a:p>
      </dgm:t>
    </dgm:pt>
    <dgm:pt modelId="{1924ECD5-AA0E-4B54-9424-D53165043932}">
      <dgm:prSet phldrT="[Text]"/>
      <dgm:spPr/>
      <dgm:t>
        <a:bodyPr/>
        <a:lstStyle/>
        <a:p>
          <a:r>
            <a:rPr lang="en-PH" i="0" u="none" dirty="0"/>
            <a:t>GET: /post/&lt;</a:t>
          </a:r>
          <a:r>
            <a:rPr lang="en-PH" i="0" u="none" dirty="0" err="1"/>
            <a:t>posthash</a:t>
          </a:r>
          <a:r>
            <a:rPr lang="en-PH" i="0" u="none" dirty="0"/>
            <a:t>&gt;</a:t>
          </a:r>
        </a:p>
      </dgm:t>
    </dgm:pt>
    <dgm:pt modelId="{3930E226-FA6F-40B0-905E-754A21C6644C}" type="parTrans" cxnId="{A379DEAC-9ED6-46D7-BA90-0F0F0114656E}">
      <dgm:prSet/>
      <dgm:spPr/>
      <dgm:t>
        <a:bodyPr/>
        <a:lstStyle/>
        <a:p>
          <a:endParaRPr lang="en-PH"/>
        </a:p>
      </dgm:t>
    </dgm:pt>
    <dgm:pt modelId="{CBA63FA3-5470-4234-A511-234C76F1D9FA}" type="sibTrans" cxnId="{A379DEAC-9ED6-46D7-BA90-0F0F0114656E}">
      <dgm:prSet/>
      <dgm:spPr/>
      <dgm:t>
        <a:bodyPr/>
        <a:lstStyle/>
        <a:p>
          <a:endParaRPr lang="en-PH"/>
        </a:p>
      </dgm:t>
    </dgm:pt>
    <dgm:pt modelId="{28ACC96C-DAEE-4690-912C-9633C398023B}">
      <dgm:prSet phldrT="[Text]"/>
      <dgm:spPr/>
      <dgm:t>
        <a:bodyPr/>
        <a:lstStyle/>
        <a:p>
          <a:r>
            <a:rPr lang="en-PH" i="0" u="none" dirty="0"/>
            <a:t>NONE: /validate</a:t>
          </a:r>
        </a:p>
      </dgm:t>
    </dgm:pt>
    <dgm:pt modelId="{B0804064-996B-41FA-9EBA-EC56EBF3506F}" type="parTrans" cxnId="{7E7EDEA4-6763-40BA-82A3-4F093EFBF7FD}">
      <dgm:prSet/>
      <dgm:spPr/>
      <dgm:t>
        <a:bodyPr/>
        <a:lstStyle/>
        <a:p>
          <a:endParaRPr lang="en-PH"/>
        </a:p>
      </dgm:t>
    </dgm:pt>
    <dgm:pt modelId="{8AF9705A-3B07-4438-A2D1-1293791B0AE2}" type="sibTrans" cxnId="{7E7EDEA4-6763-40BA-82A3-4F093EFBF7FD}">
      <dgm:prSet/>
      <dgm:spPr/>
      <dgm:t>
        <a:bodyPr/>
        <a:lstStyle/>
        <a:p>
          <a:endParaRPr lang="en-PH"/>
        </a:p>
      </dgm:t>
    </dgm:pt>
    <dgm:pt modelId="{197668C4-8212-48B8-A54E-73002176A9B9}">
      <dgm:prSet phldrT="[Text]"/>
      <dgm:spPr/>
      <dgm:t>
        <a:bodyPr/>
        <a:lstStyle/>
        <a:p>
          <a:r>
            <a:rPr lang="en-PH" i="0" u="none" dirty="0"/>
            <a:t>POST: /validate/password</a:t>
          </a:r>
        </a:p>
      </dgm:t>
    </dgm:pt>
    <dgm:pt modelId="{AD5EE0EA-60D1-43DE-980D-E1501EFCEDE7}" type="parTrans" cxnId="{902876D9-9133-4A48-8398-C7CAAFB05485}">
      <dgm:prSet/>
      <dgm:spPr/>
      <dgm:t>
        <a:bodyPr/>
        <a:lstStyle/>
        <a:p>
          <a:endParaRPr lang="en-PH"/>
        </a:p>
      </dgm:t>
    </dgm:pt>
    <dgm:pt modelId="{ABDB2C2B-782E-4029-89BE-6E5CBB30B114}" type="sibTrans" cxnId="{902876D9-9133-4A48-8398-C7CAAFB05485}">
      <dgm:prSet/>
      <dgm:spPr/>
      <dgm:t>
        <a:bodyPr/>
        <a:lstStyle/>
        <a:p>
          <a:endParaRPr lang="en-PH"/>
        </a:p>
      </dgm:t>
    </dgm:pt>
    <dgm:pt modelId="{5DF6C11B-377F-47FB-BC50-A7E3E32B7B43}">
      <dgm:prSet phldrT="[Text]"/>
      <dgm:spPr/>
      <dgm:t>
        <a:bodyPr/>
        <a:lstStyle/>
        <a:p>
          <a:r>
            <a:rPr lang="en-PH" i="0" u="none" dirty="0"/>
            <a:t>POST: /validate/username</a:t>
          </a:r>
        </a:p>
      </dgm:t>
    </dgm:pt>
    <dgm:pt modelId="{D672805F-D531-46CA-8240-38805655CA82}" type="parTrans" cxnId="{4FDFA2ED-B79E-47AF-A7D1-362FF3E41002}">
      <dgm:prSet/>
      <dgm:spPr/>
      <dgm:t>
        <a:bodyPr/>
        <a:lstStyle/>
        <a:p>
          <a:endParaRPr lang="en-PH"/>
        </a:p>
      </dgm:t>
    </dgm:pt>
    <dgm:pt modelId="{02CB11EC-9DE7-441C-B4FD-6C7BD018BCA0}" type="sibTrans" cxnId="{4FDFA2ED-B79E-47AF-A7D1-362FF3E41002}">
      <dgm:prSet/>
      <dgm:spPr/>
      <dgm:t>
        <a:bodyPr/>
        <a:lstStyle/>
        <a:p>
          <a:endParaRPr lang="en-PH"/>
        </a:p>
      </dgm:t>
    </dgm:pt>
    <dgm:pt modelId="{883372AC-54A3-434D-B3FD-47B7FC1A2F94}">
      <dgm:prSet phldrT="[Text]"/>
      <dgm:spPr/>
      <dgm:t>
        <a:bodyPr/>
        <a:lstStyle/>
        <a:p>
          <a:r>
            <a:rPr lang="en-PH" i="0" u="none" dirty="0"/>
            <a:t>NONE: /debug</a:t>
          </a:r>
        </a:p>
      </dgm:t>
    </dgm:pt>
    <dgm:pt modelId="{E5E79FCF-73DE-4917-B161-D2D920AE6114}" type="parTrans" cxnId="{2C568396-9ABB-4BCD-B239-144F3DDBA3EC}">
      <dgm:prSet/>
      <dgm:spPr/>
      <dgm:t>
        <a:bodyPr/>
        <a:lstStyle/>
        <a:p>
          <a:endParaRPr lang="en-PH"/>
        </a:p>
      </dgm:t>
    </dgm:pt>
    <dgm:pt modelId="{17BA298D-1370-41B5-9B62-7081F499794F}" type="sibTrans" cxnId="{2C568396-9ABB-4BCD-B239-144F3DDBA3EC}">
      <dgm:prSet/>
      <dgm:spPr/>
      <dgm:t>
        <a:bodyPr/>
        <a:lstStyle/>
        <a:p>
          <a:endParaRPr lang="en-PH"/>
        </a:p>
      </dgm:t>
    </dgm:pt>
    <dgm:pt modelId="{06D4AC17-67B1-4EEF-B1BB-B0ECE09E5C55}">
      <dgm:prSet phldrT="[Text]"/>
      <dgm:spPr/>
      <dgm:t>
        <a:bodyPr/>
        <a:lstStyle/>
        <a:p>
          <a:r>
            <a:rPr lang="en-PH" b="0" dirty="0"/>
            <a:t>GET: /debug/home</a:t>
          </a:r>
          <a:endParaRPr lang="en-PH" i="0" u="none" dirty="0"/>
        </a:p>
      </dgm:t>
    </dgm:pt>
    <dgm:pt modelId="{F1332BF6-B8C7-4DEA-BE82-35051DA5F48B}" type="parTrans" cxnId="{4E6F2EA1-CFBA-42A2-B39B-716DCB0351A9}">
      <dgm:prSet/>
      <dgm:spPr/>
      <dgm:t>
        <a:bodyPr/>
        <a:lstStyle/>
        <a:p>
          <a:endParaRPr lang="en-PH"/>
        </a:p>
      </dgm:t>
    </dgm:pt>
    <dgm:pt modelId="{6FBF65EE-2A23-49C5-A93C-005CF8AA4457}" type="sibTrans" cxnId="{4E6F2EA1-CFBA-42A2-B39B-716DCB0351A9}">
      <dgm:prSet/>
      <dgm:spPr/>
      <dgm:t>
        <a:bodyPr/>
        <a:lstStyle/>
        <a:p>
          <a:endParaRPr lang="en-PH"/>
        </a:p>
      </dgm:t>
    </dgm:pt>
    <dgm:pt modelId="{1D75DDC8-EEF1-49FE-98B9-BC4622DC3AE8}">
      <dgm:prSet phldrT="[Text]"/>
      <dgm:spPr/>
      <dgm:t>
        <a:bodyPr/>
        <a:lstStyle/>
        <a:p>
          <a:r>
            <a:rPr lang="en-PH" i="0" u="none" dirty="0"/>
            <a:t>GET: </a:t>
          </a:r>
          <a:r>
            <a:rPr lang="en-PH" b="0" dirty="0"/>
            <a:t>/debug/profile</a:t>
          </a:r>
          <a:endParaRPr lang="en-PH" i="0" u="none" dirty="0"/>
        </a:p>
      </dgm:t>
    </dgm:pt>
    <dgm:pt modelId="{D88A751F-AD3E-446A-AC38-7AFA6263DB0A}" type="parTrans" cxnId="{1047E695-6C97-46AD-8DCA-7FA3784C6205}">
      <dgm:prSet/>
      <dgm:spPr/>
      <dgm:t>
        <a:bodyPr/>
        <a:lstStyle/>
        <a:p>
          <a:endParaRPr lang="en-PH"/>
        </a:p>
      </dgm:t>
    </dgm:pt>
    <dgm:pt modelId="{0F072DC2-97E0-42C6-BB3C-D2C321EF202A}" type="sibTrans" cxnId="{1047E695-6C97-46AD-8DCA-7FA3784C6205}">
      <dgm:prSet/>
      <dgm:spPr/>
      <dgm:t>
        <a:bodyPr/>
        <a:lstStyle/>
        <a:p>
          <a:endParaRPr lang="en-PH"/>
        </a:p>
      </dgm:t>
    </dgm:pt>
    <dgm:pt modelId="{BF6447A2-3917-466A-8BBF-187904A81840}">
      <dgm:prSet phldrT="[Text]"/>
      <dgm:spPr/>
      <dgm:t>
        <a:bodyPr/>
        <a:lstStyle/>
        <a:p>
          <a:r>
            <a:rPr lang="en-PH" b="0" dirty="0"/>
            <a:t>GET: /debug/user/&lt;username&gt;</a:t>
          </a:r>
          <a:endParaRPr lang="en-PH" i="0" u="none" dirty="0"/>
        </a:p>
      </dgm:t>
    </dgm:pt>
    <dgm:pt modelId="{3AD8B49B-CAD2-45C7-8BD2-E443686D8364}" type="parTrans" cxnId="{092A5968-B8BB-4723-9584-92BDDF3F57C2}">
      <dgm:prSet/>
      <dgm:spPr/>
      <dgm:t>
        <a:bodyPr/>
        <a:lstStyle/>
        <a:p>
          <a:endParaRPr lang="en-PH"/>
        </a:p>
      </dgm:t>
    </dgm:pt>
    <dgm:pt modelId="{02DF254E-550D-4B2B-8300-83A37FEC33D6}" type="sibTrans" cxnId="{092A5968-B8BB-4723-9584-92BDDF3F57C2}">
      <dgm:prSet/>
      <dgm:spPr/>
      <dgm:t>
        <a:bodyPr/>
        <a:lstStyle/>
        <a:p>
          <a:endParaRPr lang="en-PH"/>
        </a:p>
      </dgm:t>
    </dgm:pt>
    <dgm:pt modelId="{4FAD5BCB-A633-465D-8BD9-DBBCAAA0BE04}">
      <dgm:prSet phldrT="[Text]"/>
      <dgm:spPr/>
      <dgm:t>
        <a:bodyPr/>
        <a:lstStyle/>
        <a:p>
          <a:r>
            <a:rPr lang="en-PH" i="0" u="none" dirty="0"/>
            <a:t>GET: /search</a:t>
          </a:r>
        </a:p>
      </dgm:t>
    </dgm:pt>
    <dgm:pt modelId="{6416CC09-3F96-44BB-AC59-2A2488A1DDD5}" type="parTrans" cxnId="{FA0C7329-4816-4A99-A1B0-05BA0A6B6E2F}">
      <dgm:prSet/>
      <dgm:spPr/>
      <dgm:t>
        <a:bodyPr/>
        <a:lstStyle/>
        <a:p>
          <a:endParaRPr lang="en-PH"/>
        </a:p>
      </dgm:t>
    </dgm:pt>
    <dgm:pt modelId="{C8AC9772-05CC-4387-B151-0F153D9E535F}" type="sibTrans" cxnId="{FA0C7329-4816-4A99-A1B0-05BA0A6B6E2F}">
      <dgm:prSet/>
      <dgm:spPr/>
      <dgm:t>
        <a:bodyPr/>
        <a:lstStyle/>
        <a:p>
          <a:endParaRPr lang="en-PH"/>
        </a:p>
      </dgm:t>
    </dgm:pt>
    <dgm:pt modelId="{D7009F5C-9656-4E9C-B269-B880E0F0CD6C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78DF4B16-5D45-477A-8964-F442889D3554}" type="parTrans" cxnId="{3A24A7A4-3CE3-4880-86AF-A650AF8A73E4}">
      <dgm:prSet/>
      <dgm:spPr/>
      <dgm:t>
        <a:bodyPr/>
        <a:lstStyle/>
        <a:p>
          <a:endParaRPr lang="en-PH"/>
        </a:p>
      </dgm:t>
    </dgm:pt>
    <dgm:pt modelId="{6BF38839-62B0-4FD1-9284-ECB1247460A0}" type="sibTrans" cxnId="{3A24A7A4-3CE3-4880-86AF-A650AF8A73E4}">
      <dgm:prSet/>
      <dgm:spPr/>
      <dgm:t>
        <a:bodyPr/>
        <a:lstStyle/>
        <a:p>
          <a:endParaRPr lang="en-PH"/>
        </a:p>
      </dgm:t>
    </dgm:pt>
    <dgm:pt modelId="{DEC2F5EE-E3CD-4D7B-B1CF-579700B998A6}" type="pres">
      <dgm:prSet presAssocID="{34BEB75E-ED6D-4113-9F50-1BF5F19549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0DF23E-2C78-40EE-BB78-7BCAD7D9BE44}" type="pres">
      <dgm:prSet presAssocID="{441C9BFF-8AD7-4827-90F5-60BEDCAF3705}" presName="root1" presStyleCnt="0"/>
      <dgm:spPr/>
    </dgm:pt>
    <dgm:pt modelId="{7575A172-9F99-448E-AE5A-92FB43DC477E}" type="pres">
      <dgm:prSet presAssocID="{441C9BFF-8AD7-4827-90F5-60BEDCAF3705}" presName="LevelOneTextNode" presStyleLbl="node0" presStyleIdx="0" presStyleCnt="1">
        <dgm:presLayoutVars>
          <dgm:chPref val="3"/>
        </dgm:presLayoutVars>
      </dgm:prSet>
      <dgm:spPr/>
    </dgm:pt>
    <dgm:pt modelId="{26F838D1-66AD-4EC9-90A6-1C1E97C18AFF}" type="pres">
      <dgm:prSet presAssocID="{441C9BFF-8AD7-4827-90F5-60BEDCAF3705}" presName="level2hierChild" presStyleCnt="0"/>
      <dgm:spPr/>
    </dgm:pt>
    <dgm:pt modelId="{6C10326B-21D1-4C26-9233-3BC7699D8FAF}" type="pres">
      <dgm:prSet presAssocID="{6416CC09-3F96-44BB-AC59-2A2488A1DDD5}" presName="conn2-1" presStyleLbl="parChTrans1D2" presStyleIdx="0" presStyleCnt="10"/>
      <dgm:spPr/>
    </dgm:pt>
    <dgm:pt modelId="{0D5A4EF9-6E1B-48C5-A913-DA6986D8DD69}" type="pres">
      <dgm:prSet presAssocID="{6416CC09-3F96-44BB-AC59-2A2488A1DDD5}" presName="connTx" presStyleLbl="parChTrans1D2" presStyleIdx="0" presStyleCnt="10"/>
      <dgm:spPr/>
    </dgm:pt>
    <dgm:pt modelId="{1FC1D872-069C-4FE8-B551-68AE1F3C6B1C}" type="pres">
      <dgm:prSet presAssocID="{4FAD5BCB-A633-465D-8BD9-DBBCAAA0BE04}" presName="root2" presStyleCnt="0"/>
      <dgm:spPr/>
    </dgm:pt>
    <dgm:pt modelId="{D7DA86D3-ABEF-4E87-A432-FADC0ECC9688}" type="pres">
      <dgm:prSet presAssocID="{4FAD5BCB-A633-465D-8BD9-DBBCAAA0BE04}" presName="LevelTwoTextNode" presStyleLbl="node2" presStyleIdx="0" presStyleCnt="10">
        <dgm:presLayoutVars>
          <dgm:chPref val="3"/>
        </dgm:presLayoutVars>
      </dgm:prSet>
      <dgm:spPr/>
    </dgm:pt>
    <dgm:pt modelId="{5B7AD95A-52EF-47A6-9140-E241BB99130B}" type="pres">
      <dgm:prSet presAssocID="{4FAD5BCB-A633-465D-8BD9-DBBCAAA0BE04}" presName="level3hierChild" presStyleCnt="0"/>
      <dgm:spPr/>
    </dgm:pt>
    <dgm:pt modelId="{27067C7C-FC86-4E67-9183-95EE3B98A204}" type="pres">
      <dgm:prSet presAssocID="{78DF4B16-5D45-477A-8964-F442889D3554}" presName="conn2-1" presStyleLbl="parChTrans1D2" presStyleIdx="1" presStyleCnt="10"/>
      <dgm:spPr/>
    </dgm:pt>
    <dgm:pt modelId="{B5C2E9F5-6F09-44C9-8680-D494592CAE60}" type="pres">
      <dgm:prSet presAssocID="{78DF4B16-5D45-477A-8964-F442889D3554}" presName="connTx" presStyleLbl="parChTrans1D2" presStyleIdx="1" presStyleCnt="10"/>
      <dgm:spPr/>
    </dgm:pt>
    <dgm:pt modelId="{0F1A15A5-F009-4E2D-A146-5167853892D9}" type="pres">
      <dgm:prSet presAssocID="{D7009F5C-9656-4E9C-B269-B880E0F0CD6C}" presName="root2" presStyleCnt="0"/>
      <dgm:spPr/>
    </dgm:pt>
    <dgm:pt modelId="{103791C9-8469-491B-96AF-D6FABCFF0997}" type="pres">
      <dgm:prSet presAssocID="{D7009F5C-9656-4E9C-B269-B880E0F0CD6C}" presName="LevelTwoTextNode" presStyleLbl="node2" presStyleIdx="1" presStyleCnt="10">
        <dgm:presLayoutVars>
          <dgm:chPref val="3"/>
        </dgm:presLayoutVars>
      </dgm:prSet>
      <dgm:spPr/>
    </dgm:pt>
    <dgm:pt modelId="{2253E77B-16C4-4E5E-9038-655736C61ACA}" type="pres">
      <dgm:prSet presAssocID="{D7009F5C-9656-4E9C-B269-B880E0F0CD6C}" presName="level3hierChild" presStyleCnt="0"/>
      <dgm:spPr/>
    </dgm:pt>
    <dgm:pt modelId="{253A9353-D51D-4340-9A0B-0B803298AA5F}" type="pres">
      <dgm:prSet presAssocID="{E8EB6F71-72ED-410E-A6D6-688CC4C8622F}" presName="conn2-1" presStyleLbl="parChTrans1D3" presStyleIdx="0" presStyleCnt="16"/>
      <dgm:spPr/>
    </dgm:pt>
    <dgm:pt modelId="{30A9F46C-FFB9-4F00-A098-6F5DA74C7637}" type="pres">
      <dgm:prSet presAssocID="{E8EB6F71-72ED-410E-A6D6-688CC4C8622F}" presName="connTx" presStyleLbl="parChTrans1D3" presStyleIdx="0" presStyleCnt="16"/>
      <dgm:spPr/>
    </dgm:pt>
    <dgm:pt modelId="{862F63D0-5126-4210-A00A-F854E4EFB6D8}" type="pres">
      <dgm:prSet presAssocID="{028C5DFA-CD08-425A-9808-BE49C21D580B}" presName="root2" presStyleCnt="0"/>
      <dgm:spPr/>
    </dgm:pt>
    <dgm:pt modelId="{13D4FB75-0685-4A82-94FD-A244C8E613D4}" type="pres">
      <dgm:prSet presAssocID="{028C5DFA-CD08-425A-9808-BE49C21D580B}" presName="LevelTwoTextNode" presStyleLbl="node3" presStyleIdx="0" presStyleCnt="16">
        <dgm:presLayoutVars>
          <dgm:chPref val="3"/>
        </dgm:presLayoutVars>
      </dgm:prSet>
      <dgm:spPr/>
    </dgm:pt>
    <dgm:pt modelId="{1B0D70C7-7437-4203-825B-E03B641CBD46}" type="pres">
      <dgm:prSet presAssocID="{028C5DFA-CD08-425A-9808-BE49C21D580B}" presName="level3hierChild" presStyleCnt="0"/>
      <dgm:spPr/>
    </dgm:pt>
    <dgm:pt modelId="{212B2C79-9789-418A-930F-FFDE49B7E48D}" type="pres">
      <dgm:prSet presAssocID="{B829E806-E11E-4BDA-8589-5EF437FD4FD6}" presName="conn2-1" presStyleLbl="parChTrans1D2" presStyleIdx="2" presStyleCnt="10"/>
      <dgm:spPr/>
    </dgm:pt>
    <dgm:pt modelId="{DEE655FD-1628-4DB1-96D4-7FCE90E5C127}" type="pres">
      <dgm:prSet presAssocID="{B829E806-E11E-4BDA-8589-5EF437FD4FD6}" presName="connTx" presStyleLbl="parChTrans1D2" presStyleIdx="2" presStyleCnt="10"/>
      <dgm:spPr/>
    </dgm:pt>
    <dgm:pt modelId="{07874708-EE43-4086-A906-E4E72267201B}" type="pres">
      <dgm:prSet presAssocID="{98DE5844-EBFB-4ECB-843E-1E3C116CD0A7}" presName="root2" presStyleCnt="0"/>
      <dgm:spPr/>
    </dgm:pt>
    <dgm:pt modelId="{286A7A12-60D4-47CD-B68D-EF171A423C08}" type="pres">
      <dgm:prSet presAssocID="{98DE5844-EBFB-4ECB-843E-1E3C116CD0A7}" presName="LevelTwoTextNode" presStyleLbl="node2" presStyleIdx="2" presStyleCnt="10">
        <dgm:presLayoutVars>
          <dgm:chPref val="3"/>
        </dgm:presLayoutVars>
      </dgm:prSet>
      <dgm:spPr/>
    </dgm:pt>
    <dgm:pt modelId="{8536487C-39E9-49B3-92A9-654D102FFC7F}" type="pres">
      <dgm:prSet presAssocID="{98DE5844-EBFB-4ECB-843E-1E3C116CD0A7}" presName="level3hierChild" presStyleCnt="0"/>
      <dgm:spPr/>
    </dgm:pt>
    <dgm:pt modelId="{C188F7D5-2228-4D2A-BF64-C8ACD1FEA7E1}" type="pres">
      <dgm:prSet presAssocID="{0E41C96E-49F8-4F4A-AF74-A981293F785F}" presName="conn2-1" presStyleLbl="parChTrans1D3" presStyleIdx="1" presStyleCnt="16"/>
      <dgm:spPr/>
    </dgm:pt>
    <dgm:pt modelId="{92D90D00-AF98-4698-B612-FD27495A2153}" type="pres">
      <dgm:prSet presAssocID="{0E41C96E-49F8-4F4A-AF74-A981293F785F}" presName="connTx" presStyleLbl="parChTrans1D3" presStyleIdx="1" presStyleCnt="16"/>
      <dgm:spPr/>
    </dgm:pt>
    <dgm:pt modelId="{FA37ADEC-4003-46FF-8C31-0D7AAABFBADB}" type="pres">
      <dgm:prSet presAssocID="{332EBDA1-FC91-42DD-8C1E-2C7B445019B3}" presName="root2" presStyleCnt="0"/>
      <dgm:spPr/>
    </dgm:pt>
    <dgm:pt modelId="{6554C34C-9C59-4839-8491-2852BEC1AD45}" type="pres">
      <dgm:prSet presAssocID="{332EBDA1-FC91-42DD-8C1E-2C7B445019B3}" presName="LevelTwoTextNode" presStyleLbl="node3" presStyleIdx="1" presStyleCnt="16">
        <dgm:presLayoutVars>
          <dgm:chPref val="3"/>
        </dgm:presLayoutVars>
      </dgm:prSet>
      <dgm:spPr/>
    </dgm:pt>
    <dgm:pt modelId="{0C36053D-03DF-4653-BD02-AF47BFD5D90B}" type="pres">
      <dgm:prSet presAssocID="{332EBDA1-FC91-42DD-8C1E-2C7B445019B3}" presName="level3hierChild" presStyleCnt="0"/>
      <dgm:spPr/>
    </dgm:pt>
    <dgm:pt modelId="{C96E9C04-FBD1-4772-B263-2B3C0EF6A4AA}" type="pres">
      <dgm:prSet presAssocID="{A98B9FA4-4126-4C91-AF71-10ACE11266DD}" presName="conn2-1" presStyleLbl="parChTrans1D2" presStyleIdx="3" presStyleCnt="10"/>
      <dgm:spPr/>
    </dgm:pt>
    <dgm:pt modelId="{7F1E5779-795E-4D86-B65E-5D561EA238D1}" type="pres">
      <dgm:prSet presAssocID="{A98B9FA4-4126-4C91-AF71-10ACE11266DD}" presName="connTx" presStyleLbl="parChTrans1D2" presStyleIdx="3" presStyleCnt="10"/>
      <dgm:spPr/>
    </dgm:pt>
    <dgm:pt modelId="{D7D826FF-00F0-44AE-8807-4D8B1D18D86C}" type="pres">
      <dgm:prSet presAssocID="{44363CFA-628E-4026-88F3-8868490E44F8}" presName="root2" presStyleCnt="0"/>
      <dgm:spPr/>
    </dgm:pt>
    <dgm:pt modelId="{F9C3364A-13C5-47BA-8BB7-3B25E1C916C9}" type="pres">
      <dgm:prSet presAssocID="{44363CFA-628E-4026-88F3-8868490E44F8}" presName="LevelTwoTextNode" presStyleLbl="node2" presStyleIdx="3" presStyleCnt="10">
        <dgm:presLayoutVars>
          <dgm:chPref val="3"/>
        </dgm:presLayoutVars>
      </dgm:prSet>
      <dgm:spPr/>
    </dgm:pt>
    <dgm:pt modelId="{1864E60F-18FF-44DC-96C0-E3747B9E346A}" type="pres">
      <dgm:prSet presAssocID="{44363CFA-628E-4026-88F3-8868490E44F8}" presName="level3hierChild" presStyleCnt="0"/>
      <dgm:spPr/>
    </dgm:pt>
    <dgm:pt modelId="{473DA149-B01E-4717-BDE3-8F55F87B4FD3}" type="pres">
      <dgm:prSet presAssocID="{3930E226-FA6F-40B0-905E-754A21C6644C}" presName="conn2-1" presStyleLbl="parChTrans1D2" presStyleIdx="4" presStyleCnt="10"/>
      <dgm:spPr/>
    </dgm:pt>
    <dgm:pt modelId="{4D8A560A-FD74-4761-86EF-5EB8B6C5B349}" type="pres">
      <dgm:prSet presAssocID="{3930E226-FA6F-40B0-905E-754A21C6644C}" presName="connTx" presStyleLbl="parChTrans1D2" presStyleIdx="4" presStyleCnt="10"/>
      <dgm:spPr/>
    </dgm:pt>
    <dgm:pt modelId="{0B97766E-230A-4A74-A7A4-8843BEFF5184}" type="pres">
      <dgm:prSet presAssocID="{1924ECD5-AA0E-4B54-9424-D53165043932}" presName="root2" presStyleCnt="0"/>
      <dgm:spPr/>
    </dgm:pt>
    <dgm:pt modelId="{E3EBCE22-10C3-4D1B-B660-1DC78E3C499C}" type="pres">
      <dgm:prSet presAssocID="{1924ECD5-AA0E-4B54-9424-D53165043932}" presName="LevelTwoTextNode" presStyleLbl="node2" presStyleIdx="4" presStyleCnt="10">
        <dgm:presLayoutVars>
          <dgm:chPref val="3"/>
        </dgm:presLayoutVars>
      </dgm:prSet>
      <dgm:spPr/>
    </dgm:pt>
    <dgm:pt modelId="{B8A58B79-0668-47A3-BE22-BA0DA428806E}" type="pres">
      <dgm:prSet presAssocID="{1924ECD5-AA0E-4B54-9424-D53165043932}" presName="level3hierChild" presStyleCnt="0"/>
      <dgm:spPr/>
    </dgm:pt>
    <dgm:pt modelId="{0FF4B651-60BC-45A9-9B32-7B1023775CDB}" type="pres">
      <dgm:prSet presAssocID="{BF950D71-5670-40D6-AC0F-099BAE4EAFCE}" presName="conn2-1" presStyleLbl="parChTrans1D3" presStyleIdx="2" presStyleCnt="16"/>
      <dgm:spPr/>
    </dgm:pt>
    <dgm:pt modelId="{3071578A-279D-4516-84DF-019556F063A9}" type="pres">
      <dgm:prSet presAssocID="{BF950D71-5670-40D6-AC0F-099BAE4EAFCE}" presName="connTx" presStyleLbl="parChTrans1D3" presStyleIdx="2" presStyleCnt="16"/>
      <dgm:spPr/>
    </dgm:pt>
    <dgm:pt modelId="{CC971D3D-9F3B-43B4-81D2-2371F0369B60}" type="pres">
      <dgm:prSet presAssocID="{3C6EA423-D64F-4DC7-B184-24C9BC3512E8}" presName="root2" presStyleCnt="0"/>
      <dgm:spPr/>
    </dgm:pt>
    <dgm:pt modelId="{37A89C3A-9A87-4C6E-A902-4A1633161A8E}" type="pres">
      <dgm:prSet presAssocID="{3C6EA423-D64F-4DC7-B184-24C9BC3512E8}" presName="LevelTwoTextNode" presStyleLbl="node3" presStyleIdx="2" presStyleCnt="16">
        <dgm:presLayoutVars>
          <dgm:chPref val="3"/>
        </dgm:presLayoutVars>
      </dgm:prSet>
      <dgm:spPr/>
    </dgm:pt>
    <dgm:pt modelId="{1544A702-FBA5-4E8A-A914-AD90388E7618}" type="pres">
      <dgm:prSet presAssocID="{3C6EA423-D64F-4DC7-B184-24C9BC3512E8}" presName="level3hierChild" presStyleCnt="0"/>
      <dgm:spPr/>
    </dgm:pt>
    <dgm:pt modelId="{7B78AD0B-0F14-4EB3-9761-C5899ADE071A}" type="pres">
      <dgm:prSet presAssocID="{B9579491-E72E-41C5-854B-F50C3EB1B30B}" presName="conn2-1" presStyleLbl="parChTrans1D3" presStyleIdx="3" presStyleCnt="16"/>
      <dgm:spPr/>
    </dgm:pt>
    <dgm:pt modelId="{8B179800-541D-4D18-9A6D-360FD0D90341}" type="pres">
      <dgm:prSet presAssocID="{B9579491-E72E-41C5-854B-F50C3EB1B30B}" presName="connTx" presStyleLbl="parChTrans1D3" presStyleIdx="3" presStyleCnt="16"/>
      <dgm:spPr/>
    </dgm:pt>
    <dgm:pt modelId="{B1EAE0FB-5298-4A72-9280-A1F7D3A9CAEF}" type="pres">
      <dgm:prSet presAssocID="{F1DABE6E-F8F2-4453-9AF1-0A543F993768}" presName="root2" presStyleCnt="0"/>
      <dgm:spPr/>
    </dgm:pt>
    <dgm:pt modelId="{4059EFC5-DB18-4D53-9C14-CD82C7978762}" type="pres">
      <dgm:prSet presAssocID="{F1DABE6E-F8F2-4453-9AF1-0A543F993768}" presName="LevelTwoTextNode" presStyleLbl="node3" presStyleIdx="3" presStyleCnt="16">
        <dgm:presLayoutVars>
          <dgm:chPref val="3"/>
        </dgm:presLayoutVars>
      </dgm:prSet>
      <dgm:spPr/>
    </dgm:pt>
    <dgm:pt modelId="{E0A9BACF-05AB-4C4B-98A7-76B313BC3B2C}" type="pres">
      <dgm:prSet presAssocID="{F1DABE6E-F8F2-4453-9AF1-0A543F993768}" presName="level3hierChild" presStyleCnt="0"/>
      <dgm:spPr/>
    </dgm:pt>
    <dgm:pt modelId="{A043BA73-9C32-449E-A08A-66642C2C4ACE}" type="pres">
      <dgm:prSet presAssocID="{423859FD-096E-4927-9390-25344E903FBF}" presName="conn2-1" presStyleLbl="parChTrans1D3" presStyleIdx="4" presStyleCnt="16"/>
      <dgm:spPr/>
    </dgm:pt>
    <dgm:pt modelId="{45F67F7A-4A06-48B6-9809-4C8A811B62FF}" type="pres">
      <dgm:prSet presAssocID="{423859FD-096E-4927-9390-25344E903FBF}" presName="connTx" presStyleLbl="parChTrans1D3" presStyleIdx="4" presStyleCnt="16"/>
      <dgm:spPr/>
    </dgm:pt>
    <dgm:pt modelId="{9AF08F2D-7AB9-480E-B61F-735F5944F583}" type="pres">
      <dgm:prSet presAssocID="{A1C6BA05-AD07-4670-B0CD-118E17FA1993}" presName="root2" presStyleCnt="0"/>
      <dgm:spPr/>
    </dgm:pt>
    <dgm:pt modelId="{AA97344C-E5D0-4014-8838-AABE32C20FFC}" type="pres">
      <dgm:prSet presAssocID="{A1C6BA05-AD07-4670-B0CD-118E17FA1993}" presName="LevelTwoTextNode" presStyleLbl="node3" presStyleIdx="4" presStyleCnt="16">
        <dgm:presLayoutVars>
          <dgm:chPref val="3"/>
        </dgm:presLayoutVars>
      </dgm:prSet>
      <dgm:spPr/>
    </dgm:pt>
    <dgm:pt modelId="{6689C0E2-883E-4D10-B270-45B0A290E14D}" type="pres">
      <dgm:prSet presAssocID="{A1C6BA05-AD07-4670-B0CD-118E17FA1993}" presName="level3hierChild" presStyleCnt="0"/>
      <dgm:spPr/>
    </dgm:pt>
    <dgm:pt modelId="{1FA8DDB4-E02A-4A22-81DB-AA8FC2F74117}" type="pres">
      <dgm:prSet presAssocID="{57A8CB2D-79BE-4C74-9A37-D6A913DE1B82}" presName="conn2-1" presStyleLbl="parChTrans1D3" presStyleIdx="5" presStyleCnt="16"/>
      <dgm:spPr/>
    </dgm:pt>
    <dgm:pt modelId="{40F7FF15-89C1-461C-B7F7-F0FFB630C221}" type="pres">
      <dgm:prSet presAssocID="{57A8CB2D-79BE-4C74-9A37-D6A913DE1B82}" presName="connTx" presStyleLbl="parChTrans1D3" presStyleIdx="5" presStyleCnt="16"/>
      <dgm:spPr/>
    </dgm:pt>
    <dgm:pt modelId="{1C34F12A-3A4F-4328-9230-696B83B0E8DA}" type="pres">
      <dgm:prSet presAssocID="{305846AD-47C4-463B-9DBE-6AA8AAAFD9CA}" presName="root2" presStyleCnt="0"/>
      <dgm:spPr/>
    </dgm:pt>
    <dgm:pt modelId="{999C7719-3DE7-4B52-98EB-ED5E3ACC25AF}" type="pres">
      <dgm:prSet presAssocID="{305846AD-47C4-463B-9DBE-6AA8AAAFD9CA}" presName="LevelTwoTextNode" presStyleLbl="node3" presStyleIdx="5" presStyleCnt="16">
        <dgm:presLayoutVars>
          <dgm:chPref val="3"/>
        </dgm:presLayoutVars>
      </dgm:prSet>
      <dgm:spPr/>
    </dgm:pt>
    <dgm:pt modelId="{78D6F908-E1C1-4E2B-865F-EB3B918A184C}" type="pres">
      <dgm:prSet presAssocID="{305846AD-47C4-463B-9DBE-6AA8AAAFD9CA}" presName="level3hierChild" presStyleCnt="0"/>
      <dgm:spPr/>
    </dgm:pt>
    <dgm:pt modelId="{8C712298-6B9D-436E-BFE2-A58E9E739EB4}" type="pres">
      <dgm:prSet presAssocID="{967C17FD-B87B-4CD0-BD44-345E2E5D2EA3}" presName="conn2-1" presStyleLbl="parChTrans1D3" presStyleIdx="6" presStyleCnt="16"/>
      <dgm:spPr/>
    </dgm:pt>
    <dgm:pt modelId="{EFD93F6B-5DBE-4367-A332-D077C9E4D0B9}" type="pres">
      <dgm:prSet presAssocID="{967C17FD-B87B-4CD0-BD44-345E2E5D2EA3}" presName="connTx" presStyleLbl="parChTrans1D3" presStyleIdx="6" presStyleCnt="16"/>
      <dgm:spPr/>
    </dgm:pt>
    <dgm:pt modelId="{74C42C5C-F94C-429E-A29D-62A0BCC0F571}" type="pres">
      <dgm:prSet presAssocID="{DE023E0B-5C31-4E35-A101-3DA3908C072F}" presName="root2" presStyleCnt="0"/>
      <dgm:spPr/>
    </dgm:pt>
    <dgm:pt modelId="{5DE2E238-DC7D-4D6D-B25E-0B234F2BA15E}" type="pres">
      <dgm:prSet presAssocID="{DE023E0B-5C31-4E35-A101-3DA3908C072F}" presName="LevelTwoTextNode" presStyleLbl="node3" presStyleIdx="6" presStyleCnt="16">
        <dgm:presLayoutVars>
          <dgm:chPref val="3"/>
        </dgm:presLayoutVars>
      </dgm:prSet>
      <dgm:spPr/>
    </dgm:pt>
    <dgm:pt modelId="{E82A533A-B82C-45C4-9C4F-DBAC27C71C30}" type="pres">
      <dgm:prSet presAssocID="{DE023E0B-5C31-4E35-A101-3DA3908C072F}" presName="level3hierChild" presStyleCnt="0"/>
      <dgm:spPr/>
    </dgm:pt>
    <dgm:pt modelId="{BC1D81C8-B099-47F2-B07A-82B8D68A6001}" type="pres">
      <dgm:prSet presAssocID="{7CF047C5-7A21-4DCA-910B-CBEC1AA93BA9}" presName="conn2-1" presStyleLbl="parChTrans1D3" presStyleIdx="7" presStyleCnt="16"/>
      <dgm:spPr/>
    </dgm:pt>
    <dgm:pt modelId="{CBB2DB12-BFDC-4EDA-A722-5F84C9B3E47D}" type="pres">
      <dgm:prSet presAssocID="{7CF047C5-7A21-4DCA-910B-CBEC1AA93BA9}" presName="connTx" presStyleLbl="parChTrans1D3" presStyleIdx="7" presStyleCnt="16"/>
      <dgm:spPr/>
    </dgm:pt>
    <dgm:pt modelId="{AC65B8DF-4A9D-4A73-8587-178FAAC5FE6B}" type="pres">
      <dgm:prSet presAssocID="{10F04DDC-9425-470F-8153-E7CB032EC473}" presName="root2" presStyleCnt="0"/>
      <dgm:spPr/>
    </dgm:pt>
    <dgm:pt modelId="{B26068F5-AA96-45E5-9772-412588FC5102}" type="pres">
      <dgm:prSet presAssocID="{10F04DDC-9425-470F-8153-E7CB032EC473}" presName="LevelTwoTextNode" presStyleLbl="node3" presStyleIdx="7" presStyleCnt="16">
        <dgm:presLayoutVars>
          <dgm:chPref val="3"/>
        </dgm:presLayoutVars>
      </dgm:prSet>
      <dgm:spPr/>
    </dgm:pt>
    <dgm:pt modelId="{08287760-0682-42C2-B01B-015578A2D7FD}" type="pres">
      <dgm:prSet presAssocID="{10F04DDC-9425-470F-8153-E7CB032EC473}" presName="level3hierChild" presStyleCnt="0"/>
      <dgm:spPr/>
    </dgm:pt>
    <dgm:pt modelId="{135FC9EB-67E4-4ABF-BD8D-7522D07D395B}" type="pres">
      <dgm:prSet presAssocID="{341C93D3-8A95-4DFB-AA9D-C38CA282C9E7}" presName="conn2-1" presStyleLbl="parChTrans1D3" presStyleIdx="8" presStyleCnt="16"/>
      <dgm:spPr/>
    </dgm:pt>
    <dgm:pt modelId="{53326395-1FA6-41BE-82C8-2A6B334FD61F}" type="pres">
      <dgm:prSet presAssocID="{341C93D3-8A95-4DFB-AA9D-C38CA282C9E7}" presName="connTx" presStyleLbl="parChTrans1D3" presStyleIdx="8" presStyleCnt="16"/>
      <dgm:spPr/>
    </dgm:pt>
    <dgm:pt modelId="{3D765DFF-A128-4AB2-9026-51A6A26D6C8B}" type="pres">
      <dgm:prSet presAssocID="{10948DB9-C87A-4CB4-AA25-2159E53038FA}" presName="root2" presStyleCnt="0"/>
      <dgm:spPr/>
    </dgm:pt>
    <dgm:pt modelId="{607D34BA-412C-4B85-BA67-89E2C4841B21}" type="pres">
      <dgm:prSet presAssocID="{10948DB9-C87A-4CB4-AA25-2159E53038FA}" presName="LevelTwoTextNode" presStyleLbl="node3" presStyleIdx="8" presStyleCnt="16">
        <dgm:presLayoutVars>
          <dgm:chPref val="3"/>
        </dgm:presLayoutVars>
      </dgm:prSet>
      <dgm:spPr/>
    </dgm:pt>
    <dgm:pt modelId="{EC5134A5-DCAB-4F20-A9EA-25A4F493BE4B}" type="pres">
      <dgm:prSet presAssocID="{10948DB9-C87A-4CB4-AA25-2159E53038FA}" presName="level3hierChild" presStyleCnt="0"/>
      <dgm:spPr/>
    </dgm:pt>
    <dgm:pt modelId="{39C5E0B3-CFED-4E56-BF4D-C6EC42B08CA4}" type="pres">
      <dgm:prSet presAssocID="{9F967694-B9EF-45F7-AC9F-9806D8CB5482}" presName="conn2-1" presStyleLbl="parChTrans1D2" presStyleIdx="5" presStyleCnt="10"/>
      <dgm:spPr/>
    </dgm:pt>
    <dgm:pt modelId="{FD09A0BE-E95A-4649-B900-A8B38B7CCAB8}" type="pres">
      <dgm:prSet presAssocID="{9F967694-B9EF-45F7-AC9F-9806D8CB5482}" presName="connTx" presStyleLbl="parChTrans1D2" presStyleIdx="5" presStyleCnt="10"/>
      <dgm:spPr/>
    </dgm:pt>
    <dgm:pt modelId="{06AC1189-6527-4370-B783-783522F2F41E}" type="pres">
      <dgm:prSet presAssocID="{EB65517D-69B4-43D8-B5D7-51657BA54F8A}" presName="root2" presStyleCnt="0"/>
      <dgm:spPr/>
    </dgm:pt>
    <dgm:pt modelId="{271F4EE3-041A-417E-86AA-2A20E744A409}" type="pres">
      <dgm:prSet presAssocID="{EB65517D-69B4-43D8-B5D7-51657BA54F8A}" presName="LevelTwoTextNode" presStyleLbl="node2" presStyleIdx="5" presStyleCnt="10">
        <dgm:presLayoutVars>
          <dgm:chPref val="3"/>
        </dgm:presLayoutVars>
      </dgm:prSet>
      <dgm:spPr/>
    </dgm:pt>
    <dgm:pt modelId="{5C0C5B71-57E7-4CBF-B73C-96D733A221A7}" type="pres">
      <dgm:prSet presAssocID="{EB65517D-69B4-43D8-B5D7-51657BA54F8A}" presName="level3hierChild" presStyleCnt="0"/>
      <dgm:spPr/>
    </dgm:pt>
    <dgm:pt modelId="{EA4EB2B3-90DD-478B-AE18-AD42BA736822}" type="pres">
      <dgm:prSet presAssocID="{0ED2AB80-1B48-415F-BD87-852714594E12}" presName="conn2-1" presStyleLbl="parChTrans1D3" presStyleIdx="9" presStyleCnt="16"/>
      <dgm:spPr/>
    </dgm:pt>
    <dgm:pt modelId="{8DBA2CFC-8F38-4609-A1C6-34F16329005B}" type="pres">
      <dgm:prSet presAssocID="{0ED2AB80-1B48-415F-BD87-852714594E12}" presName="connTx" presStyleLbl="parChTrans1D3" presStyleIdx="9" presStyleCnt="16"/>
      <dgm:spPr/>
    </dgm:pt>
    <dgm:pt modelId="{4E4D9232-03B9-40DB-8F7D-BFA2D7572DB6}" type="pres">
      <dgm:prSet presAssocID="{785ADFEC-7668-46D6-9578-5377B24474CF}" presName="root2" presStyleCnt="0"/>
      <dgm:spPr/>
    </dgm:pt>
    <dgm:pt modelId="{AC7753CB-F883-40B6-BB5C-BA83E92BC55E}" type="pres">
      <dgm:prSet presAssocID="{785ADFEC-7668-46D6-9578-5377B24474CF}" presName="LevelTwoTextNode" presStyleLbl="node3" presStyleIdx="9" presStyleCnt="16">
        <dgm:presLayoutVars>
          <dgm:chPref val="3"/>
        </dgm:presLayoutVars>
      </dgm:prSet>
      <dgm:spPr/>
    </dgm:pt>
    <dgm:pt modelId="{77092C33-8E82-4DF5-B963-27150B6CC364}" type="pres">
      <dgm:prSet presAssocID="{785ADFEC-7668-46D6-9578-5377B24474CF}" presName="level3hierChild" presStyleCnt="0"/>
      <dgm:spPr/>
    </dgm:pt>
    <dgm:pt modelId="{12C9D8AB-E7E2-44A0-B4FC-AC98A3C782E3}" type="pres">
      <dgm:prSet presAssocID="{C64C22FD-D31D-4129-A644-EAC90AC2F0EF}" presName="conn2-1" presStyleLbl="parChTrans1D2" presStyleIdx="6" presStyleCnt="10"/>
      <dgm:spPr/>
    </dgm:pt>
    <dgm:pt modelId="{DF0001CD-E36D-4A2D-BF6D-7BD168840136}" type="pres">
      <dgm:prSet presAssocID="{C64C22FD-D31D-4129-A644-EAC90AC2F0EF}" presName="connTx" presStyleLbl="parChTrans1D2" presStyleIdx="6" presStyleCnt="10"/>
      <dgm:spPr/>
    </dgm:pt>
    <dgm:pt modelId="{BD939958-14CB-4D5D-8DC6-48432645EC79}" type="pres">
      <dgm:prSet presAssocID="{347BA63F-6330-4E17-9091-C819304D8374}" presName="root2" presStyleCnt="0"/>
      <dgm:spPr/>
    </dgm:pt>
    <dgm:pt modelId="{3BF63452-3BF2-4545-8737-A1D5D56D0AE2}" type="pres">
      <dgm:prSet presAssocID="{347BA63F-6330-4E17-9091-C819304D8374}" presName="LevelTwoTextNode" presStyleLbl="node2" presStyleIdx="6" presStyleCnt="10">
        <dgm:presLayoutVars>
          <dgm:chPref val="3"/>
        </dgm:presLayoutVars>
      </dgm:prSet>
      <dgm:spPr/>
    </dgm:pt>
    <dgm:pt modelId="{A35C2FCF-6B65-4965-B2B4-3C417B796487}" type="pres">
      <dgm:prSet presAssocID="{347BA63F-6330-4E17-9091-C819304D8374}" presName="level3hierChild" presStyleCnt="0"/>
      <dgm:spPr/>
    </dgm:pt>
    <dgm:pt modelId="{5F03EFED-E26A-463D-AB17-10FDA3A40EDF}" type="pres">
      <dgm:prSet presAssocID="{42168C56-2F22-4C47-AD41-80714FFDE7B7}" presName="conn2-1" presStyleLbl="parChTrans1D3" presStyleIdx="10" presStyleCnt="16"/>
      <dgm:spPr/>
    </dgm:pt>
    <dgm:pt modelId="{24E595D0-FB9E-4FF5-AB08-9E1C975D41DD}" type="pres">
      <dgm:prSet presAssocID="{42168C56-2F22-4C47-AD41-80714FFDE7B7}" presName="connTx" presStyleLbl="parChTrans1D3" presStyleIdx="10" presStyleCnt="16"/>
      <dgm:spPr/>
    </dgm:pt>
    <dgm:pt modelId="{0D032A24-AD1D-4724-8835-CB5BB370434D}" type="pres">
      <dgm:prSet presAssocID="{4DE3A42A-E3CE-4E99-83D9-D1A6756B3CB9}" presName="root2" presStyleCnt="0"/>
      <dgm:spPr/>
    </dgm:pt>
    <dgm:pt modelId="{44E3D230-76F9-44B0-A1FF-4EE7B7AF9309}" type="pres">
      <dgm:prSet presAssocID="{4DE3A42A-E3CE-4E99-83D9-D1A6756B3CB9}" presName="LevelTwoTextNode" presStyleLbl="node3" presStyleIdx="10" presStyleCnt="16">
        <dgm:presLayoutVars>
          <dgm:chPref val="3"/>
        </dgm:presLayoutVars>
      </dgm:prSet>
      <dgm:spPr/>
    </dgm:pt>
    <dgm:pt modelId="{DA7D842F-7B12-4375-BA9F-BC12EBEAAAB5}" type="pres">
      <dgm:prSet presAssocID="{4DE3A42A-E3CE-4E99-83D9-D1A6756B3CB9}" presName="level3hierChild" presStyleCnt="0"/>
      <dgm:spPr/>
    </dgm:pt>
    <dgm:pt modelId="{0FEA2678-CA15-40EC-97F4-BD4307BF2C62}" type="pres">
      <dgm:prSet presAssocID="{7EB6568E-DE68-41D0-B072-2D0DA56F4F15}" presName="conn2-1" presStyleLbl="parChTrans1D4" presStyleIdx="0" presStyleCnt="2"/>
      <dgm:spPr/>
    </dgm:pt>
    <dgm:pt modelId="{62EE0031-6C01-48D4-901C-617B43EEBFFD}" type="pres">
      <dgm:prSet presAssocID="{7EB6568E-DE68-41D0-B072-2D0DA56F4F15}" presName="connTx" presStyleLbl="parChTrans1D4" presStyleIdx="0" presStyleCnt="2"/>
      <dgm:spPr/>
    </dgm:pt>
    <dgm:pt modelId="{CEB5D94F-156A-4933-9CBA-AC0FFA60607F}" type="pres">
      <dgm:prSet presAssocID="{9E9AFA18-4A4C-452D-9BB1-22608177395D}" presName="root2" presStyleCnt="0"/>
      <dgm:spPr/>
    </dgm:pt>
    <dgm:pt modelId="{29234D45-6B12-405A-BB41-0B6B325EDB82}" type="pres">
      <dgm:prSet presAssocID="{9E9AFA18-4A4C-452D-9BB1-22608177395D}" presName="LevelTwoTextNode" presStyleLbl="node4" presStyleIdx="0" presStyleCnt="2">
        <dgm:presLayoutVars>
          <dgm:chPref val="3"/>
        </dgm:presLayoutVars>
      </dgm:prSet>
      <dgm:spPr/>
    </dgm:pt>
    <dgm:pt modelId="{A8096E32-2CB2-4EE8-B2C3-E5D2C1513F60}" type="pres">
      <dgm:prSet presAssocID="{9E9AFA18-4A4C-452D-9BB1-22608177395D}" presName="level3hierChild" presStyleCnt="0"/>
      <dgm:spPr/>
    </dgm:pt>
    <dgm:pt modelId="{F3D8227B-C481-4F68-B984-041A513F0F2F}" type="pres">
      <dgm:prSet presAssocID="{AF051581-B2C4-4A22-B3E9-D040DD094A2F}" presName="conn2-1" presStyleLbl="parChTrans1D4" presStyleIdx="1" presStyleCnt="2"/>
      <dgm:spPr/>
    </dgm:pt>
    <dgm:pt modelId="{90C51F80-0C58-46F3-92F0-0154754F351F}" type="pres">
      <dgm:prSet presAssocID="{AF051581-B2C4-4A22-B3E9-D040DD094A2F}" presName="connTx" presStyleLbl="parChTrans1D4" presStyleIdx="1" presStyleCnt="2"/>
      <dgm:spPr/>
    </dgm:pt>
    <dgm:pt modelId="{545519F1-43C8-48AF-A011-6ECAB2251705}" type="pres">
      <dgm:prSet presAssocID="{795061A3-2B93-41B7-8CB3-D2EA827D06F1}" presName="root2" presStyleCnt="0"/>
      <dgm:spPr/>
    </dgm:pt>
    <dgm:pt modelId="{036B2AA5-2558-47F2-9D9F-A4DFEC8AB0FD}" type="pres">
      <dgm:prSet presAssocID="{795061A3-2B93-41B7-8CB3-D2EA827D06F1}" presName="LevelTwoTextNode" presStyleLbl="node4" presStyleIdx="1" presStyleCnt="2">
        <dgm:presLayoutVars>
          <dgm:chPref val="3"/>
        </dgm:presLayoutVars>
      </dgm:prSet>
      <dgm:spPr/>
    </dgm:pt>
    <dgm:pt modelId="{41F05790-D736-4596-B225-ABF3082365F4}" type="pres">
      <dgm:prSet presAssocID="{795061A3-2B93-41B7-8CB3-D2EA827D06F1}" presName="level3hierChild" presStyleCnt="0"/>
      <dgm:spPr/>
    </dgm:pt>
    <dgm:pt modelId="{D8B2AAA4-E60A-4753-B86F-A44BEA1FA979}" type="pres">
      <dgm:prSet presAssocID="{476A2B4E-0CFD-4F03-9824-25789D527EDB}" presName="conn2-1" presStyleLbl="parChTrans1D2" presStyleIdx="7" presStyleCnt="10"/>
      <dgm:spPr/>
    </dgm:pt>
    <dgm:pt modelId="{F31A25FE-BE86-486C-8D07-460ABEC21614}" type="pres">
      <dgm:prSet presAssocID="{476A2B4E-0CFD-4F03-9824-25789D527EDB}" presName="connTx" presStyleLbl="parChTrans1D2" presStyleIdx="7" presStyleCnt="10"/>
      <dgm:spPr/>
    </dgm:pt>
    <dgm:pt modelId="{732C2A9C-6182-442E-AEAC-08D3E259EA4E}" type="pres">
      <dgm:prSet presAssocID="{A48100E6-84E1-4E3F-8C93-442D7A1A23CC}" presName="root2" presStyleCnt="0"/>
      <dgm:spPr/>
    </dgm:pt>
    <dgm:pt modelId="{AFEA1595-814A-4ABA-8FAA-8F8A3E1384F4}" type="pres">
      <dgm:prSet presAssocID="{A48100E6-84E1-4E3F-8C93-442D7A1A23CC}" presName="LevelTwoTextNode" presStyleLbl="node2" presStyleIdx="7" presStyleCnt="10">
        <dgm:presLayoutVars>
          <dgm:chPref val="3"/>
        </dgm:presLayoutVars>
      </dgm:prSet>
      <dgm:spPr/>
    </dgm:pt>
    <dgm:pt modelId="{314532B6-CFB2-441D-A538-A395D691C620}" type="pres">
      <dgm:prSet presAssocID="{A48100E6-84E1-4E3F-8C93-442D7A1A23CC}" presName="level3hierChild" presStyleCnt="0"/>
      <dgm:spPr/>
    </dgm:pt>
    <dgm:pt modelId="{378662CD-6F88-47B9-B6B9-69841423B909}" type="pres">
      <dgm:prSet presAssocID="{B0804064-996B-41FA-9EBA-EC56EBF3506F}" presName="conn2-1" presStyleLbl="parChTrans1D2" presStyleIdx="8" presStyleCnt="10"/>
      <dgm:spPr/>
    </dgm:pt>
    <dgm:pt modelId="{2DC71E7E-A9AC-4280-9C27-72E8AC8F1854}" type="pres">
      <dgm:prSet presAssocID="{B0804064-996B-41FA-9EBA-EC56EBF3506F}" presName="connTx" presStyleLbl="parChTrans1D2" presStyleIdx="8" presStyleCnt="10"/>
      <dgm:spPr/>
    </dgm:pt>
    <dgm:pt modelId="{24C01610-04BB-4345-811E-E3EBC681AD73}" type="pres">
      <dgm:prSet presAssocID="{28ACC96C-DAEE-4690-912C-9633C398023B}" presName="root2" presStyleCnt="0"/>
      <dgm:spPr/>
    </dgm:pt>
    <dgm:pt modelId="{B06B5877-B8A7-47D8-9D2A-18EC02EC0CCC}" type="pres">
      <dgm:prSet presAssocID="{28ACC96C-DAEE-4690-912C-9633C398023B}" presName="LevelTwoTextNode" presStyleLbl="node2" presStyleIdx="8" presStyleCnt="10">
        <dgm:presLayoutVars>
          <dgm:chPref val="3"/>
        </dgm:presLayoutVars>
      </dgm:prSet>
      <dgm:spPr/>
    </dgm:pt>
    <dgm:pt modelId="{D5ECACFF-CA09-42A7-836B-315BF674C053}" type="pres">
      <dgm:prSet presAssocID="{28ACC96C-DAEE-4690-912C-9633C398023B}" presName="level3hierChild" presStyleCnt="0"/>
      <dgm:spPr/>
    </dgm:pt>
    <dgm:pt modelId="{25FC7CE5-32D4-4442-A335-F18D74AF384E}" type="pres">
      <dgm:prSet presAssocID="{AD5EE0EA-60D1-43DE-980D-E1501EFCEDE7}" presName="conn2-1" presStyleLbl="parChTrans1D3" presStyleIdx="11" presStyleCnt="16"/>
      <dgm:spPr/>
    </dgm:pt>
    <dgm:pt modelId="{A28AD30D-A7E3-4D4D-BA19-396BEA77EFF6}" type="pres">
      <dgm:prSet presAssocID="{AD5EE0EA-60D1-43DE-980D-E1501EFCEDE7}" presName="connTx" presStyleLbl="parChTrans1D3" presStyleIdx="11" presStyleCnt="16"/>
      <dgm:spPr/>
    </dgm:pt>
    <dgm:pt modelId="{E425C20D-A330-40DA-9AC4-4D679CEF5AC0}" type="pres">
      <dgm:prSet presAssocID="{197668C4-8212-48B8-A54E-73002176A9B9}" presName="root2" presStyleCnt="0"/>
      <dgm:spPr/>
    </dgm:pt>
    <dgm:pt modelId="{91413382-3271-47B9-A294-291C47788DDE}" type="pres">
      <dgm:prSet presAssocID="{197668C4-8212-48B8-A54E-73002176A9B9}" presName="LevelTwoTextNode" presStyleLbl="node3" presStyleIdx="11" presStyleCnt="16">
        <dgm:presLayoutVars>
          <dgm:chPref val="3"/>
        </dgm:presLayoutVars>
      </dgm:prSet>
      <dgm:spPr/>
    </dgm:pt>
    <dgm:pt modelId="{B5B05008-CE48-46CC-B8E8-7BB6E5E6D1A4}" type="pres">
      <dgm:prSet presAssocID="{197668C4-8212-48B8-A54E-73002176A9B9}" presName="level3hierChild" presStyleCnt="0"/>
      <dgm:spPr/>
    </dgm:pt>
    <dgm:pt modelId="{2EB80B32-B37F-4705-B617-95C3CE1DE02A}" type="pres">
      <dgm:prSet presAssocID="{D672805F-D531-46CA-8240-38805655CA82}" presName="conn2-1" presStyleLbl="parChTrans1D3" presStyleIdx="12" presStyleCnt="16"/>
      <dgm:spPr/>
    </dgm:pt>
    <dgm:pt modelId="{5BE8BF4C-923D-427A-BEFD-81C08183B908}" type="pres">
      <dgm:prSet presAssocID="{D672805F-D531-46CA-8240-38805655CA82}" presName="connTx" presStyleLbl="parChTrans1D3" presStyleIdx="12" presStyleCnt="16"/>
      <dgm:spPr/>
    </dgm:pt>
    <dgm:pt modelId="{B655F929-124A-4E9F-AAE6-A41E04976092}" type="pres">
      <dgm:prSet presAssocID="{5DF6C11B-377F-47FB-BC50-A7E3E32B7B43}" presName="root2" presStyleCnt="0"/>
      <dgm:spPr/>
    </dgm:pt>
    <dgm:pt modelId="{11E28B73-CFAD-4BBB-A008-CC1F386AEDE6}" type="pres">
      <dgm:prSet presAssocID="{5DF6C11B-377F-47FB-BC50-A7E3E32B7B43}" presName="LevelTwoTextNode" presStyleLbl="node3" presStyleIdx="12" presStyleCnt="16">
        <dgm:presLayoutVars>
          <dgm:chPref val="3"/>
        </dgm:presLayoutVars>
      </dgm:prSet>
      <dgm:spPr/>
    </dgm:pt>
    <dgm:pt modelId="{263F1317-EE95-4F0B-86D3-9EE342B74C3C}" type="pres">
      <dgm:prSet presAssocID="{5DF6C11B-377F-47FB-BC50-A7E3E32B7B43}" presName="level3hierChild" presStyleCnt="0"/>
      <dgm:spPr/>
    </dgm:pt>
    <dgm:pt modelId="{91611C84-6F69-442A-BE8E-E60883D3992E}" type="pres">
      <dgm:prSet presAssocID="{E5E79FCF-73DE-4917-B161-D2D920AE6114}" presName="conn2-1" presStyleLbl="parChTrans1D2" presStyleIdx="9" presStyleCnt="10"/>
      <dgm:spPr/>
    </dgm:pt>
    <dgm:pt modelId="{09E3F154-2A4A-4683-AA87-420DDFBC0657}" type="pres">
      <dgm:prSet presAssocID="{E5E79FCF-73DE-4917-B161-D2D920AE6114}" presName="connTx" presStyleLbl="parChTrans1D2" presStyleIdx="9" presStyleCnt="10"/>
      <dgm:spPr/>
    </dgm:pt>
    <dgm:pt modelId="{1B68F77B-268B-454C-9170-C1D50A8C851F}" type="pres">
      <dgm:prSet presAssocID="{883372AC-54A3-434D-B3FD-47B7FC1A2F94}" presName="root2" presStyleCnt="0"/>
      <dgm:spPr/>
    </dgm:pt>
    <dgm:pt modelId="{5368879E-2E80-4E68-922A-4CB5D72144A4}" type="pres">
      <dgm:prSet presAssocID="{883372AC-54A3-434D-B3FD-47B7FC1A2F94}" presName="LevelTwoTextNode" presStyleLbl="node2" presStyleIdx="9" presStyleCnt="10">
        <dgm:presLayoutVars>
          <dgm:chPref val="3"/>
        </dgm:presLayoutVars>
      </dgm:prSet>
      <dgm:spPr/>
    </dgm:pt>
    <dgm:pt modelId="{6B979742-8847-4FD4-997E-598280239DB5}" type="pres">
      <dgm:prSet presAssocID="{883372AC-54A3-434D-B3FD-47B7FC1A2F94}" presName="level3hierChild" presStyleCnt="0"/>
      <dgm:spPr/>
    </dgm:pt>
    <dgm:pt modelId="{32E9F333-8720-4DA1-8B72-444466DB6531}" type="pres">
      <dgm:prSet presAssocID="{F1332BF6-B8C7-4DEA-BE82-35051DA5F48B}" presName="conn2-1" presStyleLbl="parChTrans1D3" presStyleIdx="13" presStyleCnt="16"/>
      <dgm:spPr/>
    </dgm:pt>
    <dgm:pt modelId="{75C9CCF0-4D88-4D36-AF1F-9D292B4F019C}" type="pres">
      <dgm:prSet presAssocID="{F1332BF6-B8C7-4DEA-BE82-35051DA5F48B}" presName="connTx" presStyleLbl="parChTrans1D3" presStyleIdx="13" presStyleCnt="16"/>
      <dgm:spPr/>
    </dgm:pt>
    <dgm:pt modelId="{17E2A2CF-E14B-45A1-A5AA-3639053417DB}" type="pres">
      <dgm:prSet presAssocID="{06D4AC17-67B1-4EEF-B1BB-B0ECE09E5C55}" presName="root2" presStyleCnt="0"/>
      <dgm:spPr/>
    </dgm:pt>
    <dgm:pt modelId="{E530F799-1028-4659-A051-38AA046CF67A}" type="pres">
      <dgm:prSet presAssocID="{06D4AC17-67B1-4EEF-B1BB-B0ECE09E5C55}" presName="LevelTwoTextNode" presStyleLbl="node3" presStyleIdx="13" presStyleCnt="16">
        <dgm:presLayoutVars>
          <dgm:chPref val="3"/>
        </dgm:presLayoutVars>
      </dgm:prSet>
      <dgm:spPr/>
    </dgm:pt>
    <dgm:pt modelId="{66246243-214A-45A7-B611-4C8B81356B57}" type="pres">
      <dgm:prSet presAssocID="{06D4AC17-67B1-4EEF-B1BB-B0ECE09E5C55}" presName="level3hierChild" presStyleCnt="0"/>
      <dgm:spPr/>
    </dgm:pt>
    <dgm:pt modelId="{D086EB9A-9366-4275-9D90-B97B61C17427}" type="pres">
      <dgm:prSet presAssocID="{D88A751F-AD3E-446A-AC38-7AFA6263DB0A}" presName="conn2-1" presStyleLbl="parChTrans1D3" presStyleIdx="14" presStyleCnt="16"/>
      <dgm:spPr/>
    </dgm:pt>
    <dgm:pt modelId="{82C51457-EC67-4EB0-899B-04A898B84EB9}" type="pres">
      <dgm:prSet presAssocID="{D88A751F-AD3E-446A-AC38-7AFA6263DB0A}" presName="connTx" presStyleLbl="parChTrans1D3" presStyleIdx="14" presStyleCnt="16"/>
      <dgm:spPr/>
    </dgm:pt>
    <dgm:pt modelId="{17F23350-A2F0-4F53-A42E-D6222800C6D5}" type="pres">
      <dgm:prSet presAssocID="{1D75DDC8-EEF1-49FE-98B9-BC4622DC3AE8}" presName="root2" presStyleCnt="0"/>
      <dgm:spPr/>
    </dgm:pt>
    <dgm:pt modelId="{7A110442-8E3A-4338-A085-AFDB500164A6}" type="pres">
      <dgm:prSet presAssocID="{1D75DDC8-EEF1-49FE-98B9-BC4622DC3AE8}" presName="LevelTwoTextNode" presStyleLbl="node3" presStyleIdx="14" presStyleCnt="16">
        <dgm:presLayoutVars>
          <dgm:chPref val="3"/>
        </dgm:presLayoutVars>
      </dgm:prSet>
      <dgm:spPr/>
    </dgm:pt>
    <dgm:pt modelId="{254F83E2-E781-4D47-93D3-32E5885037B9}" type="pres">
      <dgm:prSet presAssocID="{1D75DDC8-EEF1-49FE-98B9-BC4622DC3AE8}" presName="level3hierChild" presStyleCnt="0"/>
      <dgm:spPr/>
    </dgm:pt>
    <dgm:pt modelId="{01AAAF48-2C57-4A31-B328-E9A33D27560A}" type="pres">
      <dgm:prSet presAssocID="{3AD8B49B-CAD2-45C7-8BD2-E443686D8364}" presName="conn2-1" presStyleLbl="parChTrans1D3" presStyleIdx="15" presStyleCnt="16"/>
      <dgm:spPr/>
    </dgm:pt>
    <dgm:pt modelId="{FAE99F2D-4D06-4DE4-BF12-C93688A1E259}" type="pres">
      <dgm:prSet presAssocID="{3AD8B49B-CAD2-45C7-8BD2-E443686D8364}" presName="connTx" presStyleLbl="parChTrans1D3" presStyleIdx="15" presStyleCnt="16"/>
      <dgm:spPr/>
    </dgm:pt>
    <dgm:pt modelId="{DCFC9C5F-F3D4-4090-A523-B5F30F098D55}" type="pres">
      <dgm:prSet presAssocID="{BF6447A2-3917-466A-8BBF-187904A81840}" presName="root2" presStyleCnt="0"/>
      <dgm:spPr/>
    </dgm:pt>
    <dgm:pt modelId="{F6EB2A2A-B7CB-4743-93C7-1439D9B838BB}" type="pres">
      <dgm:prSet presAssocID="{BF6447A2-3917-466A-8BBF-187904A81840}" presName="LevelTwoTextNode" presStyleLbl="node3" presStyleIdx="15" presStyleCnt="16">
        <dgm:presLayoutVars>
          <dgm:chPref val="3"/>
        </dgm:presLayoutVars>
      </dgm:prSet>
      <dgm:spPr/>
    </dgm:pt>
    <dgm:pt modelId="{3DA913D7-EB9E-4681-90FD-EABF90D526C0}" type="pres">
      <dgm:prSet presAssocID="{BF6447A2-3917-466A-8BBF-187904A81840}" presName="level3hierChild" presStyleCnt="0"/>
      <dgm:spPr/>
    </dgm:pt>
  </dgm:ptLst>
  <dgm:cxnLst>
    <dgm:cxn modelId="{6D784A00-0CA6-42BB-9C0E-9D0B10CA5770}" type="presOf" srcId="{305846AD-47C4-463B-9DBE-6AA8AAAFD9CA}" destId="{999C7719-3DE7-4B52-98EB-ED5E3ACC25AF}" srcOrd="0" destOrd="0" presId="urn:microsoft.com/office/officeart/2005/8/layout/hierarchy2"/>
    <dgm:cxn modelId="{68364A07-FE34-4A84-8488-2B74FDDD1F71}" type="presOf" srcId="{0ED2AB80-1B48-415F-BD87-852714594E12}" destId="{8DBA2CFC-8F38-4609-A1C6-34F16329005B}" srcOrd="1" destOrd="0" presId="urn:microsoft.com/office/officeart/2005/8/layout/hierarchy2"/>
    <dgm:cxn modelId="{54B7330A-2D2F-4908-9BB3-CFE0F535CE85}" type="presOf" srcId="{B0804064-996B-41FA-9EBA-EC56EBF3506F}" destId="{378662CD-6F88-47B9-B6B9-69841423B909}" srcOrd="0" destOrd="0" presId="urn:microsoft.com/office/officeart/2005/8/layout/hierarchy2"/>
    <dgm:cxn modelId="{C456750C-7A65-4FD0-A78D-1FA300D75AAF}" type="presOf" srcId="{4DE3A42A-E3CE-4E99-83D9-D1A6756B3CB9}" destId="{44E3D230-76F9-44B0-A1FF-4EE7B7AF9309}" srcOrd="0" destOrd="0" presId="urn:microsoft.com/office/officeart/2005/8/layout/hierarchy2"/>
    <dgm:cxn modelId="{F27C130F-731C-4935-8DCA-2E0231A841C4}" type="presOf" srcId="{06D4AC17-67B1-4EEF-B1BB-B0ECE09E5C55}" destId="{E530F799-1028-4659-A051-38AA046CF67A}" srcOrd="0" destOrd="0" presId="urn:microsoft.com/office/officeart/2005/8/layout/hierarchy2"/>
    <dgm:cxn modelId="{E3637B20-8D6A-4331-9C58-E0501718915F}" type="presOf" srcId="{9F967694-B9EF-45F7-AC9F-9806D8CB5482}" destId="{FD09A0BE-E95A-4649-B900-A8B38B7CCAB8}" srcOrd="1" destOrd="0" presId="urn:microsoft.com/office/officeart/2005/8/layout/hierarchy2"/>
    <dgm:cxn modelId="{911C6E21-74D7-4154-82D0-FC6B01637D9A}" type="presOf" srcId="{347BA63F-6330-4E17-9091-C819304D8374}" destId="{3BF63452-3BF2-4545-8737-A1D5D56D0AE2}" srcOrd="0" destOrd="0" presId="urn:microsoft.com/office/officeart/2005/8/layout/hierarchy2"/>
    <dgm:cxn modelId="{3CAD0829-4311-453A-B452-C74675A5E305}" srcId="{441C9BFF-8AD7-4827-90F5-60BEDCAF3705}" destId="{44363CFA-628E-4026-88F3-8868490E44F8}" srcOrd="3" destOrd="0" parTransId="{A98B9FA4-4126-4C91-AF71-10ACE11266DD}" sibTransId="{AD8C0F6F-44FE-4E14-A2AE-D5615410E79B}"/>
    <dgm:cxn modelId="{FA0C7329-4816-4A99-A1B0-05BA0A6B6E2F}" srcId="{441C9BFF-8AD7-4827-90F5-60BEDCAF3705}" destId="{4FAD5BCB-A633-465D-8BD9-DBBCAAA0BE04}" srcOrd="0" destOrd="0" parTransId="{6416CC09-3F96-44BB-AC59-2A2488A1DDD5}" sibTransId="{C8AC9772-05CC-4387-B151-0F153D9E535F}"/>
    <dgm:cxn modelId="{01B1DB31-F29F-4975-84E5-E8BC87D06D6B}" type="presOf" srcId="{AD5EE0EA-60D1-43DE-980D-E1501EFCEDE7}" destId="{A28AD30D-A7E3-4D4D-BA19-396BEA77EFF6}" srcOrd="1" destOrd="0" presId="urn:microsoft.com/office/officeart/2005/8/layout/hierarchy2"/>
    <dgm:cxn modelId="{973B4433-1697-4825-8511-A442DE4CE43F}" type="presOf" srcId="{98DE5844-EBFB-4ECB-843E-1E3C116CD0A7}" destId="{286A7A12-60D4-47CD-B68D-EF171A423C08}" srcOrd="0" destOrd="0" presId="urn:microsoft.com/office/officeart/2005/8/layout/hierarchy2"/>
    <dgm:cxn modelId="{BC7BB833-36EF-465F-A454-626F54A2D496}" type="presOf" srcId="{6416CC09-3F96-44BB-AC59-2A2488A1DDD5}" destId="{0D5A4EF9-6E1B-48C5-A913-DA6986D8DD69}" srcOrd="1" destOrd="0" presId="urn:microsoft.com/office/officeart/2005/8/layout/hierarchy2"/>
    <dgm:cxn modelId="{DFA7783A-8F12-498C-8F5A-61190E54F0A7}" type="presOf" srcId="{9E9AFA18-4A4C-452D-9BB1-22608177395D}" destId="{29234D45-6B12-405A-BB41-0B6B325EDB82}" srcOrd="0" destOrd="0" presId="urn:microsoft.com/office/officeart/2005/8/layout/hierarchy2"/>
    <dgm:cxn modelId="{4178723C-1C8A-4697-8EE2-A42C07993E01}" type="presOf" srcId="{DE023E0B-5C31-4E35-A101-3DA3908C072F}" destId="{5DE2E238-DC7D-4D6D-B25E-0B234F2BA15E}" srcOrd="0" destOrd="0" presId="urn:microsoft.com/office/officeart/2005/8/layout/hierarchy2"/>
    <dgm:cxn modelId="{B27A313D-0867-407D-891E-8D52F761A465}" type="presOf" srcId="{795061A3-2B93-41B7-8CB3-D2EA827D06F1}" destId="{036B2AA5-2558-47F2-9D9F-A4DFEC8AB0FD}" srcOrd="0" destOrd="0" presId="urn:microsoft.com/office/officeart/2005/8/layout/hierarchy2"/>
    <dgm:cxn modelId="{A925F93D-3DFC-41E9-A05E-EB4FA601FA29}" type="presOf" srcId="{B9579491-E72E-41C5-854B-F50C3EB1B30B}" destId="{8B179800-541D-4D18-9A6D-360FD0D90341}" srcOrd="1" destOrd="0" presId="urn:microsoft.com/office/officeart/2005/8/layout/hierarchy2"/>
    <dgm:cxn modelId="{1E87255D-3050-43FE-A111-4FE832BC6413}" type="presOf" srcId="{B9579491-E72E-41C5-854B-F50C3EB1B30B}" destId="{7B78AD0B-0F14-4EB3-9761-C5899ADE071A}" srcOrd="0" destOrd="0" presId="urn:microsoft.com/office/officeart/2005/8/layout/hierarchy2"/>
    <dgm:cxn modelId="{3DFF0561-3B31-4F6E-95E5-BD6A755F9D52}" type="presOf" srcId="{423859FD-096E-4927-9390-25344E903FBF}" destId="{A043BA73-9C32-449E-A08A-66642C2C4ACE}" srcOrd="0" destOrd="0" presId="urn:microsoft.com/office/officeart/2005/8/layout/hierarchy2"/>
    <dgm:cxn modelId="{EF623561-62C1-4DB5-AA60-E56E15C4764C}" type="presOf" srcId="{D672805F-D531-46CA-8240-38805655CA82}" destId="{2EB80B32-B37F-4705-B617-95C3CE1DE02A}" srcOrd="0" destOrd="0" presId="urn:microsoft.com/office/officeart/2005/8/layout/hierarchy2"/>
    <dgm:cxn modelId="{44781162-FC6C-45C8-A5CD-E1E0A1677665}" type="presOf" srcId="{F1DABE6E-F8F2-4453-9AF1-0A543F993768}" destId="{4059EFC5-DB18-4D53-9C14-CD82C7978762}" srcOrd="0" destOrd="0" presId="urn:microsoft.com/office/officeart/2005/8/layout/hierarchy2"/>
    <dgm:cxn modelId="{DDA32042-0AE1-4B48-80FB-D09F3426CF06}" type="presOf" srcId="{7CF047C5-7A21-4DCA-910B-CBEC1AA93BA9}" destId="{CBB2DB12-BFDC-4EDA-A722-5F84C9B3E47D}" srcOrd="1" destOrd="0" presId="urn:microsoft.com/office/officeart/2005/8/layout/hierarchy2"/>
    <dgm:cxn modelId="{DB998642-40B7-4349-B45E-CA107E4551B7}" type="presOf" srcId="{967C17FD-B87B-4CD0-BD44-345E2E5D2EA3}" destId="{EFD93F6B-5DBE-4367-A332-D077C9E4D0B9}" srcOrd="1" destOrd="0" presId="urn:microsoft.com/office/officeart/2005/8/layout/hierarchy2"/>
    <dgm:cxn modelId="{B100AA42-39EE-40E3-8181-73B06F53C4E6}" type="presOf" srcId="{F1332BF6-B8C7-4DEA-BE82-35051DA5F48B}" destId="{32E9F333-8720-4DA1-8B72-444466DB6531}" srcOrd="0" destOrd="0" presId="urn:microsoft.com/office/officeart/2005/8/layout/hierarchy2"/>
    <dgm:cxn modelId="{767E8B43-8807-48E0-BEAF-DF7B88535D69}" type="presOf" srcId="{6416CC09-3F96-44BB-AC59-2A2488A1DDD5}" destId="{6C10326B-21D1-4C26-9233-3BC7699D8FAF}" srcOrd="0" destOrd="0" presId="urn:microsoft.com/office/officeart/2005/8/layout/hierarchy2"/>
    <dgm:cxn modelId="{D25E5846-8BA0-4EA7-A138-277377929FEE}" type="presOf" srcId="{0E41C96E-49F8-4F4A-AF74-A981293F785F}" destId="{92D90D00-AF98-4698-B612-FD27495A2153}" srcOrd="1" destOrd="0" presId="urn:microsoft.com/office/officeart/2005/8/layout/hierarchy2"/>
    <dgm:cxn modelId="{7475BC66-6220-4184-A503-DBE416C74E3C}" type="presOf" srcId="{34BEB75E-ED6D-4113-9F50-1BF5F1954990}" destId="{DEC2F5EE-E3CD-4D7B-B1CF-579700B998A6}" srcOrd="0" destOrd="0" presId="urn:microsoft.com/office/officeart/2005/8/layout/hierarchy2"/>
    <dgm:cxn modelId="{CF528367-3D4F-4378-8321-BF03242826B5}" type="presOf" srcId="{BF950D71-5670-40D6-AC0F-099BAE4EAFCE}" destId="{3071578A-279D-4516-84DF-019556F063A9}" srcOrd="1" destOrd="0" presId="urn:microsoft.com/office/officeart/2005/8/layout/hierarchy2"/>
    <dgm:cxn modelId="{092A5968-B8BB-4723-9584-92BDDF3F57C2}" srcId="{883372AC-54A3-434D-B3FD-47B7FC1A2F94}" destId="{BF6447A2-3917-466A-8BBF-187904A81840}" srcOrd="2" destOrd="0" parTransId="{3AD8B49B-CAD2-45C7-8BD2-E443686D8364}" sibTransId="{02DF254E-550D-4B2B-8300-83A37FEC33D6}"/>
    <dgm:cxn modelId="{780E4749-BC55-421B-9D50-EE65309EB3F0}" type="presOf" srcId="{57A8CB2D-79BE-4C74-9A37-D6A913DE1B82}" destId="{40F7FF15-89C1-461C-B7F7-F0FFB630C221}" srcOrd="1" destOrd="0" presId="urn:microsoft.com/office/officeart/2005/8/layout/hierarchy2"/>
    <dgm:cxn modelId="{257C356A-A4DF-4670-B0BD-823653CCA00D}" type="presOf" srcId="{D88A751F-AD3E-446A-AC38-7AFA6263DB0A}" destId="{82C51457-EC67-4EB0-899B-04A898B84EB9}" srcOrd="1" destOrd="0" presId="urn:microsoft.com/office/officeart/2005/8/layout/hierarchy2"/>
    <dgm:cxn modelId="{8B429F4A-B37F-4C2F-A9D7-1EA3403AA4D7}" type="presOf" srcId="{1924ECD5-AA0E-4B54-9424-D53165043932}" destId="{E3EBCE22-10C3-4D1B-B660-1DC78E3C499C}" srcOrd="0" destOrd="0" presId="urn:microsoft.com/office/officeart/2005/8/layout/hierarchy2"/>
    <dgm:cxn modelId="{8459C36A-8B69-49AC-9FD1-583E74425F96}" type="presOf" srcId="{57A8CB2D-79BE-4C74-9A37-D6A913DE1B82}" destId="{1FA8DDB4-E02A-4A22-81DB-AA8FC2F74117}" srcOrd="0" destOrd="0" presId="urn:microsoft.com/office/officeart/2005/8/layout/hierarchy2"/>
    <dgm:cxn modelId="{14B6C66C-14AB-4380-B83F-2711DF9CE29F}" type="presOf" srcId="{4FAD5BCB-A633-465D-8BD9-DBBCAAA0BE04}" destId="{D7DA86D3-ABEF-4E87-A432-FADC0ECC9688}" srcOrd="0" destOrd="0" presId="urn:microsoft.com/office/officeart/2005/8/layout/hierarchy2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0925F36D-56B4-4AA9-AF93-0D4AE4155A60}" type="presOf" srcId="{0E41C96E-49F8-4F4A-AF74-A981293F785F}" destId="{C188F7D5-2228-4D2A-BF64-C8ACD1FEA7E1}" srcOrd="0" destOrd="0" presId="urn:microsoft.com/office/officeart/2005/8/layout/hierarchy2"/>
    <dgm:cxn modelId="{3D86F76D-B8B3-40C3-BAB9-ADC7813A81D0}" type="presOf" srcId="{A98B9FA4-4126-4C91-AF71-10ACE11266DD}" destId="{7F1E5779-795E-4D86-B65E-5D561EA238D1}" srcOrd="1" destOrd="0" presId="urn:microsoft.com/office/officeart/2005/8/layout/hierarchy2"/>
    <dgm:cxn modelId="{C57B504E-E7B8-44A6-BF6D-0E8126B84CEB}" srcId="{1924ECD5-AA0E-4B54-9424-D53165043932}" destId="{F1DABE6E-F8F2-4453-9AF1-0A543F993768}" srcOrd="1" destOrd="0" parTransId="{B9579491-E72E-41C5-854B-F50C3EB1B30B}" sibTransId="{269CB045-857D-4765-8E43-81EB588E44DA}"/>
    <dgm:cxn modelId="{C9DFD94E-56E8-4223-9FCF-944361E752B0}" type="presOf" srcId="{9F967694-B9EF-45F7-AC9F-9806D8CB5482}" destId="{39C5E0B3-CFED-4E56-BF4D-C6EC42B08CA4}" srcOrd="0" destOrd="0" presId="urn:microsoft.com/office/officeart/2005/8/layout/hierarchy2"/>
    <dgm:cxn modelId="{E566904F-10A1-4C2F-AF80-8295BE1E30E1}" type="presOf" srcId="{476A2B4E-0CFD-4F03-9824-25789D527EDB}" destId="{F31A25FE-BE86-486C-8D07-460ABEC21614}" srcOrd="1" destOrd="0" presId="urn:microsoft.com/office/officeart/2005/8/layout/hierarchy2"/>
    <dgm:cxn modelId="{10B8D04F-41CA-493C-A8F5-61BC3C007EF7}" type="presOf" srcId="{3C6EA423-D64F-4DC7-B184-24C9BC3512E8}" destId="{37A89C3A-9A87-4C6E-A902-4A1633161A8E}" srcOrd="0" destOrd="0" presId="urn:microsoft.com/office/officeart/2005/8/layout/hierarchy2"/>
    <dgm:cxn modelId="{10C5A450-B983-42E7-AF7E-DE880BA03D8B}" type="presOf" srcId="{A1C6BA05-AD07-4670-B0CD-118E17FA1993}" destId="{AA97344C-E5D0-4014-8838-AABE32C20FFC}" srcOrd="0" destOrd="0" presId="urn:microsoft.com/office/officeart/2005/8/layout/hierarchy2"/>
    <dgm:cxn modelId="{EBA00D51-46B5-42FE-BAC5-9067F40AD1AA}" type="presOf" srcId="{883372AC-54A3-434D-B3FD-47B7FC1A2F94}" destId="{5368879E-2E80-4E68-922A-4CB5D72144A4}" srcOrd="0" destOrd="0" presId="urn:microsoft.com/office/officeart/2005/8/layout/hierarchy2"/>
    <dgm:cxn modelId="{B4327251-67A3-4E28-928A-7EC221042FA4}" type="presOf" srcId="{341C93D3-8A95-4DFB-AA9D-C38CA282C9E7}" destId="{135FC9EB-67E4-4ABF-BD8D-7522D07D395B}" srcOrd="0" destOrd="0" presId="urn:microsoft.com/office/officeart/2005/8/layout/hierarchy2"/>
    <dgm:cxn modelId="{5DF6B753-8AEC-45B1-812D-CBEF4E665B5B}" srcId="{1924ECD5-AA0E-4B54-9424-D53165043932}" destId="{A1C6BA05-AD07-4670-B0CD-118E17FA1993}" srcOrd="2" destOrd="0" parTransId="{423859FD-096E-4927-9390-25344E903FBF}" sibTransId="{249108A4-E90A-45F0-91DE-62B0931DD375}"/>
    <dgm:cxn modelId="{18397754-D3F6-44EE-A31F-322E0429E43C}" type="presOf" srcId="{BF6447A2-3917-466A-8BBF-187904A81840}" destId="{F6EB2A2A-B7CB-4743-93C7-1439D9B838BB}" srcOrd="0" destOrd="0" presId="urn:microsoft.com/office/officeart/2005/8/layout/hierarchy2"/>
    <dgm:cxn modelId="{18597B74-BD6F-4E0C-9228-202060007A96}" type="presOf" srcId="{B829E806-E11E-4BDA-8589-5EF437FD4FD6}" destId="{DEE655FD-1628-4DB1-96D4-7FCE90E5C127}" srcOrd="1" destOrd="0" presId="urn:microsoft.com/office/officeart/2005/8/layout/hierarchy2"/>
    <dgm:cxn modelId="{F812C254-ECB2-457A-B2DD-0DA61683069B}" srcId="{1924ECD5-AA0E-4B54-9424-D53165043932}" destId="{DE023E0B-5C31-4E35-A101-3DA3908C072F}" srcOrd="4" destOrd="0" parTransId="{967C17FD-B87B-4CD0-BD44-345E2E5D2EA3}" sibTransId="{8A9ACAAE-236A-4C50-8D2E-022C95250F55}"/>
    <dgm:cxn modelId="{D1404478-CB27-47DB-93AF-0FA38B23E72D}" type="presOf" srcId="{D7009F5C-9656-4E9C-B269-B880E0F0CD6C}" destId="{103791C9-8469-491B-96AF-D6FABCFF0997}" srcOrd="0" destOrd="0" presId="urn:microsoft.com/office/officeart/2005/8/layout/hierarchy2"/>
    <dgm:cxn modelId="{7117AE58-47CE-4D5A-8642-D4C6CB160D3B}" srcId="{1924ECD5-AA0E-4B54-9424-D53165043932}" destId="{10F04DDC-9425-470F-8153-E7CB032EC473}" srcOrd="5" destOrd="0" parTransId="{7CF047C5-7A21-4DCA-910B-CBEC1AA93BA9}" sibTransId="{5F84F869-E56B-4634-ABE7-790FDDE6A648}"/>
    <dgm:cxn modelId="{87291059-C0B4-4495-B758-063E78C1331D}" type="presOf" srcId="{5DF6C11B-377F-47FB-BC50-A7E3E32B7B43}" destId="{11E28B73-CFAD-4BBB-A008-CC1F386AEDE6}" srcOrd="0" destOrd="0" presId="urn:microsoft.com/office/officeart/2005/8/layout/hierarchy2"/>
    <dgm:cxn modelId="{3DF26C79-AD2C-4318-9E57-D6154CA43981}" type="presOf" srcId="{423859FD-096E-4927-9390-25344E903FBF}" destId="{45F67F7A-4A06-48B6-9809-4C8A811B62FF}" srcOrd="1" destOrd="0" presId="urn:microsoft.com/office/officeart/2005/8/layout/hierarchy2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E83BF77C-687B-491E-8B35-7C27AD7F0B69}" type="presOf" srcId="{BF950D71-5670-40D6-AC0F-099BAE4EAFCE}" destId="{0FF4B651-60BC-45A9-9B32-7B1023775CDB}" srcOrd="0" destOrd="0" presId="urn:microsoft.com/office/officeart/2005/8/layout/hierarchy2"/>
    <dgm:cxn modelId="{92E2BA82-D777-4CB8-9DEE-113D872EBD98}" type="presOf" srcId="{E5E79FCF-73DE-4917-B161-D2D920AE6114}" destId="{09E3F154-2A4A-4683-AA87-420DDFBC0657}" srcOrd="1" destOrd="0" presId="urn:microsoft.com/office/officeart/2005/8/layout/hierarchy2"/>
    <dgm:cxn modelId="{20FFB283-203E-4530-BFB2-DC006DE161FA}" type="presOf" srcId="{967C17FD-B87B-4CD0-BD44-345E2E5D2EA3}" destId="{8C712298-6B9D-436E-BFE2-A58E9E739EB4}" srcOrd="0" destOrd="0" presId="urn:microsoft.com/office/officeart/2005/8/layout/hierarchy2"/>
    <dgm:cxn modelId="{4AF8FD85-6E79-46BD-B9AD-15C5C36DE7A2}" type="presOf" srcId="{A98B9FA4-4126-4C91-AF71-10ACE11266DD}" destId="{C96E9C04-FBD1-4772-B263-2B3C0EF6A4AA}" srcOrd="0" destOrd="0" presId="urn:microsoft.com/office/officeart/2005/8/layout/hierarchy2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EC42BE88-B548-49E6-872E-DE9CF067780A}" type="presOf" srcId="{7CF047C5-7A21-4DCA-910B-CBEC1AA93BA9}" destId="{BC1D81C8-B099-47F2-B07A-82B8D68A6001}" srcOrd="0" destOrd="0" presId="urn:microsoft.com/office/officeart/2005/8/layout/hierarchy2"/>
    <dgm:cxn modelId="{C81E8C91-5EF5-45E9-ACD4-E449A9809B80}" srcId="{1924ECD5-AA0E-4B54-9424-D53165043932}" destId="{305846AD-47C4-463B-9DBE-6AA8AAAFD9CA}" srcOrd="3" destOrd="0" parTransId="{57A8CB2D-79BE-4C74-9A37-D6A913DE1B82}" sibTransId="{6A058D6F-D207-4F81-A3FF-D70611BE6534}"/>
    <dgm:cxn modelId="{1047E695-6C97-46AD-8DCA-7FA3784C6205}" srcId="{883372AC-54A3-434D-B3FD-47B7FC1A2F94}" destId="{1D75DDC8-EEF1-49FE-98B9-BC4622DC3AE8}" srcOrd="1" destOrd="0" parTransId="{D88A751F-AD3E-446A-AC38-7AFA6263DB0A}" sibTransId="{0F072DC2-97E0-42C6-BB3C-D2C321EF202A}"/>
    <dgm:cxn modelId="{2C568396-9ABB-4BCD-B239-144F3DDBA3EC}" srcId="{441C9BFF-8AD7-4827-90F5-60BEDCAF3705}" destId="{883372AC-54A3-434D-B3FD-47B7FC1A2F94}" srcOrd="9" destOrd="0" parTransId="{E5E79FCF-73DE-4917-B161-D2D920AE6114}" sibTransId="{17BA298D-1370-41B5-9B62-7081F499794F}"/>
    <dgm:cxn modelId="{A9501A97-0C20-4B32-B4FD-6E57482C06FF}" type="presOf" srcId="{785ADFEC-7668-46D6-9578-5377B24474CF}" destId="{AC7753CB-F883-40B6-BB5C-BA83E92BC55E}" srcOrd="0" destOrd="0" presId="urn:microsoft.com/office/officeart/2005/8/layout/hierarchy2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13986E99-14FD-4079-A8ED-3BF718718836}" type="presOf" srcId="{78DF4B16-5D45-477A-8964-F442889D3554}" destId="{B5C2E9F5-6F09-44C9-8680-D494592CAE60}" srcOrd="1" destOrd="0" presId="urn:microsoft.com/office/officeart/2005/8/layout/hierarchy2"/>
    <dgm:cxn modelId="{30A3539A-F72D-4CA3-9366-62A333DE6AA3}" type="presOf" srcId="{C64C22FD-D31D-4129-A644-EAC90AC2F0EF}" destId="{DF0001CD-E36D-4A2D-BF6D-7BD168840136}" srcOrd="1" destOrd="0" presId="urn:microsoft.com/office/officeart/2005/8/layout/hierarchy2"/>
    <dgm:cxn modelId="{3517AE9C-6628-4933-8CE6-0CA1EC7C87DD}" srcId="{441C9BFF-8AD7-4827-90F5-60BEDCAF3705}" destId="{347BA63F-6330-4E17-9091-C819304D8374}" srcOrd="6" destOrd="0" parTransId="{C64C22FD-D31D-4129-A644-EAC90AC2F0EF}" sibTransId="{36DAFF60-F4E1-4919-B05F-DD90C1E847D2}"/>
    <dgm:cxn modelId="{4E6F2EA1-CFBA-42A2-B39B-716DCB0351A9}" srcId="{883372AC-54A3-434D-B3FD-47B7FC1A2F94}" destId="{06D4AC17-67B1-4EEF-B1BB-B0ECE09E5C55}" srcOrd="0" destOrd="0" parTransId="{F1332BF6-B8C7-4DEA-BE82-35051DA5F48B}" sibTransId="{6FBF65EE-2A23-49C5-A93C-005CF8AA4457}"/>
    <dgm:cxn modelId="{2E27E4A2-1F8D-49F6-934D-F2F1CBF99B6A}" type="presOf" srcId="{3AD8B49B-CAD2-45C7-8BD2-E443686D8364}" destId="{FAE99F2D-4D06-4DE4-BF12-C93688A1E259}" srcOrd="1" destOrd="0" presId="urn:microsoft.com/office/officeart/2005/8/layout/hierarchy2"/>
    <dgm:cxn modelId="{3A24A7A4-3CE3-4880-86AF-A650AF8A73E4}" srcId="{441C9BFF-8AD7-4827-90F5-60BEDCAF3705}" destId="{D7009F5C-9656-4E9C-B269-B880E0F0CD6C}" srcOrd="1" destOrd="0" parTransId="{78DF4B16-5D45-477A-8964-F442889D3554}" sibTransId="{6BF38839-62B0-4FD1-9284-ECB1247460A0}"/>
    <dgm:cxn modelId="{7E7EDEA4-6763-40BA-82A3-4F093EFBF7FD}" srcId="{441C9BFF-8AD7-4827-90F5-60BEDCAF3705}" destId="{28ACC96C-DAEE-4690-912C-9633C398023B}" srcOrd="8" destOrd="0" parTransId="{B0804064-996B-41FA-9EBA-EC56EBF3506F}" sibTransId="{8AF9705A-3B07-4438-A2D1-1293791B0AE2}"/>
    <dgm:cxn modelId="{606889A7-C391-4260-A8D2-EF403B720D64}" type="presOf" srcId="{3930E226-FA6F-40B0-905E-754A21C6644C}" destId="{4D8A560A-FD74-4761-86EF-5EB8B6C5B349}" srcOrd="1" destOrd="0" presId="urn:microsoft.com/office/officeart/2005/8/layout/hierarchy2"/>
    <dgm:cxn modelId="{E510A7A7-A305-45F7-8F78-FACDE43197C0}" type="presOf" srcId="{332EBDA1-FC91-42DD-8C1E-2C7B445019B3}" destId="{6554C34C-9C59-4839-8491-2852BEC1AD45}" srcOrd="0" destOrd="0" presId="urn:microsoft.com/office/officeart/2005/8/layout/hierarchy2"/>
    <dgm:cxn modelId="{1C5B25A9-30D7-4B17-9077-AE5716562504}" srcId="{441C9BFF-8AD7-4827-90F5-60BEDCAF3705}" destId="{EB65517D-69B4-43D8-B5D7-51657BA54F8A}" srcOrd="5" destOrd="0" parTransId="{9F967694-B9EF-45F7-AC9F-9806D8CB5482}" sibTransId="{E544A564-370F-49E5-BAD7-5F5A2C41F0DB}"/>
    <dgm:cxn modelId="{C360D1A9-9733-4F49-9ED5-4E55D2439D07}" type="presOf" srcId="{EB65517D-69B4-43D8-B5D7-51657BA54F8A}" destId="{271F4EE3-041A-417E-86AA-2A20E744A409}" srcOrd="0" destOrd="0" presId="urn:microsoft.com/office/officeart/2005/8/layout/hierarchy2"/>
    <dgm:cxn modelId="{F41680AB-FA7B-4F0C-97BB-0C98FFEC8B89}" type="presOf" srcId="{C64C22FD-D31D-4129-A644-EAC90AC2F0EF}" destId="{12C9D8AB-E7E2-44A0-B4FC-AC98A3C782E3}" srcOrd="0" destOrd="0" presId="urn:microsoft.com/office/officeart/2005/8/layout/hierarchy2"/>
    <dgm:cxn modelId="{C06FF2AB-C95C-4BCB-BEE7-B74450B289D0}" type="presOf" srcId="{341C93D3-8A95-4DFB-AA9D-C38CA282C9E7}" destId="{53326395-1FA6-41BE-82C8-2A6B334FD61F}" srcOrd="1" destOrd="0" presId="urn:microsoft.com/office/officeart/2005/8/layout/hierarchy2"/>
    <dgm:cxn modelId="{A379DEAC-9ED6-46D7-BA90-0F0F0114656E}" srcId="{441C9BFF-8AD7-4827-90F5-60BEDCAF3705}" destId="{1924ECD5-AA0E-4B54-9424-D53165043932}" srcOrd="4" destOrd="0" parTransId="{3930E226-FA6F-40B0-905E-754A21C6644C}" sibTransId="{CBA63FA3-5470-4234-A511-234C76F1D9FA}"/>
    <dgm:cxn modelId="{FE934DB3-2662-4706-BAEA-B23BC0FBF2E9}" type="presOf" srcId="{AF051581-B2C4-4A22-B3E9-D040DD094A2F}" destId="{90C51F80-0C58-46F3-92F0-0154754F351F}" srcOrd="1" destOrd="0" presId="urn:microsoft.com/office/officeart/2005/8/layout/hierarchy2"/>
    <dgm:cxn modelId="{2E183BB4-EFA5-49B6-B5B6-B56931B30D56}" type="presOf" srcId="{441C9BFF-8AD7-4827-90F5-60BEDCAF3705}" destId="{7575A172-9F99-448E-AE5A-92FB43DC477E}" srcOrd="0" destOrd="0" presId="urn:microsoft.com/office/officeart/2005/8/layout/hierarchy2"/>
    <dgm:cxn modelId="{C77D98B5-5966-4F6B-9CE1-09FEEB2AAD30}" type="presOf" srcId="{44363CFA-628E-4026-88F3-8868490E44F8}" destId="{F9C3364A-13C5-47BA-8BB7-3B25E1C916C9}" srcOrd="0" destOrd="0" presId="urn:microsoft.com/office/officeart/2005/8/layout/hierarchy2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15F064B8-A919-4879-A0F7-C5FEAB2B009E}" type="presOf" srcId="{3930E226-FA6F-40B0-905E-754A21C6644C}" destId="{473DA149-B01E-4717-BDE3-8F55F87B4FD3}" srcOrd="0" destOrd="0" presId="urn:microsoft.com/office/officeart/2005/8/layout/hierarchy2"/>
    <dgm:cxn modelId="{D8EB9AB8-65B5-4F00-97D6-AC77A68B62FE}" srcId="{D7009F5C-9656-4E9C-B269-B880E0F0CD6C}" destId="{028C5DFA-CD08-425A-9808-BE49C21D580B}" srcOrd="0" destOrd="0" parTransId="{E8EB6F71-72ED-410E-A6D6-688CC4C8622F}" sibTransId="{EC8C1563-BCBD-4458-A64C-29451454356E}"/>
    <dgm:cxn modelId="{422EAABC-044F-4ADC-A921-8C308470E627}" type="presOf" srcId="{78DF4B16-5D45-477A-8964-F442889D3554}" destId="{27067C7C-FC86-4E67-9183-95EE3B98A204}" srcOrd="0" destOrd="0" presId="urn:microsoft.com/office/officeart/2005/8/layout/hierarchy2"/>
    <dgm:cxn modelId="{9476AEBD-5AFB-4A9E-862E-B150AABEEC6C}" type="presOf" srcId="{D88A751F-AD3E-446A-AC38-7AFA6263DB0A}" destId="{D086EB9A-9366-4275-9D90-B97B61C17427}" srcOrd="0" destOrd="0" presId="urn:microsoft.com/office/officeart/2005/8/layout/hierarchy2"/>
    <dgm:cxn modelId="{D326EDC0-02AB-4EC4-B3D5-C61BAA25637C}" type="presOf" srcId="{42168C56-2F22-4C47-AD41-80714FFDE7B7}" destId="{5F03EFED-E26A-463D-AB17-10FDA3A40EDF}" srcOrd="0" destOrd="0" presId="urn:microsoft.com/office/officeart/2005/8/layout/hierarchy2"/>
    <dgm:cxn modelId="{5B683AC2-CD25-420D-830D-2FE4409A0AAB}" type="presOf" srcId="{D672805F-D531-46CA-8240-38805655CA82}" destId="{5BE8BF4C-923D-427A-BEFD-81C08183B908}" srcOrd="1" destOrd="0" presId="urn:microsoft.com/office/officeart/2005/8/layout/hierarchy2"/>
    <dgm:cxn modelId="{75B451C6-63EE-4F60-A70F-AA00C9EA4D19}" type="presOf" srcId="{197668C4-8212-48B8-A54E-73002176A9B9}" destId="{91413382-3271-47B9-A294-291C47788DDE}" srcOrd="0" destOrd="0" presId="urn:microsoft.com/office/officeart/2005/8/layout/hierarchy2"/>
    <dgm:cxn modelId="{C24887C6-F34C-4CA2-99BD-2437DDEB2607}" type="presOf" srcId="{B829E806-E11E-4BDA-8589-5EF437FD4FD6}" destId="{212B2C79-9789-418A-930F-FFDE49B7E48D}" srcOrd="0" destOrd="0" presId="urn:microsoft.com/office/officeart/2005/8/layout/hierarchy2"/>
    <dgm:cxn modelId="{83B220C9-575D-4410-9866-5F5B448BA45A}" srcId="{441C9BFF-8AD7-4827-90F5-60BEDCAF3705}" destId="{98DE5844-EBFB-4ECB-843E-1E3C116CD0A7}" srcOrd="2" destOrd="0" parTransId="{B829E806-E11E-4BDA-8589-5EF437FD4FD6}" sibTransId="{964986D0-5530-46C8-8F61-2A4F7C778AD2}"/>
    <dgm:cxn modelId="{5C61F0CC-28A0-44A5-95B7-A2716234C516}" type="presOf" srcId="{E8EB6F71-72ED-410E-A6D6-688CC4C8622F}" destId="{30A9F46C-FFB9-4F00-A098-6F5DA74C7637}" srcOrd="1" destOrd="0" presId="urn:microsoft.com/office/officeart/2005/8/layout/hierarchy2"/>
    <dgm:cxn modelId="{C86340CD-194F-4541-A0E1-89EB21CA5ACD}" type="presOf" srcId="{F1332BF6-B8C7-4DEA-BE82-35051DA5F48B}" destId="{75C9CCF0-4D88-4D36-AF1F-9D292B4F019C}" srcOrd="1" destOrd="0" presId="urn:microsoft.com/office/officeart/2005/8/layout/hierarchy2"/>
    <dgm:cxn modelId="{7D58F5CE-EBF9-4EC0-B95B-31F4B2CD2A4B}" type="presOf" srcId="{28ACC96C-DAEE-4690-912C-9633C398023B}" destId="{B06B5877-B8A7-47D8-9D2A-18EC02EC0CCC}" srcOrd="0" destOrd="0" presId="urn:microsoft.com/office/officeart/2005/8/layout/hierarchy2"/>
    <dgm:cxn modelId="{F4BCE7D1-8338-4A62-9DF1-33BFDFAB733E}" type="presOf" srcId="{B0804064-996B-41FA-9EBA-EC56EBF3506F}" destId="{2DC71E7E-A9AC-4280-9C27-72E8AC8F1854}" srcOrd="1" destOrd="0" presId="urn:microsoft.com/office/officeart/2005/8/layout/hierarchy2"/>
    <dgm:cxn modelId="{B8B8DAD8-4B10-40F0-8ED3-14035B5F0F4D}" srcId="{441C9BFF-8AD7-4827-90F5-60BEDCAF3705}" destId="{A48100E6-84E1-4E3F-8C93-442D7A1A23CC}" srcOrd="7" destOrd="0" parTransId="{476A2B4E-0CFD-4F03-9824-25789D527EDB}" sibTransId="{60462F65-71B6-4ECE-9B21-6A15610060E9}"/>
    <dgm:cxn modelId="{902876D9-9133-4A48-8398-C7CAAFB05485}" srcId="{28ACC96C-DAEE-4690-912C-9633C398023B}" destId="{197668C4-8212-48B8-A54E-73002176A9B9}" srcOrd="0" destOrd="0" parTransId="{AD5EE0EA-60D1-43DE-980D-E1501EFCEDE7}" sibTransId="{ABDB2C2B-782E-4029-89BE-6E5CBB30B114}"/>
    <dgm:cxn modelId="{532AACDA-8B8A-46CA-A1F4-EBC6D481DD33}" type="presOf" srcId="{AF051581-B2C4-4A22-B3E9-D040DD094A2F}" destId="{F3D8227B-C481-4F68-B984-041A513F0F2F}" srcOrd="0" destOrd="0" presId="urn:microsoft.com/office/officeart/2005/8/layout/hierarchy2"/>
    <dgm:cxn modelId="{C84BA5DB-988F-46EF-BEFA-28128FD963A9}" type="presOf" srcId="{7EB6568E-DE68-41D0-B072-2D0DA56F4F15}" destId="{0FEA2678-CA15-40EC-97F4-BD4307BF2C62}" srcOrd="0" destOrd="0" presId="urn:microsoft.com/office/officeart/2005/8/layout/hierarchy2"/>
    <dgm:cxn modelId="{D0950DDF-6009-402E-B9FB-DA9F26AE1CB6}" type="presOf" srcId="{E8EB6F71-72ED-410E-A6D6-688CC4C8622F}" destId="{253A9353-D51D-4340-9A0B-0B803298AA5F}" srcOrd="0" destOrd="0" presId="urn:microsoft.com/office/officeart/2005/8/layout/hierarchy2"/>
    <dgm:cxn modelId="{374F36DF-6662-4F92-91D9-3C41AFDDBB98}" srcId="{4DE3A42A-E3CE-4E99-83D9-D1A6756B3CB9}" destId="{795061A3-2B93-41B7-8CB3-D2EA827D06F1}" srcOrd="1" destOrd="0" parTransId="{AF051581-B2C4-4A22-B3E9-D040DD094A2F}" sibTransId="{A5E25A6B-6ACF-4370-BC1D-916D50C4DBFB}"/>
    <dgm:cxn modelId="{270843DF-8975-4559-9636-228D47AC8E43}" type="presOf" srcId="{42168C56-2F22-4C47-AD41-80714FFDE7B7}" destId="{24E595D0-FB9E-4FF5-AB08-9E1C975D41DD}" srcOrd="1" destOrd="0" presId="urn:microsoft.com/office/officeart/2005/8/layout/hierarchy2"/>
    <dgm:cxn modelId="{401E06E0-8FD0-4939-89D0-C22DF9CCD9DD}" type="presOf" srcId="{7EB6568E-DE68-41D0-B072-2D0DA56F4F15}" destId="{62EE0031-6C01-48D4-901C-617B43EEBFFD}" srcOrd="1" destOrd="0" presId="urn:microsoft.com/office/officeart/2005/8/layout/hierarchy2"/>
    <dgm:cxn modelId="{C3E1A0E1-7EDE-4831-A677-E7AC915DABBD}" type="presOf" srcId="{1D75DDC8-EEF1-49FE-98B9-BC4622DC3AE8}" destId="{7A110442-8E3A-4338-A085-AFDB500164A6}" srcOrd="0" destOrd="0" presId="urn:microsoft.com/office/officeart/2005/8/layout/hierarchy2"/>
    <dgm:cxn modelId="{10B32BE2-2628-4D7E-A225-9692CF3A3996}" type="presOf" srcId="{AD5EE0EA-60D1-43DE-980D-E1501EFCEDE7}" destId="{25FC7CE5-32D4-4442-A335-F18D74AF384E}" srcOrd="0" destOrd="0" presId="urn:microsoft.com/office/officeart/2005/8/layout/hierarchy2"/>
    <dgm:cxn modelId="{F1AB95E6-6B53-4D05-BB30-F9E3DE402137}" type="presOf" srcId="{10948DB9-C87A-4CB4-AA25-2159E53038FA}" destId="{607D34BA-412C-4B85-BA67-89E2C4841B21}" srcOrd="0" destOrd="0" presId="urn:microsoft.com/office/officeart/2005/8/layout/hierarchy2"/>
    <dgm:cxn modelId="{A7E5B9E7-435F-412E-994E-042677F66A38}" srcId="{1924ECD5-AA0E-4B54-9424-D53165043932}" destId="{3C6EA423-D64F-4DC7-B184-24C9BC3512E8}" srcOrd="0" destOrd="0" parTransId="{BF950D71-5670-40D6-AC0F-099BAE4EAFCE}" sibTransId="{172DF7D6-467F-45FD-9576-96B3C7081EEA}"/>
    <dgm:cxn modelId="{AF4B81EB-42EF-4D72-901C-F67CEF2168BC}" type="presOf" srcId="{A48100E6-84E1-4E3F-8C93-442D7A1A23CC}" destId="{AFEA1595-814A-4ABA-8FAA-8F8A3E1384F4}" srcOrd="0" destOrd="0" presId="urn:microsoft.com/office/officeart/2005/8/layout/hierarchy2"/>
    <dgm:cxn modelId="{4FDFA2ED-B79E-47AF-A7D1-362FF3E41002}" srcId="{28ACC96C-DAEE-4690-912C-9633C398023B}" destId="{5DF6C11B-377F-47FB-BC50-A7E3E32B7B43}" srcOrd="1" destOrd="0" parTransId="{D672805F-D531-46CA-8240-38805655CA82}" sibTransId="{02CB11EC-9DE7-441C-B4FD-6C7BD018BCA0}"/>
    <dgm:cxn modelId="{325B53EE-3547-4EBC-89DF-19E405B621F3}" type="presOf" srcId="{10F04DDC-9425-470F-8153-E7CB032EC473}" destId="{B26068F5-AA96-45E5-9772-412588FC5102}" srcOrd="0" destOrd="0" presId="urn:microsoft.com/office/officeart/2005/8/layout/hierarchy2"/>
    <dgm:cxn modelId="{DB45CCF1-A358-409F-88E6-3AFEDE7F15EA}" type="presOf" srcId="{476A2B4E-0CFD-4F03-9824-25789D527EDB}" destId="{D8B2AAA4-E60A-4753-B86F-A44BEA1FA979}" srcOrd="0" destOrd="0" presId="urn:microsoft.com/office/officeart/2005/8/layout/hierarchy2"/>
    <dgm:cxn modelId="{2EF734F4-DB77-4401-BCD3-5D0F545306AE}" type="presOf" srcId="{3AD8B49B-CAD2-45C7-8BD2-E443686D8364}" destId="{01AAAF48-2C57-4A31-B328-E9A33D27560A}" srcOrd="0" destOrd="0" presId="urn:microsoft.com/office/officeart/2005/8/layout/hierarchy2"/>
    <dgm:cxn modelId="{669F54F7-0E66-45C2-9306-413BDCDAB5FE}" type="presOf" srcId="{E5E79FCF-73DE-4917-B161-D2D920AE6114}" destId="{91611C84-6F69-442A-BE8E-E60883D3992E}" srcOrd="0" destOrd="0" presId="urn:microsoft.com/office/officeart/2005/8/layout/hierarchy2"/>
    <dgm:cxn modelId="{25901FF8-105A-48AD-880F-96F8634DEAFD}" type="presOf" srcId="{0ED2AB80-1B48-415F-BD87-852714594E12}" destId="{EA4EB2B3-90DD-478B-AE18-AD42BA736822}" srcOrd="0" destOrd="0" presId="urn:microsoft.com/office/officeart/2005/8/layout/hierarchy2"/>
    <dgm:cxn modelId="{B301C5F8-EE0B-4948-A763-E6B7BC16C20E}" type="presOf" srcId="{028C5DFA-CD08-425A-9808-BE49C21D580B}" destId="{13D4FB75-0685-4A82-94FD-A244C8E613D4}" srcOrd="0" destOrd="0" presId="urn:microsoft.com/office/officeart/2005/8/layout/hierarchy2"/>
    <dgm:cxn modelId="{719804FB-D49B-4C65-BC61-5CD0F7789CA5}" srcId="{1924ECD5-AA0E-4B54-9424-D53165043932}" destId="{10948DB9-C87A-4CB4-AA25-2159E53038FA}" srcOrd="6" destOrd="0" parTransId="{341C93D3-8A95-4DFB-AA9D-C38CA282C9E7}" sibTransId="{87270465-EDA7-4083-84B6-95D5BD538DDB}"/>
    <dgm:cxn modelId="{873CC4B6-ED5C-44C4-AF3F-E22C760E24EE}" type="presParOf" srcId="{DEC2F5EE-E3CD-4D7B-B1CF-579700B998A6}" destId="{C50DF23E-2C78-40EE-BB78-7BCAD7D9BE44}" srcOrd="0" destOrd="0" presId="urn:microsoft.com/office/officeart/2005/8/layout/hierarchy2"/>
    <dgm:cxn modelId="{39959F55-A7CE-49D6-8F85-23304D2DF36A}" type="presParOf" srcId="{C50DF23E-2C78-40EE-BB78-7BCAD7D9BE44}" destId="{7575A172-9F99-448E-AE5A-92FB43DC477E}" srcOrd="0" destOrd="0" presId="urn:microsoft.com/office/officeart/2005/8/layout/hierarchy2"/>
    <dgm:cxn modelId="{B11CAB7A-DDFB-4F33-973E-850D70A7B24A}" type="presParOf" srcId="{C50DF23E-2C78-40EE-BB78-7BCAD7D9BE44}" destId="{26F838D1-66AD-4EC9-90A6-1C1E97C18AFF}" srcOrd="1" destOrd="0" presId="urn:microsoft.com/office/officeart/2005/8/layout/hierarchy2"/>
    <dgm:cxn modelId="{B36C1EDA-D0D7-429D-92CC-99AD4D0F4C55}" type="presParOf" srcId="{26F838D1-66AD-4EC9-90A6-1C1E97C18AFF}" destId="{6C10326B-21D1-4C26-9233-3BC7699D8FAF}" srcOrd="0" destOrd="0" presId="urn:microsoft.com/office/officeart/2005/8/layout/hierarchy2"/>
    <dgm:cxn modelId="{79F7EA64-A35C-4A31-8F29-12A4358D5378}" type="presParOf" srcId="{6C10326B-21D1-4C26-9233-3BC7699D8FAF}" destId="{0D5A4EF9-6E1B-48C5-A913-DA6986D8DD69}" srcOrd="0" destOrd="0" presId="urn:microsoft.com/office/officeart/2005/8/layout/hierarchy2"/>
    <dgm:cxn modelId="{F511C671-8ABE-4C6F-885F-639B0A1A8D7F}" type="presParOf" srcId="{26F838D1-66AD-4EC9-90A6-1C1E97C18AFF}" destId="{1FC1D872-069C-4FE8-B551-68AE1F3C6B1C}" srcOrd="1" destOrd="0" presId="urn:microsoft.com/office/officeart/2005/8/layout/hierarchy2"/>
    <dgm:cxn modelId="{BFD59B02-52A0-4459-A380-D5CC1F809C39}" type="presParOf" srcId="{1FC1D872-069C-4FE8-B551-68AE1F3C6B1C}" destId="{D7DA86D3-ABEF-4E87-A432-FADC0ECC9688}" srcOrd="0" destOrd="0" presId="urn:microsoft.com/office/officeart/2005/8/layout/hierarchy2"/>
    <dgm:cxn modelId="{C07341FC-DB04-4CA6-BE00-E97B323594C6}" type="presParOf" srcId="{1FC1D872-069C-4FE8-B551-68AE1F3C6B1C}" destId="{5B7AD95A-52EF-47A6-9140-E241BB99130B}" srcOrd="1" destOrd="0" presId="urn:microsoft.com/office/officeart/2005/8/layout/hierarchy2"/>
    <dgm:cxn modelId="{314C3F5B-8312-4AF4-8E58-FAA8BAB76403}" type="presParOf" srcId="{26F838D1-66AD-4EC9-90A6-1C1E97C18AFF}" destId="{27067C7C-FC86-4E67-9183-95EE3B98A204}" srcOrd="2" destOrd="0" presId="urn:microsoft.com/office/officeart/2005/8/layout/hierarchy2"/>
    <dgm:cxn modelId="{F0A17766-A297-4667-B22C-B69F21372508}" type="presParOf" srcId="{27067C7C-FC86-4E67-9183-95EE3B98A204}" destId="{B5C2E9F5-6F09-44C9-8680-D494592CAE60}" srcOrd="0" destOrd="0" presId="urn:microsoft.com/office/officeart/2005/8/layout/hierarchy2"/>
    <dgm:cxn modelId="{FB513A2F-4F65-4533-AD09-DAB4F93C72DE}" type="presParOf" srcId="{26F838D1-66AD-4EC9-90A6-1C1E97C18AFF}" destId="{0F1A15A5-F009-4E2D-A146-5167853892D9}" srcOrd="3" destOrd="0" presId="urn:microsoft.com/office/officeart/2005/8/layout/hierarchy2"/>
    <dgm:cxn modelId="{57BD16D3-B45F-4C5B-94AC-98CE54CBB23C}" type="presParOf" srcId="{0F1A15A5-F009-4E2D-A146-5167853892D9}" destId="{103791C9-8469-491B-96AF-D6FABCFF0997}" srcOrd="0" destOrd="0" presId="urn:microsoft.com/office/officeart/2005/8/layout/hierarchy2"/>
    <dgm:cxn modelId="{EC955EEB-6DA2-453C-B74A-7A7BFE390C04}" type="presParOf" srcId="{0F1A15A5-F009-4E2D-A146-5167853892D9}" destId="{2253E77B-16C4-4E5E-9038-655736C61ACA}" srcOrd="1" destOrd="0" presId="urn:microsoft.com/office/officeart/2005/8/layout/hierarchy2"/>
    <dgm:cxn modelId="{3C669481-F25B-41FD-A936-DC6A6023516D}" type="presParOf" srcId="{2253E77B-16C4-4E5E-9038-655736C61ACA}" destId="{253A9353-D51D-4340-9A0B-0B803298AA5F}" srcOrd="0" destOrd="0" presId="urn:microsoft.com/office/officeart/2005/8/layout/hierarchy2"/>
    <dgm:cxn modelId="{71F3F26D-03E8-45B1-A4DC-BD94046B5765}" type="presParOf" srcId="{253A9353-D51D-4340-9A0B-0B803298AA5F}" destId="{30A9F46C-FFB9-4F00-A098-6F5DA74C7637}" srcOrd="0" destOrd="0" presId="urn:microsoft.com/office/officeart/2005/8/layout/hierarchy2"/>
    <dgm:cxn modelId="{447263D2-A06A-4A94-BEF3-BEB2170775D6}" type="presParOf" srcId="{2253E77B-16C4-4E5E-9038-655736C61ACA}" destId="{862F63D0-5126-4210-A00A-F854E4EFB6D8}" srcOrd="1" destOrd="0" presId="urn:microsoft.com/office/officeart/2005/8/layout/hierarchy2"/>
    <dgm:cxn modelId="{AA767B3D-5BA8-4D5D-B5A6-225CD9F59869}" type="presParOf" srcId="{862F63D0-5126-4210-A00A-F854E4EFB6D8}" destId="{13D4FB75-0685-4A82-94FD-A244C8E613D4}" srcOrd="0" destOrd="0" presId="urn:microsoft.com/office/officeart/2005/8/layout/hierarchy2"/>
    <dgm:cxn modelId="{EB9B97D2-82C3-4184-A72F-DBD302AFAE77}" type="presParOf" srcId="{862F63D0-5126-4210-A00A-F854E4EFB6D8}" destId="{1B0D70C7-7437-4203-825B-E03B641CBD46}" srcOrd="1" destOrd="0" presId="urn:microsoft.com/office/officeart/2005/8/layout/hierarchy2"/>
    <dgm:cxn modelId="{60199F55-0580-4ACC-A386-FAF673DC4A55}" type="presParOf" srcId="{26F838D1-66AD-4EC9-90A6-1C1E97C18AFF}" destId="{212B2C79-9789-418A-930F-FFDE49B7E48D}" srcOrd="4" destOrd="0" presId="urn:microsoft.com/office/officeart/2005/8/layout/hierarchy2"/>
    <dgm:cxn modelId="{FB851384-9661-4EFD-A682-6B74C8634DE5}" type="presParOf" srcId="{212B2C79-9789-418A-930F-FFDE49B7E48D}" destId="{DEE655FD-1628-4DB1-96D4-7FCE90E5C127}" srcOrd="0" destOrd="0" presId="urn:microsoft.com/office/officeart/2005/8/layout/hierarchy2"/>
    <dgm:cxn modelId="{6CF4FFB6-6A18-4E70-8530-42E06153993E}" type="presParOf" srcId="{26F838D1-66AD-4EC9-90A6-1C1E97C18AFF}" destId="{07874708-EE43-4086-A906-E4E72267201B}" srcOrd="5" destOrd="0" presId="urn:microsoft.com/office/officeart/2005/8/layout/hierarchy2"/>
    <dgm:cxn modelId="{EB802B0B-E662-4E43-B54F-00D6B08E5106}" type="presParOf" srcId="{07874708-EE43-4086-A906-E4E72267201B}" destId="{286A7A12-60D4-47CD-B68D-EF171A423C08}" srcOrd="0" destOrd="0" presId="urn:microsoft.com/office/officeart/2005/8/layout/hierarchy2"/>
    <dgm:cxn modelId="{7DD53247-2D34-4233-AA50-28866127D059}" type="presParOf" srcId="{07874708-EE43-4086-A906-E4E72267201B}" destId="{8536487C-39E9-49B3-92A9-654D102FFC7F}" srcOrd="1" destOrd="0" presId="urn:microsoft.com/office/officeart/2005/8/layout/hierarchy2"/>
    <dgm:cxn modelId="{7212DE13-2800-4642-BD7C-384089A5F6C0}" type="presParOf" srcId="{8536487C-39E9-49B3-92A9-654D102FFC7F}" destId="{C188F7D5-2228-4D2A-BF64-C8ACD1FEA7E1}" srcOrd="0" destOrd="0" presId="urn:microsoft.com/office/officeart/2005/8/layout/hierarchy2"/>
    <dgm:cxn modelId="{530876AF-7B53-4439-9DAF-6B47A1225045}" type="presParOf" srcId="{C188F7D5-2228-4D2A-BF64-C8ACD1FEA7E1}" destId="{92D90D00-AF98-4698-B612-FD27495A2153}" srcOrd="0" destOrd="0" presId="urn:microsoft.com/office/officeart/2005/8/layout/hierarchy2"/>
    <dgm:cxn modelId="{242BF5BC-D77F-4113-A6BF-84E677A9A03C}" type="presParOf" srcId="{8536487C-39E9-49B3-92A9-654D102FFC7F}" destId="{FA37ADEC-4003-46FF-8C31-0D7AAABFBADB}" srcOrd="1" destOrd="0" presId="urn:microsoft.com/office/officeart/2005/8/layout/hierarchy2"/>
    <dgm:cxn modelId="{5B3BEEB4-AEBA-410D-9904-1A79458BD6F6}" type="presParOf" srcId="{FA37ADEC-4003-46FF-8C31-0D7AAABFBADB}" destId="{6554C34C-9C59-4839-8491-2852BEC1AD45}" srcOrd="0" destOrd="0" presId="urn:microsoft.com/office/officeart/2005/8/layout/hierarchy2"/>
    <dgm:cxn modelId="{31ED9B64-DACA-4B4F-A2E2-1094B34E21A5}" type="presParOf" srcId="{FA37ADEC-4003-46FF-8C31-0D7AAABFBADB}" destId="{0C36053D-03DF-4653-BD02-AF47BFD5D90B}" srcOrd="1" destOrd="0" presId="urn:microsoft.com/office/officeart/2005/8/layout/hierarchy2"/>
    <dgm:cxn modelId="{3B8341C6-78F2-4260-B1AF-201E37A7F7D1}" type="presParOf" srcId="{26F838D1-66AD-4EC9-90A6-1C1E97C18AFF}" destId="{C96E9C04-FBD1-4772-B263-2B3C0EF6A4AA}" srcOrd="6" destOrd="0" presId="urn:microsoft.com/office/officeart/2005/8/layout/hierarchy2"/>
    <dgm:cxn modelId="{F6A2FEC4-B664-4400-B226-6DA75697CB68}" type="presParOf" srcId="{C96E9C04-FBD1-4772-B263-2B3C0EF6A4AA}" destId="{7F1E5779-795E-4D86-B65E-5D561EA238D1}" srcOrd="0" destOrd="0" presId="urn:microsoft.com/office/officeart/2005/8/layout/hierarchy2"/>
    <dgm:cxn modelId="{3DEBF594-6BE2-43AC-8C24-2A727AA9159F}" type="presParOf" srcId="{26F838D1-66AD-4EC9-90A6-1C1E97C18AFF}" destId="{D7D826FF-00F0-44AE-8807-4D8B1D18D86C}" srcOrd="7" destOrd="0" presId="urn:microsoft.com/office/officeart/2005/8/layout/hierarchy2"/>
    <dgm:cxn modelId="{91BDD576-AB41-4E07-8B59-687A665CBE35}" type="presParOf" srcId="{D7D826FF-00F0-44AE-8807-4D8B1D18D86C}" destId="{F9C3364A-13C5-47BA-8BB7-3B25E1C916C9}" srcOrd="0" destOrd="0" presId="urn:microsoft.com/office/officeart/2005/8/layout/hierarchy2"/>
    <dgm:cxn modelId="{0BF1C255-7C18-43F4-BD80-35D4EC693090}" type="presParOf" srcId="{D7D826FF-00F0-44AE-8807-4D8B1D18D86C}" destId="{1864E60F-18FF-44DC-96C0-E3747B9E346A}" srcOrd="1" destOrd="0" presId="urn:microsoft.com/office/officeart/2005/8/layout/hierarchy2"/>
    <dgm:cxn modelId="{EE0A92D2-56BB-4C59-A40B-4E970C4E8EA9}" type="presParOf" srcId="{26F838D1-66AD-4EC9-90A6-1C1E97C18AFF}" destId="{473DA149-B01E-4717-BDE3-8F55F87B4FD3}" srcOrd="8" destOrd="0" presId="urn:microsoft.com/office/officeart/2005/8/layout/hierarchy2"/>
    <dgm:cxn modelId="{BC23C806-0A01-48C6-82C3-761D70067C5E}" type="presParOf" srcId="{473DA149-B01E-4717-BDE3-8F55F87B4FD3}" destId="{4D8A560A-FD74-4761-86EF-5EB8B6C5B349}" srcOrd="0" destOrd="0" presId="urn:microsoft.com/office/officeart/2005/8/layout/hierarchy2"/>
    <dgm:cxn modelId="{169201F7-A36F-40B7-A55B-04A172BCEBAC}" type="presParOf" srcId="{26F838D1-66AD-4EC9-90A6-1C1E97C18AFF}" destId="{0B97766E-230A-4A74-A7A4-8843BEFF5184}" srcOrd="9" destOrd="0" presId="urn:microsoft.com/office/officeart/2005/8/layout/hierarchy2"/>
    <dgm:cxn modelId="{CA20B0A0-9219-4637-849C-F92519B83413}" type="presParOf" srcId="{0B97766E-230A-4A74-A7A4-8843BEFF5184}" destId="{E3EBCE22-10C3-4D1B-B660-1DC78E3C499C}" srcOrd="0" destOrd="0" presId="urn:microsoft.com/office/officeart/2005/8/layout/hierarchy2"/>
    <dgm:cxn modelId="{CA611D4F-BAB5-4535-8D93-376C9526764B}" type="presParOf" srcId="{0B97766E-230A-4A74-A7A4-8843BEFF5184}" destId="{B8A58B79-0668-47A3-BE22-BA0DA428806E}" srcOrd="1" destOrd="0" presId="urn:microsoft.com/office/officeart/2005/8/layout/hierarchy2"/>
    <dgm:cxn modelId="{C5F5D318-FF42-4483-A01F-1B1DD5CEEE78}" type="presParOf" srcId="{B8A58B79-0668-47A3-BE22-BA0DA428806E}" destId="{0FF4B651-60BC-45A9-9B32-7B1023775CDB}" srcOrd="0" destOrd="0" presId="urn:microsoft.com/office/officeart/2005/8/layout/hierarchy2"/>
    <dgm:cxn modelId="{6C52DAD4-ADE7-4DF6-B615-47D4A0A968CE}" type="presParOf" srcId="{0FF4B651-60BC-45A9-9B32-7B1023775CDB}" destId="{3071578A-279D-4516-84DF-019556F063A9}" srcOrd="0" destOrd="0" presId="urn:microsoft.com/office/officeart/2005/8/layout/hierarchy2"/>
    <dgm:cxn modelId="{EF8504F9-B5C2-46D2-8A6E-C050078FEA2C}" type="presParOf" srcId="{B8A58B79-0668-47A3-BE22-BA0DA428806E}" destId="{CC971D3D-9F3B-43B4-81D2-2371F0369B60}" srcOrd="1" destOrd="0" presId="urn:microsoft.com/office/officeart/2005/8/layout/hierarchy2"/>
    <dgm:cxn modelId="{90584628-4013-4359-9996-F7C28E0FB0FB}" type="presParOf" srcId="{CC971D3D-9F3B-43B4-81D2-2371F0369B60}" destId="{37A89C3A-9A87-4C6E-A902-4A1633161A8E}" srcOrd="0" destOrd="0" presId="urn:microsoft.com/office/officeart/2005/8/layout/hierarchy2"/>
    <dgm:cxn modelId="{01854504-4873-4187-838D-895C2D11F417}" type="presParOf" srcId="{CC971D3D-9F3B-43B4-81D2-2371F0369B60}" destId="{1544A702-FBA5-4E8A-A914-AD90388E7618}" srcOrd="1" destOrd="0" presId="urn:microsoft.com/office/officeart/2005/8/layout/hierarchy2"/>
    <dgm:cxn modelId="{290D677A-B820-4384-9B58-C74AEDB6107F}" type="presParOf" srcId="{B8A58B79-0668-47A3-BE22-BA0DA428806E}" destId="{7B78AD0B-0F14-4EB3-9761-C5899ADE071A}" srcOrd="2" destOrd="0" presId="urn:microsoft.com/office/officeart/2005/8/layout/hierarchy2"/>
    <dgm:cxn modelId="{BD3AD2D9-0E58-43D4-8E4D-F4ECAA385453}" type="presParOf" srcId="{7B78AD0B-0F14-4EB3-9761-C5899ADE071A}" destId="{8B179800-541D-4D18-9A6D-360FD0D90341}" srcOrd="0" destOrd="0" presId="urn:microsoft.com/office/officeart/2005/8/layout/hierarchy2"/>
    <dgm:cxn modelId="{0EE1FBAB-37AB-475E-88B6-E2DDF97513A5}" type="presParOf" srcId="{B8A58B79-0668-47A3-BE22-BA0DA428806E}" destId="{B1EAE0FB-5298-4A72-9280-A1F7D3A9CAEF}" srcOrd="3" destOrd="0" presId="urn:microsoft.com/office/officeart/2005/8/layout/hierarchy2"/>
    <dgm:cxn modelId="{0FB8BD20-7FAD-4ADF-A80F-8A2F174B6DA6}" type="presParOf" srcId="{B1EAE0FB-5298-4A72-9280-A1F7D3A9CAEF}" destId="{4059EFC5-DB18-4D53-9C14-CD82C7978762}" srcOrd="0" destOrd="0" presId="urn:microsoft.com/office/officeart/2005/8/layout/hierarchy2"/>
    <dgm:cxn modelId="{F829BA29-83AD-416B-87A7-05B8461AD6A7}" type="presParOf" srcId="{B1EAE0FB-5298-4A72-9280-A1F7D3A9CAEF}" destId="{E0A9BACF-05AB-4C4B-98A7-76B313BC3B2C}" srcOrd="1" destOrd="0" presId="urn:microsoft.com/office/officeart/2005/8/layout/hierarchy2"/>
    <dgm:cxn modelId="{06DF1D8A-5FE8-40ED-A5B1-E662D8154710}" type="presParOf" srcId="{B8A58B79-0668-47A3-BE22-BA0DA428806E}" destId="{A043BA73-9C32-449E-A08A-66642C2C4ACE}" srcOrd="4" destOrd="0" presId="urn:microsoft.com/office/officeart/2005/8/layout/hierarchy2"/>
    <dgm:cxn modelId="{00A73A83-668E-40C4-BD5E-1D6667158B6D}" type="presParOf" srcId="{A043BA73-9C32-449E-A08A-66642C2C4ACE}" destId="{45F67F7A-4A06-48B6-9809-4C8A811B62FF}" srcOrd="0" destOrd="0" presId="urn:microsoft.com/office/officeart/2005/8/layout/hierarchy2"/>
    <dgm:cxn modelId="{5A54D01C-2273-43F1-9F9B-BF47D305C762}" type="presParOf" srcId="{B8A58B79-0668-47A3-BE22-BA0DA428806E}" destId="{9AF08F2D-7AB9-480E-B61F-735F5944F583}" srcOrd="5" destOrd="0" presId="urn:microsoft.com/office/officeart/2005/8/layout/hierarchy2"/>
    <dgm:cxn modelId="{A5381336-1A85-406F-BBDF-387E26379D27}" type="presParOf" srcId="{9AF08F2D-7AB9-480E-B61F-735F5944F583}" destId="{AA97344C-E5D0-4014-8838-AABE32C20FFC}" srcOrd="0" destOrd="0" presId="urn:microsoft.com/office/officeart/2005/8/layout/hierarchy2"/>
    <dgm:cxn modelId="{7B6E900C-1760-4EA3-BB79-86707C395897}" type="presParOf" srcId="{9AF08F2D-7AB9-480E-B61F-735F5944F583}" destId="{6689C0E2-883E-4D10-B270-45B0A290E14D}" srcOrd="1" destOrd="0" presId="urn:microsoft.com/office/officeart/2005/8/layout/hierarchy2"/>
    <dgm:cxn modelId="{BF1439DE-F096-4614-9B0C-E98EEC4B5154}" type="presParOf" srcId="{B8A58B79-0668-47A3-BE22-BA0DA428806E}" destId="{1FA8DDB4-E02A-4A22-81DB-AA8FC2F74117}" srcOrd="6" destOrd="0" presId="urn:microsoft.com/office/officeart/2005/8/layout/hierarchy2"/>
    <dgm:cxn modelId="{E9B3EFD5-96CF-461F-B66C-E25B6CDB05AC}" type="presParOf" srcId="{1FA8DDB4-E02A-4A22-81DB-AA8FC2F74117}" destId="{40F7FF15-89C1-461C-B7F7-F0FFB630C221}" srcOrd="0" destOrd="0" presId="urn:microsoft.com/office/officeart/2005/8/layout/hierarchy2"/>
    <dgm:cxn modelId="{ECBFFD3E-5074-40F0-9594-E7C0470F0DA2}" type="presParOf" srcId="{B8A58B79-0668-47A3-BE22-BA0DA428806E}" destId="{1C34F12A-3A4F-4328-9230-696B83B0E8DA}" srcOrd="7" destOrd="0" presId="urn:microsoft.com/office/officeart/2005/8/layout/hierarchy2"/>
    <dgm:cxn modelId="{5078F46C-D548-4094-B71B-78C03B7AFACA}" type="presParOf" srcId="{1C34F12A-3A4F-4328-9230-696B83B0E8DA}" destId="{999C7719-3DE7-4B52-98EB-ED5E3ACC25AF}" srcOrd="0" destOrd="0" presId="urn:microsoft.com/office/officeart/2005/8/layout/hierarchy2"/>
    <dgm:cxn modelId="{C993869F-E79F-40CC-B03A-2A50CAE0D629}" type="presParOf" srcId="{1C34F12A-3A4F-4328-9230-696B83B0E8DA}" destId="{78D6F908-E1C1-4E2B-865F-EB3B918A184C}" srcOrd="1" destOrd="0" presId="urn:microsoft.com/office/officeart/2005/8/layout/hierarchy2"/>
    <dgm:cxn modelId="{BA49D36F-1361-4A43-92AB-0AD840A6CB84}" type="presParOf" srcId="{B8A58B79-0668-47A3-BE22-BA0DA428806E}" destId="{8C712298-6B9D-436E-BFE2-A58E9E739EB4}" srcOrd="8" destOrd="0" presId="urn:microsoft.com/office/officeart/2005/8/layout/hierarchy2"/>
    <dgm:cxn modelId="{404FAAB4-B1C8-413C-B18F-173A33747CC7}" type="presParOf" srcId="{8C712298-6B9D-436E-BFE2-A58E9E739EB4}" destId="{EFD93F6B-5DBE-4367-A332-D077C9E4D0B9}" srcOrd="0" destOrd="0" presId="urn:microsoft.com/office/officeart/2005/8/layout/hierarchy2"/>
    <dgm:cxn modelId="{16E453C5-77FB-4BFB-B45B-D23835A679AE}" type="presParOf" srcId="{B8A58B79-0668-47A3-BE22-BA0DA428806E}" destId="{74C42C5C-F94C-429E-A29D-62A0BCC0F571}" srcOrd="9" destOrd="0" presId="urn:microsoft.com/office/officeart/2005/8/layout/hierarchy2"/>
    <dgm:cxn modelId="{731001A9-579B-46F4-A350-5408EE31796A}" type="presParOf" srcId="{74C42C5C-F94C-429E-A29D-62A0BCC0F571}" destId="{5DE2E238-DC7D-4D6D-B25E-0B234F2BA15E}" srcOrd="0" destOrd="0" presId="urn:microsoft.com/office/officeart/2005/8/layout/hierarchy2"/>
    <dgm:cxn modelId="{F91F5B07-102E-43DE-9076-1C6A9E092296}" type="presParOf" srcId="{74C42C5C-F94C-429E-A29D-62A0BCC0F571}" destId="{E82A533A-B82C-45C4-9C4F-DBAC27C71C30}" srcOrd="1" destOrd="0" presId="urn:microsoft.com/office/officeart/2005/8/layout/hierarchy2"/>
    <dgm:cxn modelId="{EA1B3507-D5DC-4ADC-948E-90C15026FD93}" type="presParOf" srcId="{B8A58B79-0668-47A3-BE22-BA0DA428806E}" destId="{BC1D81C8-B099-47F2-B07A-82B8D68A6001}" srcOrd="10" destOrd="0" presId="urn:microsoft.com/office/officeart/2005/8/layout/hierarchy2"/>
    <dgm:cxn modelId="{FE1EB5C7-2DE0-4D3D-A9AC-5A77EED16D2E}" type="presParOf" srcId="{BC1D81C8-B099-47F2-B07A-82B8D68A6001}" destId="{CBB2DB12-BFDC-4EDA-A722-5F84C9B3E47D}" srcOrd="0" destOrd="0" presId="urn:microsoft.com/office/officeart/2005/8/layout/hierarchy2"/>
    <dgm:cxn modelId="{ED841A32-40E4-40E0-95B9-7EC3136056AB}" type="presParOf" srcId="{B8A58B79-0668-47A3-BE22-BA0DA428806E}" destId="{AC65B8DF-4A9D-4A73-8587-178FAAC5FE6B}" srcOrd="11" destOrd="0" presId="urn:microsoft.com/office/officeart/2005/8/layout/hierarchy2"/>
    <dgm:cxn modelId="{3D3EB134-B362-4482-8EA9-78888A6A3D06}" type="presParOf" srcId="{AC65B8DF-4A9D-4A73-8587-178FAAC5FE6B}" destId="{B26068F5-AA96-45E5-9772-412588FC5102}" srcOrd="0" destOrd="0" presId="urn:microsoft.com/office/officeart/2005/8/layout/hierarchy2"/>
    <dgm:cxn modelId="{01DD123C-2A07-491D-8866-9FDB94BAFF8D}" type="presParOf" srcId="{AC65B8DF-4A9D-4A73-8587-178FAAC5FE6B}" destId="{08287760-0682-42C2-B01B-015578A2D7FD}" srcOrd="1" destOrd="0" presId="urn:microsoft.com/office/officeart/2005/8/layout/hierarchy2"/>
    <dgm:cxn modelId="{6926B568-E769-4C18-93EB-12ACD6B2E0D4}" type="presParOf" srcId="{B8A58B79-0668-47A3-BE22-BA0DA428806E}" destId="{135FC9EB-67E4-4ABF-BD8D-7522D07D395B}" srcOrd="12" destOrd="0" presId="urn:microsoft.com/office/officeart/2005/8/layout/hierarchy2"/>
    <dgm:cxn modelId="{2D2BC61E-0F96-42D1-88F1-6846A31C204E}" type="presParOf" srcId="{135FC9EB-67E4-4ABF-BD8D-7522D07D395B}" destId="{53326395-1FA6-41BE-82C8-2A6B334FD61F}" srcOrd="0" destOrd="0" presId="urn:microsoft.com/office/officeart/2005/8/layout/hierarchy2"/>
    <dgm:cxn modelId="{CF623978-4EDC-4118-BC22-5EB50FA38F79}" type="presParOf" srcId="{B8A58B79-0668-47A3-BE22-BA0DA428806E}" destId="{3D765DFF-A128-4AB2-9026-51A6A26D6C8B}" srcOrd="13" destOrd="0" presId="urn:microsoft.com/office/officeart/2005/8/layout/hierarchy2"/>
    <dgm:cxn modelId="{8887A401-01C8-46E1-82CF-5F16E97058CC}" type="presParOf" srcId="{3D765DFF-A128-4AB2-9026-51A6A26D6C8B}" destId="{607D34BA-412C-4B85-BA67-89E2C4841B21}" srcOrd="0" destOrd="0" presId="urn:microsoft.com/office/officeart/2005/8/layout/hierarchy2"/>
    <dgm:cxn modelId="{653AC9E5-0C0F-403B-9F64-0F7EBC0EC7B7}" type="presParOf" srcId="{3D765DFF-A128-4AB2-9026-51A6A26D6C8B}" destId="{EC5134A5-DCAB-4F20-A9EA-25A4F493BE4B}" srcOrd="1" destOrd="0" presId="urn:microsoft.com/office/officeart/2005/8/layout/hierarchy2"/>
    <dgm:cxn modelId="{7CEF2AB3-1F5D-47B9-A5C5-8843F565E8F9}" type="presParOf" srcId="{26F838D1-66AD-4EC9-90A6-1C1E97C18AFF}" destId="{39C5E0B3-CFED-4E56-BF4D-C6EC42B08CA4}" srcOrd="10" destOrd="0" presId="urn:microsoft.com/office/officeart/2005/8/layout/hierarchy2"/>
    <dgm:cxn modelId="{EA19FB83-F69E-44FC-858C-35575C426584}" type="presParOf" srcId="{39C5E0B3-CFED-4E56-BF4D-C6EC42B08CA4}" destId="{FD09A0BE-E95A-4649-B900-A8B38B7CCAB8}" srcOrd="0" destOrd="0" presId="urn:microsoft.com/office/officeart/2005/8/layout/hierarchy2"/>
    <dgm:cxn modelId="{12BB889D-886E-4AD8-9A48-4F3493080FDF}" type="presParOf" srcId="{26F838D1-66AD-4EC9-90A6-1C1E97C18AFF}" destId="{06AC1189-6527-4370-B783-783522F2F41E}" srcOrd="11" destOrd="0" presId="urn:microsoft.com/office/officeart/2005/8/layout/hierarchy2"/>
    <dgm:cxn modelId="{2BD356E9-9F11-49FD-969A-0B8166763F79}" type="presParOf" srcId="{06AC1189-6527-4370-B783-783522F2F41E}" destId="{271F4EE3-041A-417E-86AA-2A20E744A409}" srcOrd="0" destOrd="0" presId="urn:microsoft.com/office/officeart/2005/8/layout/hierarchy2"/>
    <dgm:cxn modelId="{4B93A177-5F4D-426A-8ACF-22A709AF37A3}" type="presParOf" srcId="{06AC1189-6527-4370-B783-783522F2F41E}" destId="{5C0C5B71-57E7-4CBF-B73C-96D733A221A7}" srcOrd="1" destOrd="0" presId="urn:microsoft.com/office/officeart/2005/8/layout/hierarchy2"/>
    <dgm:cxn modelId="{E6FCE549-3F88-4CDA-9FC1-9F7C1629AD5C}" type="presParOf" srcId="{5C0C5B71-57E7-4CBF-B73C-96D733A221A7}" destId="{EA4EB2B3-90DD-478B-AE18-AD42BA736822}" srcOrd="0" destOrd="0" presId="urn:microsoft.com/office/officeart/2005/8/layout/hierarchy2"/>
    <dgm:cxn modelId="{DEB6AA83-DF2C-4AB7-8F3A-C0CE81F93287}" type="presParOf" srcId="{EA4EB2B3-90DD-478B-AE18-AD42BA736822}" destId="{8DBA2CFC-8F38-4609-A1C6-34F16329005B}" srcOrd="0" destOrd="0" presId="urn:microsoft.com/office/officeart/2005/8/layout/hierarchy2"/>
    <dgm:cxn modelId="{E2752C55-691D-48D1-8D76-91256DECA370}" type="presParOf" srcId="{5C0C5B71-57E7-4CBF-B73C-96D733A221A7}" destId="{4E4D9232-03B9-40DB-8F7D-BFA2D7572DB6}" srcOrd="1" destOrd="0" presId="urn:microsoft.com/office/officeart/2005/8/layout/hierarchy2"/>
    <dgm:cxn modelId="{DD29C9B0-2E71-4856-8E18-C53E7C548803}" type="presParOf" srcId="{4E4D9232-03B9-40DB-8F7D-BFA2D7572DB6}" destId="{AC7753CB-F883-40B6-BB5C-BA83E92BC55E}" srcOrd="0" destOrd="0" presId="urn:microsoft.com/office/officeart/2005/8/layout/hierarchy2"/>
    <dgm:cxn modelId="{FA14D557-6C45-4814-BE5F-23F69391EFA2}" type="presParOf" srcId="{4E4D9232-03B9-40DB-8F7D-BFA2D7572DB6}" destId="{77092C33-8E82-4DF5-B963-27150B6CC364}" srcOrd="1" destOrd="0" presId="urn:microsoft.com/office/officeart/2005/8/layout/hierarchy2"/>
    <dgm:cxn modelId="{9AEF880A-5BD6-446F-8F49-C62A5A3A4395}" type="presParOf" srcId="{26F838D1-66AD-4EC9-90A6-1C1E97C18AFF}" destId="{12C9D8AB-E7E2-44A0-B4FC-AC98A3C782E3}" srcOrd="12" destOrd="0" presId="urn:microsoft.com/office/officeart/2005/8/layout/hierarchy2"/>
    <dgm:cxn modelId="{E07CB553-9AEF-40F6-84D0-DB5667E9660C}" type="presParOf" srcId="{12C9D8AB-E7E2-44A0-B4FC-AC98A3C782E3}" destId="{DF0001CD-E36D-4A2D-BF6D-7BD168840136}" srcOrd="0" destOrd="0" presId="urn:microsoft.com/office/officeart/2005/8/layout/hierarchy2"/>
    <dgm:cxn modelId="{90A9FFF3-D42D-48E8-B587-0C63E9A26608}" type="presParOf" srcId="{26F838D1-66AD-4EC9-90A6-1C1E97C18AFF}" destId="{BD939958-14CB-4D5D-8DC6-48432645EC79}" srcOrd="13" destOrd="0" presId="urn:microsoft.com/office/officeart/2005/8/layout/hierarchy2"/>
    <dgm:cxn modelId="{04E782AE-3AD7-4C5A-9C95-0D125B3A9A52}" type="presParOf" srcId="{BD939958-14CB-4D5D-8DC6-48432645EC79}" destId="{3BF63452-3BF2-4545-8737-A1D5D56D0AE2}" srcOrd="0" destOrd="0" presId="urn:microsoft.com/office/officeart/2005/8/layout/hierarchy2"/>
    <dgm:cxn modelId="{29C8F2A2-17F3-490B-A659-F6529C41B1BF}" type="presParOf" srcId="{BD939958-14CB-4D5D-8DC6-48432645EC79}" destId="{A35C2FCF-6B65-4965-B2B4-3C417B796487}" srcOrd="1" destOrd="0" presId="urn:microsoft.com/office/officeart/2005/8/layout/hierarchy2"/>
    <dgm:cxn modelId="{44378052-A8A2-426B-B3D6-2D06F52E48D9}" type="presParOf" srcId="{A35C2FCF-6B65-4965-B2B4-3C417B796487}" destId="{5F03EFED-E26A-463D-AB17-10FDA3A40EDF}" srcOrd="0" destOrd="0" presId="urn:microsoft.com/office/officeart/2005/8/layout/hierarchy2"/>
    <dgm:cxn modelId="{0768C72E-8619-48C6-A44C-FE1B5C7C3432}" type="presParOf" srcId="{5F03EFED-E26A-463D-AB17-10FDA3A40EDF}" destId="{24E595D0-FB9E-4FF5-AB08-9E1C975D41DD}" srcOrd="0" destOrd="0" presId="urn:microsoft.com/office/officeart/2005/8/layout/hierarchy2"/>
    <dgm:cxn modelId="{BACC1C3A-5477-4C8F-BF37-45B18F5939A8}" type="presParOf" srcId="{A35C2FCF-6B65-4965-B2B4-3C417B796487}" destId="{0D032A24-AD1D-4724-8835-CB5BB370434D}" srcOrd="1" destOrd="0" presId="urn:microsoft.com/office/officeart/2005/8/layout/hierarchy2"/>
    <dgm:cxn modelId="{B69993B2-A9B8-464D-AF72-A70679D88541}" type="presParOf" srcId="{0D032A24-AD1D-4724-8835-CB5BB370434D}" destId="{44E3D230-76F9-44B0-A1FF-4EE7B7AF9309}" srcOrd="0" destOrd="0" presId="urn:microsoft.com/office/officeart/2005/8/layout/hierarchy2"/>
    <dgm:cxn modelId="{333F26B2-4D21-4968-8C87-CEE373D279C5}" type="presParOf" srcId="{0D032A24-AD1D-4724-8835-CB5BB370434D}" destId="{DA7D842F-7B12-4375-BA9F-BC12EBEAAAB5}" srcOrd="1" destOrd="0" presId="urn:microsoft.com/office/officeart/2005/8/layout/hierarchy2"/>
    <dgm:cxn modelId="{1085B58F-B350-4D7C-861C-1117F8CB3BAA}" type="presParOf" srcId="{DA7D842F-7B12-4375-BA9F-BC12EBEAAAB5}" destId="{0FEA2678-CA15-40EC-97F4-BD4307BF2C62}" srcOrd="0" destOrd="0" presId="urn:microsoft.com/office/officeart/2005/8/layout/hierarchy2"/>
    <dgm:cxn modelId="{440FCD03-3AE2-470A-9820-2CCC01987F5E}" type="presParOf" srcId="{0FEA2678-CA15-40EC-97F4-BD4307BF2C62}" destId="{62EE0031-6C01-48D4-901C-617B43EEBFFD}" srcOrd="0" destOrd="0" presId="urn:microsoft.com/office/officeart/2005/8/layout/hierarchy2"/>
    <dgm:cxn modelId="{187B8C13-DE1E-4160-A27F-E1EBD5E49597}" type="presParOf" srcId="{DA7D842F-7B12-4375-BA9F-BC12EBEAAAB5}" destId="{CEB5D94F-156A-4933-9CBA-AC0FFA60607F}" srcOrd="1" destOrd="0" presId="urn:microsoft.com/office/officeart/2005/8/layout/hierarchy2"/>
    <dgm:cxn modelId="{64B15096-FE55-4FA9-8E6A-39B40547569E}" type="presParOf" srcId="{CEB5D94F-156A-4933-9CBA-AC0FFA60607F}" destId="{29234D45-6B12-405A-BB41-0B6B325EDB82}" srcOrd="0" destOrd="0" presId="urn:microsoft.com/office/officeart/2005/8/layout/hierarchy2"/>
    <dgm:cxn modelId="{CFD96E59-7375-4F0B-BACD-5998EA5D4806}" type="presParOf" srcId="{CEB5D94F-156A-4933-9CBA-AC0FFA60607F}" destId="{A8096E32-2CB2-4EE8-B2C3-E5D2C1513F60}" srcOrd="1" destOrd="0" presId="urn:microsoft.com/office/officeart/2005/8/layout/hierarchy2"/>
    <dgm:cxn modelId="{28368E5E-50B5-45A1-837C-FF4D58BEE01D}" type="presParOf" srcId="{DA7D842F-7B12-4375-BA9F-BC12EBEAAAB5}" destId="{F3D8227B-C481-4F68-B984-041A513F0F2F}" srcOrd="2" destOrd="0" presId="urn:microsoft.com/office/officeart/2005/8/layout/hierarchy2"/>
    <dgm:cxn modelId="{6947E8E4-1922-41BF-B190-B23665AE1BDA}" type="presParOf" srcId="{F3D8227B-C481-4F68-B984-041A513F0F2F}" destId="{90C51F80-0C58-46F3-92F0-0154754F351F}" srcOrd="0" destOrd="0" presId="urn:microsoft.com/office/officeart/2005/8/layout/hierarchy2"/>
    <dgm:cxn modelId="{02C47F81-A24F-4BB6-9ECD-E84318C5E0AB}" type="presParOf" srcId="{DA7D842F-7B12-4375-BA9F-BC12EBEAAAB5}" destId="{545519F1-43C8-48AF-A011-6ECAB2251705}" srcOrd="3" destOrd="0" presId="urn:microsoft.com/office/officeart/2005/8/layout/hierarchy2"/>
    <dgm:cxn modelId="{C9A3B458-BC3D-474C-9AE8-91580E77A96E}" type="presParOf" srcId="{545519F1-43C8-48AF-A011-6ECAB2251705}" destId="{036B2AA5-2558-47F2-9D9F-A4DFEC8AB0FD}" srcOrd="0" destOrd="0" presId="urn:microsoft.com/office/officeart/2005/8/layout/hierarchy2"/>
    <dgm:cxn modelId="{0484CD9C-C67D-4D41-A5C8-5853E49C752A}" type="presParOf" srcId="{545519F1-43C8-48AF-A011-6ECAB2251705}" destId="{41F05790-D736-4596-B225-ABF3082365F4}" srcOrd="1" destOrd="0" presId="urn:microsoft.com/office/officeart/2005/8/layout/hierarchy2"/>
    <dgm:cxn modelId="{5B1B35A3-9A5F-457F-8F28-BBFB8F7CF323}" type="presParOf" srcId="{26F838D1-66AD-4EC9-90A6-1C1E97C18AFF}" destId="{D8B2AAA4-E60A-4753-B86F-A44BEA1FA979}" srcOrd="14" destOrd="0" presId="urn:microsoft.com/office/officeart/2005/8/layout/hierarchy2"/>
    <dgm:cxn modelId="{892B6461-1410-451E-AB69-BBD4F74B4E75}" type="presParOf" srcId="{D8B2AAA4-E60A-4753-B86F-A44BEA1FA979}" destId="{F31A25FE-BE86-486C-8D07-460ABEC21614}" srcOrd="0" destOrd="0" presId="urn:microsoft.com/office/officeart/2005/8/layout/hierarchy2"/>
    <dgm:cxn modelId="{0EEE449B-8DF1-411C-B19B-0AEA0A58C479}" type="presParOf" srcId="{26F838D1-66AD-4EC9-90A6-1C1E97C18AFF}" destId="{732C2A9C-6182-442E-AEAC-08D3E259EA4E}" srcOrd="15" destOrd="0" presId="urn:microsoft.com/office/officeart/2005/8/layout/hierarchy2"/>
    <dgm:cxn modelId="{1F0D0130-5904-4C66-BC6E-BEA81224AB85}" type="presParOf" srcId="{732C2A9C-6182-442E-AEAC-08D3E259EA4E}" destId="{AFEA1595-814A-4ABA-8FAA-8F8A3E1384F4}" srcOrd="0" destOrd="0" presId="urn:microsoft.com/office/officeart/2005/8/layout/hierarchy2"/>
    <dgm:cxn modelId="{C721201A-2661-4A3F-AF2C-E9C9972190EA}" type="presParOf" srcId="{732C2A9C-6182-442E-AEAC-08D3E259EA4E}" destId="{314532B6-CFB2-441D-A538-A395D691C620}" srcOrd="1" destOrd="0" presId="urn:microsoft.com/office/officeart/2005/8/layout/hierarchy2"/>
    <dgm:cxn modelId="{590FA271-5D61-4403-8A1D-6A67490A7FB4}" type="presParOf" srcId="{26F838D1-66AD-4EC9-90A6-1C1E97C18AFF}" destId="{378662CD-6F88-47B9-B6B9-69841423B909}" srcOrd="16" destOrd="0" presId="urn:microsoft.com/office/officeart/2005/8/layout/hierarchy2"/>
    <dgm:cxn modelId="{09970C1E-214E-493D-A8CF-62F13D42798B}" type="presParOf" srcId="{378662CD-6F88-47B9-B6B9-69841423B909}" destId="{2DC71E7E-A9AC-4280-9C27-72E8AC8F1854}" srcOrd="0" destOrd="0" presId="urn:microsoft.com/office/officeart/2005/8/layout/hierarchy2"/>
    <dgm:cxn modelId="{136C7C0B-EE2B-4C35-A80B-252EE44BFA5B}" type="presParOf" srcId="{26F838D1-66AD-4EC9-90A6-1C1E97C18AFF}" destId="{24C01610-04BB-4345-811E-E3EBC681AD73}" srcOrd="17" destOrd="0" presId="urn:microsoft.com/office/officeart/2005/8/layout/hierarchy2"/>
    <dgm:cxn modelId="{0CE7FB77-1C3D-4ECF-A155-8EF971666E67}" type="presParOf" srcId="{24C01610-04BB-4345-811E-E3EBC681AD73}" destId="{B06B5877-B8A7-47D8-9D2A-18EC02EC0CCC}" srcOrd="0" destOrd="0" presId="urn:microsoft.com/office/officeart/2005/8/layout/hierarchy2"/>
    <dgm:cxn modelId="{0B714364-BA23-4A44-9B8B-95F036C7D6AD}" type="presParOf" srcId="{24C01610-04BB-4345-811E-E3EBC681AD73}" destId="{D5ECACFF-CA09-42A7-836B-315BF674C053}" srcOrd="1" destOrd="0" presId="urn:microsoft.com/office/officeart/2005/8/layout/hierarchy2"/>
    <dgm:cxn modelId="{30C92EC7-B827-4BCE-BD3D-0276D77E3A4F}" type="presParOf" srcId="{D5ECACFF-CA09-42A7-836B-315BF674C053}" destId="{25FC7CE5-32D4-4442-A335-F18D74AF384E}" srcOrd="0" destOrd="0" presId="urn:microsoft.com/office/officeart/2005/8/layout/hierarchy2"/>
    <dgm:cxn modelId="{BE11645C-26E5-4EEB-8A33-E3EB05F20416}" type="presParOf" srcId="{25FC7CE5-32D4-4442-A335-F18D74AF384E}" destId="{A28AD30D-A7E3-4D4D-BA19-396BEA77EFF6}" srcOrd="0" destOrd="0" presId="urn:microsoft.com/office/officeart/2005/8/layout/hierarchy2"/>
    <dgm:cxn modelId="{2F584097-660E-42D0-B9BB-A5545E7BB286}" type="presParOf" srcId="{D5ECACFF-CA09-42A7-836B-315BF674C053}" destId="{E425C20D-A330-40DA-9AC4-4D679CEF5AC0}" srcOrd="1" destOrd="0" presId="urn:microsoft.com/office/officeart/2005/8/layout/hierarchy2"/>
    <dgm:cxn modelId="{78F23CAA-68B8-40A5-B8E1-3EEFA59D1108}" type="presParOf" srcId="{E425C20D-A330-40DA-9AC4-4D679CEF5AC0}" destId="{91413382-3271-47B9-A294-291C47788DDE}" srcOrd="0" destOrd="0" presId="urn:microsoft.com/office/officeart/2005/8/layout/hierarchy2"/>
    <dgm:cxn modelId="{7EA17D8E-FFCC-468B-8052-140424029C4F}" type="presParOf" srcId="{E425C20D-A330-40DA-9AC4-4D679CEF5AC0}" destId="{B5B05008-CE48-46CC-B8E8-7BB6E5E6D1A4}" srcOrd="1" destOrd="0" presId="urn:microsoft.com/office/officeart/2005/8/layout/hierarchy2"/>
    <dgm:cxn modelId="{F65C5A39-A597-439A-93F9-DAFAEF091974}" type="presParOf" srcId="{D5ECACFF-CA09-42A7-836B-315BF674C053}" destId="{2EB80B32-B37F-4705-B617-95C3CE1DE02A}" srcOrd="2" destOrd="0" presId="urn:microsoft.com/office/officeart/2005/8/layout/hierarchy2"/>
    <dgm:cxn modelId="{2D0C74E0-E319-4396-B7F5-CEA6092484E2}" type="presParOf" srcId="{2EB80B32-B37F-4705-B617-95C3CE1DE02A}" destId="{5BE8BF4C-923D-427A-BEFD-81C08183B908}" srcOrd="0" destOrd="0" presId="urn:microsoft.com/office/officeart/2005/8/layout/hierarchy2"/>
    <dgm:cxn modelId="{60E6991C-65E0-44ED-A83F-20B26C91E513}" type="presParOf" srcId="{D5ECACFF-CA09-42A7-836B-315BF674C053}" destId="{B655F929-124A-4E9F-AAE6-A41E04976092}" srcOrd="3" destOrd="0" presId="urn:microsoft.com/office/officeart/2005/8/layout/hierarchy2"/>
    <dgm:cxn modelId="{465D51CA-A659-44E6-BCE9-BE71BBA7C851}" type="presParOf" srcId="{B655F929-124A-4E9F-AAE6-A41E04976092}" destId="{11E28B73-CFAD-4BBB-A008-CC1F386AEDE6}" srcOrd="0" destOrd="0" presId="urn:microsoft.com/office/officeart/2005/8/layout/hierarchy2"/>
    <dgm:cxn modelId="{059E357E-A199-48D2-AE19-6802E28A7EBE}" type="presParOf" srcId="{B655F929-124A-4E9F-AAE6-A41E04976092}" destId="{263F1317-EE95-4F0B-86D3-9EE342B74C3C}" srcOrd="1" destOrd="0" presId="urn:microsoft.com/office/officeart/2005/8/layout/hierarchy2"/>
    <dgm:cxn modelId="{3B056FF2-3FD9-495D-9C42-D170AE99B39A}" type="presParOf" srcId="{26F838D1-66AD-4EC9-90A6-1C1E97C18AFF}" destId="{91611C84-6F69-442A-BE8E-E60883D3992E}" srcOrd="18" destOrd="0" presId="urn:microsoft.com/office/officeart/2005/8/layout/hierarchy2"/>
    <dgm:cxn modelId="{94D6EA25-D0CF-4576-A173-CE27D4F409B2}" type="presParOf" srcId="{91611C84-6F69-442A-BE8E-E60883D3992E}" destId="{09E3F154-2A4A-4683-AA87-420DDFBC0657}" srcOrd="0" destOrd="0" presId="urn:microsoft.com/office/officeart/2005/8/layout/hierarchy2"/>
    <dgm:cxn modelId="{98D11C66-54AD-4476-BF1C-2CA56C6F518A}" type="presParOf" srcId="{26F838D1-66AD-4EC9-90A6-1C1E97C18AFF}" destId="{1B68F77B-268B-454C-9170-C1D50A8C851F}" srcOrd="19" destOrd="0" presId="urn:microsoft.com/office/officeart/2005/8/layout/hierarchy2"/>
    <dgm:cxn modelId="{44CF7D26-176C-4A24-AD48-0B818F38B55C}" type="presParOf" srcId="{1B68F77B-268B-454C-9170-C1D50A8C851F}" destId="{5368879E-2E80-4E68-922A-4CB5D72144A4}" srcOrd="0" destOrd="0" presId="urn:microsoft.com/office/officeart/2005/8/layout/hierarchy2"/>
    <dgm:cxn modelId="{737828E9-D899-48B1-8765-EAD96CBB3C8A}" type="presParOf" srcId="{1B68F77B-268B-454C-9170-C1D50A8C851F}" destId="{6B979742-8847-4FD4-997E-598280239DB5}" srcOrd="1" destOrd="0" presId="urn:microsoft.com/office/officeart/2005/8/layout/hierarchy2"/>
    <dgm:cxn modelId="{8FC1A22E-50F0-4F3B-B538-24B1C1A4711D}" type="presParOf" srcId="{6B979742-8847-4FD4-997E-598280239DB5}" destId="{32E9F333-8720-4DA1-8B72-444466DB6531}" srcOrd="0" destOrd="0" presId="urn:microsoft.com/office/officeart/2005/8/layout/hierarchy2"/>
    <dgm:cxn modelId="{E36051BA-96B5-4964-A8AF-4680F268085F}" type="presParOf" srcId="{32E9F333-8720-4DA1-8B72-444466DB6531}" destId="{75C9CCF0-4D88-4D36-AF1F-9D292B4F019C}" srcOrd="0" destOrd="0" presId="urn:microsoft.com/office/officeart/2005/8/layout/hierarchy2"/>
    <dgm:cxn modelId="{3A459D7D-3D3B-48E4-9DD9-838D570C55EA}" type="presParOf" srcId="{6B979742-8847-4FD4-997E-598280239DB5}" destId="{17E2A2CF-E14B-45A1-A5AA-3639053417DB}" srcOrd="1" destOrd="0" presId="urn:microsoft.com/office/officeart/2005/8/layout/hierarchy2"/>
    <dgm:cxn modelId="{72BD0307-BADC-47ED-BDD2-7694B6BE1E5E}" type="presParOf" srcId="{17E2A2CF-E14B-45A1-A5AA-3639053417DB}" destId="{E530F799-1028-4659-A051-38AA046CF67A}" srcOrd="0" destOrd="0" presId="urn:microsoft.com/office/officeart/2005/8/layout/hierarchy2"/>
    <dgm:cxn modelId="{6A23FDD8-5D0F-4C7B-84F7-88FE2110DF0C}" type="presParOf" srcId="{17E2A2CF-E14B-45A1-A5AA-3639053417DB}" destId="{66246243-214A-45A7-B611-4C8B81356B57}" srcOrd="1" destOrd="0" presId="urn:microsoft.com/office/officeart/2005/8/layout/hierarchy2"/>
    <dgm:cxn modelId="{BBD1FD3C-874B-42B3-A5F9-38803D5F5496}" type="presParOf" srcId="{6B979742-8847-4FD4-997E-598280239DB5}" destId="{D086EB9A-9366-4275-9D90-B97B61C17427}" srcOrd="2" destOrd="0" presId="urn:microsoft.com/office/officeart/2005/8/layout/hierarchy2"/>
    <dgm:cxn modelId="{3D064D50-B1E5-4983-A41D-E7C37C2113E7}" type="presParOf" srcId="{D086EB9A-9366-4275-9D90-B97B61C17427}" destId="{82C51457-EC67-4EB0-899B-04A898B84EB9}" srcOrd="0" destOrd="0" presId="urn:microsoft.com/office/officeart/2005/8/layout/hierarchy2"/>
    <dgm:cxn modelId="{C484BD11-3F51-4418-8C63-8B15AD2F51C7}" type="presParOf" srcId="{6B979742-8847-4FD4-997E-598280239DB5}" destId="{17F23350-A2F0-4F53-A42E-D6222800C6D5}" srcOrd="3" destOrd="0" presId="urn:microsoft.com/office/officeart/2005/8/layout/hierarchy2"/>
    <dgm:cxn modelId="{F8994F46-B9AF-45E7-A747-51F4EB8371D2}" type="presParOf" srcId="{17F23350-A2F0-4F53-A42E-D6222800C6D5}" destId="{7A110442-8E3A-4338-A085-AFDB500164A6}" srcOrd="0" destOrd="0" presId="urn:microsoft.com/office/officeart/2005/8/layout/hierarchy2"/>
    <dgm:cxn modelId="{E99BE4E4-5BC1-47D6-87FE-B8A774D4FD51}" type="presParOf" srcId="{17F23350-A2F0-4F53-A42E-D6222800C6D5}" destId="{254F83E2-E781-4D47-93D3-32E5885037B9}" srcOrd="1" destOrd="0" presId="urn:microsoft.com/office/officeart/2005/8/layout/hierarchy2"/>
    <dgm:cxn modelId="{49EEDF7C-5962-4958-BAB6-4A92BCE4B7E0}" type="presParOf" srcId="{6B979742-8847-4FD4-997E-598280239DB5}" destId="{01AAAF48-2C57-4A31-B328-E9A33D27560A}" srcOrd="4" destOrd="0" presId="urn:microsoft.com/office/officeart/2005/8/layout/hierarchy2"/>
    <dgm:cxn modelId="{E6985279-BF67-4ADA-B89B-BE671427D605}" type="presParOf" srcId="{01AAAF48-2C57-4A31-B328-E9A33D27560A}" destId="{FAE99F2D-4D06-4DE4-BF12-C93688A1E259}" srcOrd="0" destOrd="0" presId="urn:microsoft.com/office/officeart/2005/8/layout/hierarchy2"/>
    <dgm:cxn modelId="{D3E89014-F439-4368-9843-C071726B5678}" type="presParOf" srcId="{6B979742-8847-4FD4-997E-598280239DB5}" destId="{DCFC9C5F-F3D4-4090-A523-B5F30F098D55}" srcOrd="5" destOrd="0" presId="urn:microsoft.com/office/officeart/2005/8/layout/hierarchy2"/>
    <dgm:cxn modelId="{DE220979-F613-46D1-8380-000606E1A847}" type="presParOf" srcId="{DCFC9C5F-F3D4-4090-A523-B5F30F098D55}" destId="{F6EB2A2A-B7CB-4743-93C7-1439D9B838BB}" srcOrd="0" destOrd="0" presId="urn:microsoft.com/office/officeart/2005/8/layout/hierarchy2"/>
    <dgm:cxn modelId="{F01F02CB-9CAA-49E8-9B7A-2029E7719EB7}" type="presParOf" srcId="{DCFC9C5F-F3D4-4090-A523-B5F30F098D55}" destId="{3DA913D7-EB9E-4681-90FD-EABF90D526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r>
            <a:rPr lang="en-PH" dirty="0"/>
            <a:t> (System Generated)</a:t>
          </a:r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r>
            <a:rPr lang="en-PH" dirty="0"/>
            <a:t> (System Generated, Derived from the plaintext password)</a:t>
          </a:r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r>
            <a:rPr lang="en-PH" dirty="0"/>
            <a:t> (&lt;path to </a:t>
          </a:r>
          <a:r>
            <a:rPr lang="en-PH" dirty="0" err="1"/>
            <a:t>dp</a:t>
          </a:r>
          <a:r>
            <a:rPr lang="en-PH" dirty="0"/>
            <a:t>&gt;+</a:t>
          </a:r>
          <a:r>
            <a:rPr lang="en-PH" dirty="0" err="1"/>
            <a:t>userId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r>
            <a:rPr lang="en-PH" dirty="0"/>
            <a:t> (&lt;path to </a:t>
          </a:r>
          <a:r>
            <a:rPr lang="en-PH" dirty="0" err="1"/>
            <a:t>post_img</a:t>
          </a:r>
          <a:r>
            <a:rPr lang="en-PH" dirty="0"/>
            <a:t>&gt;+</a:t>
          </a:r>
          <a:r>
            <a:rPr lang="en-PH" dirty="0" err="1"/>
            <a:t>postHash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/>
            <a:t>Report</a:t>
          </a:r>
          <a:endParaRPr lang="en-PH" dirty="0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A88D3F5D-F718-4B6B-9757-8CC739956C89}">
      <dgm:prSet phldrT="[Text]"/>
      <dgm:spPr/>
      <dgm:t>
        <a:bodyPr/>
        <a:lstStyle/>
        <a:p>
          <a:r>
            <a:rPr lang="en-PH" dirty="0" err="1"/>
            <a:t>postOwnerId</a:t>
          </a:r>
          <a:endParaRPr lang="en-PH" dirty="0"/>
        </a:p>
      </dgm:t>
    </dgm:pt>
    <dgm:pt modelId="{C1438137-D203-4258-9798-D4050240E6A7}" type="parTrans" cxnId="{0A942573-5B4E-431D-9EEF-036B172D0057}">
      <dgm:prSet/>
      <dgm:spPr/>
      <dgm:t>
        <a:bodyPr/>
        <a:lstStyle/>
        <a:p>
          <a:endParaRPr lang="en-PH"/>
        </a:p>
      </dgm:t>
    </dgm:pt>
    <dgm:pt modelId="{52BCB56F-2ADA-49AC-97A4-C6EC68045FF3}" type="sibTrans" cxnId="{0A942573-5B4E-431D-9EEF-036B172D0057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5"/>
      <dgm:spPr/>
    </dgm:pt>
    <dgm:pt modelId="{8D16F346-2AFD-42B3-8D89-71DE88801702}" type="pres">
      <dgm:prSet presAssocID="{441C9BFF-8AD7-4827-90F5-60BEDCAF3705}" presName="vert1" presStyleCnt="0"/>
      <dgm:spPr/>
    </dgm:pt>
    <dgm:pt modelId="{5FF8E2D0-1CBD-49F4-8051-60DA01D1BCC2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5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4"/>
      <dgm:spPr/>
    </dgm:pt>
    <dgm:pt modelId="{453D1700-8AF1-45E8-959E-433D1C8D7356}" type="pres">
      <dgm:prSet presAssocID="{D809E429-04AF-422B-B080-571F331ACCDF}" presName="vertSpace2b" presStyleCnt="0"/>
      <dgm:spPr/>
    </dgm:pt>
    <dgm:pt modelId="{CA9C6F60-8A5C-4EED-A23C-87251991486D}" type="pres">
      <dgm:prSet presAssocID="{A88D3F5D-F718-4B6B-9757-8CC739956C89}" presName="horz2" presStyleCnt="0"/>
      <dgm:spPr/>
    </dgm:pt>
    <dgm:pt modelId="{BEB47204-0A21-4866-8BCA-B7C66394AB48}" type="pres">
      <dgm:prSet presAssocID="{A88D3F5D-F718-4B6B-9757-8CC739956C89}" presName="horzSpace2" presStyleCnt="0"/>
      <dgm:spPr/>
    </dgm:pt>
    <dgm:pt modelId="{B2F1244F-B55E-4A6E-A5FC-BBD6AB8DAA92}" type="pres">
      <dgm:prSet presAssocID="{A88D3F5D-F718-4B6B-9757-8CC739956C89}" presName="tx2" presStyleLbl="revTx" presStyleIdx="2" presStyleCnt="5"/>
      <dgm:spPr/>
    </dgm:pt>
    <dgm:pt modelId="{92272911-9EAC-4680-BF6E-4AEF065F66E8}" type="pres">
      <dgm:prSet presAssocID="{A88D3F5D-F718-4B6B-9757-8CC739956C89}" presName="vert2" presStyleCnt="0"/>
      <dgm:spPr/>
    </dgm:pt>
    <dgm:pt modelId="{0937496B-FE89-4C5B-B22E-762B4D038158}" type="pres">
      <dgm:prSet presAssocID="{A88D3F5D-F718-4B6B-9757-8CC739956C89}" presName="thinLine2b" presStyleLbl="callout" presStyleIdx="1" presStyleCnt="4"/>
      <dgm:spPr/>
    </dgm:pt>
    <dgm:pt modelId="{7A8AB7B0-0BEB-4080-A094-5246F6C088BA}" type="pres">
      <dgm:prSet presAssocID="{A88D3F5D-F718-4B6B-9757-8CC739956C89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3" presStyleCnt="5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2" presStyleCnt="4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4" presStyleCnt="5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3" presStyleCnt="4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3" destOrd="0" parTransId="{E2728D14-72E4-4149-945D-3BE0F8FB60CA}" sibTransId="{D061BD53-454C-4918-9133-4B555BA12FF8}"/>
    <dgm:cxn modelId="{85364C32-8093-455F-AB04-753A012F8D02}" type="presOf" srcId="{A90E5BA9-B030-4072-AA39-F4FDDB6BD880}" destId="{1A7DDCE1-AE9D-4BF5-86FE-BF88F167DF4B}" srcOrd="0" destOrd="0" presId="urn:microsoft.com/office/officeart/2008/layout/LinedList"/>
    <dgm:cxn modelId="{34F1DE33-E519-4061-B7D0-D2D41459D8B4}" type="presOf" srcId="{B8A96C09-D3D8-4A74-A80B-BEA0C980453B}" destId="{347C6339-B231-447A-BCBE-4DD771E79BCD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2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0A942573-5B4E-431D-9EEF-036B172D0057}" srcId="{441C9BFF-8AD7-4827-90F5-60BEDCAF3705}" destId="{A88D3F5D-F718-4B6B-9757-8CC739956C89}" srcOrd="1" destOrd="0" parTransId="{C1438137-D203-4258-9798-D4050240E6A7}" sibTransId="{52BCB56F-2ADA-49AC-97A4-C6EC68045FF3}"/>
    <dgm:cxn modelId="{9FE16558-AEB0-4F21-A53C-6B5B0A0C4860}" type="presOf" srcId="{D809E429-04AF-422B-B080-571F331ACCDF}" destId="{7C715882-15D3-4785-8D04-6D401EF6AFB0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3A2250ED-ECB0-460A-86DF-07E5BC14B39E}" type="presOf" srcId="{A88D3F5D-F718-4B6B-9757-8CC739956C89}" destId="{B2F1244F-B55E-4A6E-A5FC-BBD6AB8DAA92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530EB2B9-D679-4358-823F-D832685D343A}" type="presParOf" srcId="{8D16F346-2AFD-42B3-8D89-71DE88801702}" destId="{5FF8E2D0-1CBD-49F4-8051-60DA01D1BCC2}" srcOrd="0" destOrd="0" presId="urn:microsoft.com/office/officeart/2008/layout/LinedList"/>
    <dgm:cxn modelId="{144E04CA-534E-4CD4-9B8F-DF9D49161CC0}" type="presParOf" srcId="{8D16F346-2AFD-42B3-8D89-71DE88801702}" destId="{D68C06F4-D011-4D10-A7CA-231612848987}" srcOrd="1" destOrd="0" presId="urn:microsoft.com/office/officeart/2008/layout/LinedList"/>
    <dgm:cxn modelId="{F23D2A0E-6B87-4D2B-B268-4AA576AAE8AA}" type="presParOf" srcId="{D68C06F4-D011-4D10-A7CA-231612848987}" destId="{A67507B9-D4E0-45F0-8B6F-E1194C50A57D}" srcOrd="0" destOrd="0" presId="urn:microsoft.com/office/officeart/2008/layout/LinedList"/>
    <dgm:cxn modelId="{2AFB3B93-5F00-4807-AC55-707F412ABE0E}" type="presParOf" srcId="{D68C06F4-D011-4D10-A7CA-231612848987}" destId="{7C715882-15D3-4785-8D04-6D401EF6AFB0}" srcOrd="1" destOrd="0" presId="urn:microsoft.com/office/officeart/2008/layout/LinedList"/>
    <dgm:cxn modelId="{D8855A79-0C75-41BF-A3CB-7C89A1FCAE67}" type="presParOf" srcId="{D68C06F4-D011-4D10-A7CA-231612848987}" destId="{7345CB9B-9D84-4289-8283-A21AB0F34105}" srcOrd="2" destOrd="0" presId="urn:microsoft.com/office/officeart/2008/layout/LinedList"/>
    <dgm:cxn modelId="{BE453716-400E-457B-AC12-B5950FA0D7B7}" type="presParOf" srcId="{8D16F346-2AFD-42B3-8D89-71DE88801702}" destId="{0FF34B0B-2E65-4520-92BB-4118F260C032}" srcOrd="2" destOrd="0" presId="urn:microsoft.com/office/officeart/2008/layout/LinedList"/>
    <dgm:cxn modelId="{27B79963-CE0D-4B58-99B6-82FAA9228E06}" type="presParOf" srcId="{8D16F346-2AFD-42B3-8D89-71DE88801702}" destId="{453D1700-8AF1-45E8-959E-433D1C8D7356}" srcOrd="3" destOrd="0" presId="urn:microsoft.com/office/officeart/2008/layout/LinedList"/>
    <dgm:cxn modelId="{AD5DA1E4-A1B1-4C99-8BDD-DF7C74155ED4}" type="presParOf" srcId="{8D16F346-2AFD-42B3-8D89-71DE88801702}" destId="{CA9C6F60-8A5C-4EED-A23C-87251991486D}" srcOrd="4" destOrd="0" presId="urn:microsoft.com/office/officeart/2008/layout/LinedList"/>
    <dgm:cxn modelId="{884ADDF5-E9EA-4324-9FE7-91014938B4B9}" type="presParOf" srcId="{CA9C6F60-8A5C-4EED-A23C-87251991486D}" destId="{BEB47204-0A21-4866-8BCA-B7C66394AB48}" srcOrd="0" destOrd="0" presId="urn:microsoft.com/office/officeart/2008/layout/LinedList"/>
    <dgm:cxn modelId="{153FA65E-9516-445E-9F75-9300F815E8F9}" type="presParOf" srcId="{CA9C6F60-8A5C-4EED-A23C-87251991486D}" destId="{B2F1244F-B55E-4A6E-A5FC-BBD6AB8DAA92}" srcOrd="1" destOrd="0" presId="urn:microsoft.com/office/officeart/2008/layout/LinedList"/>
    <dgm:cxn modelId="{EF7F2A32-E0D0-44C9-B96B-DF72B1404748}" type="presParOf" srcId="{CA9C6F60-8A5C-4EED-A23C-87251991486D}" destId="{92272911-9EAC-4680-BF6E-4AEF065F66E8}" srcOrd="2" destOrd="0" presId="urn:microsoft.com/office/officeart/2008/layout/LinedList"/>
    <dgm:cxn modelId="{B631DF96-D8D6-48E8-98D4-A8D6EE04AFB5}" type="presParOf" srcId="{8D16F346-2AFD-42B3-8D89-71DE88801702}" destId="{0937496B-FE89-4C5B-B22E-762B4D038158}" srcOrd="5" destOrd="0" presId="urn:microsoft.com/office/officeart/2008/layout/LinedList"/>
    <dgm:cxn modelId="{B05D952D-E7A2-4D68-87A5-9424E573C334}" type="presParOf" srcId="{8D16F346-2AFD-42B3-8D89-71DE88801702}" destId="{7A8AB7B0-0BEB-4080-A094-5246F6C088BA}" srcOrd="6" destOrd="0" presId="urn:microsoft.com/office/officeart/2008/layout/LinedList"/>
    <dgm:cxn modelId="{3341D39C-BBF1-4E3E-B1C5-6D9F1DC9D0D5}" type="presParOf" srcId="{8D16F346-2AFD-42B3-8D89-71DE88801702}" destId="{15A6752B-A400-4195-B5DD-03592935198C}" srcOrd="7" destOrd="0" presId="urn:microsoft.com/office/officeart/2008/layout/LinedList"/>
    <dgm:cxn modelId="{D2729B64-A44D-4807-8383-298C730174B2}" type="presParOf" srcId="{15A6752B-A400-4195-B5DD-03592935198C}" destId="{BA431673-A4E9-4785-A54E-FCC40487DB2E}" srcOrd="0" destOrd="0" presId="urn:microsoft.com/office/officeart/2008/layout/LinedList"/>
    <dgm:cxn modelId="{1BC814F0-BC2A-4EB7-B510-DA8A76080877}" type="presParOf" srcId="{15A6752B-A400-4195-B5DD-03592935198C}" destId="{347C6339-B231-447A-BCBE-4DD771E79BCD}" srcOrd="1" destOrd="0" presId="urn:microsoft.com/office/officeart/2008/layout/LinedList"/>
    <dgm:cxn modelId="{61B1F193-08DF-4FBB-A61C-FD77F50DC0E7}" type="presParOf" srcId="{15A6752B-A400-4195-B5DD-03592935198C}" destId="{B050AE53-096D-41C4-B06F-035F6E844E1A}" srcOrd="2" destOrd="0" presId="urn:microsoft.com/office/officeart/2008/layout/LinedList"/>
    <dgm:cxn modelId="{1E52BC77-13D1-476F-98F5-BDD8282CCEF7}" type="presParOf" srcId="{8D16F346-2AFD-42B3-8D89-71DE88801702}" destId="{38233778-9C02-4BB2-AB72-F25A0E5E82CE}" srcOrd="8" destOrd="0" presId="urn:microsoft.com/office/officeart/2008/layout/LinedList"/>
    <dgm:cxn modelId="{C2934B12-60C4-478D-93BF-27FE0B95D4D3}" type="presParOf" srcId="{8D16F346-2AFD-42B3-8D89-71DE88801702}" destId="{B61029BE-BA77-4BBC-B76C-5D8976283DBB}" srcOrd="9" destOrd="0" presId="urn:microsoft.com/office/officeart/2008/layout/LinedList"/>
    <dgm:cxn modelId="{6C570A49-0B4E-46AA-B91C-CA7A0060A95C}" type="presParOf" srcId="{8D16F346-2AFD-42B3-8D89-71DE88801702}" destId="{F931B3E2-556C-4CFF-9545-D08F9986106E}" srcOrd="10" destOrd="0" presId="urn:microsoft.com/office/officeart/2008/layout/LinedList"/>
    <dgm:cxn modelId="{302BA67E-CAA4-4009-B16C-E8013DE4476D}" type="presParOf" srcId="{F931B3E2-556C-4CFF-9545-D08F9986106E}" destId="{FAB5F7D6-EF9D-4235-BB15-526F7CAC450C}" srcOrd="0" destOrd="0" presId="urn:microsoft.com/office/officeart/2008/layout/LinedList"/>
    <dgm:cxn modelId="{FCFEF7D0-017A-4274-8FF9-70A976212CED}" type="presParOf" srcId="{F931B3E2-556C-4CFF-9545-D08F9986106E}" destId="{1A7DDCE1-AE9D-4BF5-86FE-BF88F167DF4B}" srcOrd="1" destOrd="0" presId="urn:microsoft.com/office/officeart/2008/layout/LinedList"/>
    <dgm:cxn modelId="{0C64BA34-1E27-44D9-8B51-D5884E930FB6}" type="presParOf" srcId="{F931B3E2-556C-4CFF-9545-D08F9986106E}" destId="{A800B557-0B56-4C3B-A1F7-D149B30AEF9B}" srcOrd="2" destOrd="0" presId="urn:microsoft.com/office/officeart/2008/layout/LinedList"/>
    <dgm:cxn modelId="{7D726D82-81DA-448E-A12D-66A013BFB467}" type="presParOf" srcId="{8D16F346-2AFD-42B3-8D89-71DE88801702}" destId="{96804172-8889-4561-9A0F-ED6AD8558439}" srcOrd="11" destOrd="0" presId="urn:microsoft.com/office/officeart/2008/layout/LinedList"/>
    <dgm:cxn modelId="{BDC66502-EB7E-4323-BAB3-3C985C88DCAA}" type="presParOf" srcId="{8D16F346-2AFD-42B3-8D89-71DE88801702}" destId="{557824F9-59F8-4589-B84D-38A0A960067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5A172-9F99-448E-AE5A-92FB43DC477E}">
      <dsp:nvSpPr>
        <dsp:cNvPr id="0" name=""/>
        <dsp:cNvSpPr/>
      </dsp:nvSpPr>
      <dsp:spPr>
        <a:xfrm>
          <a:off x="7753317" y="5458438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</a:t>
          </a:r>
        </a:p>
      </dsp:txBody>
      <dsp:txXfrm>
        <a:off x="7770688" y="5475809"/>
        <a:ext cx="1151418" cy="558338"/>
      </dsp:txXfrm>
    </dsp:sp>
    <dsp:sp modelId="{6C10326B-21D1-4C26-9233-3BC7699D8FAF}">
      <dsp:nvSpPr>
        <dsp:cNvPr id="0" name=""/>
        <dsp:cNvSpPr/>
      </dsp:nvSpPr>
      <dsp:spPr>
        <a:xfrm rot="16498184">
          <a:off x="6438245" y="3022432"/>
          <a:ext cx="5476926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5476926" y="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039786" y="2889887"/>
        <a:ext cx="273846" cy="273846"/>
      </dsp:txXfrm>
    </dsp:sp>
    <dsp:sp modelId="{D7DA86D3-ABEF-4E87-A432-FADC0ECC9688}">
      <dsp:nvSpPr>
        <dsp:cNvPr id="0" name=""/>
        <dsp:cNvSpPr/>
      </dsp:nvSpPr>
      <dsp:spPr>
        <a:xfrm>
          <a:off x="9413941" y="2102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/search</a:t>
          </a:r>
        </a:p>
      </dsp:txBody>
      <dsp:txXfrm>
        <a:off x="9431312" y="19473"/>
        <a:ext cx="1151418" cy="558338"/>
      </dsp:txXfrm>
    </dsp:sp>
    <dsp:sp modelId="{27067C7C-FC86-4E67-9183-95EE3B98A204}">
      <dsp:nvSpPr>
        <dsp:cNvPr id="0" name=""/>
        <dsp:cNvSpPr/>
      </dsp:nvSpPr>
      <dsp:spPr>
        <a:xfrm rot="16540521">
          <a:off x="6777803" y="3363453"/>
          <a:ext cx="4797812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4797812" y="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056763" y="3247886"/>
        <a:ext cx="239890" cy="239890"/>
      </dsp:txXfrm>
    </dsp:sp>
    <dsp:sp modelId="{103791C9-8469-491B-96AF-D6FABCFF0997}">
      <dsp:nvSpPr>
        <dsp:cNvPr id="0" name=""/>
        <dsp:cNvSpPr/>
      </dsp:nvSpPr>
      <dsp:spPr>
        <a:xfrm>
          <a:off x="9413941" y="684144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/login</a:t>
          </a:r>
        </a:p>
      </dsp:txBody>
      <dsp:txXfrm>
        <a:off x="9431312" y="701515"/>
        <a:ext cx="1151418" cy="558338"/>
      </dsp:txXfrm>
    </dsp:sp>
    <dsp:sp modelId="{253A9353-D51D-4340-9A0B-0B803298AA5F}">
      <dsp:nvSpPr>
        <dsp:cNvPr id="0" name=""/>
        <dsp:cNvSpPr/>
      </dsp:nvSpPr>
      <dsp:spPr>
        <a:xfrm>
          <a:off x="10600101" y="976306"/>
          <a:ext cx="47446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47446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5471" y="968822"/>
        <a:ext cx="23723" cy="23723"/>
      </dsp:txXfrm>
    </dsp:sp>
    <dsp:sp modelId="{13D4FB75-0685-4A82-94FD-A244C8E613D4}">
      <dsp:nvSpPr>
        <dsp:cNvPr id="0" name=""/>
        <dsp:cNvSpPr/>
      </dsp:nvSpPr>
      <dsp:spPr>
        <a:xfrm>
          <a:off x="11074565" y="684144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/login/in</a:t>
          </a:r>
        </a:p>
      </dsp:txBody>
      <dsp:txXfrm>
        <a:off x="11091936" y="701515"/>
        <a:ext cx="1151418" cy="558338"/>
      </dsp:txXfrm>
    </dsp:sp>
    <dsp:sp modelId="{212B2C79-9789-418A-930F-FFDE49B7E48D}">
      <dsp:nvSpPr>
        <dsp:cNvPr id="0" name=""/>
        <dsp:cNvSpPr/>
      </dsp:nvSpPr>
      <dsp:spPr>
        <a:xfrm rot="16596808">
          <a:off x="7116876" y="3704474"/>
          <a:ext cx="4119665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4119665" y="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9073717" y="3605861"/>
        <a:ext cx="205983" cy="205983"/>
      </dsp:txXfrm>
    </dsp:sp>
    <dsp:sp modelId="{286A7A12-60D4-47CD-B68D-EF171A423C08}">
      <dsp:nvSpPr>
        <dsp:cNvPr id="0" name=""/>
        <dsp:cNvSpPr/>
      </dsp:nvSpPr>
      <dsp:spPr>
        <a:xfrm>
          <a:off x="9413941" y="1366186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/logout</a:t>
          </a:r>
        </a:p>
      </dsp:txBody>
      <dsp:txXfrm>
        <a:off x="9431312" y="1383557"/>
        <a:ext cx="1151418" cy="558338"/>
      </dsp:txXfrm>
    </dsp:sp>
    <dsp:sp modelId="{C188F7D5-2228-4D2A-BF64-C8ACD1FEA7E1}">
      <dsp:nvSpPr>
        <dsp:cNvPr id="0" name=""/>
        <dsp:cNvSpPr/>
      </dsp:nvSpPr>
      <dsp:spPr>
        <a:xfrm>
          <a:off x="10600101" y="1658348"/>
          <a:ext cx="47446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47446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5471" y="1650864"/>
        <a:ext cx="23723" cy="23723"/>
      </dsp:txXfrm>
    </dsp:sp>
    <dsp:sp modelId="{6554C34C-9C59-4839-8491-2852BEC1AD45}">
      <dsp:nvSpPr>
        <dsp:cNvPr id="0" name=""/>
        <dsp:cNvSpPr/>
      </dsp:nvSpPr>
      <dsp:spPr>
        <a:xfrm>
          <a:off x="11074565" y="1366186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/logout/out</a:t>
          </a:r>
        </a:p>
      </dsp:txBody>
      <dsp:txXfrm>
        <a:off x="11091936" y="1383557"/>
        <a:ext cx="1151418" cy="558338"/>
      </dsp:txXfrm>
    </dsp:sp>
    <dsp:sp modelId="{C96E9C04-FBD1-4772-B263-2B3C0EF6A4AA}">
      <dsp:nvSpPr>
        <dsp:cNvPr id="0" name=""/>
        <dsp:cNvSpPr/>
      </dsp:nvSpPr>
      <dsp:spPr>
        <a:xfrm rot="16675244">
          <a:off x="7455180" y="4045495"/>
          <a:ext cx="3443058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3443058" y="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9090632" y="3963797"/>
        <a:ext cx="172152" cy="172152"/>
      </dsp:txXfrm>
    </dsp:sp>
    <dsp:sp modelId="{F9C3364A-13C5-47BA-8BB7-3B25E1C916C9}">
      <dsp:nvSpPr>
        <dsp:cNvPr id="0" name=""/>
        <dsp:cNvSpPr/>
      </dsp:nvSpPr>
      <dsp:spPr>
        <a:xfrm>
          <a:off x="9413941" y="2048228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/home</a:t>
          </a:r>
        </a:p>
      </dsp:txBody>
      <dsp:txXfrm>
        <a:off x="9431312" y="2065599"/>
        <a:ext cx="1151418" cy="558338"/>
      </dsp:txXfrm>
    </dsp:sp>
    <dsp:sp modelId="{473DA149-B01E-4717-BDE3-8F55F87B4FD3}">
      <dsp:nvSpPr>
        <dsp:cNvPr id="0" name=""/>
        <dsp:cNvSpPr/>
      </dsp:nvSpPr>
      <dsp:spPr>
        <a:xfrm rot="17350740">
          <a:off x="8454587" y="5068558"/>
          <a:ext cx="144424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444244" y="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9140603" y="5036830"/>
        <a:ext cx="72212" cy="72212"/>
      </dsp:txXfrm>
    </dsp:sp>
    <dsp:sp modelId="{E3EBCE22-10C3-4D1B-B660-1DC78E3C499C}">
      <dsp:nvSpPr>
        <dsp:cNvPr id="0" name=""/>
        <dsp:cNvSpPr/>
      </dsp:nvSpPr>
      <dsp:spPr>
        <a:xfrm>
          <a:off x="9413941" y="4094354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/post/&lt;</a:t>
          </a:r>
          <a:r>
            <a:rPr lang="en-PH" sz="800" i="0" u="none" kern="1200" dirty="0" err="1"/>
            <a:t>posthash</a:t>
          </a:r>
          <a:r>
            <a:rPr lang="en-PH" sz="800" i="0" u="none" kern="1200" dirty="0"/>
            <a:t>&gt;</a:t>
          </a:r>
        </a:p>
      </dsp:txBody>
      <dsp:txXfrm>
        <a:off x="9431312" y="4111725"/>
        <a:ext cx="1151418" cy="558338"/>
      </dsp:txXfrm>
    </dsp:sp>
    <dsp:sp modelId="{0FF4B651-60BC-45A9-9B32-7B1023775CDB}">
      <dsp:nvSpPr>
        <dsp:cNvPr id="0" name=""/>
        <dsp:cNvSpPr/>
      </dsp:nvSpPr>
      <dsp:spPr>
        <a:xfrm rot="16983315">
          <a:off x="9787125" y="3363453"/>
          <a:ext cx="2100416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2100416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10784823" y="3315321"/>
        <a:ext cx="105020" cy="105020"/>
      </dsp:txXfrm>
    </dsp:sp>
    <dsp:sp modelId="{37A89C3A-9A87-4C6E-A902-4A1633161A8E}">
      <dsp:nvSpPr>
        <dsp:cNvPr id="0" name=""/>
        <dsp:cNvSpPr/>
      </dsp:nvSpPr>
      <dsp:spPr>
        <a:xfrm>
          <a:off x="11074565" y="2048228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/post/&lt;</a:t>
          </a:r>
          <a:r>
            <a:rPr lang="en-PH" sz="800" i="0" u="none" kern="1200" dirty="0" err="1"/>
            <a:t>posthash</a:t>
          </a:r>
          <a:r>
            <a:rPr lang="en-PH" sz="800" i="0" u="none" kern="1200" dirty="0"/>
            <a:t>&gt;/edit</a:t>
          </a:r>
        </a:p>
      </dsp:txBody>
      <dsp:txXfrm>
        <a:off x="11091936" y="2065599"/>
        <a:ext cx="1151418" cy="558338"/>
      </dsp:txXfrm>
    </dsp:sp>
    <dsp:sp modelId="{7B78AD0B-0F14-4EB3-9761-C5899ADE071A}">
      <dsp:nvSpPr>
        <dsp:cNvPr id="0" name=""/>
        <dsp:cNvSpPr/>
      </dsp:nvSpPr>
      <dsp:spPr>
        <a:xfrm rot="17350740">
          <a:off x="10115211" y="3704474"/>
          <a:ext cx="144424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44424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01227" y="3672746"/>
        <a:ext cx="72212" cy="72212"/>
      </dsp:txXfrm>
    </dsp:sp>
    <dsp:sp modelId="{4059EFC5-DB18-4D53-9C14-CD82C7978762}">
      <dsp:nvSpPr>
        <dsp:cNvPr id="0" name=""/>
        <dsp:cNvSpPr/>
      </dsp:nvSpPr>
      <dsp:spPr>
        <a:xfrm>
          <a:off x="11074565" y="2730270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PATCH: /post/&lt;</a:t>
          </a:r>
          <a:r>
            <a:rPr lang="en-PH" sz="800" i="0" u="none" kern="1200" dirty="0" err="1"/>
            <a:t>posthash</a:t>
          </a:r>
          <a:r>
            <a:rPr lang="en-PH" sz="800" i="0" u="none" kern="1200" dirty="0"/>
            <a:t>&gt;/save</a:t>
          </a:r>
        </a:p>
      </dsp:txBody>
      <dsp:txXfrm>
        <a:off x="11091936" y="2747641"/>
        <a:ext cx="1151418" cy="558338"/>
      </dsp:txXfrm>
    </dsp:sp>
    <dsp:sp modelId="{A043BA73-9C32-449E-A08A-66642C2C4ACE}">
      <dsp:nvSpPr>
        <dsp:cNvPr id="0" name=""/>
        <dsp:cNvSpPr/>
      </dsp:nvSpPr>
      <dsp:spPr>
        <a:xfrm rot="18289469">
          <a:off x="10421912" y="4045495"/>
          <a:ext cx="830841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830841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6562" y="4029102"/>
        <a:ext cx="41542" cy="41542"/>
      </dsp:txXfrm>
    </dsp:sp>
    <dsp:sp modelId="{AA97344C-E5D0-4014-8838-AABE32C20FFC}">
      <dsp:nvSpPr>
        <dsp:cNvPr id="0" name=""/>
        <dsp:cNvSpPr/>
      </dsp:nvSpPr>
      <dsp:spPr>
        <a:xfrm>
          <a:off x="11074565" y="3412312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DELETE: /post/&lt;</a:t>
          </a:r>
          <a:r>
            <a:rPr lang="en-PH" sz="800" i="0" u="none" kern="1200" dirty="0" err="1"/>
            <a:t>posthash</a:t>
          </a:r>
          <a:r>
            <a:rPr lang="en-PH" sz="800" i="0" u="none" kern="1200" dirty="0"/>
            <a:t>&gt;/delete</a:t>
          </a:r>
        </a:p>
      </dsp:txBody>
      <dsp:txXfrm>
        <a:off x="11091936" y="3429683"/>
        <a:ext cx="1151418" cy="558338"/>
      </dsp:txXfrm>
    </dsp:sp>
    <dsp:sp modelId="{1FA8DDB4-E02A-4A22-81DB-AA8FC2F74117}">
      <dsp:nvSpPr>
        <dsp:cNvPr id="0" name=""/>
        <dsp:cNvSpPr/>
      </dsp:nvSpPr>
      <dsp:spPr>
        <a:xfrm>
          <a:off x="10600101" y="4386516"/>
          <a:ext cx="47446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47446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5471" y="4379033"/>
        <a:ext cx="23723" cy="23723"/>
      </dsp:txXfrm>
    </dsp:sp>
    <dsp:sp modelId="{999C7719-3DE7-4B52-98EB-ED5E3ACC25AF}">
      <dsp:nvSpPr>
        <dsp:cNvPr id="0" name=""/>
        <dsp:cNvSpPr/>
      </dsp:nvSpPr>
      <dsp:spPr>
        <a:xfrm>
          <a:off x="11074565" y="4094354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/post/new</a:t>
          </a:r>
        </a:p>
      </dsp:txBody>
      <dsp:txXfrm>
        <a:off x="11091936" y="4111725"/>
        <a:ext cx="1151418" cy="558338"/>
      </dsp:txXfrm>
    </dsp:sp>
    <dsp:sp modelId="{8C712298-6B9D-436E-BFE2-A58E9E739EB4}">
      <dsp:nvSpPr>
        <dsp:cNvPr id="0" name=""/>
        <dsp:cNvSpPr/>
      </dsp:nvSpPr>
      <dsp:spPr>
        <a:xfrm rot="3310531">
          <a:off x="10421912" y="4727537"/>
          <a:ext cx="830841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830841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6562" y="4711144"/>
        <a:ext cx="41542" cy="41542"/>
      </dsp:txXfrm>
    </dsp:sp>
    <dsp:sp modelId="{5DE2E238-DC7D-4D6D-B25E-0B234F2BA15E}">
      <dsp:nvSpPr>
        <dsp:cNvPr id="0" name=""/>
        <dsp:cNvSpPr/>
      </dsp:nvSpPr>
      <dsp:spPr>
        <a:xfrm>
          <a:off x="11074565" y="4776396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/post/like</a:t>
          </a:r>
        </a:p>
      </dsp:txBody>
      <dsp:txXfrm>
        <a:off x="11091936" y="4793767"/>
        <a:ext cx="1151418" cy="558338"/>
      </dsp:txXfrm>
    </dsp:sp>
    <dsp:sp modelId="{BC1D81C8-B099-47F2-B07A-82B8D68A6001}">
      <dsp:nvSpPr>
        <dsp:cNvPr id="0" name=""/>
        <dsp:cNvSpPr/>
      </dsp:nvSpPr>
      <dsp:spPr>
        <a:xfrm rot="4249260">
          <a:off x="10115211" y="5068558"/>
          <a:ext cx="144424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44424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01227" y="5036830"/>
        <a:ext cx="72212" cy="72212"/>
      </dsp:txXfrm>
    </dsp:sp>
    <dsp:sp modelId="{B26068F5-AA96-45E5-9772-412588FC5102}">
      <dsp:nvSpPr>
        <dsp:cNvPr id="0" name=""/>
        <dsp:cNvSpPr/>
      </dsp:nvSpPr>
      <dsp:spPr>
        <a:xfrm>
          <a:off x="11074565" y="5458438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/post/report</a:t>
          </a:r>
        </a:p>
      </dsp:txBody>
      <dsp:txXfrm>
        <a:off x="11091936" y="5475809"/>
        <a:ext cx="1151418" cy="558338"/>
      </dsp:txXfrm>
    </dsp:sp>
    <dsp:sp modelId="{135FC9EB-67E4-4ABF-BD8D-7522D07D395B}">
      <dsp:nvSpPr>
        <dsp:cNvPr id="0" name=""/>
        <dsp:cNvSpPr/>
      </dsp:nvSpPr>
      <dsp:spPr>
        <a:xfrm rot="4616685">
          <a:off x="9787125" y="5409579"/>
          <a:ext cx="2100416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2100416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10784823" y="5361447"/>
        <a:ext cx="105020" cy="105020"/>
      </dsp:txXfrm>
    </dsp:sp>
    <dsp:sp modelId="{607D34BA-412C-4B85-BA67-89E2C4841B21}">
      <dsp:nvSpPr>
        <dsp:cNvPr id="0" name=""/>
        <dsp:cNvSpPr/>
      </dsp:nvSpPr>
      <dsp:spPr>
        <a:xfrm>
          <a:off x="11074565" y="6140481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/post/comment</a:t>
          </a:r>
        </a:p>
      </dsp:txBody>
      <dsp:txXfrm>
        <a:off x="11091936" y="6157852"/>
        <a:ext cx="1151418" cy="558338"/>
      </dsp:txXfrm>
    </dsp:sp>
    <dsp:sp modelId="{39C5E0B3-CFED-4E56-BF4D-C6EC42B08CA4}">
      <dsp:nvSpPr>
        <dsp:cNvPr id="0" name=""/>
        <dsp:cNvSpPr/>
      </dsp:nvSpPr>
      <dsp:spPr>
        <a:xfrm rot="4249260">
          <a:off x="8454587" y="6432642"/>
          <a:ext cx="144424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1444244" y="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9140603" y="6400914"/>
        <a:ext cx="72212" cy="72212"/>
      </dsp:txXfrm>
    </dsp:sp>
    <dsp:sp modelId="{271F4EE3-041A-417E-86AA-2A20E744A409}">
      <dsp:nvSpPr>
        <dsp:cNvPr id="0" name=""/>
        <dsp:cNvSpPr/>
      </dsp:nvSpPr>
      <dsp:spPr>
        <a:xfrm>
          <a:off x="9413941" y="6822523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/signup</a:t>
          </a:r>
        </a:p>
      </dsp:txBody>
      <dsp:txXfrm>
        <a:off x="9431312" y="6839894"/>
        <a:ext cx="1151418" cy="558338"/>
      </dsp:txXfrm>
    </dsp:sp>
    <dsp:sp modelId="{EA4EB2B3-90DD-478B-AE18-AD42BA736822}">
      <dsp:nvSpPr>
        <dsp:cNvPr id="0" name=""/>
        <dsp:cNvSpPr/>
      </dsp:nvSpPr>
      <dsp:spPr>
        <a:xfrm>
          <a:off x="10600101" y="7114685"/>
          <a:ext cx="47446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47446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5471" y="7107201"/>
        <a:ext cx="23723" cy="23723"/>
      </dsp:txXfrm>
    </dsp:sp>
    <dsp:sp modelId="{AC7753CB-F883-40B6-BB5C-BA83E92BC55E}">
      <dsp:nvSpPr>
        <dsp:cNvPr id="0" name=""/>
        <dsp:cNvSpPr/>
      </dsp:nvSpPr>
      <dsp:spPr>
        <a:xfrm>
          <a:off x="11074565" y="6822523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/signup/save</a:t>
          </a:r>
        </a:p>
      </dsp:txBody>
      <dsp:txXfrm>
        <a:off x="11091936" y="6839894"/>
        <a:ext cx="1151418" cy="558338"/>
      </dsp:txXfrm>
    </dsp:sp>
    <dsp:sp modelId="{12C9D8AB-E7E2-44A0-B4FC-AC98A3C782E3}">
      <dsp:nvSpPr>
        <dsp:cNvPr id="0" name=""/>
        <dsp:cNvSpPr/>
      </dsp:nvSpPr>
      <dsp:spPr>
        <a:xfrm rot="4725511">
          <a:off x="7959788" y="6944174"/>
          <a:ext cx="2433842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2433842" y="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9115863" y="6887706"/>
        <a:ext cx="121692" cy="121692"/>
      </dsp:txXfrm>
    </dsp:sp>
    <dsp:sp modelId="{3BF63452-3BF2-4545-8737-A1D5D56D0AE2}">
      <dsp:nvSpPr>
        <dsp:cNvPr id="0" name=""/>
        <dsp:cNvSpPr/>
      </dsp:nvSpPr>
      <dsp:spPr>
        <a:xfrm>
          <a:off x="9413941" y="7845586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/profile</a:t>
          </a:r>
        </a:p>
      </dsp:txBody>
      <dsp:txXfrm>
        <a:off x="9431312" y="7862957"/>
        <a:ext cx="1151418" cy="558338"/>
      </dsp:txXfrm>
    </dsp:sp>
    <dsp:sp modelId="{5F03EFED-E26A-463D-AB17-10FDA3A40EDF}">
      <dsp:nvSpPr>
        <dsp:cNvPr id="0" name=""/>
        <dsp:cNvSpPr/>
      </dsp:nvSpPr>
      <dsp:spPr>
        <a:xfrm>
          <a:off x="10600101" y="8137748"/>
          <a:ext cx="47446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47446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5471" y="8130264"/>
        <a:ext cx="23723" cy="23723"/>
      </dsp:txXfrm>
    </dsp:sp>
    <dsp:sp modelId="{44E3D230-76F9-44B0-A1FF-4EE7B7AF9309}">
      <dsp:nvSpPr>
        <dsp:cNvPr id="0" name=""/>
        <dsp:cNvSpPr/>
      </dsp:nvSpPr>
      <dsp:spPr>
        <a:xfrm>
          <a:off x="11074565" y="7845586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/profile/settings</a:t>
          </a:r>
        </a:p>
      </dsp:txBody>
      <dsp:txXfrm>
        <a:off x="11091936" y="7862957"/>
        <a:ext cx="1151418" cy="558338"/>
      </dsp:txXfrm>
    </dsp:sp>
    <dsp:sp modelId="{0FEA2678-CA15-40EC-97F4-BD4307BF2C62}">
      <dsp:nvSpPr>
        <dsp:cNvPr id="0" name=""/>
        <dsp:cNvSpPr/>
      </dsp:nvSpPr>
      <dsp:spPr>
        <a:xfrm rot="19457599">
          <a:off x="12205805" y="7967237"/>
          <a:ext cx="58430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58430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2483350" y="7957008"/>
        <a:ext cx="29215" cy="29215"/>
      </dsp:txXfrm>
    </dsp:sp>
    <dsp:sp modelId="{29234D45-6B12-405A-BB41-0B6B325EDB82}">
      <dsp:nvSpPr>
        <dsp:cNvPr id="0" name=""/>
        <dsp:cNvSpPr/>
      </dsp:nvSpPr>
      <dsp:spPr>
        <a:xfrm>
          <a:off x="12735189" y="7504565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PATCH: profile/settings/save</a:t>
          </a:r>
        </a:p>
      </dsp:txBody>
      <dsp:txXfrm>
        <a:off x="12752560" y="7521936"/>
        <a:ext cx="1151418" cy="558338"/>
      </dsp:txXfrm>
    </dsp:sp>
    <dsp:sp modelId="{F3D8227B-C481-4F68-B984-041A513F0F2F}">
      <dsp:nvSpPr>
        <dsp:cNvPr id="0" name=""/>
        <dsp:cNvSpPr/>
      </dsp:nvSpPr>
      <dsp:spPr>
        <a:xfrm rot="2142401">
          <a:off x="12205805" y="8308258"/>
          <a:ext cx="58430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58430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2483350" y="8298029"/>
        <a:ext cx="29215" cy="29215"/>
      </dsp:txXfrm>
    </dsp:sp>
    <dsp:sp modelId="{036B2AA5-2558-47F2-9D9F-A4DFEC8AB0FD}">
      <dsp:nvSpPr>
        <dsp:cNvPr id="0" name=""/>
        <dsp:cNvSpPr/>
      </dsp:nvSpPr>
      <dsp:spPr>
        <a:xfrm>
          <a:off x="12735189" y="8186607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DELETE: profile/settings/delete</a:t>
          </a:r>
        </a:p>
      </dsp:txBody>
      <dsp:txXfrm>
        <a:off x="12752560" y="8203978"/>
        <a:ext cx="1151418" cy="558338"/>
      </dsp:txXfrm>
    </dsp:sp>
    <dsp:sp modelId="{D8B2AAA4-E60A-4753-B86F-A44BEA1FA979}">
      <dsp:nvSpPr>
        <dsp:cNvPr id="0" name=""/>
        <dsp:cNvSpPr/>
      </dsp:nvSpPr>
      <dsp:spPr>
        <a:xfrm rot="4872735">
          <a:off x="7623886" y="7285195"/>
          <a:ext cx="3105646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3105646" y="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099068" y="7211932"/>
        <a:ext cx="155282" cy="155282"/>
      </dsp:txXfrm>
    </dsp:sp>
    <dsp:sp modelId="{AFEA1595-814A-4ABA-8FAA-8F8A3E1384F4}">
      <dsp:nvSpPr>
        <dsp:cNvPr id="0" name=""/>
        <dsp:cNvSpPr/>
      </dsp:nvSpPr>
      <dsp:spPr>
        <a:xfrm>
          <a:off x="9413941" y="8527628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/user/&lt;username&gt;</a:t>
          </a:r>
        </a:p>
      </dsp:txBody>
      <dsp:txXfrm>
        <a:off x="9431312" y="8544999"/>
        <a:ext cx="1151418" cy="558338"/>
      </dsp:txXfrm>
    </dsp:sp>
    <dsp:sp modelId="{378662CD-6F88-47B9-B6B9-69841423B909}">
      <dsp:nvSpPr>
        <dsp:cNvPr id="0" name=""/>
        <dsp:cNvSpPr/>
      </dsp:nvSpPr>
      <dsp:spPr>
        <a:xfrm rot="4967483">
          <a:off x="7286150" y="7626216"/>
          <a:ext cx="3781118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3781118" y="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082181" y="7536066"/>
        <a:ext cx="189055" cy="189055"/>
      </dsp:txXfrm>
    </dsp:sp>
    <dsp:sp modelId="{B06B5877-B8A7-47D8-9D2A-18EC02EC0CCC}">
      <dsp:nvSpPr>
        <dsp:cNvPr id="0" name=""/>
        <dsp:cNvSpPr/>
      </dsp:nvSpPr>
      <dsp:spPr>
        <a:xfrm>
          <a:off x="9413941" y="9209670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NONE: /validate</a:t>
          </a:r>
        </a:p>
      </dsp:txBody>
      <dsp:txXfrm>
        <a:off x="9431312" y="9227041"/>
        <a:ext cx="1151418" cy="558338"/>
      </dsp:txXfrm>
    </dsp:sp>
    <dsp:sp modelId="{25FC7CE5-32D4-4442-A335-F18D74AF384E}">
      <dsp:nvSpPr>
        <dsp:cNvPr id="0" name=""/>
        <dsp:cNvSpPr/>
      </dsp:nvSpPr>
      <dsp:spPr>
        <a:xfrm rot="19457599">
          <a:off x="10545181" y="9331321"/>
          <a:ext cx="58430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58430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2725" y="9321092"/>
        <a:ext cx="29215" cy="29215"/>
      </dsp:txXfrm>
    </dsp:sp>
    <dsp:sp modelId="{91413382-3271-47B9-A294-291C47788DDE}">
      <dsp:nvSpPr>
        <dsp:cNvPr id="0" name=""/>
        <dsp:cNvSpPr/>
      </dsp:nvSpPr>
      <dsp:spPr>
        <a:xfrm>
          <a:off x="11074565" y="8868649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/validate/password</a:t>
          </a:r>
        </a:p>
      </dsp:txBody>
      <dsp:txXfrm>
        <a:off x="11091936" y="8886020"/>
        <a:ext cx="1151418" cy="558338"/>
      </dsp:txXfrm>
    </dsp:sp>
    <dsp:sp modelId="{2EB80B32-B37F-4705-B617-95C3CE1DE02A}">
      <dsp:nvSpPr>
        <dsp:cNvPr id="0" name=""/>
        <dsp:cNvSpPr/>
      </dsp:nvSpPr>
      <dsp:spPr>
        <a:xfrm rot="2142401">
          <a:off x="10545181" y="9672342"/>
          <a:ext cx="58430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58430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2725" y="9662113"/>
        <a:ext cx="29215" cy="29215"/>
      </dsp:txXfrm>
    </dsp:sp>
    <dsp:sp modelId="{11E28B73-CFAD-4BBB-A008-CC1F386AEDE6}">
      <dsp:nvSpPr>
        <dsp:cNvPr id="0" name=""/>
        <dsp:cNvSpPr/>
      </dsp:nvSpPr>
      <dsp:spPr>
        <a:xfrm>
          <a:off x="11074565" y="9550691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POST: /validate/username</a:t>
          </a:r>
        </a:p>
      </dsp:txBody>
      <dsp:txXfrm>
        <a:off x="11091936" y="9568062"/>
        <a:ext cx="1151418" cy="558338"/>
      </dsp:txXfrm>
    </dsp:sp>
    <dsp:sp modelId="{91611C84-6F69-442A-BE8E-E60883D3992E}">
      <dsp:nvSpPr>
        <dsp:cNvPr id="0" name=""/>
        <dsp:cNvSpPr/>
      </dsp:nvSpPr>
      <dsp:spPr>
        <a:xfrm rot="5101816">
          <a:off x="6438245" y="8478769"/>
          <a:ext cx="5476926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5476926" y="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039786" y="8346224"/>
        <a:ext cx="273846" cy="273846"/>
      </dsp:txXfrm>
    </dsp:sp>
    <dsp:sp modelId="{5368879E-2E80-4E68-922A-4CB5D72144A4}">
      <dsp:nvSpPr>
        <dsp:cNvPr id="0" name=""/>
        <dsp:cNvSpPr/>
      </dsp:nvSpPr>
      <dsp:spPr>
        <a:xfrm>
          <a:off x="9413941" y="10914775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NONE: /debug</a:t>
          </a:r>
        </a:p>
      </dsp:txBody>
      <dsp:txXfrm>
        <a:off x="9431312" y="10932146"/>
        <a:ext cx="1151418" cy="558338"/>
      </dsp:txXfrm>
    </dsp:sp>
    <dsp:sp modelId="{32E9F333-8720-4DA1-8B72-444466DB6531}">
      <dsp:nvSpPr>
        <dsp:cNvPr id="0" name=""/>
        <dsp:cNvSpPr/>
      </dsp:nvSpPr>
      <dsp:spPr>
        <a:xfrm rot="18289469">
          <a:off x="10421912" y="10865916"/>
          <a:ext cx="830841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830841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6562" y="10849523"/>
        <a:ext cx="41542" cy="41542"/>
      </dsp:txXfrm>
    </dsp:sp>
    <dsp:sp modelId="{E530F799-1028-4659-A051-38AA046CF67A}">
      <dsp:nvSpPr>
        <dsp:cNvPr id="0" name=""/>
        <dsp:cNvSpPr/>
      </dsp:nvSpPr>
      <dsp:spPr>
        <a:xfrm>
          <a:off x="11074565" y="10232733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b="0" kern="1200" dirty="0"/>
            <a:t>GET: /debug/home</a:t>
          </a:r>
          <a:endParaRPr lang="en-PH" sz="800" i="0" u="none" kern="1200" dirty="0"/>
        </a:p>
      </dsp:txBody>
      <dsp:txXfrm>
        <a:off x="11091936" y="10250104"/>
        <a:ext cx="1151418" cy="558338"/>
      </dsp:txXfrm>
    </dsp:sp>
    <dsp:sp modelId="{D086EB9A-9366-4275-9D90-B97B61C17427}">
      <dsp:nvSpPr>
        <dsp:cNvPr id="0" name=""/>
        <dsp:cNvSpPr/>
      </dsp:nvSpPr>
      <dsp:spPr>
        <a:xfrm>
          <a:off x="10600101" y="11206937"/>
          <a:ext cx="474464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474464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5471" y="11199454"/>
        <a:ext cx="23723" cy="23723"/>
      </dsp:txXfrm>
    </dsp:sp>
    <dsp:sp modelId="{7A110442-8E3A-4338-A085-AFDB500164A6}">
      <dsp:nvSpPr>
        <dsp:cNvPr id="0" name=""/>
        <dsp:cNvSpPr/>
      </dsp:nvSpPr>
      <dsp:spPr>
        <a:xfrm>
          <a:off x="11074565" y="10914775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i="0" u="none" kern="1200" dirty="0"/>
            <a:t>GET: </a:t>
          </a:r>
          <a:r>
            <a:rPr lang="en-PH" sz="800" b="0" kern="1200" dirty="0"/>
            <a:t>/debug/profile</a:t>
          </a:r>
          <a:endParaRPr lang="en-PH" sz="800" i="0" u="none" kern="1200" dirty="0"/>
        </a:p>
      </dsp:txBody>
      <dsp:txXfrm>
        <a:off x="11091936" y="10932146"/>
        <a:ext cx="1151418" cy="558338"/>
      </dsp:txXfrm>
    </dsp:sp>
    <dsp:sp modelId="{01AAAF48-2C57-4A31-B328-E9A33D27560A}">
      <dsp:nvSpPr>
        <dsp:cNvPr id="0" name=""/>
        <dsp:cNvSpPr/>
      </dsp:nvSpPr>
      <dsp:spPr>
        <a:xfrm rot="3310531">
          <a:off x="10421912" y="11547958"/>
          <a:ext cx="830841" cy="8756"/>
        </a:xfrm>
        <a:custGeom>
          <a:avLst/>
          <a:gdLst/>
          <a:ahLst/>
          <a:cxnLst/>
          <a:rect l="0" t="0" r="0" b="0"/>
          <a:pathLst>
            <a:path>
              <a:moveTo>
                <a:pt x="0" y="4378"/>
              </a:moveTo>
              <a:lnTo>
                <a:pt x="830841" y="4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6562" y="11531565"/>
        <a:ext cx="41542" cy="41542"/>
      </dsp:txXfrm>
    </dsp:sp>
    <dsp:sp modelId="{F6EB2A2A-B7CB-4743-93C7-1439D9B838BB}">
      <dsp:nvSpPr>
        <dsp:cNvPr id="0" name=""/>
        <dsp:cNvSpPr/>
      </dsp:nvSpPr>
      <dsp:spPr>
        <a:xfrm>
          <a:off x="11074565" y="11596817"/>
          <a:ext cx="1186160" cy="5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800" b="0" kern="1200" dirty="0"/>
            <a:t>GET: /debug/user/&lt;username&gt;</a:t>
          </a:r>
          <a:endParaRPr lang="en-PH" sz="800" i="0" u="none" kern="1200" dirty="0"/>
        </a:p>
      </dsp:txBody>
      <dsp:txXfrm>
        <a:off x="11091936" y="11614188"/>
        <a:ext cx="1151418" cy="558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500" kern="1200" dirty="0"/>
            <a:t>user</a:t>
          </a:r>
        </a:p>
      </dsp:txBody>
      <dsp:txXfrm>
        <a:off x="0" y="0"/>
        <a:ext cx="1371600" cy="12192000"/>
      </dsp:txXfrm>
    </dsp:sp>
    <dsp:sp modelId="{FE1D6B43-EF93-4C62-8932-6E84994FF464}">
      <dsp:nvSpPr>
        <dsp:cNvPr id="0" name=""/>
        <dsp:cNvSpPr/>
      </dsp:nvSpPr>
      <dsp:spPr>
        <a:xfrm>
          <a:off x="1474469" y="57745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userId</a:t>
          </a:r>
          <a:r>
            <a:rPr lang="en-PH" sz="2600" kern="1200" dirty="0"/>
            <a:t> (System Generated)</a:t>
          </a:r>
        </a:p>
      </dsp:txBody>
      <dsp:txXfrm>
        <a:off x="1474469" y="57745"/>
        <a:ext cx="5383530" cy="1154906"/>
      </dsp:txXfrm>
    </dsp:sp>
    <dsp:sp modelId="{9BD954E3-5209-4054-A438-89A396CA454E}">
      <dsp:nvSpPr>
        <dsp:cNvPr id="0" name=""/>
        <dsp:cNvSpPr/>
      </dsp:nvSpPr>
      <dsp:spPr>
        <a:xfrm>
          <a:off x="1371599" y="121265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1474469" y="1270396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username</a:t>
          </a:r>
        </a:p>
      </dsp:txBody>
      <dsp:txXfrm>
        <a:off x="1474469" y="1270396"/>
        <a:ext cx="5383530" cy="1154906"/>
      </dsp:txXfrm>
    </dsp:sp>
    <dsp:sp modelId="{A19A4FEA-3A12-4C27-94F3-7801EE1856CE}">
      <dsp:nvSpPr>
        <dsp:cNvPr id="0" name=""/>
        <dsp:cNvSpPr/>
      </dsp:nvSpPr>
      <dsp:spPr>
        <a:xfrm>
          <a:off x="1371599" y="242530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1474469" y="2483048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passhash</a:t>
          </a:r>
          <a:r>
            <a:rPr lang="en-PH" sz="2600" kern="1200" dirty="0"/>
            <a:t> (System Generated, Derived from the plaintext password)</a:t>
          </a:r>
        </a:p>
      </dsp:txBody>
      <dsp:txXfrm>
        <a:off x="1474469" y="2483048"/>
        <a:ext cx="5383530" cy="1154906"/>
      </dsp:txXfrm>
    </dsp:sp>
    <dsp:sp modelId="{755006B9-F446-4C86-BC2E-FD92E36CA513}">
      <dsp:nvSpPr>
        <dsp:cNvPr id="0" name=""/>
        <dsp:cNvSpPr/>
      </dsp:nvSpPr>
      <dsp:spPr>
        <a:xfrm>
          <a:off x="1371599" y="363795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1474469" y="3695699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email</a:t>
          </a:r>
        </a:p>
      </dsp:txBody>
      <dsp:txXfrm>
        <a:off x="1474469" y="3695699"/>
        <a:ext cx="5383530" cy="1154906"/>
      </dsp:txXfrm>
    </dsp:sp>
    <dsp:sp modelId="{0F3C438C-A5B9-46E3-A67D-4778F0DA7852}">
      <dsp:nvSpPr>
        <dsp:cNvPr id="0" name=""/>
        <dsp:cNvSpPr/>
      </dsp:nvSpPr>
      <dsp:spPr>
        <a:xfrm>
          <a:off x="1371599" y="4850606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1474469" y="4908351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fname</a:t>
          </a:r>
          <a:endParaRPr lang="en-PH" sz="2600" kern="1200" dirty="0"/>
        </a:p>
      </dsp:txBody>
      <dsp:txXfrm>
        <a:off x="1474469" y="4908351"/>
        <a:ext cx="5383530" cy="1154906"/>
      </dsp:txXfrm>
    </dsp:sp>
    <dsp:sp modelId="{A681DB7D-0596-44D5-A945-F2EDDD498C1C}">
      <dsp:nvSpPr>
        <dsp:cNvPr id="0" name=""/>
        <dsp:cNvSpPr/>
      </dsp:nvSpPr>
      <dsp:spPr>
        <a:xfrm>
          <a:off x="1371599" y="6063257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1474469" y="6121003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mname</a:t>
          </a:r>
          <a:endParaRPr lang="en-PH" sz="2600" kern="1200" dirty="0"/>
        </a:p>
      </dsp:txBody>
      <dsp:txXfrm>
        <a:off x="1474469" y="6121003"/>
        <a:ext cx="5383530" cy="1154906"/>
      </dsp:txXfrm>
    </dsp:sp>
    <dsp:sp modelId="{88040D90-BB16-4F03-9B72-2101CD864CD6}">
      <dsp:nvSpPr>
        <dsp:cNvPr id="0" name=""/>
        <dsp:cNvSpPr/>
      </dsp:nvSpPr>
      <dsp:spPr>
        <a:xfrm>
          <a:off x="1371599" y="7275909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1474469" y="7333654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lname</a:t>
          </a:r>
          <a:endParaRPr lang="en-PH" sz="2600" kern="1200" dirty="0"/>
        </a:p>
      </dsp:txBody>
      <dsp:txXfrm>
        <a:off x="1474469" y="7333654"/>
        <a:ext cx="5383530" cy="1154906"/>
      </dsp:txXfrm>
    </dsp:sp>
    <dsp:sp modelId="{2B84ADA0-7448-4493-8C51-E7304930EB29}">
      <dsp:nvSpPr>
        <dsp:cNvPr id="0" name=""/>
        <dsp:cNvSpPr/>
      </dsp:nvSpPr>
      <dsp:spPr>
        <a:xfrm>
          <a:off x="1371599" y="848856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1474469" y="8546306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gender</a:t>
          </a:r>
        </a:p>
      </dsp:txBody>
      <dsp:txXfrm>
        <a:off x="1474469" y="8546306"/>
        <a:ext cx="5383530" cy="1154906"/>
      </dsp:txXfrm>
    </dsp:sp>
    <dsp:sp modelId="{7D6E1AB5-086E-4473-B269-C9BAADB7867C}">
      <dsp:nvSpPr>
        <dsp:cNvPr id="0" name=""/>
        <dsp:cNvSpPr/>
      </dsp:nvSpPr>
      <dsp:spPr>
        <a:xfrm>
          <a:off x="1371599" y="9701212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1474469" y="9758957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bio</a:t>
          </a:r>
        </a:p>
      </dsp:txBody>
      <dsp:txXfrm>
        <a:off x="1474469" y="9758957"/>
        <a:ext cx="5383530" cy="1154906"/>
      </dsp:txXfrm>
    </dsp:sp>
    <dsp:sp modelId="{C067185C-AB1B-4E05-815B-4ACF05F4F0BE}">
      <dsp:nvSpPr>
        <dsp:cNvPr id="0" name=""/>
        <dsp:cNvSpPr/>
      </dsp:nvSpPr>
      <dsp:spPr>
        <a:xfrm>
          <a:off x="1371599" y="1091386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1474469" y="10971609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profilepic</a:t>
          </a:r>
          <a:r>
            <a:rPr lang="en-PH" sz="2600" kern="1200" dirty="0"/>
            <a:t> (&lt;path to </a:t>
          </a:r>
          <a:r>
            <a:rPr lang="en-PH" sz="2600" kern="1200" dirty="0" err="1"/>
            <a:t>dp</a:t>
          </a:r>
          <a:r>
            <a:rPr lang="en-PH" sz="2600" kern="1200" dirty="0"/>
            <a:t>&gt;+</a:t>
          </a:r>
          <a:r>
            <a:rPr lang="en-PH" sz="2600" kern="1200" dirty="0" err="1"/>
            <a:t>userId</a:t>
          </a:r>
          <a:r>
            <a:rPr lang="en-PH" sz="2600" kern="1200" dirty="0"/>
            <a:t>+’.</a:t>
          </a:r>
          <a:r>
            <a:rPr lang="en-PH" sz="2600" kern="1200" dirty="0" err="1"/>
            <a:t>webp</a:t>
          </a:r>
          <a:r>
            <a:rPr lang="en-PH" sz="2600" kern="1200" dirty="0"/>
            <a:t>’)</a:t>
          </a:r>
        </a:p>
      </dsp:txBody>
      <dsp:txXfrm>
        <a:off x="1474469" y="10971609"/>
        <a:ext cx="5383530" cy="1154906"/>
      </dsp:txXfrm>
    </dsp:sp>
    <dsp:sp modelId="{631EABDB-7D3E-47FA-8F51-FC2DBC6926EC}">
      <dsp:nvSpPr>
        <dsp:cNvPr id="0" name=""/>
        <dsp:cNvSpPr/>
      </dsp:nvSpPr>
      <dsp:spPr>
        <a:xfrm>
          <a:off x="1371599" y="12126515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600" kern="1200" dirty="0"/>
            <a:t>Post</a:t>
          </a:r>
        </a:p>
      </dsp:txBody>
      <dsp:txXfrm>
        <a:off x="0" y="0"/>
        <a:ext cx="1371600" cy="12192000"/>
      </dsp:txXfrm>
    </dsp:sp>
    <dsp:sp modelId="{617D0178-AC32-465E-B17F-9357C9E5E59B}">
      <dsp:nvSpPr>
        <dsp:cNvPr id="0" name=""/>
        <dsp:cNvSpPr/>
      </dsp:nvSpPr>
      <dsp:spPr>
        <a:xfrm>
          <a:off x="1474470" y="72107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 err="1"/>
            <a:t>userId</a:t>
          </a:r>
          <a:endParaRPr lang="en-PH" sz="3300" kern="1200" dirty="0"/>
        </a:p>
      </dsp:txBody>
      <dsp:txXfrm>
        <a:off x="1474470" y="72107"/>
        <a:ext cx="5383530" cy="1442144"/>
      </dsp:txXfrm>
    </dsp:sp>
    <dsp:sp modelId="{7CB34AA6-99B0-49CD-BF83-BB8CF1B80148}">
      <dsp:nvSpPr>
        <dsp:cNvPr id="0" name=""/>
        <dsp:cNvSpPr/>
      </dsp:nvSpPr>
      <dsp:spPr>
        <a:xfrm>
          <a:off x="1371600" y="151425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1474470" y="1586358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description</a:t>
          </a:r>
        </a:p>
      </dsp:txBody>
      <dsp:txXfrm>
        <a:off x="1474470" y="1586358"/>
        <a:ext cx="5383530" cy="1442144"/>
      </dsp:txXfrm>
    </dsp:sp>
    <dsp:sp modelId="{D043A21F-0090-4A8B-804E-B9EABE86DBD9}">
      <dsp:nvSpPr>
        <dsp:cNvPr id="0" name=""/>
        <dsp:cNvSpPr/>
      </dsp:nvSpPr>
      <dsp:spPr>
        <a:xfrm>
          <a:off x="1371600" y="302850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1474470" y="3100610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category</a:t>
          </a:r>
        </a:p>
      </dsp:txBody>
      <dsp:txXfrm>
        <a:off x="1474470" y="3100610"/>
        <a:ext cx="5383530" cy="1442144"/>
      </dsp:txXfrm>
    </dsp:sp>
    <dsp:sp modelId="{1B2B6C0B-3DCB-45D5-BC50-DBBFD4209581}">
      <dsp:nvSpPr>
        <dsp:cNvPr id="0" name=""/>
        <dsp:cNvSpPr/>
      </dsp:nvSpPr>
      <dsp:spPr>
        <a:xfrm>
          <a:off x="1371600" y="4542755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1474470" y="4614862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label</a:t>
          </a:r>
        </a:p>
      </dsp:txBody>
      <dsp:txXfrm>
        <a:off x="1474470" y="4614862"/>
        <a:ext cx="5383530" cy="1442144"/>
      </dsp:txXfrm>
    </dsp:sp>
    <dsp:sp modelId="{52088E0D-C3BF-4C0C-BCB3-3EC8C2AC9DA2}">
      <dsp:nvSpPr>
        <dsp:cNvPr id="0" name=""/>
        <dsp:cNvSpPr/>
      </dsp:nvSpPr>
      <dsp:spPr>
        <a:xfrm>
          <a:off x="1371600" y="6057007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1474470" y="6129114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link</a:t>
          </a:r>
        </a:p>
      </dsp:txBody>
      <dsp:txXfrm>
        <a:off x="1474470" y="6129114"/>
        <a:ext cx="5383530" cy="1442144"/>
      </dsp:txXfrm>
    </dsp:sp>
    <dsp:sp modelId="{5D1B674A-EB9E-449D-9DFE-2BD35675B4CC}">
      <dsp:nvSpPr>
        <dsp:cNvPr id="0" name=""/>
        <dsp:cNvSpPr/>
      </dsp:nvSpPr>
      <dsp:spPr>
        <a:xfrm>
          <a:off x="1371600" y="7571258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1474470" y="7643366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 err="1"/>
            <a:t>imgurl</a:t>
          </a:r>
          <a:r>
            <a:rPr lang="en-PH" sz="3300" kern="1200" dirty="0"/>
            <a:t> (&lt;path to </a:t>
          </a:r>
          <a:r>
            <a:rPr lang="en-PH" sz="3300" kern="1200" dirty="0" err="1"/>
            <a:t>post_img</a:t>
          </a:r>
          <a:r>
            <a:rPr lang="en-PH" sz="3300" kern="1200" dirty="0"/>
            <a:t>&gt;+</a:t>
          </a:r>
          <a:r>
            <a:rPr lang="en-PH" sz="3300" kern="1200" dirty="0" err="1"/>
            <a:t>postHash</a:t>
          </a:r>
          <a:r>
            <a:rPr lang="en-PH" sz="3300" kern="1200" dirty="0"/>
            <a:t>+’.</a:t>
          </a:r>
          <a:r>
            <a:rPr lang="en-PH" sz="3300" kern="1200" dirty="0" err="1"/>
            <a:t>webp</a:t>
          </a:r>
          <a:r>
            <a:rPr lang="en-PH" sz="3300" kern="1200" dirty="0"/>
            <a:t>’)</a:t>
          </a:r>
        </a:p>
      </dsp:txBody>
      <dsp:txXfrm>
        <a:off x="1474470" y="7643366"/>
        <a:ext cx="5383530" cy="1442144"/>
      </dsp:txXfrm>
    </dsp:sp>
    <dsp:sp modelId="{20F1D7F6-EC48-461B-B3AD-9E05401386ED}">
      <dsp:nvSpPr>
        <dsp:cNvPr id="0" name=""/>
        <dsp:cNvSpPr/>
      </dsp:nvSpPr>
      <dsp:spPr>
        <a:xfrm>
          <a:off x="1371600" y="908551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1474470" y="9157617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/>
            <a:t>postHash</a:t>
          </a:r>
          <a:endParaRPr lang="en-PH" sz="3300" kern="1200" dirty="0"/>
        </a:p>
      </dsp:txBody>
      <dsp:txXfrm>
        <a:off x="1474470" y="9157617"/>
        <a:ext cx="5383530" cy="1442144"/>
      </dsp:txXfrm>
    </dsp:sp>
    <dsp:sp modelId="{01BCB8D6-D9A8-4C02-A617-FCE68BD353E5}">
      <dsp:nvSpPr>
        <dsp:cNvPr id="0" name=""/>
        <dsp:cNvSpPr/>
      </dsp:nvSpPr>
      <dsp:spPr>
        <a:xfrm>
          <a:off x="1371600" y="10599762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1474470" y="10671869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datetime</a:t>
          </a:r>
        </a:p>
      </dsp:txBody>
      <dsp:txXfrm>
        <a:off x="1474470" y="10671869"/>
        <a:ext cx="5383530" cy="1442144"/>
      </dsp:txXfrm>
    </dsp:sp>
    <dsp:sp modelId="{AA6A103B-815F-4263-BE2C-63EDBE02E68F}">
      <dsp:nvSpPr>
        <dsp:cNvPr id="0" name=""/>
        <dsp:cNvSpPr/>
      </dsp:nvSpPr>
      <dsp:spPr>
        <a:xfrm>
          <a:off x="1371600" y="1211401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100" kern="1200" dirty="0"/>
            <a:t>Comments</a:t>
          </a:r>
        </a:p>
      </dsp:txBody>
      <dsp:txXfrm>
        <a:off x="0" y="0"/>
        <a:ext cx="1371600" cy="12192000"/>
      </dsp:txXfrm>
    </dsp:sp>
    <dsp:sp modelId="{99212178-0F69-4232-AF45-059B522B7556}">
      <dsp:nvSpPr>
        <dsp:cNvPr id="0" name=""/>
        <dsp:cNvSpPr/>
      </dsp:nvSpPr>
      <dsp:spPr>
        <a:xfrm>
          <a:off x="1474470" y="143321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1474470" y="143321"/>
        <a:ext cx="5383530" cy="2866429"/>
      </dsp:txXfrm>
    </dsp:sp>
    <dsp:sp modelId="{B3251EAE-C421-4680-B2CD-B6F258D5514C}">
      <dsp:nvSpPr>
        <dsp:cNvPr id="0" name=""/>
        <dsp:cNvSpPr/>
      </dsp:nvSpPr>
      <dsp:spPr>
        <a:xfrm>
          <a:off x="1371600" y="300975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1474470" y="3153072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text</a:t>
          </a:r>
        </a:p>
      </dsp:txBody>
      <dsp:txXfrm>
        <a:off x="1474470" y="3153072"/>
        <a:ext cx="5383530" cy="2866429"/>
      </dsp:txXfrm>
    </dsp:sp>
    <dsp:sp modelId="{C2D98C45-9979-4013-BF1B-30825DCF5DBD}">
      <dsp:nvSpPr>
        <dsp:cNvPr id="0" name=""/>
        <dsp:cNvSpPr/>
      </dsp:nvSpPr>
      <dsp:spPr>
        <a:xfrm>
          <a:off x="1371600" y="6019502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1474470" y="6162823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1474470" y="6162823"/>
        <a:ext cx="5383530" cy="2866429"/>
      </dsp:txXfrm>
    </dsp:sp>
    <dsp:sp modelId="{259B6B5F-4D91-46AF-B461-60153417BB58}">
      <dsp:nvSpPr>
        <dsp:cNvPr id="0" name=""/>
        <dsp:cNvSpPr/>
      </dsp:nvSpPr>
      <dsp:spPr>
        <a:xfrm>
          <a:off x="1371600" y="902925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1474470" y="9172575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1474470" y="9172575"/>
        <a:ext cx="5383530" cy="2866429"/>
      </dsp:txXfrm>
    </dsp:sp>
    <dsp:sp modelId="{D81E8F91-3B98-4BE8-87B4-91FBDC175A0C}">
      <dsp:nvSpPr>
        <dsp:cNvPr id="0" name=""/>
        <dsp:cNvSpPr/>
      </dsp:nvSpPr>
      <dsp:spPr>
        <a:xfrm>
          <a:off x="1371600" y="1203900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200" kern="1200" dirty="0"/>
            <a:t>Likes</a:t>
          </a:r>
        </a:p>
      </dsp:txBody>
      <dsp:txXfrm>
        <a:off x="0" y="0"/>
        <a:ext cx="1371600" cy="12192000"/>
      </dsp:txXfrm>
    </dsp:sp>
    <dsp:sp modelId="{7C715882-15D3-4785-8D04-6D401EF6AFB0}">
      <dsp:nvSpPr>
        <dsp:cNvPr id="0" name=""/>
        <dsp:cNvSpPr/>
      </dsp:nvSpPr>
      <dsp:spPr>
        <a:xfrm>
          <a:off x="1474470" y="190500"/>
          <a:ext cx="5383530" cy="380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1474470" y="190500"/>
        <a:ext cx="5383530" cy="3809999"/>
      </dsp:txXfrm>
    </dsp:sp>
    <dsp:sp modelId="{0FF34B0B-2E65-4520-92BB-4118F260C032}">
      <dsp:nvSpPr>
        <dsp:cNvPr id="0" name=""/>
        <dsp:cNvSpPr/>
      </dsp:nvSpPr>
      <dsp:spPr>
        <a:xfrm>
          <a:off x="1371600" y="400050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1474470" y="4191000"/>
          <a:ext cx="5383530" cy="380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1474470" y="4191000"/>
        <a:ext cx="5383530" cy="3809999"/>
      </dsp:txXfrm>
    </dsp:sp>
    <dsp:sp modelId="{38233778-9C02-4BB2-AB72-F25A0E5E82CE}">
      <dsp:nvSpPr>
        <dsp:cNvPr id="0" name=""/>
        <dsp:cNvSpPr/>
      </dsp:nvSpPr>
      <dsp:spPr>
        <a:xfrm>
          <a:off x="1371600" y="800100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1474470" y="8191499"/>
          <a:ext cx="5383530" cy="380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1474470" y="8191499"/>
        <a:ext cx="5383530" cy="3809999"/>
      </dsp:txXfrm>
    </dsp:sp>
    <dsp:sp modelId="{96804172-8889-4561-9A0F-ED6AD8558439}">
      <dsp:nvSpPr>
        <dsp:cNvPr id="0" name=""/>
        <dsp:cNvSpPr/>
      </dsp:nvSpPr>
      <dsp:spPr>
        <a:xfrm>
          <a:off x="1371600" y="1200150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/>
            <a:t>Report</a:t>
          </a:r>
          <a:endParaRPr lang="en-PH" sz="3200" kern="1200" dirty="0"/>
        </a:p>
      </dsp:txBody>
      <dsp:txXfrm>
        <a:off x="0" y="0"/>
        <a:ext cx="1371600" cy="12192000"/>
      </dsp:txXfrm>
    </dsp:sp>
    <dsp:sp modelId="{7C715882-15D3-4785-8D04-6D401EF6AFB0}">
      <dsp:nvSpPr>
        <dsp:cNvPr id="0" name=""/>
        <dsp:cNvSpPr/>
      </dsp:nvSpPr>
      <dsp:spPr>
        <a:xfrm>
          <a:off x="1474470" y="143321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1474470" y="143321"/>
        <a:ext cx="5383530" cy="2866429"/>
      </dsp:txXfrm>
    </dsp:sp>
    <dsp:sp modelId="{0FF34B0B-2E65-4520-92BB-4118F260C032}">
      <dsp:nvSpPr>
        <dsp:cNvPr id="0" name=""/>
        <dsp:cNvSpPr/>
      </dsp:nvSpPr>
      <dsp:spPr>
        <a:xfrm>
          <a:off x="1371600" y="300975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1244F-B55E-4A6E-A5FC-BBD6AB8DAA92}">
      <dsp:nvSpPr>
        <dsp:cNvPr id="0" name=""/>
        <dsp:cNvSpPr/>
      </dsp:nvSpPr>
      <dsp:spPr>
        <a:xfrm>
          <a:off x="1474470" y="3153072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postOwnerId</a:t>
          </a:r>
          <a:endParaRPr lang="en-PH" sz="6500" kern="1200" dirty="0"/>
        </a:p>
      </dsp:txBody>
      <dsp:txXfrm>
        <a:off x="1474470" y="3153072"/>
        <a:ext cx="5383530" cy="2866429"/>
      </dsp:txXfrm>
    </dsp:sp>
    <dsp:sp modelId="{0937496B-FE89-4C5B-B22E-762B4D038158}">
      <dsp:nvSpPr>
        <dsp:cNvPr id="0" name=""/>
        <dsp:cNvSpPr/>
      </dsp:nvSpPr>
      <dsp:spPr>
        <a:xfrm>
          <a:off x="1371600" y="6019502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1474470" y="6162823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1474470" y="6162823"/>
        <a:ext cx="5383530" cy="2866429"/>
      </dsp:txXfrm>
    </dsp:sp>
    <dsp:sp modelId="{38233778-9C02-4BB2-AB72-F25A0E5E82CE}">
      <dsp:nvSpPr>
        <dsp:cNvPr id="0" name=""/>
        <dsp:cNvSpPr/>
      </dsp:nvSpPr>
      <dsp:spPr>
        <a:xfrm>
          <a:off x="1371600" y="902925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1474470" y="9172575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1474470" y="9172575"/>
        <a:ext cx="5383530" cy="2866429"/>
      </dsp:txXfrm>
    </dsp:sp>
    <dsp:sp modelId="{96804172-8889-4561-9A0F-ED6AD8558439}">
      <dsp:nvSpPr>
        <dsp:cNvPr id="0" name=""/>
        <dsp:cNvSpPr/>
      </dsp:nvSpPr>
      <dsp:spPr>
        <a:xfrm>
          <a:off x="1371600" y="1203900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836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89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578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22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135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499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5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626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511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914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88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Group 10</a:t>
            </a:r>
          </a:p>
          <a:p>
            <a:r>
              <a:rPr lang="en-PH" dirty="0" err="1"/>
              <a:t>Budol</a:t>
            </a:r>
            <a:r>
              <a:rPr lang="en-PH" dirty="0"/>
              <a:t> Finds</a:t>
            </a:r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Target Heroku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https://budolfinds.herokuapp.com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16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How the website routes are structured?</a:t>
            </a:r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67563"/>
              </p:ext>
            </p:extLst>
          </p:nvPr>
        </p:nvGraphicFramePr>
        <p:xfrm>
          <a:off x="-7408334" y="0"/>
          <a:ext cx="21674667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Data Model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How the data in the database is primarily structured?</a:t>
            </a:r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732648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22970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238341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773101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91763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272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MCO</vt:lpstr>
      <vt:lpstr>Page Structure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Heroku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62</cp:revision>
  <dcterms:created xsi:type="dcterms:W3CDTF">2022-05-25T08:30:23Z</dcterms:created>
  <dcterms:modified xsi:type="dcterms:W3CDTF">2022-06-01T15:06:11Z</dcterms:modified>
</cp:coreProperties>
</file>