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  <dgm:t>
        <a:bodyPr/>
        <a:lstStyle/>
        <a:p>
          <a:endParaRPr lang="en-PH"/>
        </a:p>
      </dgm:t>
    </dgm:pt>
    <dgm:pt modelId="{6A058D6F-D207-4F81-A3FF-D70611BE6534}" type="sibTrans" cxnId="{C81E8C91-5EF5-45E9-ACD4-E449A9809B80}">
      <dgm:prSet/>
      <dgm:spPr/>
      <dgm:t>
        <a:bodyPr/>
        <a:lstStyle/>
        <a:p>
          <a:endParaRPr lang="en-PH"/>
        </a:p>
      </dgm:t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  <dgm:t>
        <a:bodyPr/>
        <a:lstStyle/>
        <a:p>
          <a:endParaRPr lang="en-PH"/>
        </a:p>
      </dgm:t>
    </dgm:pt>
    <dgm:pt modelId="{8A9ACAAE-236A-4C50-8D2E-022C95250F55}" type="sibTrans" cxnId="{F812C254-ECB2-457A-B2DD-0DA61683069B}">
      <dgm:prSet/>
      <dgm:spPr/>
      <dgm:t>
        <a:bodyPr/>
        <a:lstStyle/>
        <a:p>
          <a:endParaRPr lang="en-PH"/>
        </a:p>
      </dgm:t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/>
            <a:t>GET: /post/&lt;posthash&gt;</a:t>
          </a:r>
          <a:endParaRPr lang="en-PH" i="0" u="none" dirty="0"/>
        </a:p>
      </dgm:t>
    </dgm:pt>
    <dgm:pt modelId="{3930E226-FA6F-40B0-905E-754A21C6644C}" type="parTrans" cxnId="{A379DEAC-9ED6-46D7-BA90-0F0F0114656E}">
      <dgm:prSet/>
      <dgm:spPr/>
      <dgm:t>
        <a:bodyPr/>
        <a:lstStyle/>
        <a:p>
          <a:endParaRPr lang="en-PH"/>
        </a:p>
      </dgm:t>
    </dgm:pt>
    <dgm:pt modelId="{CBA63FA3-5470-4234-A511-234C76F1D9FA}" type="sibTrans" cxnId="{A379DEAC-9ED6-46D7-BA90-0F0F0114656E}">
      <dgm:prSet/>
      <dgm:spPr/>
      <dgm:t>
        <a:bodyPr/>
        <a:lstStyle/>
        <a:p>
          <a:endParaRPr lang="en-PH"/>
        </a:p>
      </dgm:t>
    </dgm:pt>
    <dgm:pt modelId="{28ACC96C-DAEE-4690-912C-9633C398023B}">
      <dgm:prSet phldrT="[Text]"/>
      <dgm:spPr/>
      <dgm:t>
        <a:bodyPr/>
        <a:lstStyle/>
        <a:p>
          <a:r>
            <a:rPr lang="en-PH" i="0" u="none" dirty="0"/>
            <a:t>NONE: /validate</a:t>
          </a:r>
        </a:p>
      </dgm:t>
    </dgm:pt>
    <dgm:pt modelId="{B0804064-996B-41FA-9EBA-EC56EBF3506F}" type="parTrans" cxnId="{7E7EDEA4-6763-40BA-82A3-4F093EFBF7FD}">
      <dgm:prSet/>
      <dgm:spPr/>
      <dgm:t>
        <a:bodyPr/>
        <a:lstStyle/>
        <a:p>
          <a:endParaRPr lang="en-PH"/>
        </a:p>
      </dgm:t>
    </dgm:pt>
    <dgm:pt modelId="{8AF9705A-3B07-4438-A2D1-1293791B0AE2}" type="sibTrans" cxnId="{7E7EDEA4-6763-40BA-82A3-4F093EFBF7FD}">
      <dgm:prSet/>
      <dgm:spPr/>
      <dgm:t>
        <a:bodyPr/>
        <a:lstStyle/>
        <a:p>
          <a:endParaRPr lang="en-PH"/>
        </a:p>
      </dgm:t>
    </dgm:pt>
    <dgm:pt modelId="{197668C4-8212-48B8-A54E-73002176A9B9}">
      <dgm:prSet phldrT="[Text]"/>
      <dgm:spPr/>
      <dgm:t>
        <a:bodyPr/>
        <a:lstStyle/>
        <a:p>
          <a:r>
            <a:rPr lang="en-PH" i="0" u="none" dirty="0"/>
            <a:t>POST: /validate/password</a:t>
          </a:r>
        </a:p>
      </dgm:t>
    </dgm:pt>
    <dgm:pt modelId="{AD5EE0EA-60D1-43DE-980D-E1501EFCEDE7}" type="parTrans" cxnId="{902876D9-9133-4A48-8398-C7CAAFB05485}">
      <dgm:prSet/>
      <dgm:spPr/>
      <dgm:t>
        <a:bodyPr/>
        <a:lstStyle/>
        <a:p>
          <a:endParaRPr lang="en-PH"/>
        </a:p>
      </dgm:t>
    </dgm:pt>
    <dgm:pt modelId="{ABDB2C2B-782E-4029-89BE-6E5CBB30B114}" type="sibTrans" cxnId="{902876D9-9133-4A48-8398-C7CAAFB05485}">
      <dgm:prSet/>
      <dgm:spPr/>
      <dgm:t>
        <a:bodyPr/>
        <a:lstStyle/>
        <a:p>
          <a:endParaRPr lang="en-PH"/>
        </a:p>
      </dgm:t>
    </dgm:pt>
    <dgm:pt modelId="{5DF6C11B-377F-47FB-BC50-A7E3E32B7B43}">
      <dgm:prSet phldrT="[Text]"/>
      <dgm:spPr/>
      <dgm:t>
        <a:bodyPr/>
        <a:lstStyle/>
        <a:p>
          <a:r>
            <a:rPr lang="en-PH" i="0" u="none" dirty="0"/>
            <a:t>POST: /validate/username</a:t>
          </a:r>
        </a:p>
      </dgm:t>
    </dgm:pt>
    <dgm:pt modelId="{D672805F-D531-46CA-8240-38805655CA82}" type="parTrans" cxnId="{4FDFA2ED-B79E-47AF-A7D1-362FF3E41002}">
      <dgm:prSet/>
      <dgm:spPr/>
      <dgm:t>
        <a:bodyPr/>
        <a:lstStyle/>
        <a:p>
          <a:endParaRPr lang="en-PH"/>
        </a:p>
      </dgm:t>
    </dgm:pt>
    <dgm:pt modelId="{02CB11EC-9DE7-441C-B4FD-6C7BD018BCA0}" type="sibTrans" cxnId="{4FDFA2ED-B79E-47AF-A7D1-362FF3E41002}">
      <dgm:prSet/>
      <dgm:spPr/>
      <dgm:t>
        <a:bodyPr/>
        <a:lstStyle/>
        <a:p>
          <a:endParaRPr lang="en-PH"/>
        </a:p>
      </dgm:t>
    </dgm:pt>
    <dgm:pt modelId="{FBAC9C05-519A-4AB7-B985-D9BE1A39A0B1}">
      <dgm:prSet phldrT="[Text]"/>
      <dgm:spPr/>
      <dgm:t>
        <a:bodyPr/>
        <a:lstStyle/>
        <a:p>
          <a:r>
            <a:rPr lang="en-PH" i="0" u="none" dirty="0"/>
            <a:t>GET: /home/search/&lt;search&gt;</a:t>
          </a:r>
        </a:p>
      </dgm:t>
    </dgm:pt>
    <dgm:pt modelId="{579C73EA-AC1B-47D0-8426-C21255916998}" type="parTrans" cxnId="{FD077AD2-0BF3-4EFB-91F6-46E700E229BB}">
      <dgm:prSet/>
      <dgm:spPr/>
      <dgm:t>
        <a:bodyPr/>
        <a:lstStyle/>
        <a:p>
          <a:endParaRPr lang="en-PH"/>
        </a:p>
      </dgm:t>
    </dgm:pt>
    <dgm:pt modelId="{C09F2730-84BE-44BA-B0A5-5D57ACB94EC0}" type="sibTrans" cxnId="{FD077AD2-0BF3-4EFB-91F6-46E700E229BB}">
      <dgm:prSet/>
      <dgm:spPr/>
      <dgm:t>
        <a:bodyPr/>
        <a:lstStyle/>
        <a:p>
          <a:endParaRPr lang="en-PH"/>
        </a:p>
      </dgm:t>
    </dgm:pt>
    <dgm:pt modelId="{883372AC-54A3-434D-B3FD-47B7FC1A2F94}">
      <dgm:prSet phldrT="[Text]"/>
      <dgm:spPr/>
      <dgm:t>
        <a:bodyPr/>
        <a:lstStyle/>
        <a:p>
          <a:r>
            <a:rPr lang="en-PH" i="0" u="none" dirty="0"/>
            <a:t>NONE: /debug</a:t>
          </a:r>
        </a:p>
      </dgm:t>
    </dgm:pt>
    <dgm:pt modelId="{E5E79FCF-73DE-4917-B161-D2D920AE6114}" type="parTrans" cxnId="{2C568396-9ABB-4BCD-B239-144F3DDBA3EC}">
      <dgm:prSet/>
      <dgm:spPr/>
    </dgm:pt>
    <dgm:pt modelId="{17BA298D-1370-41B5-9B62-7081F499794F}" type="sibTrans" cxnId="{2C568396-9ABB-4BCD-B239-144F3DDBA3EC}">
      <dgm:prSet/>
      <dgm:spPr/>
    </dgm:pt>
    <dgm:pt modelId="{06D4AC17-67B1-4EEF-B1BB-B0ECE09E5C55}">
      <dgm:prSet phldrT="[Text]"/>
      <dgm:spPr/>
      <dgm:t>
        <a:bodyPr/>
        <a:lstStyle/>
        <a:p>
          <a:r>
            <a:rPr lang="en-PH" b="0" dirty="0"/>
            <a:t>GET: /debug/home</a:t>
          </a:r>
          <a:endParaRPr lang="en-PH" i="0" u="none" dirty="0"/>
        </a:p>
      </dgm:t>
    </dgm:pt>
    <dgm:pt modelId="{F1332BF6-B8C7-4DEA-BE82-35051DA5F48B}" type="parTrans" cxnId="{4E6F2EA1-CFBA-42A2-B39B-716DCB0351A9}">
      <dgm:prSet/>
      <dgm:spPr/>
    </dgm:pt>
    <dgm:pt modelId="{6FBF65EE-2A23-49C5-A93C-005CF8AA4457}" type="sibTrans" cxnId="{4E6F2EA1-CFBA-42A2-B39B-716DCB0351A9}">
      <dgm:prSet/>
      <dgm:spPr/>
    </dgm:pt>
    <dgm:pt modelId="{1D75DDC8-EEF1-49FE-98B9-BC4622DC3AE8}">
      <dgm:prSet phldrT="[Text]"/>
      <dgm:spPr/>
      <dgm:t>
        <a:bodyPr/>
        <a:lstStyle/>
        <a:p>
          <a:r>
            <a:rPr lang="en-PH" i="0" u="none" dirty="0"/>
            <a:t>GET: </a:t>
          </a:r>
          <a:r>
            <a:rPr lang="en-PH" b="0" dirty="0"/>
            <a:t>/debug/profile</a:t>
          </a:r>
          <a:endParaRPr lang="en-PH" i="0" u="none" dirty="0"/>
        </a:p>
      </dgm:t>
    </dgm:pt>
    <dgm:pt modelId="{D88A751F-AD3E-446A-AC38-7AFA6263DB0A}" type="parTrans" cxnId="{1047E695-6C97-46AD-8DCA-7FA3784C6205}">
      <dgm:prSet/>
      <dgm:spPr/>
    </dgm:pt>
    <dgm:pt modelId="{0F072DC2-97E0-42C6-BB3C-D2C321EF202A}" type="sibTrans" cxnId="{1047E695-6C97-46AD-8DCA-7FA3784C6205}">
      <dgm:prSet/>
      <dgm:spPr/>
    </dgm:pt>
    <dgm:pt modelId="{FAC5F8A5-12AB-41C4-94E8-6418DF438EA1}">
      <dgm:prSet phldrT="[Text]"/>
      <dgm:spPr/>
      <dgm:t>
        <a:bodyPr/>
        <a:lstStyle/>
        <a:p>
          <a:r>
            <a:rPr lang="en-PH" i="0" u="none" dirty="0"/>
            <a:t>GET: </a:t>
          </a:r>
          <a:r>
            <a:rPr lang="en-PH" b="0" dirty="0"/>
            <a:t>/debug/home/search/&lt;</a:t>
          </a:r>
          <a:r>
            <a:rPr lang="en-PH" b="0" dirty="0" err="1"/>
            <a:t>searchVal</a:t>
          </a:r>
          <a:r>
            <a:rPr lang="en-PH" b="0" dirty="0"/>
            <a:t>&gt;</a:t>
          </a:r>
          <a:endParaRPr lang="en-PH" i="0" u="none" dirty="0"/>
        </a:p>
      </dgm:t>
    </dgm:pt>
    <dgm:pt modelId="{B084A808-0F3D-4F7D-9EDC-B57BB21EA28A}" type="parTrans" cxnId="{4698E726-A723-4D3A-AB4A-17178151555C}">
      <dgm:prSet/>
      <dgm:spPr/>
    </dgm:pt>
    <dgm:pt modelId="{4722A899-72DF-4DAC-AA67-628578714C4D}" type="sibTrans" cxnId="{4698E726-A723-4D3A-AB4A-17178151555C}">
      <dgm:prSet/>
      <dgm:spPr/>
    </dgm:pt>
    <dgm:pt modelId="{BF6447A2-3917-466A-8BBF-187904A81840}">
      <dgm:prSet phldrT="[Text]"/>
      <dgm:spPr/>
      <dgm:t>
        <a:bodyPr/>
        <a:lstStyle/>
        <a:p>
          <a:r>
            <a:rPr lang="en-PH" b="0" dirty="0"/>
            <a:t>GET: /debug/user/&lt;username&gt;</a:t>
          </a:r>
          <a:endParaRPr lang="en-PH" i="0" u="none" dirty="0"/>
        </a:p>
      </dgm:t>
    </dgm:pt>
    <dgm:pt modelId="{3AD8B49B-CAD2-45C7-8BD2-E443686D8364}" type="parTrans" cxnId="{092A5968-B8BB-4723-9584-92BDDF3F57C2}">
      <dgm:prSet/>
      <dgm:spPr/>
    </dgm:pt>
    <dgm:pt modelId="{02DF254E-550D-4B2B-8300-83A37FEC33D6}" type="sibTrans" cxnId="{092A5968-B8BB-4723-9584-92BDDF3F57C2}">
      <dgm:prSet/>
      <dgm:spPr/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9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9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9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8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8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8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9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9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9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8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8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8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9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9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9"/>
      <dgm:spPr/>
    </dgm:pt>
    <dgm:pt modelId="{DE4A9740-7D9B-4A7D-9A6A-26B43F1C9054}" type="pres">
      <dgm:prSet presAssocID="{44363CFA-628E-4026-88F3-8868490E44F8}" presName="hierChild4" presStyleCnt="0"/>
      <dgm:spPr/>
    </dgm:pt>
    <dgm:pt modelId="{CD070373-8DF7-435C-92DB-D4837DF76FC3}" type="pres">
      <dgm:prSet presAssocID="{579C73EA-AC1B-47D0-8426-C21255916998}" presName="Name37" presStyleLbl="parChTrans1D3" presStyleIdx="2" presStyleCnt="18"/>
      <dgm:spPr/>
    </dgm:pt>
    <dgm:pt modelId="{57A23413-0351-4B01-B143-DF45D03C6A89}" type="pres">
      <dgm:prSet presAssocID="{FBAC9C05-519A-4AB7-B985-D9BE1A39A0B1}" presName="hierRoot2" presStyleCnt="0">
        <dgm:presLayoutVars>
          <dgm:hierBranch val="init"/>
        </dgm:presLayoutVars>
      </dgm:prSet>
      <dgm:spPr/>
    </dgm:pt>
    <dgm:pt modelId="{43C637BB-C0F7-48B7-BCB5-4C46ED31DC73}" type="pres">
      <dgm:prSet presAssocID="{FBAC9C05-519A-4AB7-B985-D9BE1A39A0B1}" presName="rootComposite" presStyleCnt="0"/>
      <dgm:spPr/>
    </dgm:pt>
    <dgm:pt modelId="{7BD205D8-B95D-44F8-9394-3A803C3AE7E3}" type="pres">
      <dgm:prSet presAssocID="{FBAC9C05-519A-4AB7-B985-D9BE1A39A0B1}" presName="rootText" presStyleLbl="node3" presStyleIdx="2" presStyleCnt="18">
        <dgm:presLayoutVars>
          <dgm:chPref val="3"/>
        </dgm:presLayoutVars>
      </dgm:prSet>
      <dgm:spPr/>
    </dgm:pt>
    <dgm:pt modelId="{390062A8-6670-4F37-9397-41D8E8C03E2B}" type="pres">
      <dgm:prSet presAssocID="{FBAC9C05-519A-4AB7-B985-D9BE1A39A0B1}" presName="rootConnector" presStyleLbl="node3" presStyleIdx="2" presStyleCnt="18"/>
      <dgm:spPr/>
    </dgm:pt>
    <dgm:pt modelId="{093E2217-0455-4C34-BA46-E099CA2EAF49}" type="pres">
      <dgm:prSet presAssocID="{FBAC9C05-519A-4AB7-B985-D9BE1A39A0B1}" presName="hierChild4" presStyleCnt="0"/>
      <dgm:spPr/>
    </dgm:pt>
    <dgm:pt modelId="{2EF7E96D-2F1E-468B-90A0-927051DAC862}" type="pres">
      <dgm:prSet presAssocID="{FBAC9C05-519A-4AB7-B985-D9BE1A39A0B1}" presName="hierChild5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F2FC5845-76F4-45FC-9102-1D5405CED484}" type="pres">
      <dgm:prSet presAssocID="{3930E226-FA6F-40B0-905E-754A21C6644C}" presName="Name37" presStyleLbl="parChTrans1D2" presStyleIdx="3" presStyleCnt="9"/>
      <dgm:spPr/>
    </dgm:pt>
    <dgm:pt modelId="{B4B6317A-15CF-41A3-8884-996C77B54179}" type="pres">
      <dgm:prSet presAssocID="{1924ECD5-AA0E-4B54-9424-D53165043932}" presName="hierRoot2" presStyleCnt="0">
        <dgm:presLayoutVars>
          <dgm:hierBranch val="init"/>
        </dgm:presLayoutVars>
      </dgm:prSet>
      <dgm:spPr/>
    </dgm:pt>
    <dgm:pt modelId="{48053AFB-4B30-4D84-9AF9-0B2A1C5543CB}" type="pres">
      <dgm:prSet presAssocID="{1924ECD5-AA0E-4B54-9424-D53165043932}" presName="rootComposite" presStyleCnt="0"/>
      <dgm:spPr/>
    </dgm:pt>
    <dgm:pt modelId="{816DF2EF-6A2D-47D7-82D8-0F775682513B}" type="pres">
      <dgm:prSet presAssocID="{1924ECD5-AA0E-4B54-9424-D53165043932}" presName="rootText" presStyleLbl="node2" presStyleIdx="3" presStyleCnt="9">
        <dgm:presLayoutVars>
          <dgm:chPref val="3"/>
        </dgm:presLayoutVars>
      </dgm:prSet>
      <dgm:spPr/>
    </dgm:pt>
    <dgm:pt modelId="{29EC5DCF-76B9-464F-84BA-87F256E14F2F}" type="pres">
      <dgm:prSet presAssocID="{1924ECD5-AA0E-4B54-9424-D53165043932}" presName="rootConnector" presStyleLbl="node2" presStyleIdx="3" presStyleCnt="9"/>
      <dgm:spPr/>
    </dgm:pt>
    <dgm:pt modelId="{46125244-8048-47DF-A71C-35A05F4D1C16}" type="pres">
      <dgm:prSet presAssocID="{1924ECD5-AA0E-4B54-9424-D53165043932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3" presStyleCnt="18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3" presStyleCnt="18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3" presStyleCnt="18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4" presStyleCnt="18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4" presStyleCnt="18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4" presStyleCnt="18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F07C89FB-7AC0-4D6A-BF40-C0070FED0EE3}" type="pres">
      <dgm:prSet presAssocID="{423859FD-096E-4927-9390-25344E903FBF}" presName="Name37" presStyleLbl="parChTrans1D3" presStyleIdx="5" presStyleCnt="18"/>
      <dgm:spPr/>
    </dgm:pt>
    <dgm:pt modelId="{B5323093-C52B-4762-88CA-EB05C45B59E6}" type="pres">
      <dgm:prSet presAssocID="{A1C6BA05-AD07-4670-B0CD-118E17FA1993}" presName="hierRoot2" presStyleCnt="0">
        <dgm:presLayoutVars>
          <dgm:hierBranch val="init"/>
        </dgm:presLayoutVars>
      </dgm:prSet>
      <dgm:spPr/>
    </dgm:pt>
    <dgm:pt modelId="{4A4C57F8-B270-4BAA-B39A-A821D3790045}" type="pres">
      <dgm:prSet presAssocID="{A1C6BA05-AD07-4670-B0CD-118E17FA1993}" presName="rootComposite" presStyleCnt="0"/>
      <dgm:spPr/>
    </dgm:pt>
    <dgm:pt modelId="{B99F24ED-3BC7-432A-B386-E1A66BAEF726}" type="pres">
      <dgm:prSet presAssocID="{A1C6BA05-AD07-4670-B0CD-118E17FA1993}" presName="rootText" presStyleLbl="node3" presStyleIdx="5" presStyleCnt="18">
        <dgm:presLayoutVars>
          <dgm:chPref val="3"/>
        </dgm:presLayoutVars>
      </dgm:prSet>
      <dgm:spPr/>
    </dgm:pt>
    <dgm:pt modelId="{19FABE79-F8A2-4566-9B89-1E2FB5DFB7A6}" type="pres">
      <dgm:prSet presAssocID="{A1C6BA05-AD07-4670-B0CD-118E17FA1993}" presName="rootConnector" presStyleLbl="node3" presStyleIdx="5" presStyleCnt="18"/>
      <dgm:spPr/>
    </dgm:pt>
    <dgm:pt modelId="{96062C70-76CB-46F2-A12D-7691F85D67F8}" type="pres">
      <dgm:prSet presAssocID="{A1C6BA05-AD07-4670-B0CD-118E17FA1993}" presName="hierChild4" presStyleCnt="0"/>
      <dgm:spPr/>
    </dgm:pt>
    <dgm:pt modelId="{F059FFA2-5FA4-4084-9D7E-8BEAC1958138}" type="pres">
      <dgm:prSet presAssocID="{A1C6BA05-AD07-4670-B0CD-118E17FA1993}" presName="hierChild5" presStyleCnt="0"/>
      <dgm:spPr/>
    </dgm:pt>
    <dgm:pt modelId="{ED24999A-CB54-48D6-8528-2545D016E1D3}" type="pres">
      <dgm:prSet presAssocID="{57A8CB2D-79BE-4C74-9A37-D6A913DE1B82}" presName="Name37" presStyleLbl="parChTrans1D3" presStyleIdx="6" presStyleCnt="18"/>
      <dgm:spPr/>
    </dgm:pt>
    <dgm:pt modelId="{C220EF82-2A32-455B-B92E-AB4AE94BE50C}" type="pres">
      <dgm:prSet presAssocID="{305846AD-47C4-463B-9DBE-6AA8AAAFD9CA}" presName="hierRoot2" presStyleCnt="0">
        <dgm:presLayoutVars>
          <dgm:hierBranch val="init"/>
        </dgm:presLayoutVars>
      </dgm:prSet>
      <dgm:spPr/>
    </dgm:pt>
    <dgm:pt modelId="{0EC8960B-6391-4E5D-A0B6-740A9360E186}" type="pres">
      <dgm:prSet presAssocID="{305846AD-47C4-463B-9DBE-6AA8AAAFD9CA}" presName="rootComposite" presStyleCnt="0"/>
      <dgm:spPr/>
    </dgm:pt>
    <dgm:pt modelId="{1B492F86-1603-4E21-B660-DA6307964BAD}" type="pres">
      <dgm:prSet presAssocID="{305846AD-47C4-463B-9DBE-6AA8AAAFD9CA}" presName="rootText" presStyleLbl="node3" presStyleIdx="6" presStyleCnt="18">
        <dgm:presLayoutVars>
          <dgm:chPref val="3"/>
        </dgm:presLayoutVars>
      </dgm:prSet>
      <dgm:spPr/>
    </dgm:pt>
    <dgm:pt modelId="{166FE553-CB8C-48D6-822E-56CDBDF78666}" type="pres">
      <dgm:prSet presAssocID="{305846AD-47C4-463B-9DBE-6AA8AAAFD9CA}" presName="rootConnector" presStyleLbl="node3" presStyleIdx="6" presStyleCnt="18"/>
      <dgm:spPr/>
    </dgm:pt>
    <dgm:pt modelId="{EDD082AB-8072-49AE-821E-1F6D02B72C2A}" type="pres">
      <dgm:prSet presAssocID="{305846AD-47C4-463B-9DBE-6AA8AAAFD9CA}" presName="hierChild4" presStyleCnt="0"/>
      <dgm:spPr/>
    </dgm:pt>
    <dgm:pt modelId="{5A3A306C-FE86-434D-ABE4-F03E1CF51A1C}" type="pres">
      <dgm:prSet presAssocID="{305846AD-47C4-463B-9DBE-6AA8AAAFD9CA}" presName="hierChild5" presStyleCnt="0"/>
      <dgm:spPr/>
    </dgm:pt>
    <dgm:pt modelId="{E4F616C8-77CD-4807-B795-EDC2BC3DD8F2}" type="pres">
      <dgm:prSet presAssocID="{967C17FD-B87B-4CD0-BD44-345E2E5D2EA3}" presName="Name37" presStyleLbl="parChTrans1D3" presStyleIdx="7" presStyleCnt="18"/>
      <dgm:spPr/>
    </dgm:pt>
    <dgm:pt modelId="{97BCDE9B-FA44-4866-B9CD-42F4D28FC57C}" type="pres">
      <dgm:prSet presAssocID="{DE023E0B-5C31-4E35-A101-3DA3908C072F}" presName="hierRoot2" presStyleCnt="0">
        <dgm:presLayoutVars>
          <dgm:hierBranch val="init"/>
        </dgm:presLayoutVars>
      </dgm:prSet>
      <dgm:spPr/>
    </dgm:pt>
    <dgm:pt modelId="{5AAA2699-4234-4E1A-AB59-31D42E064ED3}" type="pres">
      <dgm:prSet presAssocID="{DE023E0B-5C31-4E35-A101-3DA3908C072F}" presName="rootComposite" presStyleCnt="0"/>
      <dgm:spPr/>
    </dgm:pt>
    <dgm:pt modelId="{26976F64-C724-4705-94F5-0E6CD971C2E4}" type="pres">
      <dgm:prSet presAssocID="{DE023E0B-5C31-4E35-A101-3DA3908C072F}" presName="rootText" presStyleLbl="node3" presStyleIdx="7" presStyleCnt="18">
        <dgm:presLayoutVars>
          <dgm:chPref val="3"/>
        </dgm:presLayoutVars>
      </dgm:prSet>
      <dgm:spPr/>
    </dgm:pt>
    <dgm:pt modelId="{F5DA5587-5EB1-405E-8951-92F671AE6BE5}" type="pres">
      <dgm:prSet presAssocID="{DE023E0B-5C31-4E35-A101-3DA3908C072F}" presName="rootConnector" presStyleLbl="node3" presStyleIdx="7" presStyleCnt="18"/>
      <dgm:spPr/>
    </dgm:pt>
    <dgm:pt modelId="{0BACCB52-5846-4B4E-82B3-B705AA185DE8}" type="pres">
      <dgm:prSet presAssocID="{DE023E0B-5C31-4E35-A101-3DA3908C072F}" presName="hierChild4" presStyleCnt="0"/>
      <dgm:spPr/>
    </dgm:pt>
    <dgm:pt modelId="{5743E1AE-DF2D-4F6C-8EEB-1DC2E380AE38}" type="pres">
      <dgm:prSet presAssocID="{DE023E0B-5C31-4E35-A101-3DA3908C072F}" presName="hierChild5" presStyleCnt="0"/>
      <dgm:spPr/>
    </dgm:pt>
    <dgm:pt modelId="{72D06BF6-42C5-434C-92ED-F618F0FF3B5A}" type="pres">
      <dgm:prSet presAssocID="{7CF047C5-7A21-4DCA-910B-CBEC1AA93BA9}" presName="Name37" presStyleLbl="parChTrans1D3" presStyleIdx="8" presStyleCnt="18"/>
      <dgm:spPr/>
    </dgm:pt>
    <dgm:pt modelId="{7CE87129-122F-415D-9687-B4831C7BAD6B}" type="pres">
      <dgm:prSet presAssocID="{10F04DDC-9425-470F-8153-E7CB032EC473}" presName="hierRoot2" presStyleCnt="0">
        <dgm:presLayoutVars>
          <dgm:hierBranch val="init"/>
        </dgm:presLayoutVars>
      </dgm:prSet>
      <dgm:spPr/>
    </dgm:pt>
    <dgm:pt modelId="{BD4BF6D6-4736-4B31-83F6-E3391E63DFCE}" type="pres">
      <dgm:prSet presAssocID="{10F04DDC-9425-470F-8153-E7CB032EC473}" presName="rootComposite" presStyleCnt="0"/>
      <dgm:spPr/>
    </dgm:pt>
    <dgm:pt modelId="{50EC3807-8481-4C01-82B7-F19C2342E1A0}" type="pres">
      <dgm:prSet presAssocID="{10F04DDC-9425-470F-8153-E7CB032EC473}" presName="rootText" presStyleLbl="node3" presStyleIdx="8" presStyleCnt="18">
        <dgm:presLayoutVars>
          <dgm:chPref val="3"/>
        </dgm:presLayoutVars>
      </dgm:prSet>
      <dgm:spPr/>
    </dgm:pt>
    <dgm:pt modelId="{274E767F-761A-4B30-B369-389DF89B937D}" type="pres">
      <dgm:prSet presAssocID="{10F04DDC-9425-470F-8153-E7CB032EC473}" presName="rootConnector" presStyleLbl="node3" presStyleIdx="8" presStyleCnt="18"/>
      <dgm:spPr/>
    </dgm:pt>
    <dgm:pt modelId="{4A3801EA-4E87-4854-89D0-F5EE8C40E870}" type="pres">
      <dgm:prSet presAssocID="{10F04DDC-9425-470F-8153-E7CB032EC473}" presName="hierChild4" presStyleCnt="0"/>
      <dgm:spPr/>
    </dgm:pt>
    <dgm:pt modelId="{9415778B-6015-4B2E-979A-720F11704AC6}" type="pres">
      <dgm:prSet presAssocID="{10F04DDC-9425-470F-8153-E7CB032EC473}" presName="hierChild5" presStyleCnt="0"/>
      <dgm:spPr/>
    </dgm:pt>
    <dgm:pt modelId="{A3F9BD0E-C624-4151-9767-64BBD33870D8}" type="pres">
      <dgm:prSet presAssocID="{341C93D3-8A95-4DFB-AA9D-C38CA282C9E7}" presName="Name37" presStyleLbl="parChTrans1D3" presStyleIdx="9" presStyleCnt="18"/>
      <dgm:spPr/>
    </dgm:pt>
    <dgm:pt modelId="{F2908DFE-90E6-4506-8F75-EC087EFF2791}" type="pres">
      <dgm:prSet presAssocID="{10948DB9-C87A-4CB4-AA25-2159E53038FA}" presName="hierRoot2" presStyleCnt="0">
        <dgm:presLayoutVars>
          <dgm:hierBranch val="init"/>
        </dgm:presLayoutVars>
      </dgm:prSet>
      <dgm:spPr/>
    </dgm:pt>
    <dgm:pt modelId="{9C7D3B4A-1CC0-444A-99C6-BA95C0B359E0}" type="pres">
      <dgm:prSet presAssocID="{10948DB9-C87A-4CB4-AA25-2159E53038FA}" presName="rootComposite" presStyleCnt="0"/>
      <dgm:spPr/>
    </dgm:pt>
    <dgm:pt modelId="{FE90803F-BB98-472A-87D1-B85B7689304F}" type="pres">
      <dgm:prSet presAssocID="{10948DB9-C87A-4CB4-AA25-2159E53038FA}" presName="rootText" presStyleLbl="node3" presStyleIdx="9" presStyleCnt="18">
        <dgm:presLayoutVars>
          <dgm:chPref val="3"/>
        </dgm:presLayoutVars>
      </dgm:prSet>
      <dgm:spPr/>
    </dgm:pt>
    <dgm:pt modelId="{BEB1E389-DC78-4834-98AF-B72FEAAD2902}" type="pres">
      <dgm:prSet presAssocID="{10948DB9-C87A-4CB4-AA25-2159E53038FA}" presName="rootConnector" presStyleLbl="node3" presStyleIdx="9" presStyleCnt="18"/>
      <dgm:spPr/>
    </dgm:pt>
    <dgm:pt modelId="{ACA86701-4A36-495A-A1A1-9DC9B364DF9A}" type="pres">
      <dgm:prSet presAssocID="{10948DB9-C87A-4CB4-AA25-2159E53038FA}" presName="hierChild4" presStyleCnt="0"/>
      <dgm:spPr/>
    </dgm:pt>
    <dgm:pt modelId="{9813FB9A-AF67-46EC-AB06-686B5CA034D3}" type="pres">
      <dgm:prSet presAssocID="{10948DB9-C87A-4CB4-AA25-2159E53038FA}" presName="hierChild5" presStyleCnt="0"/>
      <dgm:spPr/>
    </dgm:pt>
    <dgm:pt modelId="{3CD5346E-7C5B-4D7B-AE42-84A6C79D83A6}" type="pres">
      <dgm:prSet presAssocID="{1924ECD5-AA0E-4B54-9424-D53165043932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9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9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9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10" presStyleCnt="18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10" presStyleCnt="18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10" presStyleCnt="18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9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9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9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11" presStyleCnt="18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11" presStyleCnt="18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11" presStyleCnt="18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2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2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2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471300FB-DB21-4C22-8086-4742D736E0BD}" type="pres">
      <dgm:prSet presAssocID="{AF051581-B2C4-4A22-B3E9-D040DD094A2F}" presName="Name37" presStyleLbl="parChTrans1D4" presStyleIdx="1" presStyleCnt="2"/>
      <dgm:spPr/>
    </dgm:pt>
    <dgm:pt modelId="{F2C5B7BF-12D3-43B1-A8A8-0560C712E455}" type="pres">
      <dgm:prSet presAssocID="{795061A3-2B93-41B7-8CB3-D2EA827D06F1}" presName="hierRoot2" presStyleCnt="0">
        <dgm:presLayoutVars>
          <dgm:hierBranch val="init"/>
        </dgm:presLayoutVars>
      </dgm:prSet>
      <dgm:spPr/>
    </dgm:pt>
    <dgm:pt modelId="{57C4E5C8-83CF-4E2F-A5AF-6BAF1C13851F}" type="pres">
      <dgm:prSet presAssocID="{795061A3-2B93-41B7-8CB3-D2EA827D06F1}" presName="rootComposite" presStyleCnt="0"/>
      <dgm:spPr/>
    </dgm:pt>
    <dgm:pt modelId="{6E5659B3-987D-47B1-A1A1-39AAF04C38E5}" type="pres">
      <dgm:prSet presAssocID="{795061A3-2B93-41B7-8CB3-D2EA827D06F1}" presName="rootText" presStyleLbl="node4" presStyleIdx="1" presStyleCnt="2">
        <dgm:presLayoutVars>
          <dgm:chPref val="3"/>
        </dgm:presLayoutVars>
      </dgm:prSet>
      <dgm:spPr/>
    </dgm:pt>
    <dgm:pt modelId="{AEA76822-EF94-4869-A43E-CBD2D264A7AE}" type="pres">
      <dgm:prSet presAssocID="{795061A3-2B93-41B7-8CB3-D2EA827D06F1}" presName="rootConnector" presStyleLbl="node4" presStyleIdx="1" presStyleCnt="2"/>
      <dgm:spPr/>
    </dgm:pt>
    <dgm:pt modelId="{F2B8EE22-117B-419C-AC13-2A50A5B96B36}" type="pres">
      <dgm:prSet presAssocID="{795061A3-2B93-41B7-8CB3-D2EA827D06F1}" presName="hierChild4" presStyleCnt="0"/>
      <dgm:spPr/>
    </dgm:pt>
    <dgm:pt modelId="{5CABA45B-EA84-4AB5-98A8-740DB34DE632}" type="pres">
      <dgm:prSet presAssocID="{795061A3-2B93-41B7-8CB3-D2EA827D06F1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C01F831D-EFD6-481A-9BCE-21CF8207E0E1}" type="pres">
      <dgm:prSet presAssocID="{476A2B4E-0CFD-4F03-9824-25789D527EDB}" presName="Name37" presStyleLbl="parChTrans1D2" presStyleIdx="6" presStyleCnt="9"/>
      <dgm:spPr/>
    </dgm:pt>
    <dgm:pt modelId="{C9B38781-C395-4C17-8C7F-BEE957BD4249}" type="pres">
      <dgm:prSet presAssocID="{A48100E6-84E1-4E3F-8C93-442D7A1A23CC}" presName="hierRoot2" presStyleCnt="0">
        <dgm:presLayoutVars>
          <dgm:hierBranch val="init"/>
        </dgm:presLayoutVars>
      </dgm:prSet>
      <dgm:spPr/>
    </dgm:pt>
    <dgm:pt modelId="{E9FEC899-8424-4F91-BF00-9F0EA2743AA9}" type="pres">
      <dgm:prSet presAssocID="{A48100E6-84E1-4E3F-8C93-442D7A1A23CC}" presName="rootComposite" presStyleCnt="0"/>
      <dgm:spPr/>
    </dgm:pt>
    <dgm:pt modelId="{12F0C7F9-8119-4BBD-A7C5-DEFEEA6C7D89}" type="pres">
      <dgm:prSet presAssocID="{A48100E6-84E1-4E3F-8C93-442D7A1A23CC}" presName="rootText" presStyleLbl="node2" presStyleIdx="6" presStyleCnt="9">
        <dgm:presLayoutVars>
          <dgm:chPref val="3"/>
        </dgm:presLayoutVars>
      </dgm:prSet>
      <dgm:spPr/>
    </dgm:pt>
    <dgm:pt modelId="{0328B132-74A6-4425-821D-84668D625AD9}" type="pres">
      <dgm:prSet presAssocID="{A48100E6-84E1-4E3F-8C93-442D7A1A23CC}" presName="rootConnector" presStyleLbl="node2" presStyleIdx="6" presStyleCnt="9"/>
      <dgm:spPr/>
    </dgm:pt>
    <dgm:pt modelId="{2576764E-D309-4CA8-B535-2E32B2410668}" type="pres">
      <dgm:prSet presAssocID="{A48100E6-84E1-4E3F-8C93-442D7A1A23CC}" presName="hierChild4" presStyleCnt="0"/>
      <dgm:spPr/>
    </dgm:pt>
    <dgm:pt modelId="{B0D3F576-543B-4CA5-96FD-7BC4FFB37716}" type="pres">
      <dgm:prSet presAssocID="{A48100E6-84E1-4E3F-8C93-442D7A1A23CC}" presName="hierChild5" presStyleCnt="0"/>
      <dgm:spPr/>
    </dgm:pt>
    <dgm:pt modelId="{DC0B8C07-BCD6-4D91-BB5F-6E51880E10CA}" type="pres">
      <dgm:prSet presAssocID="{B0804064-996B-41FA-9EBA-EC56EBF3506F}" presName="Name37" presStyleLbl="parChTrans1D2" presStyleIdx="7" presStyleCnt="9"/>
      <dgm:spPr/>
    </dgm:pt>
    <dgm:pt modelId="{B4ED0032-F552-4842-84E2-122A4AFFF45E}" type="pres">
      <dgm:prSet presAssocID="{28ACC96C-DAEE-4690-912C-9633C398023B}" presName="hierRoot2" presStyleCnt="0">
        <dgm:presLayoutVars>
          <dgm:hierBranch val="init"/>
        </dgm:presLayoutVars>
      </dgm:prSet>
      <dgm:spPr/>
    </dgm:pt>
    <dgm:pt modelId="{6D33168C-FBE8-4F1B-BC43-FCCC2110A207}" type="pres">
      <dgm:prSet presAssocID="{28ACC96C-DAEE-4690-912C-9633C398023B}" presName="rootComposite" presStyleCnt="0"/>
      <dgm:spPr/>
    </dgm:pt>
    <dgm:pt modelId="{99BBCD64-0904-4F94-938B-1D4FAE73A2E1}" type="pres">
      <dgm:prSet presAssocID="{28ACC96C-DAEE-4690-912C-9633C398023B}" presName="rootText" presStyleLbl="node2" presStyleIdx="7" presStyleCnt="9">
        <dgm:presLayoutVars>
          <dgm:chPref val="3"/>
        </dgm:presLayoutVars>
      </dgm:prSet>
      <dgm:spPr/>
    </dgm:pt>
    <dgm:pt modelId="{4C381AC9-173E-441C-AC7D-6F1D3FC15D8A}" type="pres">
      <dgm:prSet presAssocID="{28ACC96C-DAEE-4690-912C-9633C398023B}" presName="rootConnector" presStyleLbl="node2" presStyleIdx="7" presStyleCnt="9"/>
      <dgm:spPr/>
    </dgm:pt>
    <dgm:pt modelId="{1E03C464-5C83-400B-BDFE-953A491844E5}" type="pres">
      <dgm:prSet presAssocID="{28ACC96C-DAEE-4690-912C-9633C398023B}" presName="hierChild4" presStyleCnt="0"/>
      <dgm:spPr/>
    </dgm:pt>
    <dgm:pt modelId="{98DF9615-6AB1-4615-98A9-227A4B3AE02B}" type="pres">
      <dgm:prSet presAssocID="{AD5EE0EA-60D1-43DE-980D-E1501EFCEDE7}" presName="Name37" presStyleLbl="parChTrans1D3" presStyleIdx="12" presStyleCnt="18"/>
      <dgm:spPr/>
    </dgm:pt>
    <dgm:pt modelId="{F4F6AA9E-5CC7-4688-8E0A-DFFF2E2453E3}" type="pres">
      <dgm:prSet presAssocID="{197668C4-8212-48B8-A54E-73002176A9B9}" presName="hierRoot2" presStyleCnt="0">
        <dgm:presLayoutVars>
          <dgm:hierBranch val="init"/>
        </dgm:presLayoutVars>
      </dgm:prSet>
      <dgm:spPr/>
    </dgm:pt>
    <dgm:pt modelId="{BEBC0944-3EE9-44C2-9697-A828E10A67CD}" type="pres">
      <dgm:prSet presAssocID="{197668C4-8212-48B8-A54E-73002176A9B9}" presName="rootComposite" presStyleCnt="0"/>
      <dgm:spPr/>
    </dgm:pt>
    <dgm:pt modelId="{7A882588-0810-4F92-AD23-756B9035A4E8}" type="pres">
      <dgm:prSet presAssocID="{197668C4-8212-48B8-A54E-73002176A9B9}" presName="rootText" presStyleLbl="node3" presStyleIdx="12" presStyleCnt="18">
        <dgm:presLayoutVars>
          <dgm:chPref val="3"/>
        </dgm:presLayoutVars>
      </dgm:prSet>
      <dgm:spPr/>
    </dgm:pt>
    <dgm:pt modelId="{241D6C5A-A704-4FEC-BFA2-42E7E1150593}" type="pres">
      <dgm:prSet presAssocID="{197668C4-8212-48B8-A54E-73002176A9B9}" presName="rootConnector" presStyleLbl="node3" presStyleIdx="12" presStyleCnt="18"/>
      <dgm:spPr/>
    </dgm:pt>
    <dgm:pt modelId="{1773CDB1-D2E3-4EAE-A42A-B036DC3596AE}" type="pres">
      <dgm:prSet presAssocID="{197668C4-8212-48B8-A54E-73002176A9B9}" presName="hierChild4" presStyleCnt="0"/>
      <dgm:spPr/>
    </dgm:pt>
    <dgm:pt modelId="{3E037070-2817-4D54-B26C-AD6AA1BCCF21}" type="pres">
      <dgm:prSet presAssocID="{197668C4-8212-48B8-A54E-73002176A9B9}" presName="hierChild5" presStyleCnt="0"/>
      <dgm:spPr/>
    </dgm:pt>
    <dgm:pt modelId="{B4023B61-E2B4-4C69-A00E-8B14067C6DC3}" type="pres">
      <dgm:prSet presAssocID="{D672805F-D531-46CA-8240-38805655CA82}" presName="Name37" presStyleLbl="parChTrans1D3" presStyleIdx="13" presStyleCnt="18"/>
      <dgm:spPr/>
    </dgm:pt>
    <dgm:pt modelId="{BBBC079C-B4BF-4ADF-8148-1298E67D0F08}" type="pres">
      <dgm:prSet presAssocID="{5DF6C11B-377F-47FB-BC50-A7E3E32B7B43}" presName="hierRoot2" presStyleCnt="0">
        <dgm:presLayoutVars>
          <dgm:hierBranch val="init"/>
        </dgm:presLayoutVars>
      </dgm:prSet>
      <dgm:spPr/>
    </dgm:pt>
    <dgm:pt modelId="{EEAEFE05-4F93-465F-AAC6-E4FB3B09264E}" type="pres">
      <dgm:prSet presAssocID="{5DF6C11B-377F-47FB-BC50-A7E3E32B7B43}" presName="rootComposite" presStyleCnt="0"/>
      <dgm:spPr/>
    </dgm:pt>
    <dgm:pt modelId="{B04C15FD-14A3-4E7B-895B-7C4AF0E8908C}" type="pres">
      <dgm:prSet presAssocID="{5DF6C11B-377F-47FB-BC50-A7E3E32B7B43}" presName="rootText" presStyleLbl="node3" presStyleIdx="13" presStyleCnt="18">
        <dgm:presLayoutVars>
          <dgm:chPref val="3"/>
        </dgm:presLayoutVars>
      </dgm:prSet>
      <dgm:spPr/>
    </dgm:pt>
    <dgm:pt modelId="{D2420743-058E-43CD-8DE7-96F37C968137}" type="pres">
      <dgm:prSet presAssocID="{5DF6C11B-377F-47FB-BC50-A7E3E32B7B43}" presName="rootConnector" presStyleLbl="node3" presStyleIdx="13" presStyleCnt="18"/>
      <dgm:spPr/>
    </dgm:pt>
    <dgm:pt modelId="{0C86AA4C-1483-49E1-8C49-98CA315494B9}" type="pres">
      <dgm:prSet presAssocID="{5DF6C11B-377F-47FB-BC50-A7E3E32B7B43}" presName="hierChild4" presStyleCnt="0"/>
      <dgm:spPr/>
    </dgm:pt>
    <dgm:pt modelId="{4A65B302-E416-4124-B5ED-C3ABD07F5905}" type="pres">
      <dgm:prSet presAssocID="{5DF6C11B-377F-47FB-BC50-A7E3E32B7B43}" presName="hierChild5" presStyleCnt="0"/>
      <dgm:spPr/>
    </dgm:pt>
    <dgm:pt modelId="{761E2FBE-BF4C-4F06-94D6-4399B7503FC9}" type="pres">
      <dgm:prSet presAssocID="{28ACC96C-DAEE-4690-912C-9633C398023B}" presName="hierChild5" presStyleCnt="0"/>
      <dgm:spPr/>
    </dgm:pt>
    <dgm:pt modelId="{3C7E0377-7826-4EB4-A154-E9D5E18BE81C}" type="pres">
      <dgm:prSet presAssocID="{E5E79FCF-73DE-4917-B161-D2D920AE6114}" presName="Name37" presStyleLbl="parChTrans1D2" presStyleIdx="8" presStyleCnt="9"/>
      <dgm:spPr/>
    </dgm:pt>
    <dgm:pt modelId="{04F77DF7-580B-4348-BFC8-11E09BE0E95D}" type="pres">
      <dgm:prSet presAssocID="{883372AC-54A3-434D-B3FD-47B7FC1A2F94}" presName="hierRoot2" presStyleCnt="0">
        <dgm:presLayoutVars>
          <dgm:hierBranch val="init"/>
        </dgm:presLayoutVars>
      </dgm:prSet>
      <dgm:spPr/>
    </dgm:pt>
    <dgm:pt modelId="{2AFF067B-22E8-451F-9159-12B708B396F8}" type="pres">
      <dgm:prSet presAssocID="{883372AC-54A3-434D-B3FD-47B7FC1A2F94}" presName="rootComposite" presStyleCnt="0"/>
      <dgm:spPr/>
    </dgm:pt>
    <dgm:pt modelId="{AE2F2268-A6C7-4EC7-BF2C-D734B8B30E4A}" type="pres">
      <dgm:prSet presAssocID="{883372AC-54A3-434D-B3FD-47B7FC1A2F94}" presName="rootText" presStyleLbl="node2" presStyleIdx="8" presStyleCnt="9">
        <dgm:presLayoutVars>
          <dgm:chPref val="3"/>
        </dgm:presLayoutVars>
      </dgm:prSet>
      <dgm:spPr/>
    </dgm:pt>
    <dgm:pt modelId="{52E22AD1-FE45-4C27-B4BD-2562A4F28B0D}" type="pres">
      <dgm:prSet presAssocID="{883372AC-54A3-434D-B3FD-47B7FC1A2F94}" presName="rootConnector" presStyleLbl="node2" presStyleIdx="8" presStyleCnt="9"/>
      <dgm:spPr/>
    </dgm:pt>
    <dgm:pt modelId="{F4364CCC-F547-44F5-987F-E53A777046EF}" type="pres">
      <dgm:prSet presAssocID="{883372AC-54A3-434D-B3FD-47B7FC1A2F94}" presName="hierChild4" presStyleCnt="0"/>
      <dgm:spPr/>
    </dgm:pt>
    <dgm:pt modelId="{2A01B9DD-6370-4CAA-9132-07CEDA3A502F}" type="pres">
      <dgm:prSet presAssocID="{F1332BF6-B8C7-4DEA-BE82-35051DA5F48B}" presName="Name37" presStyleLbl="parChTrans1D3" presStyleIdx="14" presStyleCnt="18"/>
      <dgm:spPr/>
    </dgm:pt>
    <dgm:pt modelId="{1BC02E00-E014-4A0A-B044-2AB8B3FA46BF}" type="pres">
      <dgm:prSet presAssocID="{06D4AC17-67B1-4EEF-B1BB-B0ECE09E5C55}" presName="hierRoot2" presStyleCnt="0">
        <dgm:presLayoutVars>
          <dgm:hierBranch val="init"/>
        </dgm:presLayoutVars>
      </dgm:prSet>
      <dgm:spPr/>
    </dgm:pt>
    <dgm:pt modelId="{C75D0B61-7849-4FAB-A95B-B9DD03F0D1C5}" type="pres">
      <dgm:prSet presAssocID="{06D4AC17-67B1-4EEF-B1BB-B0ECE09E5C55}" presName="rootComposite" presStyleCnt="0"/>
      <dgm:spPr/>
    </dgm:pt>
    <dgm:pt modelId="{0AF6AD1F-90E4-467B-9024-E8CEF427C8C5}" type="pres">
      <dgm:prSet presAssocID="{06D4AC17-67B1-4EEF-B1BB-B0ECE09E5C55}" presName="rootText" presStyleLbl="node3" presStyleIdx="14" presStyleCnt="18">
        <dgm:presLayoutVars>
          <dgm:chPref val="3"/>
        </dgm:presLayoutVars>
      </dgm:prSet>
      <dgm:spPr/>
    </dgm:pt>
    <dgm:pt modelId="{93ADFACE-1AEF-48D7-BC0C-F1330AF93051}" type="pres">
      <dgm:prSet presAssocID="{06D4AC17-67B1-4EEF-B1BB-B0ECE09E5C55}" presName="rootConnector" presStyleLbl="node3" presStyleIdx="14" presStyleCnt="18"/>
      <dgm:spPr/>
    </dgm:pt>
    <dgm:pt modelId="{99AD2B96-E571-4276-889B-2AEE100456DE}" type="pres">
      <dgm:prSet presAssocID="{06D4AC17-67B1-4EEF-B1BB-B0ECE09E5C55}" presName="hierChild4" presStyleCnt="0"/>
      <dgm:spPr/>
    </dgm:pt>
    <dgm:pt modelId="{BFEF1977-90D2-4502-8B60-3A681440CBE7}" type="pres">
      <dgm:prSet presAssocID="{06D4AC17-67B1-4EEF-B1BB-B0ECE09E5C55}" presName="hierChild5" presStyleCnt="0"/>
      <dgm:spPr/>
    </dgm:pt>
    <dgm:pt modelId="{651FDB2C-2A09-4AFC-B231-51BFBA03F5B4}" type="pres">
      <dgm:prSet presAssocID="{D88A751F-AD3E-446A-AC38-7AFA6263DB0A}" presName="Name37" presStyleLbl="parChTrans1D3" presStyleIdx="15" presStyleCnt="18"/>
      <dgm:spPr/>
    </dgm:pt>
    <dgm:pt modelId="{745C66FD-36DA-45EC-A072-75F68B485EEB}" type="pres">
      <dgm:prSet presAssocID="{1D75DDC8-EEF1-49FE-98B9-BC4622DC3AE8}" presName="hierRoot2" presStyleCnt="0">
        <dgm:presLayoutVars>
          <dgm:hierBranch val="init"/>
        </dgm:presLayoutVars>
      </dgm:prSet>
      <dgm:spPr/>
    </dgm:pt>
    <dgm:pt modelId="{4F555D29-3691-4F64-8444-4724F9D792D0}" type="pres">
      <dgm:prSet presAssocID="{1D75DDC8-EEF1-49FE-98B9-BC4622DC3AE8}" presName="rootComposite" presStyleCnt="0"/>
      <dgm:spPr/>
    </dgm:pt>
    <dgm:pt modelId="{686C69EA-C904-4E3D-9B40-533D92B8E82F}" type="pres">
      <dgm:prSet presAssocID="{1D75DDC8-EEF1-49FE-98B9-BC4622DC3AE8}" presName="rootText" presStyleLbl="node3" presStyleIdx="15" presStyleCnt="18">
        <dgm:presLayoutVars>
          <dgm:chPref val="3"/>
        </dgm:presLayoutVars>
      </dgm:prSet>
      <dgm:spPr/>
    </dgm:pt>
    <dgm:pt modelId="{3B567BCD-F1BD-47C3-86E5-67758BC4FDE4}" type="pres">
      <dgm:prSet presAssocID="{1D75DDC8-EEF1-49FE-98B9-BC4622DC3AE8}" presName="rootConnector" presStyleLbl="node3" presStyleIdx="15" presStyleCnt="18"/>
      <dgm:spPr/>
    </dgm:pt>
    <dgm:pt modelId="{C37804E5-69FC-4A85-B427-37067E42B2C0}" type="pres">
      <dgm:prSet presAssocID="{1D75DDC8-EEF1-49FE-98B9-BC4622DC3AE8}" presName="hierChild4" presStyleCnt="0"/>
      <dgm:spPr/>
    </dgm:pt>
    <dgm:pt modelId="{3B25464F-6BE4-4B03-B789-A37578B0B2F9}" type="pres">
      <dgm:prSet presAssocID="{1D75DDC8-EEF1-49FE-98B9-BC4622DC3AE8}" presName="hierChild5" presStyleCnt="0"/>
      <dgm:spPr/>
    </dgm:pt>
    <dgm:pt modelId="{CE034E7E-9D5B-43F7-901D-6280D21CEAEB}" type="pres">
      <dgm:prSet presAssocID="{B084A808-0F3D-4F7D-9EDC-B57BB21EA28A}" presName="Name37" presStyleLbl="parChTrans1D3" presStyleIdx="16" presStyleCnt="18"/>
      <dgm:spPr/>
    </dgm:pt>
    <dgm:pt modelId="{328BA5F8-F687-4ED6-AFFA-41A925D4A2CC}" type="pres">
      <dgm:prSet presAssocID="{FAC5F8A5-12AB-41C4-94E8-6418DF438EA1}" presName="hierRoot2" presStyleCnt="0">
        <dgm:presLayoutVars>
          <dgm:hierBranch val="init"/>
        </dgm:presLayoutVars>
      </dgm:prSet>
      <dgm:spPr/>
    </dgm:pt>
    <dgm:pt modelId="{74617059-0E38-455B-929A-5382A0702321}" type="pres">
      <dgm:prSet presAssocID="{FAC5F8A5-12AB-41C4-94E8-6418DF438EA1}" presName="rootComposite" presStyleCnt="0"/>
      <dgm:spPr/>
    </dgm:pt>
    <dgm:pt modelId="{AA709FDF-C364-4FE8-B052-54BEC06C781F}" type="pres">
      <dgm:prSet presAssocID="{FAC5F8A5-12AB-41C4-94E8-6418DF438EA1}" presName="rootText" presStyleLbl="node3" presStyleIdx="16" presStyleCnt="18">
        <dgm:presLayoutVars>
          <dgm:chPref val="3"/>
        </dgm:presLayoutVars>
      </dgm:prSet>
      <dgm:spPr/>
    </dgm:pt>
    <dgm:pt modelId="{E0AA9267-59A7-4574-BCE8-E567567A9877}" type="pres">
      <dgm:prSet presAssocID="{FAC5F8A5-12AB-41C4-94E8-6418DF438EA1}" presName="rootConnector" presStyleLbl="node3" presStyleIdx="16" presStyleCnt="18"/>
      <dgm:spPr/>
    </dgm:pt>
    <dgm:pt modelId="{AE414E95-8470-4B4E-A0EE-79FD5EAD144C}" type="pres">
      <dgm:prSet presAssocID="{FAC5F8A5-12AB-41C4-94E8-6418DF438EA1}" presName="hierChild4" presStyleCnt="0"/>
      <dgm:spPr/>
    </dgm:pt>
    <dgm:pt modelId="{9EA0A317-0688-46E5-BFCE-375D1AF58F3C}" type="pres">
      <dgm:prSet presAssocID="{FAC5F8A5-12AB-41C4-94E8-6418DF438EA1}" presName="hierChild5" presStyleCnt="0"/>
      <dgm:spPr/>
    </dgm:pt>
    <dgm:pt modelId="{2AB33B9F-0D3C-4528-9E1C-821C3D315AD3}" type="pres">
      <dgm:prSet presAssocID="{3AD8B49B-CAD2-45C7-8BD2-E443686D8364}" presName="Name37" presStyleLbl="parChTrans1D3" presStyleIdx="17" presStyleCnt="18"/>
      <dgm:spPr/>
    </dgm:pt>
    <dgm:pt modelId="{5C998195-8868-4B11-B8EE-FDB4EF4D46E9}" type="pres">
      <dgm:prSet presAssocID="{BF6447A2-3917-466A-8BBF-187904A81840}" presName="hierRoot2" presStyleCnt="0">
        <dgm:presLayoutVars>
          <dgm:hierBranch val="init"/>
        </dgm:presLayoutVars>
      </dgm:prSet>
      <dgm:spPr/>
    </dgm:pt>
    <dgm:pt modelId="{9013B6CA-5B39-4E78-B615-B922F5768B54}" type="pres">
      <dgm:prSet presAssocID="{BF6447A2-3917-466A-8BBF-187904A81840}" presName="rootComposite" presStyleCnt="0"/>
      <dgm:spPr/>
    </dgm:pt>
    <dgm:pt modelId="{24C11AD3-B1F4-4741-BC85-7A806BA85E2B}" type="pres">
      <dgm:prSet presAssocID="{BF6447A2-3917-466A-8BBF-187904A81840}" presName="rootText" presStyleLbl="node3" presStyleIdx="17" presStyleCnt="18">
        <dgm:presLayoutVars>
          <dgm:chPref val="3"/>
        </dgm:presLayoutVars>
      </dgm:prSet>
      <dgm:spPr/>
    </dgm:pt>
    <dgm:pt modelId="{C202CE6B-EFBF-4DB8-9FDD-3F4F1FB13C78}" type="pres">
      <dgm:prSet presAssocID="{BF6447A2-3917-466A-8BBF-187904A81840}" presName="rootConnector" presStyleLbl="node3" presStyleIdx="17" presStyleCnt="18"/>
      <dgm:spPr/>
    </dgm:pt>
    <dgm:pt modelId="{7857A5A8-AEB4-406E-8BF9-B76E783D0985}" type="pres">
      <dgm:prSet presAssocID="{BF6447A2-3917-466A-8BBF-187904A81840}" presName="hierChild4" presStyleCnt="0"/>
      <dgm:spPr/>
    </dgm:pt>
    <dgm:pt modelId="{AD7C79A3-CF1B-4960-9C4A-FFDD4A90370E}" type="pres">
      <dgm:prSet presAssocID="{BF6447A2-3917-466A-8BBF-187904A81840}" presName="hierChild5" presStyleCnt="0"/>
      <dgm:spPr/>
    </dgm:pt>
    <dgm:pt modelId="{0F58BC4E-CA28-47E0-A8A1-509806023068}" type="pres">
      <dgm:prSet presAssocID="{883372AC-54A3-434D-B3FD-47B7FC1A2F94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97CC8408-2CBE-4128-A71D-18EBE43678C8}" type="presOf" srcId="{28ACC96C-DAEE-4690-912C-9633C398023B}" destId="{4C381AC9-173E-441C-AC7D-6F1D3FC15D8A}" srcOrd="1" destOrd="0" presId="urn:microsoft.com/office/officeart/2005/8/layout/orgChart1"/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95FE817-C3E6-4CE6-AC73-B2F0C288457F}" type="presOf" srcId="{305846AD-47C4-463B-9DBE-6AA8AAAFD9CA}" destId="{166FE553-CB8C-48D6-822E-56CDBDF78666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CC56E119-22BC-4837-A9AA-C12DB8C947B0}" type="presOf" srcId="{06D4AC17-67B1-4EEF-B1BB-B0ECE09E5C55}" destId="{0AF6AD1F-90E4-467B-9024-E8CEF427C8C5}" srcOrd="0" destOrd="0" presId="urn:microsoft.com/office/officeart/2005/8/layout/orgChart1"/>
    <dgm:cxn modelId="{AAC1A61F-5DBB-4096-9F02-44990FF0D758}" type="presOf" srcId="{FAC5F8A5-12AB-41C4-94E8-6418DF438EA1}" destId="{E0AA9267-59A7-4574-BCE8-E567567A9877}" srcOrd="1" destOrd="0" presId="urn:microsoft.com/office/officeart/2005/8/layout/orgChart1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F45B7A26-8D0F-48F9-A2DC-CF949FE58CED}" type="presOf" srcId="{197668C4-8212-48B8-A54E-73002176A9B9}" destId="{7A882588-0810-4F92-AD23-756B9035A4E8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4698E726-A723-4D3A-AB4A-17178151555C}" srcId="{883372AC-54A3-434D-B3FD-47B7FC1A2F94}" destId="{FAC5F8A5-12AB-41C4-94E8-6418DF438EA1}" srcOrd="2" destOrd="0" parTransId="{B084A808-0F3D-4F7D-9EDC-B57BB21EA28A}" sibTransId="{4722A899-72DF-4DAC-AA67-628578714C4D}"/>
    <dgm:cxn modelId="{C54F5B28-6AE5-41FA-A76A-40C3EBDC4BAD}" type="presOf" srcId="{1924ECD5-AA0E-4B54-9424-D53165043932}" destId="{29EC5DCF-76B9-464F-84BA-87F256E14F2F}" srcOrd="1" destOrd="0" presId="urn:microsoft.com/office/officeart/2005/8/layout/orgChart1"/>
    <dgm:cxn modelId="{A4CE6B28-2F40-4581-8C6F-EC83D61BFD23}" type="presOf" srcId="{BF6447A2-3917-466A-8BBF-187904A81840}" destId="{C202CE6B-EFBF-4DB8-9FDD-3F4F1FB13C78}" srcOrd="1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66B6CD30-0CE2-458C-AFF5-D5AFDD4A7D0C}" type="presOf" srcId="{3C6EA423-D64F-4DC7-B184-24C9BC3512E8}" destId="{7F097E5B-6209-4AF0-8ED0-402082DA0749}" srcOrd="0" destOrd="0" presId="urn:microsoft.com/office/officeart/2005/8/layout/orgChart1"/>
    <dgm:cxn modelId="{4E2CDC30-235A-4A73-BAA7-C36C7C8CC0D6}" type="presOf" srcId="{1D75DDC8-EEF1-49FE-98B9-BC4622DC3AE8}" destId="{686C69EA-C904-4E3D-9B40-533D92B8E82F}" srcOrd="0" destOrd="0" presId="urn:microsoft.com/office/officeart/2005/8/layout/orgChart1"/>
    <dgm:cxn modelId="{30F56D32-2581-4F6E-8347-92293D1A79A6}" type="presOf" srcId="{883372AC-54A3-434D-B3FD-47B7FC1A2F94}" destId="{52E22AD1-FE45-4C27-B4BD-2562A4F28B0D}" srcOrd="1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67EFE438-94F0-4BBA-9CA6-DCBB8E871FB1}" type="presOf" srcId="{F1DABE6E-F8F2-4453-9AF1-0A543F993768}" destId="{29A7D2B3-E83F-48D3-BA82-6C1B33C7D117}" srcOrd="1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EF5B123E-DF97-4A3E-8871-AAA083F0DF6B}" type="presOf" srcId="{D672805F-D531-46CA-8240-38805655CA82}" destId="{B4023B61-E2B4-4C69-A00E-8B14067C6DC3}" srcOrd="0" destOrd="0" presId="urn:microsoft.com/office/officeart/2005/8/layout/orgChart1"/>
    <dgm:cxn modelId="{83710E5D-5FD5-4794-8A4E-81F1DD87174C}" type="presOf" srcId="{5DF6C11B-377F-47FB-BC50-A7E3E32B7B43}" destId="{B04C15FD-14A3-4E7B-895B-7C4AF0E8908C}" srcOrd="0" destOrd="0" presId="urn:microsoft.com/office/officeart/2005/8/layout/orgChart1"/>
    <dgm:cxn modelId="{3526BE46-DFD7-448B-BA56-4BF4E097739C}" type="presOf" srcId="{FBAC9C05-519A-4AB7-B985-D9BE1A39A0B1}" destId="{7BD205D8-B95D-44F8-9394-3A803C3AE7E3}" srcOrd="0" destOrd="0" presId="urn:microsoft.com/office/officeart/2005/8/layout/orgChart1"/>
    <dgm:cxn modelId="{092A5968-B8BB-4723-9584-92BDDF3F57C2}" srcId="{883372AC-54A3-434D-B3FD-47B7FC1A2F94}" destId="{BF6447A2-3917-466A-8BBF-187904A81840}" srcOrd="3" destOrd="0" parTransId="{3AD8B49B-CAD2-45C7-8BD2-E443686D8364}" sibTransId="{02DF254E-550D-4B2B-8300-83A37FEC33D6}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1D7CEA49-FBBA-4F7B-ACF8-330C48D879F8}" type="presOf" srcId="{57A8CB2D-79BE-4C74-9A37-D6A913DE1B82}" destId="{ED24999A-CB54-48D6-8528-2545D016E1D3}" srcOrd="0" destOrd="0" presId="urn:microsoft.com/office/officeart/2005/8/layout/orgChart1"/>
    <dgm:cxn modelId="{0F8B746A-3E4D-4014-810F-508337515BFC}" type="presOf" srcId="{3AD8B49B-CAD2-45C7-8BD2-E443686D8364}" destId="{2AB33B9F-0D3C-4528-9E1C-821C3D315AD3}" srcOrd="0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E545964F-3F80-4123-A5F9-F8CD8F4C3511}" type="presOf" srcId="{D88A751F-AD3E-446A-AC38-7AFA6263DB0A}" destId="{651FDB2C-2A09-4AFC-B231-51BFBA03F5B4}" srcOrd="0" destOrd="0" presId="urn:microsoft.com/office/officeart/2005/8/layout/orgChart1"/>
    <dgm:cxn modelId="{6029A672-D63D-4FFC-946A-7C3F54E310F4}" type="presOf" srcId="{F1DABE6E-F8F2-4453-9AF1-0A543F993768}" destId="{E50F9959-464F-43F9-8195-9C82C537826B}" srcOrd="0" destOrd="0" presId="urn:microsoft.com/office/officeart/2005/8/layout/orgChart1"/>
    <dgm:cxn modelId="{27A39053-6990-4EC5-9FF8-0B0660756FF0}" type="presOf" srcId="{B084A808-0F3D-4F7D-9EDC-B57BB21EA28A}" destId="{CE034E7E-9D5B-43F7-901D-6280D21CEAEB}" srcOrd="0" destOrd="0" presId="urn:microsoft.com/office/officeart/2005/8/layout/orgChart1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3566285A-ABAE-452D-9251-F94883B7CF9E}" type="presOf" srcId="{B9579491-E72E-41C5-854B-F50C3EB1B30B}" destId="{246DDF7E-D086-468F-AD98-C5A107AC1D5D}" srcOrd="0" destOrd="0" presId="urn:microsoft.com/office/officeart/2005/8/layout/orgChart1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DA59C83-E010-4A51-BDB4-766F4B168E83}" type="presOf" srcId="{197668C4-8212-48B8-A54E-73002176A9B9}" destId="{241D6C5A-A704-4FEC-BFA2-42E7E1150593}" srcOrd="1" destOrd="0" presId="urn:microsoft.com/office/officeart/2005/8/layout/orgChart1"/>
    <dgm:cxn modelId="{73170187-0787-49D3-A63E-AB4BD41A6B23}" type="presOf" srcId="{AD5EE0EA-60D1-43DE-980D-E1501EFCEDE7}" destId="{98DF9615-6AB1-4615-98A9-227A4B3AE02B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C08AD887-C20C-4490-A7AE-D52D0A77658D}" type="presOf" srcId="{BF950D71-5670-40D6-AC0F-099BAE4EAFCE}" destId="{104BA3A7-D652-47E4-9B20-83BB4665DF76}" srcOrd="0" destOrd="0" presId="urn:microsoft.com/office/officeart/2005/8/layout/orgChart1"/>
    <dgm:cxn modelId="{6C3CB288-381C-4A97-8505-4AA97B59E105}" type="presOf" srcId="{A48100E6-84E1-4E3F-8C93-442D7A1A23CC}" destId="{12F0C7F9-8119-4BBD-A7C5-DEFEEA6C7D89}" srcOrd="0" destOrd="0" presId="urn:microsoft.com/office/officeart/2005/8/layout/orgChart1"/>
    <dgm:cxn modelId="{22A03889-C31F-4932-9032-214B397B0A0F}" type="presOf" srcId="{305846AD-47C4-463B-9DBE-6AA8AAAFD9CA}" destId="{1B492F86-1603-4E21-B660-DA6307964BAD}" srcOrd="0" destOrd="0" presId="urn:microsoft.com/office/officeart/2005/8/layout/orgChart1"/>
    <dgm:cxn modelId="{8FFBDF89-5769-4DA0-89DA-2C34592C540B}" type="presOf" srcId="{3C6EA423-D64F-4DC7-B184-24C9BC3512E8}" destId="{6326AB10-BB5C-4854-9D21-95B3803C563E}" srcOrd="1" destOrd="0" presId="urn:microsoft.com/office/officeart/2005/8/layout/orgChart1"/>
    <dgm:cxn modelId="{5ECCA38B-6E25-44ED-A687-D20C973638AC}" type="presOf" srcId="{795061A3-2B93-41B7-8CB3-D2EA827D06F1}" destId="{6E5659B3-987D-47B1-A1A1-39AAF04C38E5}" srcOrd="0" destOrd="0" presId="urn:microsoft.com/office/officeart/2005/8/layout/orgChart1"/>
    <dgm:cxn modelId="{A167778E-6A1B-4DA4-912C-72E3358785B4}" type="presOf" srcId="{579C73EA-AC1B-47D0-8426-C21255916998}" destId="{CD070373-8DF7-435C-92DB-D4837DF76FC3}" srcOrd="0" destOrd="0" presId="urn:microsoft.com/office/officeart/2005/8/layout/orgChart1"/>
    <dgm:cxn modelId="{96A74491-5C5F-47EE-80D2-0B4E847CFBE4}" type="presOf" srcId="{967C17FD-B87B-4CD0-BD44-345E2E5D2EA3}" destId="{E4F616C8-77CD-4807-B795-EDC2BC3DD8F2}" srcOrd="0" destOrd="0" presId="urn:microsoft.com/office/officeart/2005/8/layout/orgChart1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720FAA94-D90E-4F70-A00D-995338547D6B}" type="presOf" srcId="{06D4AC17-67B1-4EEF-B1BB-B0ECE09E5C55}" destId="{93ADFACE-1AEF-48D7-BC0C-F1330AF93051}" srcOrd="1" destOrd="0" presId="urn:microsoft.com/office/officeart/2005/8/layout/orgChart1"/>
    <dgm:cxn modelId="{1047E695-6C97-46AD-8DCA-7FA3784C6205}" srcId="{883372AC-54A3-434D-B3FD-47B7FC1A2F94}" destId="{1D75DDC8-EEF1-49FE-98B9-BC4622DC3AE8}" srcOrd="1" destOrd="0" parTransId="{D88A751F-AD3E-446A-AC38-7AFA6263DB0A}" sibTransId="{0F072DC2-97E0-42C6-BB3C-D2C321EF202A}"/>
    <dgm:cxn modelId="{2C568396-9ABB-4BCD-B239-144F3DDBA3EC}" srcId="{441C9BFF-8AD7-4827-90F5-60BEDCAF3705}" destId="{883372AC-54A3-434D-B3FD-47B7FC1A2F94}" srcOrd="8" destOrd="0" parTransId="{E5E79FCF-73DE-4917-B161-D2D920AE6114}" sibTransId="{17BA298D-1370-41B5-9B62-7081F499794F}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65E64F99-210F-4056-9AB6-BCA4753D9CC4}" type="presOf" srcId="{E5E79FCF-73DE-4917-B161-D2D920AE6114}" destId="{3C7E0377-7826-4EB4-A154-E9D5E18BE81C}" srcOrd="0" destOrd="0" presId="urn:microsoft.com/office/officeart/2005/8/layout/orgChart1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4E6F2EA1-CFBA-42A2-B39B-716DCB0351A9}" srcId="{883372AC-54A3-434D-B3FD-47B7FC1A2F94}" destId="{06D4AC17-67B1-4EEF-B1BB-B0ECE09E5C55}" srcOrd="0" destOrd="0" parTransId="{F1332BF6-B8C7-4DEA-BE82-35051DA5F48B}" sibTransId="{6FBF65EE-2A23-49C5-A93C-005CF8AA4457}"/>
    <dgm:cxn modelId="{B881D0A1-2721-40DE-ACC5-077BA5823963}" type="presOf" srcId="{B0804064-996B-41FA-9EBA-EC56EBF3506F}" destId="{DC0B8C07-BCD6-4D91-BB5F-6E51880E10CA}" srcOrd="0" destOrd="0" presId="urn:microsoft.com/office/officeart/2005/8/layout/orgChart1"/>
    <dgm:cxn modelId="{7E7EDEA4-6763-40BA-82A3-4F093EFBF7FD}" srcId="{441C9BFF-8AD7-4827-90F5-60BEDCAF3705}" destId="{28ACC96C-DAEE-4690-912C-9633C398023B}" srcOrd="7" destOrd="0" parTransId="{B0804064-996B-41FA-9EBA-EC56EBF3506F}" sibTransId="{8AF9705A-3B07-4438-A2D1-1293791B0AE2}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7BAD70AC-7CD3-469A-AB21-DA1797E8E480}" type="presOf" srcId="{28ACC96C-DAEE-4690-912C-9633C398023B}" destId="{99BBCD64-0904-4F94-938B-1D4FAE73A2E1}" srcOrd="0" destOrd="0" presId="urn:microsoft.com/office/officeart/2005/8/layout/orgChart1"/>
    <dgm:cxn modelId="{10B083AC-0A7E-4BDD-83CC-5A4036412ED4}" type="presOf" srcId="{10F04DDC-9425-470F-8153-E7CB032EC473}" destId="{50EC3807-8481-4C01-82B7-F19C2342E1A0}" srcOrd="0" destOrd="0" presId="urn:microsoft.com/office/officeart/2005/8/layout/orgChart1"/>
    <dgm:cxn modelId="{A379DEAC-9ED6-46D7-BA90-0F0F0114656E}" srcId="{441C9BFF-8AD7-4827-90F5-60BEDCAF3705}" destId="{1924ECD5-AA0E-4B54-9424-D53165043932}" srcOrd="3" destOrd="0" parTransId="{3930E226-FA6F-40B0-905E-754A21C6644C}" sibTransId="{CBA63FA3-5470-4234-A511-234C76F1D9FA}"/>
    <dgm:cxn modelId="{A58B0BAE-AB07-4924-826A-17941DCD081C}" type="presOf" srcId="{10948DB9-C87A-4CB4-AA25-2159E53038FA}" destId="{FE90803F-BB98-472A-87D1-B85B7689304F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7385D7B3-AD8B-4BFA-B6C8-28E20137B53F}" type="presOf" srcId="{A1C6BA05-AD07-4670-B0CD-118E17FA1993}" destId="{B99F24ED-3BC7-432A-B386-E1A66BAEF726}" srcOrd="0" destOrd="0" presId="urn:microsoft.com/office/officeart/2005/8/layout/orgChart1"/>
    <dgm:cxn modelId="{81DF26B5-9158-425B-8267-7DB92BE86BAF}" type="presOf" srcId="{795061A3-2B93-41B7-8CB3-D2EA827D06F1}" destId="{AEA76822-EF94-4869-A43E-CBD2D264A7AE}" srcOrd="1" destOrd="0" presId="urn:microsoft.com/office/officeart/2005/8/layout/orgChart1"/>
    <dgm:cxn modelId="{36DC23B6-1CF5-4FBB-BF71-01FD578075C1}" type="presOf" srcId="{7CF047C5-7A21-4DCA-910B-CBEC1AA93BA9}" destId="{72D06BF6-42C5-434C-92ED-F618F0FF3B5A}" srcOrd="0" destOrd="0" presId="urn:microsoft.com/office/officeart/2005/8/layout/orgChart1"/>
    <dgm:cxn modelId="{8C4270B6-A089-4814-9B16-0448C64B2F70}" type="presOf" srcId="{A1C6BA05-AD07-4670-B0CD-118E17FA1993}" destId="{19FABE79-F8A2-4566-9B89-1E2FB5DFB7A6}" srcOrd="1" destOrd="0" presId="urn:microsoft.com/office/officeart/2005/8/layout/orgChart1"/>
    <dgm:cxn modelId="{3D8570B6-A2E5-48FD-9945-08DF09824886}" type="presOf" srcId="{423859FD-096E-4927-9390-25344E903FBF}" destId="{F07C89FB-7AC0-4D6A-BF40-C0070FED0EE3}" srcOrd="0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C7C20BBC-8971-4BF9-8460-334CE5DEB96F}" type="presOf" srcId="{341C93D3-8A95-4DFB-AA9D-C38CA282C9E7}" destId="{A3F9BD0E-C624-4151-9767-64BBD33870D8}" srcOrd="0" destOrd="0" presId="urn:microsoft.com/office/officeart/2005/8/layout/orgChart1"/>
    <dgm:cxn modelId="{7480D7BE-2436-4FE0-931C-94596479A185}" type="presOf" srcId="{AF051581-B2C4-4A22-B3E9-D040DD094A2F}" destId="{471300FB-DB21-4C22-8086-4742D736E0BD}" srcOrd="0" destOrd="0" presId="urn:microsoft.com/office/officeart/2005/8/layout/orgChart1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745D3AC4-26FF-4E3C-AF8B-55D6512D317F}" type="presOf" srcId="{F1332BF6-B8C7-4DEA-BE82-35051DA5F48B}" destId="{2A01B9DD-6370-4CAA-9132-07CEDA3A502F}" srcOrd="0" destOrd="0" presId="urn:microsoft.com/office/officeart/2005/8/layout/orgChart1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AF69B7C7-1B09-49A8-9995-724D6A711B85}" type="presOf" srcId="{DE023E0B-5C31-4E35-A101-3DA3908C072F}" destId="{26976F64-C724-4705-94F5-0E6CD971C2E4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32A76DC8-7272-4297-9017-3363D8EEE47B}" type="presOf" srcId="{3930E226-FA6F-40B0-905E-754A21C6644C}" destId="{F2FC5845-76F4-45FC-9102-1D5405CED48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CF902CCA-D46B-45C2-9C6E-DD4533D3404D}" type="presOf" srcId="{5DF6C11B-377F-47FB-BC50-A7E3E32B7B43}" destId="{D2420743-058E-43CD-8DE7-96F37C968137}" srcOrd="1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894B2CE-042B-4933-973A-0F0987339BD2}" type="presOf" srcId="{10F04DDC-9425-470F-8153-E7CB032EC473}" destId="{274E767F-761A-4B30-B369-389DF89B937D}" srcOrd="1" destOrd="0" presId="urn:microsoft.com/office/officeart/2005/8/layout/orgChart1"/>
    <dgm:cxn modelId="{463373CF-273F-40C2-95CE-CC20F6B4CA8A}" type="presOf" srcId="{FBAC9C05-519A-4AB7-B985-D9BE1A39A0B1}" destId="{390062A8-6670-4F37-9397-41D8E8C03E2B}" srcOrd="1" destOrd="0" presId="urn:microsoft.com/office/officeart/2005/8/layout/orgChart1"/>
    <dgm:cxn modelId="{FD077AD2-0BF3-4EFB-91F6-46E700E229BB}" srcId="{44363CFA-628E-4026-88F3-8868490E44F8}" destId="{FBAC9C05-519A-4AB7-B985-D9BE1A39A0B1}" srcOrd="0" destOrd="0" parTransId="{579C73EA-AC1B-47D0-8426-C21255916998}" sibTransId="{C09F2730-84BE-44BA-B0A5-5D57ACB94EC0}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C0EFEBD5-5DF4-4D4F-8FE8-1BE15E6AF913}" type="presOf" srcId="{DE023E0B-5C31-4E35-A101-3DA3908C072F}" destId="{F5DA5587-5EB1-405E-8951-92F671AE6BE5}" srcOrd="1" destOrd="0" presId="urn:microsoft.com/office/officeart/2005/8/layout/orgChart1"/>
    <dgm:cxn modelId="{421E5CD6-A989-4C4B-A468-ED3A996EB089}" type="presOf" srcId="{BF6447A2-3917-466A-8BBF-187904A81840}" destId="{24C11AD3-B1F4-4741-BC85-7A806BA85E2B}" srcOrd="0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902876D9-9133-4A48-8398-C7CAAFB05485}" srcId="{28ACC96C-DAEE-4690-912C-9633C398023B}" destId="{197668C4-8212-48B8-A54E-73002176A9B9}" srcOrd="0" destOrd="0" parTransId="{AD5EE0EA-60D1-43DE-980D-E1501EFCEDE7}" sibTransId="{ABDB2C2B-782E-4029-89BE-6E5CBB30B114}"/>
    <dgm:cxn modelId="{D823A7DB-3914-4E93-A007-C4D851BBA925}" type="presOf" srcId="{1924ECD5-AA0E-4B54-9424-D53165043932}" destId="{816DF2EF-6A2D-47D7-82D8-0F775682513B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1B4AD3E3-CF16-4968-981E-7E2A900004E7}" type="presOf" srcId="{1D75DDC8-EEF1-49FE-98B9-BC4622DC3AE8}" destId="{3B567BCD-F1BD-47C3-86E5-67758BC4FDE4}" srcOrd="1" destOrd="0" presId="urn:microsoft.com/office/officeart/2005/8/layout/orgChart1"/>
    <dgm:cxn modelId="{F57507E4-B4D5-4058-B138-C035C84A9DA0}" type="presOf" srcId="{A48100E6-84E1-4E3F-8C93-442D7A1A23CC}" destId="{0328B132-74A6-4425-821D-84668D625AD9}" srcOrd="1" destOrd="0" presId="urn:microsoft.com/office/officeart/2005/8/layout/orgChart1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4FDFA2ED-B79E-47AF-A7D1-362FF3E41002}" srcId="{28ACC96C-DAEE-4690-912C-9633C398023B}" destId="{5DF6C11B-377F-47FB-BC50-A7E3E32B7B43}" srcOrd="1" destOrd="0" parTransId="{D672805F-D531-46CA-8240-38805655CA82}" sibTransId="{02CB11EC-9DE7-441C-B4FD-6C7BD018BCA0}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2987C2EF-D373-40CB-A3CB-1FE39C3C0855}" type="presOf" srcId="{10948DB9-C87A-4CB4-AA25-2159E53038FA}" destId="{BEB1E389-DC78-4834-98AF-B72FEAAD2902}" srcOrd="1" destOrd="0" presId="urn:microsoft.com/office/officeart/2005/8/layout/orgChart1"/>
    <dgm:cxn modelId="{C8ABDCEF-2C6B-447C-B5D4-7BA5799C33EA}" type="presOf" srcId="{476A2B4E-0CFD-4F03-9824-25789D527EDB}" destId="{C01F831D-EFD6-481A-9BCE-21CF8207E0E1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3E7886F6-4CBD-4170-BD01-88A5ED285A3F}" type="presOf" srcId="{FAC5F8A5-12AB-41C4-94E8-6418DF438EA1}" destId="{AA709FDF-C364-4FE8-B052-54BEC06C781F}" srcOrd="0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FD56FDFB-DB1B-443F-9D84-6E4AC9EF7361}" type="presOf" srcId="{883372AC-54A3-434D-B3FD-47B7FC1A2F94}" destId="{AE2F2268-A6C7-4EC7-BF2C-D734B8B30E4A}" srcOrd="0" destOrd="0" presId="urn:microsoft.com/office/officeart/2005/8/layout/orgChart1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FB14FAC1-70AE-41E9-BBEE-73E8742EF163}" type="presParOf" srcId="{DE4A9740-7D9B-4A7D-9A6A-26B43F1C9054}" destId="{CD070373-8DF7-435C-92DB-D4837DF76FC3}" srcOrd="0" destOrd="0" presId="urn:microsoft.com/office/officeart/2005/8/layout/orgChart1"/>
    <dgm:cxn modelId="{13C7FF00-EEEB-4F17-A7B8-6CA9080BD2E2}" type="presParOf" srcId="{DE4A9740-7D9B-4A7D-9A6A-26B43F1C9054}" destId="{57A23413-0351-4B01-B143-DF45D03C6A89}" srcOrd="1" destOrd="0" presId="urn:microsoft.com/office/officeart/2005/8/layout/orgChart1"/>
    <dgm:cxn modelId="{3BB540AB-2C01-4A55-B0CB-E1CDE3D7D9D6}" type="presParOf" srcId="{57A23413-0351-4B01-B143-DF45D03C6A89}" destId="{43C637BB-C0F7-48B7-BCB5-4C46ED31DC73}" srcOrd="0" destOrd="0" presId="urn:microsoft.com/office/officeart/2005/8/layout/orgChart1"/>
    <dgm:cxn modelId="{FF3B6EB9-1C3C-4A0A-8453-5931A18BA805}" type="presParOf" srcId="{43C637BB-C0F7-48B7-BCB5-4C46ED31DC73}" destId="{7BD205D8-B95D-44F8-9394-3A803C3AE7E3}" srcOrd="0" destOrd="0" presId="urn:microsoft.com/office/officeart/2005/8/layout/orgChart1"/>
    <dgm:cxn modelId="{5F9AA71A-D504-43F1-B323-CA14BFF1C4EB}" type="presParOf" srcId="{43C637BB-C0F7-48B7-BCB5-4C46ED31DC73}" destId="{390062A8-6670-4F37-9397-41D8E8C03E2B}" srcOrd="1" destOrd="0" presId="urn:microsoft.com/office/officeart/2005/8/layout/orgChart1"/>
    <dgm:cxn modelId="{717BB828-5A3C-470F-9512-5EF58DE46E49}" type="presParOf" srcId="{57A23413-0351-4B01-B143-DF45D03C6A89}" destId="{093E2217-0455-4C34-BA46-E099CA2EAF49}" srcOrd="1" destOrd="0" presId="urn:microsoft.com/office/officeart/2005/8/layout/orgChart1"/>
    <dgm:cxn modelId="{DBA4B4E4-9B9C-4504-A025-82620C90E960}" type="presParOf" srcId="{57A23413-0351-4B01-B143-DF45D03C6A89}" destId="{2EF7E96D-2F1E-468B-90A0-927051DAC862}" srcOrd="2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31FFA8EA-F7CF-48D2-9107-5B5EC9ABF3E3}" type="presParOf" srcId="{E4F35EED-3168-4BAF-B012-BC20D796120D}" destId="{F2FC5845-76F4-45FC-9102-1D5405CED484}" srcOrd="6" destOrd="0" presId="urn:microsoft.com/office/officeart/2005/8/layout/orgChart1"/>
    <dgm:cxn modelId="{C959F902-64C2-4EEA-9450-7D68CF149FCB}" type="presParOf" srcId="{E4F35EED-3168-4BAF-B012-BC20D796120D}" destId="{B4B6317A-15CF-41A3-8884-996C77B54179}" srcOrd="7" destOrd="0" presId="urn:microsoft.com/office/officeart/2005/8/layout/orgChart1"/>
    <dgm:cxn modelId="{8376CC14-B90B-41DE-A8F7-6679829B4A6A}" type="presParOf" srcId="{B4B6317A-15CF-41A3-8884-996C77B54179}" destId="{48053AFB-4B30-4D84-9AF9-0B2A1C5543CB}" srcOrd="0" destOrd="0" presId="urn:microsoft.com/office/officeart/2005/8/layout/orgChart1"/>
    <dgm:cxn modelId="{9CE90417-D976-478E-B0BA-BCFA2751404D}" type="presParOf" srcId="{48053AFB-4B30-4D84-9AF9-0B2A1C5543CB}" destId="{816DF2EF-6A2D-47D7-82D8-0F775682513B}" srcOrd="0" destOrd="0" presId="urn:microsoft.com/office/officeart/2005/8/layout/orgChart1"/>
    <dgm:cxn modelId="{20469511-D40D-4C0F-AE51-20C1773EBD9B}" type="presParOf" srcId="{48053AFB-4B30-4D84-9AF9-0B2A1C5543CB}" destId="{29EC5DCF-76B9-464F-84BA-87F256E14F2F}" srcOrd="1" destOrd="0" presId="urn:microsoft.com/office/officeart/2005/8/layout/orgChart1"/>
    <dgm:cxn modelId="{AC8DB43E-D46D-4617-AACD-52BE35CA8FED}" type="presParOf" srcId="{B4B6317A-15CF-41A3-8884-996C77B54179}" destId="{46125244-8048-47DF-A71C-35A05F4D1C16}" srcOrd="1" destOrd="0" presId="urn:microsoft.com/office/officeart/2005/8/layout/orgChart1"/>
    <dgm:cxn modelId="{CCD47CC8-4F98-4132-980C-2EC9E4BCB2BC}" type="presParOf" srcId="{46125244-8048-47DF-A71C-35A05F4D1C16}" destId="{104BA3A7-D652-47E4-9B20-83BB4665DF76}" srcOrd="0" destOrd="0" presId="urn:microsoft.com/office/officeart/2005/8/layout/orgChart1"/>
    <dgm:cxn modelId="{352F007E-F735-44F2-9744-AECF0369E265}" type="presParOf" srcId="{46125244-8048-47DF-A71C-35A05F4D1C16}" destId="{531B9504-8DE6-4712-98FE-50F6F2431DE0}" srcOrd="1" destOrd="0" presId="urn:microsoft.com/office/officeart/2005/8/layout/orgChart1"/>
    <dgm:cxn modelId="{3291FFEE-7A42-4E63-AD75-29F75BD6AA32}" type="presParOf" srcId="{531B9504-8DE6-4712-98FE-50F6F2431DE0}" destId="{C93F0ED4-004D-4D2E-83FB-F0768C3F56B7}" srcOrd="0" destOrd="0" presId="urn:microsoft.com/office/officeart/2005/8/layout/orgChart1"/>
    <dgm:cxn modelId="{D18DDFB1-5315-4B5F-B430-DDA03C666E3E}" type="presParOf" srcId="{C93F0ED4-004D-4D2E-83FB-F0768C3F56B7}" destId="{7F097E5B-6209-4AF0-8ED0-402082DA0749}" srcOrd="0" destOrd="0" presId="urn:microsoft.com/office/officeart/2005/8/layout/orgChart1"/>
    <dgm:cxn modelId="{FF55B2CD-133A-4049-A4F6-26EFC694F820}" type="presParOf" srcId="{C93F0ED4-004D-4D2E-83FB-F0768C3F56B7}" destId="{6326AB10-BB5C-4854-9D21-95B3803C563E}" srcOrd="1" destOrd="0" presId="urn:microsoft.com/office/officeart/2005/8/layout/orgChart1"/>
    <dgm:cxn modelId="{B79957EF-80C4-48A9-AF68-49A26B1C10D9}" type="presParOf" srcId="{531B9504-8DE6-4712-98FE-50F6F2431DE0}" destId="{25A49672-0356-4BA3-BAB1-ADB32D08F479}" srcOrd="1" destOrd="0" presId="urn:microsoft.com/office/officeart/2005/8/layout/orgChart1"/>
    <dgm:cxn modelId="{8A903D73-4E71-424A-B6AC-528419512B3B}" type="presParOf" srcId="{531B9504-8DE6-4712-98FE-50F6F2431DE0}" destId="{D24A5CC3-C580-4FC4-857F-5B0019C4D29E}" srcOrd="2" destOrd="0" presId="urn:microsoft.com/office/officeart/2005/8/layout/orgChart1"/>
    <dgm:cxn modelId="{1BD48662-84D7-4743-A09F-8EECA8FD173C}" type="presParOf" srcId="{46125244-8048-47DF-A71C-35A05F4D1C16}" destId="{246DDF7E-D086-468F-AD98-C5A107AC1D5D}" srcOrd="2" destOrd="0" presId="urn:microsoft.com/office/officeart/2005/8/layout/orgChart1"/>
    <dgm:cxn modelId="{F1E48258-316C-4821-A699-98AA3C04052E}" type="presParOf" srcId="{46125244-8048-47DF-A71C-35A05F4D1C16}" destId="{CCBEDB89-BBC0-4E76-85D0-33739605D6D2}" srcOrd="3" destOrd="0" presId="urn:microsoft.com/office/officeart/2005/8/layout/orgChart1"/>
    <dgm:cxn modelId="{AB8B17F4-A7E7-4DAF-B881-998CB51D89CA}" type="presParOf" srcId="{CCBEDB89-BBC0-4E76-85D0-33739605D6D2}" destId="{C1C5B976-7A57-4F76-8036-2A713BB83F3D}" srcOrd="0" destOrd="0" presId="urn:microsoft.com/office/officeart/2005/8/layout/orgChart1"/>
    <dgm:cxn modelId="{5D9DC3FD-4A1C-44AF-A45B-D43B133DD40D}" type="presParOf" srcId="{C1C5B976-7A57-4F76-8036-2A713BB83F3D}" destId="{E50F9959-464F-43F9-8195-9C82C537826B}" srcOrd="0" destOrd="0" presId="urn:microsoft.com/office/officeart/2005/8/layout/orgChart1"/>
    <dgm:cxn modelId="{7681C744-8B8C-4175-A673-81CA1C3F8F32}" type="presParOf" srcId="{C1C5B976-7A57-4F76-8036-2A713BB83F3D}" destId="{29A7D2B3-E83F-48D3-BA82-6C1B33C7D117}" srcOrd="1" destOrd="0" presId="urn:microsoft.com/office/officeart/2005/8/layout/orgChart1"/>
    <dgm:cxn modelId="{C8AF7CBB-0560-4B62-9910-43F668A615D7}" type="presParOf" srcId="{CCBEDB89-BBC0-4E76-85D0-33739605D6D2}" destId="{3F8B49D1-1470-4AFD-996C-55991B6E6161}" srcOrd="1" destOrd="0" presId="urn:microsoft.com/office/officeart/2005/8/layout/orgChart1"/>
    <dgm:cxn modelId="{AF6ECF5C-A618-4F85-B6D2-8E1B85A88134}" type="presParOf" srcId="{CCBEDB89-BBC0-4E76-85D0-33739605D6D2}" destId="{2CDB2AFC-54F1-4BDD-8E75-00BD257F080B}" srcOrd="2" destOrd="0" presId="urn:microsoft.com/office/officeart/2005/8/layout/orgChart1"/>
    <dgm:cxn modelId="{50FBDAAF-B286-4E77-88A9-C26B07CB3D09}" type="presParOf" srcId="{46125244-8048-47DF-A71C-35A05F4D1C16}" destId="{F07C89FB-7AC0-4D6A-BF40-C0070FED0EE3}" srcOrd="4" destOrd="0" presId="urn:microsoft.com/office/officeart/2005/8/layout/orgChart1"/>
    <dgm:cxn modelId="{0B155870-4835-4E9C-988A-023E249A8ACC}" type="presParOf" srcId="{46125244-8048-47DF-A71C-35A05F4D1C16}" destId="{B5323093-C52B-4762-88CA-EB05C45B59E6}" srcOrd="5" destOrd="0" presId="urn:microsoft.com/office/officeart/2005/8/layout/orgChart1"/>
    <dgm:cxn modelId="{6B0B7FD4-205A-42B9-ACA8-FAF3D8EFFCCA}" type="presParOf" srcId="{B5323093-C52B-4762-88CA-EB05C45B59E6}" destId="{4A4C57F8-B270-4BAA-B39A-A821D3790045}" srcOrd="0" destOrd="0" presId="urn:microsoft.com/office/officeart/2005/8/layout/orgChart1"/>
    <dgm:cxn modelId="{9A1A8315-7985-4C90-AC4A-E5AC460FC7E3}" type="presParOf" srcId="{4A4C57F8-B270-4BAA-B39A-A821D3790045}" destId="{B99F24ED-3BC7-432A-B386-E1A66BAEF726}" srcOrd="0" destOrd="0" presId="urn:microsoft.com/office/officeart/2005/8/layout/orgChart1"/>
    <dgm:cxn modelId="{DB64E54F-48D5-47D5-851D-DF00F22643AC}" type="presParOf" srcId="{4A4C57F8-B270-4BAA-B39A-A821D3790045}" destId="{19FABE79-F8A2-4566-9B89-1E2FB5DFB7A6}" srcOrd="1" destOrd="0" presId="urn:microsoft.com/office/officeart/2005/8/layout/orgChart1"/>
    <dgm:cxn modelId="{A0CDC68D-96B0-47B1-B2BD-BE61E0DD35E1}" type="presParOf" srcId="{B5323093-C52B-4762-88CA-EB05C45B59E6}" destId="{96062C70-76CB-46F2-A12D-7691F85D67F8}" srcOrd="1" destOrd="0" presId="urn:microsoft.com/office/officeart/2005/8/layout/orgChart1"/>
    <dgm:cxn modelId="{97AF5EB9-499C-4A34-849C-A85AE20A3552}" type="presParOf" srcId="{B5323093-C52B-4762-88CA-EB05C45B59E6}" destId="{F059FFA2-5FA4-4084-9D7E-8BEAC1958138}" srcOrd="2" destOrd="0" presId="urn:microsoft.com/office/officeart/2005/8/layout/orgChart1"/>
    <dgm:cxn modelId="{E033D341-8979-4919-B7C5-72181B184841}" type="presParOf" srcId="{46125244-8048-47DF-A71C-35A05F4D1C16}" destId="{ED24999A-CB54-48D6-8528-2545D016E1D3}" srcOrd="6" destOrd="0" presId="urn:microsoft.com/office/officeart/2005/8/layout/orgChart1"/>
    <dgm:cxn modelId="{4CCCD335-A0F7-4E0E-BBD9-A8F41F2A9D27}" type="presParOf" srcId="{46125244-8048-47DF-A71C-35A05F4D1C16}" destId="{C220EF82-2A32-455B-B92E-AB4AE94BE50C}" srcOrd="7" destOrd="0" presId="urn:microsoft.com/office/officeart/2005/8/layout/orgChart1"/>
    <dgm:cxn modelId="{FDD00E12-40FC-479E-8EB1-40E889C6308B}" type="presParOf" srcId="{C220EF82-2A32-455B-B92E-AB4AE94BE50C}" destId="{0EC8960B-6391-4E5D-A0B6-740A9360E186}" srcOrd="0" destOrd="0" presId="urn:microsoft.com/office/officeart/2005/8/layout/orgChart1"/>
    <dgm:cxn modelId="{23A6FA2A-3DDE-40BD-A25F-26C6EE4C1949}" type="presParOf" srcId="{0EC8960B-6391-4E5D-A0B6-740A9360E186}" destId="{1B492F86-1603-4E21-B660-DA6307964BAD}" srcOrd="0" destOrd="0" presId="urn:microsoft.com/office/officeart/2005/8/layout/orgChart1"/>
    <dgm:cxn modelId="{7B50AE0A-711B-4947-B82A-85026BFD8EDF}" type="presParOf" srcId="{0EC8960B-6391-4E5D-A0B6-740A9360E186}" destId="{166FE553-CB8C-48D6-822E-56CDBDF78666}" srcOrd="1" destOrd="0" presId="urn:microsoft.com/office/officeart/2005/8/layout/orgChart1"/>
    <dgm:cxn modelId="{7B5D3D62-4CD2-42BE-AB82-9E5114D3186B}" type="presParOf" srcId="{C220EF82-2A32-455B-B92E-AB4AE94BE50C}" destId="{EDD082AB-8072-49AE-821E-1F6D02B72C2A}" srcOrd="1" destOrd="0" presId="urn:microsoft.com/office/officeart/2005/8/layout/orgChart1"/>
    <dgm:cxn modelId="{DA9B0107-6018-4D60-AA01-B45B140B43CB}" type="presParOf" srcId="{C220EF82-2A32-455B-B92E-AB4AE94BE50C}" destId="{5A3A306C-FE86-434D-ABE4-F03E1CF51A1C}" srcOrd="2" destOrd="0" presId="urn:microsoft.com/office/officeart/2005/8/layout/orgChart1"/>
    <dgm:cxn modelId="{181FD578-3E2B-49D4-BBC9-4FCB57D74811}" type="presParOf" srcId="{46125244-8048-47DF-A71C-35A05F4D1C16}" destId="{E4F616C8-77CD-4807-B795-EDC2BC3DD8F2}" srcOrd="8" destOrd="0" presId="urn:microsoft.com/office/officeart/2005/8/layout/orgChart1"/>
    <dgm:cxn modelId="{77FB099A-E770-4E21-8B11-6D1F22EF028C}" type="presParOf" srcId="{46125244-8048-47DF-A71C-35A05F4D1C16}" destId="{97BCDE9B-FA44-4866-B9CD-42F4D28FC57C}" srcOrd="9" destOrd="0" presId="urn:microsoft.com/office/officeart/2005/8/layout/orgChart1"/>
    <dgm:cxn modelId="{B381061D-1E78-4AB5-B48A-ADC1EBCB62BB}" type="presParOf" srcId="{97BCDE9B-FA44-4866-B9CD-42F4D28FC57C}" destId="{5AAA2699-4234-4E1A-AB59-31D42E064ED3}" srcOrd="0" destOrd="0" presId="urn:microsoft.com/office/officeart/2005/8/layout/orgChart1"/>
    <dgm:cxn modelId="{AE683BD1-02F2-4892-8E85-CF9F53E80573}" type="presParOf" srcId="{5AAA2699-4234-4E1A-AB59-31D42E064ED3}" destId="{26976F64-C724-4705-94F5-0E6CD971C2E4}" srcOrd="0" destOrd="0" presId="urn:microsoft.com/office/officeart/2005/8/layout/orgChart1"/>
    <dgm:cxn modelId="{CCEE00B2-7F9B-4F91-81AA-6F60AF78B6AF}" type="presParOf" srcId="{5AAA2699-4234-4E1A-AB59-31D42E064ED3}" destId="{F5DA5587-5EB1-405E-8951-92F671AE6BE5}" srcOrd="1" destOrd="0" presId="urn:microsoft.com/office/officeart/2005/8/layout/orgChart1"/>
    <dgm:cxn modelId="{BB65BA5C-A6D1-4663-8881-5AC3E727CEE9}" type="presParOf" srcId="{97BCDE9B-FA44-4866-B9CD-42F4D28FC57C}" destId="{0BACCB52-5846-4B4E-82B3-B705AA185DE8}" srcOrd="1" destOrd="0" presId="urn:microsoft.com/office/officeart/2005/8/layout/orgChart1"/>
    <dgm:cxn modelId="{32FA1F31-2B12-4987-A64E-76290FA4FBDF}" type="presParOf" srcId="{97BCDE9B-FA44-4866-B9CD-42F4D28FC57C}" destId="{5743E1AE-DF2D-4F6C-8EEB-1DC2E380AE38}" srcOrd="2" destOrd="0" presId="urn:microsoft.com/office/officeart/2005/8/layout/orgChart1"/>
    <dgm:cxn modelId="{82471E1F-914D-43A5-AA19-1396150749BD}" type="presParOf" srcId="{46125244-8048-47DF-A71C-35A05F4D1C16}" destId="{72D06BF6-42C5-434C-92ED-F618F0FF3B5A}" srcOrd="10" destOrd="0" presId="urn:microsoft.com/office/officeart/2005/8/layout/orgChart1"/>
    <dgm:cxn modelId="{CE388025-81EB-4988-92EA-CABDA2A413F0}" type="presParOf" srcId="{46125244-8048-47DF-A71C-35A05F4D1C16}" destId="{7CE87129-122F-415D-9687-B4831C7BAD6B}" srcOrd="11" destOrd="0" presId="urn:microsoft.com/office/officeart/2005/8/layout/orgChart1"/>
    <dgm:cxn modelId="{7DA6B9EF-BC5B-4862-A441-74D8AEB2D73B}" type="presParOf" srcId="{7CE87129-122F-415D-9687-B4831C7BAD6B}" destId="{BD4BF6D6-4736-4B31-83F6-E3391E63DFCE}" srcOrd="0" destOrd="0" presId="urn:microsoft.com/office/officeart/2005/8/layout/orgChart1"/>
    <dgm:cxn modelId="{0B315558-D159-49BB-9CFF-A4D9FC5FF2ED}" type="presParOf" srcId="{BD4BF6D6-4736-4B31-83F6-E3391E63DFCE}" destId="{50EC3807-8481-4C01-82B7-F19C2342E1A0}" srcOrd="0" destOrd="0" presId="urn:microsoft.com/office/officeart/2005/8/layout/orgChart1"/>
    <dgm:cxn modelId="{6ECA8060-FB92-4D90-A2B4-8E2120AE865D}" type="presParOf" srcId="{BD4BF6D6-4736-4B31-83F6-E3391E63DFCE}" destId="{274E767F-761A-4B30-B369-389DF89B937D}" srcOrd="1" destOrd="0" presId="urn:microsoft.com/office/officeart/2005/8/layout/orgChart1"/>
    <dgm:cxn modelId="{1C9F54C8-E6A0-4340-A1CD-2BE8BA6FA760}" type="presParOf" srcId="{7CE87129-122F-415D-9687-B4831C7BAD6B}" destId="{4A3801EA-4E87-4854-89D0-F5EE8C40E870}" srcOrd="1" destOrd="0" presId="urn:microsoft.com/office/officeart/2005/8/layout/orgChart1"/>
    <dgm:cxn modelId="{A80E5C71-CD1C-453F-AA88-D8EE4BE812DA}" type="presParOf" srcId="{7CE87129-122F-415D-9687-B4831C7BAD6B}" destId="{9415778B-6015-4B2E-979A-720F11704AC6}" srcOrd="2" destOrd="0" presId="urn:microsoft.com/office/officeart/2005/8/layout/orgChart1"/>
    <dgm:cxn modelId="{7A23C49D-89FD-426F-B58B-D22F94F6885D}" type="presParOf" srcId="{46125244-8048-47DF-A71C-35A05F4D1C16}" destId="{A3F9BD0E-C624-4151-9767-64BBD33870D8}" srcOrd="12" destOrd="0" presId="urn:microsoft.com/office/officeart/2005/8/layout/orgChart1"/>
    <dgm:cxn modelId="{FAF0AF0E-66D4-4C69-B049-C9A37366F5F9}" type="presParOf" srcId="{46125244-8048-47DF-A71C-35A05F4D1C16}" destId="{F2908DFE-90E6-4506-8F75-EC087EFF2791}" srcOrd="13" destOrd="0" presId="urn:microsoft.com/office/officeart/2005/8/layout/orgChart1"/>
    <dgm:cxn modelId="{419288F8-8B95-49A0-8DBC-38D6C2B1745E}" type="presParOf" srcId="{F2908DFE-90E6-4506-8F75-EC087EFF2791}" destId="{9C7D3B4A-1CC0-444A-99C6-BA95C0B359E0}" srcOrd="0" destOrd="0" presId="urn:microsoft.com/office/officeart/2005/8/layout/orgChart1"/>
    <dgm:cxn modelId="{104E6287-368D-4AA9-9017-EB8BFEFA4B11}" type="presParOf" srcId="{9C7D3B4A-1CC0-444A-99C6-BA95C0B359E0}" destId="{FE90803F-BB98-472A-87D1-B85B7689304F}" srcOrd="0" destOrd="0" presId="urn:microsoft.com/office/officeart/2005/8/layout/orgChart1"/>
    <dgm:cxn modelId="{9B12BBCF-73FB-4376-9531-3734CEE8F8F9}" type="presParOf" srcId="{9C7D3B4A-1CC0-444A-99C6-BA95C0B359E0}" destId="{BEB1E389-DC78-4834-98AF-B72FEAAD2902}" srcOrd="1" destOrd="0" presId="urn:microsoft.com/office/officeart/2005/8/layout/orgChart1"/>
    <dgm:cxn modelId="{BCF24C15-14C5-4711-97D7-647CDFCD00B6}" type="presParOf" srcId="{F2908DFE-90E6-4506-8F75-EC087EFF2791}" destId="{ACA86701-4A36-495A-A1A1-9DC9B364DF9A}" srcOrd="1" destOrd="0" presId="urn:microsoft.com/office/officeart/2005/8/layout/orgChart1"/>
    <dgm:cxn modelId="{8A81223D-6FD3-423F-9C63-FD361CBC53C1}" type="presParOf" srcId="{F2908DFE-90E6-4506-8F75-EC087EFF2791}" destId="{9813FB9A-AF67-46EC-AB06-686B5CA034D3}" srcOrd="2" destOrd="0" presId="urn:microsoft.com/office/officeart/2005/8/layout/orgChart1"/>
    <dgm:cxn modelId="{6355B794-60CD-4636-88D5-97FF61423E41}" type="presParOf" srcId="{B4B6317A-15CF-41A3-8884-996C77B54179}" destId="{3CD5346E-7C5B-4D7B-AE42-84A6C79D83A6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5EF73D44-7FD7-426C-95D7-3B0C48C82CE3}" type="presParOf" srcId="{B4B577CE-F927-44B3-B73A-132AB0F7463E}" destId="{471300FB-DB21-4C22-8086-4742D736E0BD}" srcOrd="2" destOrd="0" presId="urn:microsoft.com/office/officeart/2005/8/layout/orgChart1"/>
    <dgm:cxn modelId="{46235281-4099-4D12-90B7-1F875AC752B8}" type="presParOf" srcId="{B4B577CE-F927-44B3-B73A-132AB0F7463E}" destId="{F2C5B7BF-12D3-43B1-A8A8-0560C712E455}" srcOrd="3" destOrd="0" presId="urn:microsoft.com/office/officeart/2005/8/layout/orgChart1"/>
    <dgm:cxn modelId="{0E5563B9-6057-4443-9131-E78069890883}" type="presParOf" srcId="{F2C5B7BF-12D3-43B1-A8A8-0560C712E455}" destId="{57C4E5C8-83CF-4E2F-A5AF-6BAF1C13851F}" srcOrd="0" destOrd="0" presId="urn:microsoft.com/office/officeart/2005/8/layout/orgChart1"/>
    <dgm:cxn modelId="{9356A74A-136D-4A04-B7EB-D1A396CAB6AE}" type="presParOf" srcId="{57C4E5C8-83CF-4E2F-A5AF-6BAF1C13851F}" destId="{6E5659B3-987D-47B1-A1A1-39AAF04C38E5}" srcOrd="0" destOrd="0" presId="urn:microsoft.com/office/officeart/2005/8/layout/orgChart1"/>
    <dgm:cxn modelId="{9966A4FC-16A6-4BCE-83DC-117C4FDB9C18}" type="presParOf" srcId="{57C4E5C8-83CF-4E2F-A5AF-6BAF1C13851F}" destId="{AEA76822-EF94-4869-A43E-CBD2D264A7AE}" srcOrd="1" destOrd="0" presId="urn:microsoft.com/office/officeart/2005/8/layout/orgChart1"/>
    <dgm:cxn modelId="{8CE261A2-AE15-4C9E-9D14-BA3FF56A102E}" type="presParOf" srcId="{F2C5B7BF-12D3-43B1-A8A8-0560C712E455}" destId="{F2B8EE22-117B-419C-AC13-2A50A5B96B36}" srcOrd="1" destOrd="0" presId="urn:microsoft.com/office/officeart/2005/8/layout/orgChart1"/>
    <dgm:cxn modelId="{AC4B8523-603D-4F77-91B0-B5A0A1310468}" type="presParOf" srcId="{F2C5B7BF-12D3-43B1-A8A8-0560C712E455}" destId="{5CABA45B-EA84-4AB5-98A8-740DB34DE632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707DA28B-294B-4E63-AF79-89F590E65B07}" type="presParOf" srcId="{E4F35EED-3168-4BAF-B012-BC20D796120D}" destId="{C01F831D-EFD6-481A-9BCE-21CF8207E0E1}" srcOrd="12" destOrd="0" presId="urn:microsoft.com/office/officeart/2005/8/layout/orgChart1"/>
    <dgm:cxn modelId="{17B55354-CFCA-4172-A700-983D806675C8}" type="presParOf" srcId="{E4F35EED-3168-4BAF-B012-BC20D796120D}" destId="{C9B38781-C395-4C17-8C7F-BEE957BD4249}" srcOrd="13" destOrd="0" presId="urn:microsoft.com/office/officeart/2005/8/layout/orgChart1"/>
    <dgm:cxn modelId="{7758AD0A-D686-4AAB-BBD2-DD7E3D5DA2E5}" type="presParOf" srcId="{C9B38781-C395-4C17-8C7F-BEE957BD4249}" destId="{E9FEC899-8424-4F91-BF00-9F0EA2743AA9}" srcOrd="0" destOrd="0" presId="urn:microsoft.com/office/officeart/2005/8/layout/orgChart1"/>
    <dgm:cxn modelId="{0D763170-4518-4277-894B-FEB00CACA6F7}" type="presParOf" srcId="{E9FEC899-8424-4F91-BF00-9F0EA2743AA9}" destId="{12F0C7F9-8119-4BBD-A7C5-DEFEEA6C7D89}" srcOrd="0" destOrd="0" presId="urn:microsoft.com/office/officeart/2005/8/layout/orgChart1"/>
    <dgm:cxn modelId="{45F94CA4-F931-4C58-8F07-0AE8A82F5B4F}" type="presParOf" srcId="{E9FEC899-8424-4F91-BF00-9F0EA2743AA9}" destId="{0328B132-74A6-4425-821D-84668D625AD9}" srcOrd="1" destOrd="0" presId="urn:microsoft.com/office/officeart/2005/8/layout/orgChart1"/>
    <dgm:cxn modelId="{A6FECA18-7962-4688-9DEE-A0188685EAAA}" type="presParOf" srcId="{C9B38781-C395-4C17-8C7F-BEE957BD4249}" destId="{2576764E-D309-4CA8-B535-2E32B2410668}" srcOrd="1" destOrd="0" presId="urn:microsoft.com/office/officeart/2005/8/layout/orgChart1"/>
    <dgm:cxn modelId="{64508501-DCAE-4EAB-973D-2C42724DCA1F}" type="presParOf" srcId="{C9B38781-C395-4C17-8C7F-BEE957BD4249}" destId="{B0D3F576-543B-4CA5-96FD-7BC4FFB37716}" srcOrd="2" destOrd="0" presId="urn:microsoft.com/office/officeart/2005/8/layout/orgChart1"/>
    <dgm:cxn modelId="{B5C14819-387C-433B-AB99-9A9D7D1B07FD}" type="presParOf" srcId="{E4F35EED-3168-4BAF-B012-BC20D796120D}" destId="{DC0B8C07-BCD6-4D91-BB5F-6E51880E10CA}" srcOrd="14" destOrd="0" presId="urn:microsoft.com/office/officeart/2005/8/layout/orgChart1"/>
    <dgm:cxn modelId="{A8BB6728-9D05-4421-B3F4-C35D07E6592D}" type="presParOf" srcId="{E4F35EED-3168-4BAF-B012-BC20D796120D}" destId="{B4ED0032-F552-4842-84E2-122A4AFFF45E}" srcOrd="15" destOrd="0" presId="urn:microsoft.com/office/officeart/2005/8/layout/orgChart1"/>
    <dgm:cxn modelId="{EDDC5C7C-5698-4290-8CF0-AC001DD52906}" type="presParOf" srcId="{B4ED0032-F552-4842-84E2-122A4AFFF45E}" destId="{6D33168C-FBE8-4F1B-BC43-FCCC2110A207}" srcOrd="0" destOrd="0" presId="urn:microsoft.com/office/officeart/2005/8/layout/orgChart1"/>
    <dgm:cxn modelId="{CD2D3819-86CD-4CC6-9543-031D5B578087}" type="presParOf" srcId="{6D33168C-FBE8-4F1B-BC43-FCCC2110A207}" destId="{99BBCD64-0904-4F94-938B-1D4FAE73A2E1}" srcOrd="0" destOrd="0" presId="urn:microsoft.com/office/officeart/2005/8/layout/orgChart1"/>
    <dgm:cxn modelId="{69F82B0E-6535-4F21-B2B1-3FF4C13F9C4B}" type="presParOf" srcId="{6D33168C-FBE8-4F1B-BC43-FCCC2110A207}" destId="{4C381AC9-173E-441C-AC7D-6F1D3FC15D8A}" srcOrd="1" destOrd="0" presId="urn:microsoft.com/office/officeart/2005/8/layout/orgChart1"/>
    <dgm:cxn modelId="{04C1792A-AC9F-433B-8E30-0FBE1C7F167B}" type="presParOf" srcId="{B4ED0032-F552-4842-84E2-122A4AFFF45E}" destId="{1E03C464-5C83-400B-BDFE-953A491844E5}" srcOrd="1" destOrd="0" presId="urn:microsoft.com/office/officeart/2005/8/layout/orgChart1"/>
    <dgm:cxn modelId="{11CBB448-8257-440B-A922-D8C1CEBA1424}" type="presParOf" srcId="{1E03C464-5C83-400B-BDFE-953A491844E5}" destId="{98DF9615-6AB1-4615-98A9-227A4B3AE02B}" srcOrd="0" destOrd="0" presId="urn:microsoft.com/office/officeart/2005/8/layout/orgChart1"/>
    <dgm:cxn modelId="{D57CADD3-B6AC-4836-96A0-C21DD2440AE4}" type="presParOf" srcId="{1E03C464-5C83-400B-BDFE-953A491844E5}" destId="{F4F6AA9E-5CC7-4688-8E0A-DFFF2E2453E3}" srcOrd="1" destOrd="0" presId="urn:microsoft.com/office/officeart/2005/8/layout/orgChart1"/>
    <dgm:cxn modelId="{F84D56F8-218A-4B44-A920-BEE2EFEA5E70}" type="presParOf" srcId="{F4F6AA9E-5CC7-4688-8E0A-DFFF2E2453E3}" destId="{BEBC0944-3EE9-44C2-9697-A828E10A67CD}" srcOrd="0" destOrd="0" presId="urn:microsoft.com/office/officeart/2005/8/layout/orgChart1"/>
    <dgm:cxn modelId="{C5FA15F0-E63F-49C1-B765-DB10FE137B98}" type="presParOf" srcId="{BEBC0944-3EE9-44C2-9697-A828E10A67CD}" destId="{7A882588-0810-4F92-AD23-756B9035A4E8}" srcOrd="0" destOrd="0" presId="urn:microsoft.com/office/officeart/2005/8/layout/orgChart1"/>
    <dgm:cxn modelId="{D054E011-D61C-4A09-951E-586270A52E4B}" type="presParOf" srcId="{BEBC0944-3EE9-44C2-9697-A828E10A67CD}" destId="{241D6C5A-A704-4FEC-BFA2-42E7E1150593}" srcOrd="1" destOrd="0" presId="urn:microsoft.com/office/officeart/2005/8/layout/orgChart1"/>
    <dgm:cxn modelId="{11D83B0C-3F0A-4CFA-B963-6EF8F3B2095E}" type="presParOf" srcId="{F4F6AA9E-5CC7-4688-8E0A-DFFF2E2453E3}" destId="{1773CDB1-D2E3-4EAE-A42A-B036DC3596AE}" srcOrd="1" destOrd="0" presId="urn:microsoft.com/office/officeart/2005/8/layout/orgChart1"/>
    <dgm:cxn modelId="{DE53CC96-EF59-48E8-8A62-801FE5FD9A89}" type="presParOf" srcId="{F4F6AA9E-5CC7-4688-8E0A-DFFF2E2453E3}" destId="{3E037070-2817-4D54-B26C-AD6AA1BCCF21}" srcOrd="2" destOrd="0" presId="urn:microsoft.com/office/officeart/2005/8/layout/orgChart1"/>
    <dgm:cxn modelId="{0A4A03DF-37BD-43FC-994D-BC50D6AE18B9}" type="presParOf" srcId="{1E03C464-5C83-400B-BDFE-953A491844E5}" destId="{B4023B61-E2B4-4C69-A00E-8B14067C6DC3}" srcOrd="2" destOrd="0" presId="urn:microsoft.com/office/officeart/2005/8/layout/orgChart1"/>
    <dgm:cxn modelId="{B9557D77-E3D8-41EF-95C3-07110C7F6659}" type="presParOf" srcId="{1E03C464-5C83-400B-BDFE-953A491844E5}" destId="{BBBC079C-B4BF-4ADF-8148-1298E67D0F08}" srcOrd="3" destOrd="0" presId="urn:microsoft.com/office/officeart/2005/8/layout/orgChart1"/>
    <dgm:cxn modelId="{91D6D62D-488D-41E8-85B5-F0EB0EAEE078}" type="presParOf" srcId="{BBBC079C-B4BF-4ADF-8148-1298E67D0F08}" destId="{EEAEFE05-4F93-465F-AAC6-E4FB3B09264E}" srcOrd="0" destOrd="0" presId="urn:microsoft.com/office/officeart/2005/8/layout/orgChart1"/>
    <dgm:cxn modelId="{0CD17DF2-CCE6-436A-9803-31E05D20DEF4}" type="presParOf" srcId="{EEAEFE05-4F93-465F-AAC6-E4FB3B09264E}" destId="{B04C15FD-14A3-4E7B-895B-7C4AF0E8908C}" srcOrd="0" destOrd="0" presId="urn:microsoft.com/office/officeart/2005/8/layout/orgChart1"/>
    <dgm:cxn modelId="{BDE6E9B0-A786-44DE-BA58-2A37EB505501}" type="presParOf" srcId="{EEAEFE05-4F93-465F-AAC6-E4FB3B09264E}" destId="{D2420743-058E-43CD-8DE7-96F37C968137}" srcOrd="1" destOrd="0" presId="urn:microsoft.com/office/officeart/2005/8/layout/orgChart1"/>
    <dgm:cxn modelId="{2D28EB6B-96DE-4635-95EE-234D3ACD76EC}" type="presParOf" srcId="{BBBC079C-B4BF-4ADF-8148-1298E67D0F08}" destId="{0C86AA4C-1483-49E1-8C49-98CA315494B9}" srcOrd="1" destOrd="0" presId="urn:microsoft.com/office/officeart/2005/8/layout/orgChart1"/>
    <dgm:cxn modelId="{C9A2FC6C-ADF4-477E-ACFB-86D4B3B27040}" type="presParOf" srcId="{BBBC079C-B4BF-4ADF-8148-1298E67D0F08}" destId="{4A65B302-E416-4124-B5ED-C3ABD07F5905}" srcOrd="2" destOrd="0" presId="urn:microsoft.com/office/officeart/2005/8/layout/orgChart1"/>
    <dgm:cxn modelId="{97490C6A-BA30-43E1-AFBB-58A5AECD5355}" type="presParOf" srcId="{B4ED0032-F552-4842-84E2-122A4AFFF45E}" destId="{761E2FBE-BF4C-4F06-94D6-4399B7503FC9}" srcOrd="2" destOrd="0" presId="urn:microsoft.com/office/officeart/2005/8/layout/orgChart1"/>
    <dgm:cxn modelId="{B4E556C1-32B0-47EE-9F0B-3CC3EFDC600E}" type="presParOf" srcId="{E4F35EED-3168-4BAF-B012-BC20D796120D}" destId="{3C7E0377-7826-4EB4-A154-E9D5E18BE81C}" srcOrd="16" destOrd="0" presId="urn:microsoft.com/office/officeart/2005/8/layout/orgChart1"/>
    <dgm:cxn modelId="{F0F233C4-482B-48B6-980B-C0944044763F}" type="presParOf" srcId="{E4F35EED-3168-4BAF-B012-BC20D796120D}" destId="{04F77DF7-580B-4348-BFC8-11E09BE0E95D}" srcOrd="17" destOrd="0" presId="urn:microsoft.com/office/officeart/2005/8/layout/orgChart1"/>
    <dgm:cxn modelId="{B7FD15D7-811D-4400-8670-1BE3B027DEDC}" type="presParOf" srcId="{04F77DF7-580B-4348-BFC8-11E09BE0E95D}" destId="{2AFF067B-22E8-451F-9159-12B708B396F8}" srcOrd="0" destOrd="0" presId="urn:microsoft.com/office/officeart/2005/8/layout/orgChart1"/>
    <dgm:cxn modelId="{6C656229-2C1B-49E7-B2D9-ABF5DBD4DFC7}" type="presParOf" srcId="{2AFF067B-22E8-451F-9159-12B708B396F8}" destId="{AE2F2268-A6C7-4EC7-BF2C-D734B8B30E4A}" srcOrd="0" destOrd="0" presId="urn:microsoft.com/office/officeart/2005/8/layout/orgChart1"/>
    <dgm:cxn modelId="{9993EF0A-953F-4CF9-9F6F-9CE6E4994387}" type="presParOf" srcId="{2AFF067B-22E8-451F-9159-12B708B396F8}" destId="{52E22AD1-FE45-4C27-B4BD-2562A4F28B0D}" srcOrd="1" destOrd="0" presId="urn:microsoft.com/office/officeart/2005/8/layout/orgChart1"/>
    <dgm:cxn modelId="{1177D04B-5A22-47F9-ACF5-7C6BBF855496}" type="presParOf" srcId="{04F77DF7-580B-4348-BFC8-11E09BE0E95D}" destId="{F4364CCC-F547-44F5-987F-E53A777046EF}" srcOrd="1" destOrd="0" presId="urn:microsoft.com/office/officeart/2005/8/layout/orgChart1"/>
    <dgm:cxn modelId="{6678C973-254F-4B10-92BC-13E84A4961AC}" type="presParOf" srcId="{F4364CCC-F547-44F5-987F-E53A777046EF}" destId="{2A01B9DD-6370-4CAA-9132-07CEDA3A502F}" srcOrd="0" destOrd="0" presId="urn:microsoft.com/office/officeart/2005/8/layout/orgChart1"/>
    <dgm:cxn modelId="{EE79CEEA-2C86-4C8E-8822-3E13A6727948}" type="presParOf" srcId="{F4364CCC-F547-44F5-987F-E53A777046EF}" destId="{1BC02E00-E014-4A0A-B044-2AB8B3FA46BF}" srcOrd="1" destOrd="0" presId="urn:microsoft.com/office/officeart/2005/8/layout/orgChart1"/>
    <dgm:cxn modelId="{D4CF3D1A-BA62-4C05-93C6-D6FD93CC35C9}" type="presParOf" srcId="{1BC02E00-E014-4A0A-B044-2AB8B3FA46BF}" destId="{C75D0B61-7849-4FAB-A95B-B9DD03F0D1C5}" srcOrd="0" destOrd="0" presId="urn:microsoft.com/office/officeart/2005/8/layout/orgChart1"/>
    <dgm:cxn modelId="{066F8479-B911-4D5A-896E-BB4722117BC3}" type="presParOf" srcId="{C75D0B61-7849-4FAB-A95B-B9DD03F0D1C5}" destId="{0AF6AD1F-90E4-467B-9024-E8CEF427C8C5}" srcOrd="0" destOrd="0" presId="urn:microsoft.com/office/officeart/2005/8/layout/orgChart1"/>
    <dgm:cxn modelId="{97E48B0A-7357-4CAB-9B3D-5AD401FF85D2}" type="presParOf" srcId="{C75D0B61-7849-4FAB-A95B-B9DD03F0D1C5}" destId="{93ADFACE-1AEF-48D7-BC0C-F1330AF93051}" srcOrd="1" destOrd="0" presId="urn:microsoft.com/office/officeart/2005/8/layout/orgChart1"/>
    <dgm:cxn modelId="{6E69F55F-D5C1-4050-9A59-99BE73BDFE96}" type="presParOf" srcId="{1BC02E00-E014-4A0A-B044-2AB8B3FA46BF}" destId="{99AD2B96-E571-4276-889B-2AEE100456DE}" srcOrd="1" destOrd="0" presId="urn:microsoft.com/office/officeart/2005/8/layout/orgChart1"/>
    <dgm:cxn modelId="{1EA02969-01D8-4A1A-96B7-38CAFE10B843}" type="presParOf" srcId="{1BC02E00-E014-4A0A-B044-2AB8B3FA46BF}" destId="{BFEF1977-90D2-4502-8B60-3A681440CBE7}" srcOrd="2" destOrd="0" presId="urn:microsoft.com/office/officeart/2005/8/layout/orgChart1"/>
    <dgm:cxn modelId="{531E0066-CCA2-4F94-A8B5-9DAFD1538BE9}" type="presParOf" srcId="{F4364CCC-F547-44F5-987F-E53A777046EF}" destId="{651FDB2C-2A09-4AFC-B231-51BFBA03F5B4}" srcOrd="2" destOrd="0" presId="urn:microsoft.com/office/officeart/2005/8/layout/orgChart1"/>
    <dgm:cxn modelId="{CC7BB0AE-681B-4D57-AC78-4C5892199F5D}" type="presParOf" srcId="{F4364CCC-F547-44F5-987F-E53A777046EF}" destId="{745C66FD-36DA-45EC-A072-75F68B485EEB}" srcOrd="3" destOrd="0" presId="urn:microsoft.com/office/officeart/2005/8/layout/orgChart1"/>
    <dgm:cxn modelId="{5AF76C4D-B08B-47F7-9DA7-370EBC99F617}" type="presParOf" srcId="{745C66FD-36DA-45EC-A072-75F68B485EEB}" destId="{4F555D29-3691-4F64-8444-4724F9D792D0}" srcOrd="0" destOrd="0" presId="urn:microsoft.com/office/officeart/2005/8/layout/orgChart1"/>
    <dgm:cxn modelId="{AB92A76E-4A7E-4229-9399-010B0D280202}" type="presParOf" srcId="{4F555D29-3691-4F64-8444-4724F9D792D0}" destId="{686C69EA-C904-4E3D-9B40-533D92B8E82F}" srcOrd="0" destOrd="0" presId="urn:microsoft.com/office/officeart/2005/8/layout/orgChart1"/>
    <dgm:cxn modelId="{22D42E88-6838-43B4-924F-F792C4A7367B}" type="presParOf" srcId="{4F555D29-3691-4F64-8444-4724F9D792D0}" destId="{3B567BCD-F1BD-47C3-86E5-67758BC4FDE4}" srcOrd="1" destOrd="0" presId="urn:microsoft.com/office/officeart/2005/8/layout/orgChart1"/>
    <dgm:cxn modelId="{F95995A1-0F78-4300-B64C-1EC3A38A66D2}" type="presParOf" srcId="{745C66FD-36DA-45EC-A072-75F68B485EEB}" destId="{C37804E5-69FC-4A85-B427-37067E42B2C0}" srcOrd="1" destOrd="0" presId="urn:microsoft.com/office/officeart/2005/8/layout/orgChart1"/>
    <dgm:cxn modelId="{33A0ABFF-8470-4EB7-8817-BC56512DA487}" type="presParOf" srcId="{745C66FD-36DA-45EC-A072-75F68B485EEB}" destId="{3B25464F-6BE4-4B03-B789-A37578B0B2F9}" srcOrd="2" destOrd="0" presId="urn:microsoft.com/office/officeart/2005/8/layout/orgChart1"/>
    <dgm:cxn modelId="{38D79E92-52ED-405F-B74B-8C62CD94D546}" type="presParOf" srcId="{F4364CCC-F547-44F5-987F-E53A777046EF}" destId="{CE034E7E-9D5B-43F7-901D-6280D21CEAEB}" srcOrd="4" destOrd="0" presId="urn:microsoft.com/office/officeart/2005/8/layout/orgChart1"/>
    <dgm:cxn modelId="{092AE332-B5BA-4543-B7BE-308B97991167}" type="presParOf" srcId="{F4364CCC-F547-44F5-987F-E53A777046EF}" destId="{328BA5F8-F687-4ED6-AFFA-41A925D4A2CC}" srcOrd="5" destOrd="0" presId="urn:microsoft.com/office/officeart/2005/8/layout/orgChart1"/>
    <dgm:cxn modelId="{4726EE1D-387E-4856-81E1-E3CCB4A95EA1}" type="presParOf" srcId="{328BA5F8-F687-4ED6-AFFA-41A925D4A2CC}" destId="{74617059-0E38-455B-929A-5382A0702321}" srcOrd="0" destOrd="0" presId="urn:microsoft.com/office/officeart/2005/8/layout/orgChart1"/>
    <dgm:cxn modelId="{12F03E3D-9932-4182-90F9-268C7C04BFC3}" type="presParOf" srcId="{74617059-0E38-455B-929A-5382A0702321}" destId="{AA709FDF-C364-4FE8-B052-54BEC06C781F}" srcOrd="0" destOrd="0" presId="urn:microsoft.com/office/officeart/2005/8/layout/orgChart1"/>
    <dgm:cxn modelId="{692E966D-73EC-485B-BEB8-736FF7B53494}" type="presParOf" srcId="{74617059-0E38-455B-929A-5382A0702321}" destId="{E0AA9267-59A7-4574-BCE8-E567567A9877}" srcOrd="1" destOrd="0" presId="urn:microsoft.com/office/officeart/2005/8/layout/orgChart1"/>
    <dgm:cxn modelId="{B021F45B-6031-4F7B-BEEC-96694F3862AE}" type="presParOf" srcId="{328BA5F8-F687-4ED6-AFFA-41A925D4A2CC}" destId="{AE414E95-8470-4B4E-A0EE-79FD5EAD144C}" srcOrd="1" destOrd="0" presId="urn:microsoft.com/office/officeart/2005/8/layout/orgChart1"/>
    <dgm:cxn modelId="{DD6E0C57-97DA-49CD-969F-B436509701EC}" type="presParOf" srcId="{328BA5F8-F687-4ED6-AFFA-41A925D4A2CC}" destId="{9EA0A317-0688-46E5-BFCE-375D1AF58F3C}" srcOrd="2" destOrd="0" presId="urn:microsoft.com/office/officeart/2005/8/layout/orgChart1"/>
    <dgm:cxn modelId="{AA447AAC-B525-4CAE-89B5-01BB468D94D2}" type="presParOf" srcId="{F4364CCC-F547-44F5-987F-E53A777046EF}" destId="{2AB33B9F-0D3C-4528-9E1C-821C3D315AD3}" srcOrd="6" destOrd="0" presId="urn:microsoft.com/office/officeart/2005/8/layout/orgChart1"/>
    <dgm:cxn modelId="{E79680DF-8607-41CE-8820-BC3B89FF4DF7}" type="presParOf" srcId="{F4364CCC-F547-44F5-987F-E53A777046EF}" destId="{5C998195-8868-4B11-B8EE-FDB4EF4D46E9}" srcOrd="7" destOrd="0" presId="urn:microsoft.com/office/officeart/2005/8/layout/orgChart1"/>
    <dgm:cxn modelId="{BDAA91BF-6FCD-461E-93F2-2CB3C3201794}" type="presParOf" srcId="{5C998195-8868-4B11-B8EE-FDB4EF4D46E9}" destId="{9013B6CA-5B39-4E78-B615-B922F5768B54}" srcOrd="0" destOrd="0" presId="urn:microsoft.com/office/officeart/2005/8/layout/orgChart1"/>
    <dgm:cxn modelId="{5511A044-7BBA-4016-A515-A559B6A51449}" type="presParOf" srcId="{9013B6CA-5B39-4E78-B615-B922F5768B54}" destId="{24C11AD3-B1F4-4741-BC85-7A806BA85E2B}" srcOrd="0" destOrd="0" presId="urn:microsoft.com/office/officeart/2005/8/layout/orgChart1"/>
    <dgm:cxn modelId="{0EB25075-4185-42A9-B5D9-B0851BC4B140}" type="presParOf" srcId="{9013B6CA-5B39-4E78-B615-B922F5768B54}" destId="{C202CE6B-EFBF-4DB8-9FDD-3F4F1FB13C78}" srcOrd="1" destOrd="0" presId="urn:microsoft.com/office/officeart/2005/8/layout/orgChart1"/>
    <dgm:cxn modelId="{E79ED59F-F002-4B0E-A7B4-2A2A03D2AE3D}" type="presParOf" srcId="{5C998195-8868-4B11-B8EE-FDB4EF4D46E9}" destId="{7857A5A8-AEB4-406E-8BF9-B76E783D0985}" srcOrd="1" destOrd="0" presId="urn:microsoft.com/office/officeart/2005/8/layout/orgChart1"/>
    <dgm:cxn modelId="{33EFE27C-7029-4BB8-849D-EB24FEC0ED50}" type="presParOf" srcId="{5C998195-8868-4B11-B8EE-FDB4EF4D46E9}" destId="{AD7C79A3-CF1B-4960-9C4A-FFDD4A90370E}" srcOrd="2" destOrd="0" presId="urn:microsoft.com/office/officeart/2005/8/layout/orgChart1"/>
    <dgm:cxn modelId="{AE18DAE5-5497-46FB-8413-F137A0F29D62}" type="presParOf" srcId="{04F77DF7-580B-4348-BFC8-11E09BE0E95D}" destId="{0F58BC4E-CA28-47E0-A8A1-509806023068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/>
            <a:t>Report</a:t>
          </a:r>
          <a:endParaRPr lang="en-PH" dirty="0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A88D3F5D-F718-4B6B-9757-8CC739956C89}">
      <dgm:prSet phldrT="[Text]"/>
      <dgm:spPr/>
      <dgm:t>
        <a:bodyPr/>
        <a:lstStyle/>
        <a:p>
          <a:r>
            <a:rPr lang="en-PH" dirty="0" err="1"/>
            <a:t>postOwnerId</a:t>
          </a:r>
          <a:endParaRPr lang="en-PH" dirty="0"/>
        </a:p>
      </dgm:t>
    </dgm:pt>
    <dgm:pt modelId="{C1438137-D203-4258-9798-D4050240E6A7}" type="parTrans" cxnId="{0A942573-5B4E-431D-9EEF-036B172D0057}">
      <dgm:prSet/>
      <dgm:spPr/>
      <dgm:t>
        <a:bodyPr/>
        <a:lstStyle/>
        <a:p>
          <a:endParaRPr lang="en-PH"/>
        </a:p>
      </dgm:t>
    </dgm:pt>
    <dgm:pt modelId="{52BCB56F-2ADA-49AC-97A4-C6EC68045FF3}" type="sibTrans" cxnId="{0A942573-5B4E-431D-9EEF-036B172D0057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5"/>
      <dgm:spPr/>
    </dgm:pt>
    <dgm:pt modelId="{8D16F346-2AFD-42B3-8D89-71DE88801702}" type="pres">
      <dgm:prSet presAssocID="{441C9BFF-8AD7-4827-90F5-60BEDCAF3705}" presName="vert1" presStyleCnt="0"/>
      <dgm:spPr/>
    </dgm:pt>
    <dgm:pt modelId="{5FF8E2D0-1CBD-49F4-8051-60DA01D1BCC2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5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4"/>
      <dgm:spPr/>
    </dgm:pt>
    <dgm:pt modelId="{453D1700-8AF1-45E8-959E-433D1C8D7356}" type="pres">
      <dgm:prSet presAssocID="{D809E429-04AF-422B-B080-571F331ACCDF}" presName="vertSpace2b" presStyleCnt="0"/>
      <dgm:spPr/>
    </dgm:pt>
    <dgm:pt modelId="{CA9C6F60-8A5C-4EED-A23C-87251991486D}" type="pres">
      <dgm:prSet presAssocID="{A88D3F5D-F718-4B6B-9757-8CC739956C89}" presName="horz2" presStyleCnt="0"/>
      <dgm:spPr/>
    </dgm:pt>
    <dgm:pt modelId="{BEB47204-0A21-4866-8BCA-B7C66394AB48}" type="pres">
      <dgm:prSet presAssocID="{A88D3F5D-F718-4B6B-9757-8CC739956C89}" presName="horzSpace2" presStyleCnt="0"/>
      <dgm:spPr/>
    </dgm:pt>
    <dgm:pt modelId="{B2F1244F-B55E-4A6E-A5FC-BBD6AB8DAA92}" type="pres">
      <dgm:prSet presAssocID="{A88D3F5D-F718-4B6B-9757-8CC739956C89}" presName="tx2" presStyleLbl="revTx" presStyleIdx="2" presStyleCnt="5"/>
      <dgm:spPr/>
    </dgm:pt>
    <dgm:pt modelId="{92272911-9EAC-4680-BF6E-4AEF065F66E8}" type="pres">
      <dgm:prSet presAssocID="{A88D3F5D-F718-4B6B-9757-8CC739956C89}" presName="vert2" presStyleCnt="0"/>
      <dgm:spPr/>
    </dgm:pt>
    <dgm:pt modelId="{0937496B-FE89-4C5B-B22E-762B4D038158}" type="pres">
      <dgm:prSet presAssocID="{A88D3F5D-F718-4B6B-9757-8CC739956C89}" presName="thinLine2b" presStyleLbl="callout" presStyleIdx="1" presStyleCnt="4"/>
      <dgm:spPr/>
    </dgm:pt>
    <dgm:pt modelId="{7A8AB7B0-0BEB-4080-A094-5246F6C088BA}" type="pres">
      <dgm:prSet presAssocID="{A88D3F5D-F718-4B6B-9757-8CC739956C89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3" presStyleCnt="5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2" presStyleCnt="4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4" presStyleCnt="5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3" presStyleCnt="4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3" destOrd="0" parTransId="{E2728D14-72E4-4149-945D-3BE0F8FB60CA}" sibTransId="{D061BD53-454C-4918-9133-4B555BA12FF8}"/>
    <dgm:cxn modelId="{85364C32-8093-455F-AB04-753A012F8D02}" type="presOf" srcId="{A90E5BA9-B030-4072-AA39-F4FDDB6BD880}" destId="{1A7DDCE1-AE9D-4BF5-86FE-BF88F167DF4B}" srcOrd="0" destOrd="0" presId="urn:microsoft.com/office/officeart/2008/layout/LinedList"/>
    <dgm:cxn modelId="{34F1DE33-E519-4061-B7D0-D2D41459D8B4}" type="presOf" srcId="{B8A96C09-D3D8-4A74-A80B-BEA0C980453B}" destId="{347C6339-B231-447A-BCBE-4DD771E79BCD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2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0A942573-5B4E-431D-9EEF-036B172D0057}" srcId="{441C9BFF-8AD7-4827-90F5-60BEDCAF3705}" destId="{A88D3F5D-F718-4B6B-9757-8CC739956C89}" srcOrd="1" destOrd="0" parTransId="{C1438137-D203-4258-9798-D4050240E6A7}" sibTransId="{52BCB56F-2ADA-49AC-97A4-C6EC68045FF3}"/>
    <dgm:cxn modelId="{9FE16558-AEB0-4F21-A53C-6B5B0A0C4860}" type="presOf" srcId="{D809E429-04AF-422B-B080-571F331ACCDF}" destId="{7C715882-15D3-4785-8D04-6D401EF6AFB0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3A2250ED-ECB0-460A-86DF-07E5BC14B39E}" type="presOf" srcId="{A88D3F5D-F718-4B6B-9757-8CC739956C89}" destId="{B2F1244F-B55E-4A6E-A5FC-BBD6AB8DAA92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530EB2B9-D679-4358-823F-D832685D343A}" type="presParOf" srcId="{8D16F346-2AFD-42B3-8D89-71DE88801702}" destId="{5FF8E2D0-1CBD-49F4-8051-60DA01D1BCC2}" srcOrd="0" destOrd="0" presId="urn:microsoft.com/office/officeart/2008/layout/LinedList"/>
    <dgm:cxn modelId="{144E04CA-534E-4CD4-9B8F-DF9D49161CC0}" type="presParOf" srcId="{8D16F346-2AFD-42B3-8D89-71DE88801702}" destId="{D68C06F4-D011-4D10-A7CA-231612848987}" srcOrd="1" destOrd="0" presId="urn:microsoft.com/office/officeart/2008/layout/LinedList"/>
    <dgm:cxn modelId="{F23D2A0E-6B87-4D2B-B268-4AA576AAE8AA}" type="presParOf" srcId="{D68C06F4-D011-4D10-A7CA-231612848987}" destId="{A67507B9-D4E0-45F0-8B6F-E1194C50A57D}" srcOrd="0" destOrd="0" presId="urn:microsoft.com/office/officeart/2008/layout/LinedList"/>
    <dgm:cxn modelId="{2AFB3B93-5F00-4807-AC55-707F412ABE0E}" type="presParOf" srcId="{D68C06F4-D011-4D10-A7CA-231612848987}" destId="{7C715882-15D3-4785-8D04-6D401EF6AFB0}" srcOrd="1" destOrd="0" presId="urn:microsoft.com/office/officeart/2008/layout/LinedList"/>
    <dgm:cxn modelId="{D8855A79-0C75-41BF-A3CB-7C89A1FCAE67}" type="presParOf" srcId="{D68C06F4-D011-4D10-A7CA-231612848987}" destId="{7345CB9B-9D84-4289-8283-A21AB0F34105}" srcOrd="2" destOrd="0" presId="urn:microsoft.com/office/officeart/2008/layout/LinedList"/>
    <dgm:cxn modelId="{BE453716-400E-457B-AC12-B5950FA0D7B7}" type="presParOf" srcId="{8D16F346-2AFD-42B3-8D89-71DE88801702}" destId="{0FF34B0B-2E65-4520-92BB-4118F260C032}" srcOrd="2" destOrd="0" presId="urn:microsoft.com/office/officeart/2008/layout/LinedList"/>
    <dgm:cxn modelId="{27B79963-CE0D-4B58-99B6-82FAA9228E06}" type="presParOf" srcId="{8D16F346-2AFD-42B3-8D89-71DE88801702}" destId="{453D1700-8AF1-45E8-959E-433D1C8D7356}" srcOrd="3" destOrd="0" presId="urn:microsoft.com/office/officeart/2008/layout/LinedList"/>
    <dgm:cxn modelId="{AD5DA1E4-A1B1-4C99-8BDD-DF7C74155ED4}" type="presParOf" srcId="{8D16F346-2AFD-42B3-8D89-71DE88801702}" destId="{CA9C6F60-8A5C-4EED-A23C-87251991486D}" srcOrd="4" destOrd="0" presId="urn:microsoft.com/office/officeart/2008/layout/LinedList"/>
    <dgm:cxn modelId="{884ADDF5-E9EA-4324-9FE7-91014938B4B9}" type="presParOf" srcId="{CA9C6F60-8A5C-4EED-A23C-87251991486D}" destId="{BEB47204-0A21-4866-8BCA-B7C66394AB48}" srcOrd="0" destOrd="0" presId="urn:microsoft.com/office/officeart/2008/layout/LinedList"/>
    <dgm:cxn modelId="{153FA65E-9516-445E-9F75-9300F815E8F9}" type="presParOf" srcId="{CA9C6F60-8A5C-4EED-A23C-87251991486D}" destId="{B2F1244F-B55E-4A6E-A5FC-BBD6AB8DAA92}" srcOrd="1" destOrd="0" presId="urn:microsoft.com/office/officeart/2008/layout/LinedList"/>
    <dgm:cxn modelId="{EF7F2A32-E0D0-44C9-B96B-DF72B1404748}" type="presParOf" srcId="{CA9C6F60-8A5C-4EED-A23C-87251991486D}" destId="{92272911-9EAC-4680-BF6E-4AEF065F66E8}" srcOrd="2" destOrd="0" presId="urn:microsoft.com/office/officeart/2008/layout/LinedList"/>
    <dgm:cxn modelId="{B631DF96-D8D6-48E8-98D4-A8D6EE04AFB5}" type="presParOf" srcId="{8D16F346-2AFD-42B3-8D89-71DE88801702}" destId="{0937496B-FE89-4C5B-B22E-762B4D038158}" srcOrd="5" destOrd="0" presId="urn:microsoft.com/office/officeart/2008/layout/LinedList"/>
    <dgm:cxn modelId="{B05D952D-E7A2-4D68-87A5-9424E573C334}" type="presParOf" srcId="{8D16F346-2AFD-42B3-8D89-71DE88801702}" destId="{7A8AB7B0-0BEB-4080-A094-5246F6C088BA}" srcOrd="6" destOrd="0" presId="urn:microsoft.com/office/officeart/2008/layout/LinedList"/>
    <dgm:cxn modelId="{3341D39C-BBF1-4E3E-B1C5-6D9F1DC9D0D5}" type="presParOf" srcId="{8D16F346-2AFD-42B3-8D89-71DE88801702}" destId="{15A6752B-A400-4195-B5DD-03592935198C}" srcOrd="7" destOrd="0" presId="urn:microsoft.com/office/officeart/2008/layout/LinedList"/>
    <dgm:cxn modelId="{D2729B64-A44D-4807-8383-298C730174B2}" type="presParOf" srcId="{15A6752B-A400-4195-B5DD-03592935198C}" destId="{BA431673-A4E9-4785-A54E-FCC40487DB2E}" srcOrd="0" destOrd="0" presId="urn:microsoft.com/office/officeart/2008/layout/LinedList"/>
    <dgm:cxn modelId="{1BC814F0-BC2A-4EB7-B510-DA8A76080877}" type="presParOf" srcId="{15A6752B-A400-4195-B5DD-03592935198C}" destId="{347C6339-B231-447A-BCBE-4DD771E79BCD}" srcOrd="1" destOrd="0" presId="urn:microsoft.com/office/officeart/2008/layout/LinedList"/>
    <dgm:cxn modelId="{61B1F193-08DF-4FBB-A61C-FD77F50DC0E7}" type="presParOf" srcId="{15A6752B-A400-4195-B5DD-03592935198C}" destId="{B050AE53-096D-41C4-B06F-035F6E844E1A}" srcOrd="2" destOrd="0" presId="urn:microsoft.com/office/officeart/2008/layout/LinedList"/>
    <dgm:cxn modelId="{1E52BC77-13D1-476F-98F5-BDD8282CCEF7}" type="presParOf" srcId="{8D16F346-2AFD-42B3-8D89-71DE88801702}" destId="{38233778-9C02-4BB2-AB72-F25A0E5E82CE}" srcOrd="8" destOrd="0" presId="urn:microsoft.com/office/officeart/2008/layout/LinedList"/>
    <dgm:cxn modelId="{C2934B12-60C4-478D-93BF-27FE0B95D4D3}" type="presParOf" srcId="{8D16F346-2AFD-42B3-8D89-71DE88801702}" destId="{B61029BE-BA77-4BBC-B76C-5D8976283DBB}" srcOrd="9" destOrd="0" presId="urn:microsoft.com/office/officeart/2008/layout/LinedList"/>
    <dgm:cxn modelId="{6C570A49-0B4E-46AA-B91C-CA7A0060A95C}" type="presParOf" srcId="{8D16F346-2AFD-42B3-8D89-71DE88801702}" destId="{F931B3E2-556C-4CFF-9545-D08F9986106E}" srcOrd="10" destOrd="0" presId="urn:microsoft.com/office/officeart/2008/layout/LinedList"/>
    <dgm:cxn modelId="{302BA67E-CAA4-4009-B16C-E8013DE4476D}" type="presParOf" srcId="{F931B3E2-556C-4CFF-9545-D08F9986106E}" destId="{FAB5F7D6-EF9D-4235-BB15-526F7CAC450C}" srcOrd="0" destOrd="0" presId="urn:microsoft.com/office/officeart/2008/layout/LinedList"/>
    <dgm:cxn modelId="{FCFEF7D0-017A-4274-8FF9-70A976212CED}" type="presParOf" srcId="{F931B3E2-556C-4CFF-9545-D08F9986106E}" destId="{1A7DDCE1-AE9D-4BF5-86FE-BF88F167DF4B}" srcOrd="1" destOrd="0" presId="urn:microsoft.com/office/officeart/2008/layout/LinedList"/>
    <dgm:cxn modelId="{0C64BA34-1E27-44D9-8B51-D5884E930FB6}" type="presParOf" srcId="{F931B3E2-556C-4CFF-9545-D08F9986106E}" destId="{A800B557-0B56-4C3B-A1F7-D149B30AEF9B}" srcOrd="2" destOrd="0" presId="urn:microsoft.com/office/officeart/2008/layout/LinedList"/>
    <dgm:cxn modelId="{7D726D82-81DA-448E-A12D-66A013BFB467}" type="presParOf" srcId="{8D16F346-2AFD-42B3-8D89-71DE88801702}" destId="{96804172-8889-4561-9A0F-ED6AD8558439}" srcOrd="11" destOrd="0" presId="urn:microsoft.com/office/officeart/2008/layout/LinedList"/>
    <dgm:cxn modelId="{BDC66502-EB7E-4323-BAB3-3C985C88DCAA}" type="presParOf" srcId="{8D16F346-2AFD-42B3-8D89-71DE88801702}" destId="{557824F9-59F8-4589-B84D-38A0A960067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33B9F-0D3C-4528-9E1C-821C3D315AD3}">
      <dsp:nvSpPr>
        <dsp:cNvPr id="0" name=""/>
        <dsp:cNvSpPr/>
      </dsp:nvSpPr>
      <dsp:spPr>
        <a:xfrm>
          <a:off x="10936337" y="1379487"/>
          <a:ext cx="163524" cy="2823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3529"/>
              </a:lnTo>
              <a:lnTo>
                <a:pt x="163524" y="2823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34E7E-9D5B-43F7-901D-6280D21CEAEB}">
      <dsp:nvSpPr>
        <dsp:cNvPr id="0" name=""/>
        <dsp:cNvSpPr/>
      </dsp:nvSpPr>
      <dsp:spPr>
        <a:xfrm>
          <a:off x="10936337" y="1379487"/>
          <a:ext cx="163524" cy="204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512"/>
              </a:lnTo>
              <a:lnTo>
                <a:pt x="163524" y="204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FDB2C-2A09-4AFC-B231-51BFBA03F5B4}">
      <dsp:nvSpPr>
        <dsp:cNvPr id="0" name=""/>
        <dsp:cNvSpPr/>
      </dsp:nvSpPr>
      <dsp:spPr>
        <a:xfrm>
          <a:off x="10936337" y="1379487"/>
          <a:ext cx="163524" cy="1275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494"/>
              </a:lnTo>
              <a:lnTo>
                <a:pt x="163524" y="1275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B9DD-6370-4CAA-9132-07CEDA3A502F}">
      <dsp:nvSpPr>
        <dsp:cNvPr id="0" name=""/>
        <dsp:cNvSpPr/>
      </dsp:nvSpPr>
      <dsp:spPr>
        <a:xfrm>
          <a:off x="10936337" y="1379487"/>
          <a:ext cx="163524" cy="50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476"/>
              </a:lnTo>
              <a:lnTo>
                <a:pt x="163524" y="501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E0377-7826-4EB4-A154-E9D5E18BE81C}">
      <dsp:nvSpPr>
        <dsp:cNvPr id="0" name=""/>
        <dsp:cNvSpPr/>
      </dsp:nvSpPr>
      <dsp:spPr>
        <a:xfrm>
          <a:off x="5959729" y="605470"/>
          <a:ext cx="5412674" cy="2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67"/>
              </a:lnTo>
              <a:lnTo>
                <a:pt x="5412674" y="114467"/>
              </a:lnTo>
              <a:lnTo>
                <a:pt x="5412674" y="22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23B61-E2B4-4C69-A00E-8B14067C6DC3}">
      <dsp:nvSpPr>
        <dsp:cNvPr id="0" name=""/>
        <dsp:cNvSpPr/>
      </dsp:nvSpPr>
      <dsp:spPr>
        <a:xfrm>
          <a:off x="9617236" y="1379487"/>
          <a:ext cx="163524" cy="1275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494"/>
              </a:lnTo>
              <a:lnTo>
                <a:pt x="163524" y="1275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F9615-6AB1-4615-98A9-227A4B3AE02B}">
      <dsp:nvSpPr>
        <dsp:cNvPr id="0" name=""/>
        <dsp:cNvSpPr/>
      </dsp:nvSpPr>
      <dsp:spPr>
        <a:xfrm>
          <a:off x="9617236" y="1379487"/>
          <a:ext cx="163524" cy="50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476"/>
              </a:lnTo>
              <a:lnTo>
                <a:pt x="163524" y="501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8C07-BCD6-4D91-BB5F-6E51880E10CA}">
      <dsp:nvSpPr>
        <dsp:cNvPr id="0" name=""/>
        <dsp:cNvSpPr/>
      </dsp:nvSpPr>
      <dsp:spPr>
        <a:xfrm>
          <a:off x="5959729" y="605470"/>
          <a:ext cx="4093573" cy="2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67"/>
              </a:lnTo>
              <a:lnTo>
                <a:pt x="4093573" y="114467"/>
              </a:lnTo>
              <a:lnTo>
                <a:pt x="4093573" y="22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831D-EFD6-481A-9BCE-21CF8207E0E1}">
      <dsp:nvSpPr>
        <dsp:cNvPr id="0" name=""/>
        <dsp:cNvSpPr/>
      </dsp:nvSpPr>
      <dsp:spPr>
        <a:xfrm>
          <a:off x="5959729" y="605470"/>
          <a:ext cx="2774472" cy="2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67"/>
              </a:lnTo>
              <a:lnTo>
                <a:pt x="2774472" y="114467"/>
              </a:lnTo>
              <a:lnTo>
                <a:pt x="2774472" y="22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300FB-DB21-4C22-8086-4742D736E0BD}">
      <dsp:nvSpPr>
        <dsp:cNvPr id="0" name=""/>
        <dsp:cNvSpPr/>
      </dsp:nvSpPr>
      <dsp:spPr>
        <a:xfrm>
          <a:off x="6979034" y="2153505"/>
          <a:ext cx="163524" cy="1275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494"/>
              </a:lnTo>
              <a:lnTo>
                <a:pt x="163524" y="1275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6979034" y="2153505"/>
          <a:ext cx="163524" cy="50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476"/>
              </a:lnTo>
              <a:lnTo>
                <a:pt x="163524" y="501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7369380" y="1379487"/>
          <a:ext cx="91440" cy="2289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959729" y="605470"/>
          <a:ext cx="1455371" cy="2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67"/>
              </a:lnTo>
              <a:lnTo>
                <a:pt x="1455371" y="114467"/>
              </a:lnTo>
              <a:lnTo>
                <a:pt x="1455371" y="22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5387392" y="1379487"/>
          <a:ext cx="163524" cy="50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476"/>
              </a:lnTo>
              <a:lnTo>
                <a:pt x="163524" y="501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823458" y="605470"/>
          <a:ext cx="136270" cy="228934"/>
        </a:xfrm>
        <a:custGeom>
          <a:avLst/>
          <a:gdLst/>
          <a:ahLst/>
          <a:cxnLst/>
          <a:rect l="0" t="0" r="0" b="0"/>
          <a:pathLst>
            <a:path>
              <a:moveTo>
                <a:pt x="136270" y="0"/>
              </a:moveTo>
              <a:lnTo>
                <a:pt x="136270" y="114467"/>
              </a:lnTo>
              <a:lnTo>
                <a:pt x="0" y="114467"/>
              </a:lnTo>
              <a:lnTo>
                <a:pt x="0" y="22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9BD0E-C624-4151-9767-64BBD33870D8}">
      <dsp:nvSpPr>
        <dsp:cNvPr id="0" name=""/>
        <dsp:cNvSpPr/>
      </dsp:nvSpPr>
      <dsp:spPr>
        <a:xfrm>
          <a:off x="4068291" y="1379487"/>
          <a:ext cx="163524" cy="5145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5583"/>
              </a:lnTo>
              <a:lnTo>
                <a:pt x="163524" y="51455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06BF6-42C5-434C-92ED-F618F0FF3B5A}">
      <dsp:nvSpPr>
        <dsp:cNvPr id="0" name=""/>
        <dsp:cNvSpPr/>
      </dsp:nvSpPr>
      <dsp:spPr>
        <a:xfrm>
          <a:off x="4068291" y="1379487"/>
          <a:ext cx="163524" cy="437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1565"/>
              </a:lnTo>
              <a:lnTo>
                <a:pt x="163524" y="4371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616C8-77CD-4807-B795-EDC2BC3DD8F2}">
      <dsp:nvSpPr>
        <dsp:cNvPr id="0" name=""/>
        <dsp:cNvSpPr/>
      </dsp:nvSpPr>
      <dsp:spPr>
        <a:xfrm>
          <a:off x="4068291" y="1379487"/>
          <a:ext cx="163524" cy="3597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7547"/>
              </a:lnTo>
              <a:lnTo>
                <a:pt x="163524" y="35975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4999A-CB54-48D6-8528-2545D016E1D3}">
      <dsp:nvSpPr>
        <dsp:cNvPr id="0" name=""/>
        <dsp:cNvSpPr/>
      </dsp:nvSpPr>
      <dsp:spPr>
        <a:xfrm>
          <a:off x="4068291" y="1379487"/>
          <a:ext cx="163524" cy="2823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3529"/>
              </a:lnTo>
              <a:lnTo>
                <a:pt x="163524" y="2823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C89FB-7AC0-4D6A-BF40-C0070FED0EE3}">
      <dsp:nvSpPr>
        <dsp:cNvPr id="0" name=""/>
        <dsp:cNvSpPr/>
      </dsp:nvSpPr>
      <dsp:spPr>
        <a:xfrm>
          <a:off x="4068291" y="1379487"/>
          <a:ext cx="163524" cy="204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512"/>
              </a:lnTo>
              <a:lnTo>
                <a:pt x="163524" y="204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068291" y="1379487"/>
          <a:ext cx="163524" cy="1275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5494"/>
              </a:lnTo>
              <a:lnTo>
                <a:pt x="163524" y="12754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068291" y="1379487"/>
          <a:ext cx="163524" cy="50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476"/>
              </a:lnTo>
              <a:lnTo>
                <a:pt x="163524" y="501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5845-76F4-45FC-9102-1D5405CED484}">
      <dsp:nvSpPr>
        <dsp:cNvPr id="0" name=""/>
        <dsp:cNvSpPr/>
      </dsp:nvSpPr>
      <dsp:spPr>
        <a:xfrm>
          <a:off x="4504357" y="605470"/>
          <a:ext cx="1455371" cy="228934"/>
        </a:xfrm>
        <a:custGeom>
          <a:avLst/>
          <a:gdLst/>
          <a:ahLst/>
          <a:cxnLst/>
          <a:rect l="0" t="0" r="0" b="0"/>
          <a:pathLst>
            <a:path>
              <a:moveTo>
                <a:pt x="1455371" y="0"/>
              </a:moveTo>
              <a:lnTo>
                <a:pt x="1455371" y="114467"/>
              </a:lnTo>
              <a:lnTo>
                <a:pt x="0" y="114467"/>
              </a:lnTo>
              <a:lnTo>
                <a:pt x="0" y="22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70373-8DF7-435C-92DB-D4837DF76FC3}">
      <dsp:nvSpPr>
        <dsp:cNvPr id="0" name=""/>
        <dsp:cNvSpPr/>
      </dsp:nvSpPr>
      <dsp:spPr>
        <a:xfrm>
          <a:off x="2749190" y="1379487"/>
          <a:ext cx="163524" cy="50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476"/>
              </a:lnTo>
              <a:lnTo>
                <a:pt x="163524" y="501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3185256" y="605470"/>
          <a:ext cx="2774472" cy="228934"/>
        </a:xfrm>
        <a:custGeom>
          <a:avLst/>
          <a:gdLst/>
          <a:ahLst/>
          <a:cxnLst/>
          <a:rect l="0" t="0" r="0" b="0"/>
          <a:pathLst>
            <a:path>
              <a:moveTo>
                <a:pt x="2774472" y="0"/>
              </a:moveTo>
              <a:lnTo>
                <a:pt x="2774472" y="114467"/>
              </a:lnTo>
              <a:lnTo>
                <a:pt x="0" y="114467"/>
              </a:lnTo>
              <a:lnTo>
                <a:pt x="0" y="22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1430089" y="1379487"/>
          <a:ext cx="163524" cy="50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476"/>
              </a:lnTo>
              <a:lnTo>
                <a:pt x="163524" y="501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1866155" y="605470"/>
          <a:ext cx="4093573" cy="228934"/>
        </a:xfrm>
        <a:custGeom>
          <a:avLst/>
          <a:gdLst/>
          <a:ahLst/>
          <a:cxnLst/>
          <a:rect l="0" t="0" r="0" b="0"/>
          <a:pathLst>
            <a:path>
              <a:moveTo>
                <a:pt x="4093573" y="0"/>
              </a:moveTo>
              <a:lnTo>
                <a:pt x="4093573" y="114467"/>
              </a:lnTo>
              <a:lnTo>
                <a:pt x="0" y="114467"/>
              </a:lnTo>
              <a:lnTo>
                <a:pt x="0" y="22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110988" y="1379487"/>
          <a:ext cx="163524" cy="501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476"/>
              </a:lnTo>
              <a:lnTo>
                <a:pt x="163524" y="501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547054" y="605470"/>
          <a:ext cx="5412674" cy="228934"/>
        </a:xfrm>
        <a:custGeom>
          <a:avLst/>
          <a:gdLst/>
          <a:ahLst/>
          <a:cxnLst/>
          <a:rect l="0" t="0" r="0" b="0"/>
          <a:pathLst>
            <a:path>
              <a:moveTo>
                <a:pt x="5412674" y="0"/>
              </a:moveTo>
              <a:lnTo>
                <a:pt x="5412674" y="114467"/>
              </a:lnTo>
              <a:lnTo>
                <a:pt x="0" y="114467"/>
              </a:lnTo>
              <a:lnTo>
                <a:pt x="0" y="228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5414646" y="60387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/</a:t>
          </a:r>
        </a:p>
      </dsp:txBody>
      <dsp:txXfrm>
        <a:off x="5414646" y="60387"/>
        <a:ext cx="1090166" cy="545083"/>
      </dsp:txXfrm>
    </dsp:sp>
    <dsp:sp modelId="{AE1DD6B5-8922-4162-945A-41BF7A420F55}">
      <dsp:nvSpPr>
        <dsp:cNvPr id="0" name=""/>
        <dsp:cNvSpPr/>
      </dsp:nvSpPr>
      <dsp:spPr>
        <a:xfrm>
          <a:off x="1971" y="83440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/login</a:t>
          </a:r>
        </a:p>
      </dsp:txBody>
      <dsp:txXfrm>
        <a:off x="1971" y="834404"/>
        <a:ext cx="1090166" cy="545083"/>
      </dsp:txXfrm>
    </dsp:sp>
    <dsp:sp modelId="{3C293340-5887-41DE-859C-77675150C6EB}">
      <dsp:nvSpPr>
        <dsp:cNvPr id="0" name=""/>
        <dsp:cNvSpPr/>
      </dsp:nvSpPr>
      <dsp:spPr>
        <a:xfrm>
          <a:off x="274513" y="1608422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/login/in</a:t>
          </a:r>
        </a:p>
      </dsp:txBody>
      <dsp:txXfrm>
        <a:off x="274513" y="1608422"/>
        <a:ext cx="1090166" cy="545083"/>
      </dsp:txXfrm>
    </dsp:sp>
    <dsp:sp modelId="{1FCFCB3A-B4C7-413C-B6B5-18473C4E0215}">
      <dsp:nvSpPr>
        <dsp:cNvPr id="0" name=""/>
        <dsp:cNvSpPr/>
      </dsp:nvSpPr>
      <dsp:spPr>
        <a:xfrm>
          <a:off x="1321072" y="83440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/logout</a:t>
          </a:r>
        </a:p>
      </dsp:txBody>
      <dsp:txXfrm>
        <a:off x="1321072" y="834404"/>
        <a:ext cx="1090166" cy="545083"/>
      </dsp:txXfrm>
    </dsp:sp>
    <dsp:sp modelId="{5CEACDA1-7667-40A9-B874-25D1B1E21A99}">
      <dsp:nvSpPr>
        <dsp:cNvPr id="0" name=""/>
        <dsp:cNvSpPr/>
      </dsp:nvSpPr>
      <dsp:spPr>
        <a:xfrm>
          <a:off x="1593614" y="1608422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/logout/out</a:t>
          </a:r>
        </a:p>
      </dsp:txBody>
      <dsp:txXfrm>
        <a:off x="1593614" y="1608422"/>
        <a:ext cx="1090166" cy="545083"/>
      </dsp:txXfrm>
    </dsp:sp>
    <dsp:sp modelId="{2D05126F-7CA9-467A-B341-F8E1AF5FCF66}">
      <dsp:nvSpPr>
        <dsp:cNvPr id="0" name=""/>
        <dsp:cNvSpPr/>
      </dsp:nvSpPr>
      <dsp:spPr>
        <a:xfrm>
          <a:off x="2640173" y="83440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/home</a:t>
          </a:r>
        </a:p>
      </dsp:txBody>
      <dsp:txXfrm>
        <a:off x="2640173" y="834404"/>
        <a:ext cx="1090166" cy="545083"/>
      </dsp:txXfrm>
    </dsp:sp>
    <dsp:sp modelId="{7BD205D8-B95D-44F8-9394-3A803C3AE7E3}">
      <dsp:nvSpPr>
        <dsp:cNvPr id="0" name=""/>
        <dsp:cNvSpPr/>
      </dsp:nvSpPr>
      <dsp:spPr>
        <a:xfrm>
          <a:off x="2912715" y="1608422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/home/search/&lt;search&gt;</a:t>
          </a:r>
        </a:p>
      </dsp:txBody>
      <dsp:txXfrm>
        <a:off x="2912715" y="1608422"/>
        <a:ext cx="1090166" cy="545083"/>
      </dsp:txXfrm>
    </dsp:sp>
    <dsp:sp modelId="{816DF2EF-6A2D-47D7-82D8-0F775682513B}">
      <dsp:nvSpPr>
        <dsp:cNvPr id="0" name=""/>
        <dsp:cNvSpPr/>
      </dsp:nvSpPr>
      <dsp:spPr>
        <a:xfrm>
          <a:off x="3959274" y="83440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/>
            <a:t>GET: /post/&lt;posthash&gt;</a:t>
          </a:r>
          <a:endParaRPr lang="en-PH" sz="600" i="0" u="none" kern="1200" dirty="0"/>
        </a:p>
      </dsp:txBody>
      <dsp:txXfrm>
        <a:off x="3959274" y="834404"/>
        <a:ext cx="1090166" cy="545083"/>
      </dsp:txXfrm>
    </dsp:sp>
    <dsp:sp modelId="{7F097E5B-6209-4AF0-8ED0-402082DA0749}">
      <dsp:nvSpPr>
        <dsp:cNvPr id="0" name=""/>
        <dsp:cNvSpPr/>
      </dsp:nvSpPr>
      <dsp:spPr>
        <a:xfrm>
          <a:off x="4231816" y="1608422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/post/&lt;</a:t>
          </a:r>
          <a:r>
            <a:rPr lang="en-PH" sz="600" i="0" u="none" kern="1200" dirty="0" err="1"/>
            <a:t>posthash</a:t>
          </a:r>
          <a:r>
            <a:rPr lang="en-PH" sz="600" i="0" u="none" kern="1200" dirty="0"/>
            <a:t>&gt;/edit</a:t>
          </a:r>
        </a:p>
      </dsp:txBody>
      <dsp:txXfrm>
        <a:off x="4231816" y="1608422"/>
        <a:ext cx="1090166" cy="545083"/>
      </dsp:txXfrm>
    </dsp:sp>
    <dsp:sp modelId="{E50F9959-464F-43F9-8195-9C82C537826B}">
      <dsp:nvSpPr>
        <dsp:cNvPr id="0" name=""/>
        <dsp:cNvSpPr/>
      </dsp:nvSpPr>
      <dsp:spPr>
        <a:xfrm>
          <a:off x="4231816" y="2382440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PATCH: /post/&lt;</a:t>
          </a:r>
          <a:r>
            <a:rPr lang="en-PH" sz="600" i="0" u="none" kern="1200" dirty="0" err="1"/>
            <a:t>posthash</a:t>
          </a:r>
          <a:r>
            <a:rPr lang="en-PH" sz="600" i="0" u="none" kern="1200" dirty="0"/>
            <a:t>&gt;/save</a:t>
          </a:r>
        </a:p>
      </dsp:txBody>
      <dsp:txXfrm>
        <a:off x="4231816" y="2382440"/>
        <a:ext cx="1090166" cy="545083"/>
      </dsp:txXfrm>
    </dsp:sp>
    <dsp:sp modelId="{B99F24ED-3BC7-432A-B386-E1A66BAEF726}">
      <dsp:nvSpPr>
        <dsp:cNvPr id="0" name=""/>
        <dsp:cNvSpPr/>
      </dsp:nvSpPr>
      <dsp:spPr>
        <a:xfrm>
          <a:off x="4231816" y="3156458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DELETE: /post/&lt;</a:t>
          </a:r>
          <a:r>
            <a:rPr lang="en-PH" sz="600" i="0" u="none" kern="1200" dirty="0" err="1"/>
            <a:t>posthash</a:t>
          </a:r>
          <a:r>
            <a:rPr lang="en-PH" sz="600" i="0" u="none" kern="1200" dirty="0"/>
            <a:t>&gt;/delete</a:t>
          </a:r>
        </a:p>
      </dsp:txBody>
      <dsp:txXfrm>
        <a:off x="4231816" y="3156458"/>
        <a:ext cx="1090166" cy="545083"/>
      </dsp:txXfrm>
    </dsp:sp>
    <dsp:sp modelId="{1B492F86-1603-4E21-B660-DA6307964BAD}">
      <dsp:nvSpPr>
        <dsp:cNvPr id="0" name=""/>
        <dsp:cNvSpPr/>
      </dsp:nvSpPr>
      <dsp:spPr>
        <a:xfrm>
          <a:off x="4231816" y="3930476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/post/new</a:t>
          </a:r>
        </a:p>
      </dsp:txBody>
      <dsp:txXfrm>
        <a:off x="4231816" y="3930476"/>
        <a:ext cx="1090166" cy="545083"/>
      </dsp:txXfrm>
    </dsp:sp>
    <dsp:sp modelId="{26976F64-C724-4705-94F5-0E6CD971C2E4}">
      <dsp:nvSpPr>
        <dsp:cNvPr id="0" name=""/>
        <dsp:cNvSpPr/>
      </dsp:nvSpPr>
      <dsp:spPr>
        <a:xfrm>
          <a:off x="4231816" y="470449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/post/like</a:t>
          </a:r>
        </a:p>
      </dsp:txBody>
      <dsp:txXfrm>
        <a:off x="4231816" y="4704494"/>
        <a:ext cx="1090166" cy="545083"/>
      </dsp:txXfrm>
    </dsp:sp>
    <dsp:sp modelId="{50EC3807-8481-4C01-82B7-F19C2342E1A0}">
      <dsp:nvSpPr>
        <dsp:cNvPr id="0" name=""/>
        <dsp:cNvSpPr/>
      </dsp:nvSpPr>
      <dsp:spPr>
        <a:xfrm>
          <a:off x="4231816" y="5478512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/post/report</a:t>
          </a:r>
        </a:p>
      </dsp:txBody>
      <dsp:txXfrm>
        <a:off x="4231816" y="5478512"/>
        <a:ext cx="1090166" cy="545083"/>
      </dsp:txXfrm>
    </dsp:sp>
    <dsp:sp modelId="{FE90803F-BB98-472A-87D1-B85B7689304F}">
      <dsp:nvSpPr>
        <dsp:cNvPr id="0" name=""/>
        <dsp:cNvSpPr/>
      </dsp:nvSpPr>
      <dsp:spPr>
        <a:xfrm>
          <a:off x="4231816" y="6252529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/post/comment</a:t>
          </a:r>
        </a:p>
      </dsp:txBody>
      <dsp:txXfrm>
        <a:off x="4231816" y="6252529"/>
        <a:ext cx="1090166" cy="545083"/>
      </dsp:txXfrm>
    </dsp:sp>
    <dsp:sp modelId="{0C2F2216-8D08-4E87-B39E-9F041EF12805}">
      <dsp:nvSpPr>
        <dsp:cNvPr id="0" name=""/>
        <dsp:cNvSpPr/>
      </dsp:nvSpPr>
      <dsp:spPr>
        <a:xfrm>
          <a:off x="5278375" y="83440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/signup</a:t>
          </a:r>
        </a:p>
      </dsp:txBody>
      <dsp:txXfrm>
        <a:off x="5278375" y="834404"/>
        <a:ext cx="1090166" cy="545083"/>
      </dsp:txXfrm>
    </dsp:sp>
    <dsp:sp modelId="{B15B783C-17E1-46DC-B52E-C2A7EDCDDBF6}">
      <dsp:nvSpPr>
        <dsp:cNvPr id="0" name=""/>
        <dsp:cNvSpPr/>
      </dsp:nvSpPr>
      <dsp:spPr>
        <a:xfrm>
          <a:off x="5550916" y="1608422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/signup/save</a:t>
          </a:r>
        </a:p>
      </dsp:txBody>
      <dsp:txXfrm>
        <a:off x="5550916" y="1608422"/>
        <a:ext cx="1090166" cy="545083"/>
      </dsp:txXfrm>
    </dsp:sp>
    <dsp:sp modelId="{022713AF-96D9-4A2B-A358-49115AFE68DF}">
      <dsp:nvSpPr>
        <dsp:cNvPr id="0" name=""/>
        <dsp:cNvSpPr/>
      </dsp:nvSpPr>
      <dsp:spPr>
        <a:xfrm>
          <a:off x="6870017" y="83440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/profile</a:t>
          </a:r>
        </a:p>
      </dsp:txBody>
      <dsp:txXfrm>
        <a:off x="6870017" y="834404"/>
        <a:ext cx="1090166" cy="545083"/>
      </dsp:txXfrm>
    </dsp:sp>
    <dsp:sp modelId="{CC33A293-E3CB-411D-9632-6FE6954F9F3F}">
      <dsp:nvSpPr>
        <dsp:cNvPr id="0" name=""/>
        <dsp:cNvSpPr/>
      </dsp:nvSpPr>
      <dsp:spPr>
        <a:xfrm>
          <a:off x="6870017" y="1608422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/profile/settings</a:t>
          </a:r>
        </a:p>
      </dsp:txBody>
      <dsp:txXfrm>
        <a:off x="6870017" y="1608422"/>
        <a:ext cx="1090166" cy="545083"/>
      </dsp:txXfrm>
    </dsp:sp>
    <dsp:sp modelId="{070D4700-2947-4504-A795-8589C16A902C}">
      <dsp:nvSpPr>
        <dsp:cNvPr id="0" name=""/>
        <dsp:cNvSpPr/>
      </dsp:nvSpPr>
      <dsp:spPr>
        <a:xfrm>
          <a:off x="7142559" y="2382440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PATCH: profile/settings/save</a:t>
          </a:r>
        </a:p>
      </dsp:txBody>
      <dsp:txXfrm>
        <a:off x="7142559" y="2382440"/>
        <a:ext cx="1090166" cy="545083"/>
      </dsp:txXfrm>
    </dsp:sp>
    <dsp:sp modelId="{6E5659B3-987D-47B1-A1A1-39AAF04C38E5}">
      <dsp:nvSpPr>
        <dsp:cNvPr id="0" name=""/>
        <dsp:cNvSpPr/>
      </dsp:nvSpPr>
      <dsp:spPr>
        <a:xfrm>
          <a:off x="7142559" y="3156458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DELETE: profile/settings/delete</a:t>
          </a:r>
        </a:p>
      </dsp:txBody>
      <dsp:txXfrm>
        <a:off x="7142559" y="3156458"/>
        <a:ext cx="1090166" cy="545083"/>
      </dsp:txXfrm>
    </dsp:sp>
    <dsp:sp modelId="{12F0C7F9-8119-4BBD-A7C5-DEFEEA6C7D89}">
      <dsp:nvSpPr>
        <dsp:cNvPr id="0" name=""/>
        <dsp:cNvSpPr/>
      </dsp:nvSpPr>
      <dsp:spPr>
        <a:xfrm>
          <a:off x="8189118" y="83440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/user/&lt;username&gt;</a:t>
          </a:r>
        </a:p>
      </dsp:txBody>
      <dsp:txXfrm>
        <a:off x="8189118" y="834404"/>
        <a:ext cx="1090166" cy="545083"/>
      </dsp:txXfrm>
    </dsp:sp>
    <dsp:sp modelId="{99BBCD64-0904-4F94-938B-1D4FAE73A2E1}">
      <dsp:nvSpPr>
        <dsp:cNvPr id="0" name=""/>
        <dsp:cNvSpPr/>
      </dsp:nvSpPr>
      <dsp:spPr>
        <a:xfrm>
          <a:off x="9508219" y="83440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NONE: /validate</a:t>
          </a:r>
        </a:p>
      </dsp:txBody>
      <dsp:txXfrm>
        <a:off x="9508219" y="834404"/>
        <a:ext cx="1090166" cy="545083"/>
      </dsp:txXfrm>
    </dsp:sp>
    <dsp:sp modelId="{7A882588-0810-4F92-AD23-756B9035A4E8}">
      <dsp:nvSpPr>
        <dsp:cNvPr id="0" name=""/>
        <dsp:cNvSpPr/>
      </dsp:nvSpPr>
      <dsp:spPr>
        <a:xfrm>
          <a:off x="9780761" y="1608422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/validate/password</a:t>
          </a:r>
        </a:p>
      </dsp:txBody>
      <dsp:txXfrm>
        <a:off x="9780761" y="1608422"/>
        <a:ext cx="1090166" cy="545083"/>
      </dsp:txXfrm>
    </dsp:sp>
    <dsp:sp modelId="{B04C15FD-14A3-4E7B-895B-7C4AF0E8908C}">
      <dsp:nvSpPr>
        <dsp:cNvPr id="0" name=""/>
        <dsp:cNvSpPr/>
      </dsp:nvSpPr>
      <dsp:spPr>
        <a:xfrm>
          <a:off x="9780761" y="2382440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POST: /validate/username</a:t>
          </a:r>
        </a:p>
      </dsp:txBody>
      <dsp:txXfrm>
        <a:off x="9780761" y="2382440"/>
        <a:ext cx="1090166" cy="545083"/>
      </dsp:txXfrm>
    </dsp:sp>
    <dsp:sp modelId="{AE2F2268-A6C7-4EC7-BF2C-D734B8B30E4A}">
      <dsp:nvSpPr>
        <dsp:cNvPr id="0" name=""/>
        <dsp:cNvSpPr/>
      </dsp:nvSpPr>
      <dsp:spPr>
        <a:xfrm>
          <a:off x="10827320" y="834404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NONE: /debug</a:t>
          </a:r>
        </a:p>
      </dsp:txBody>
      <dsp:txXfrm>
        <a:off x="10827320" y="834404"/>
        <a:ext cx="1090166" cy="545083"/>
      </dsp:txXfrm>
    </dsp:sp>
    <dsp:sp modelId="{0AF6AD1F-90E4-467B-9024-E8CEF427C8C5}">
      <dsp:nvSpPr>
        <dsp:cNvPr id="0" name=""/>
        <dsp:cNvSpPr/>
      </dsp:nvSpPr>
      <dsp:spPr>
        <a:xfrm>
          <a:off x="11099862" y="1608422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b="0" kern="1200" dirty="0"/>
            <a:t>GET: /debug/home</a:t>
          </a:r>
          <a:endParaRPr lang="en-PH" sz="600" i="0" u="none" kern="1200" dirty="0"/>
        </a:p>
      </dsp:txBody>
      <dsp:txXfrm>
        <a:off x="11099862" y="1608422"/>
        <a:ext cx="1090166" cy="545083"/>
      </dsp:txXfrm>
    </dsp:sp>
    <dsp:sp modelId="{686C69EA-C904-4E3D-9B40-533D92B8E82F}">
      <dsp:nvSpPr>
        <dsp:cNvPr id="0" name=""/>
        <dsp:cNvSpPr/>
      </dsp:nvSpPr>
      <dsp:spPr>
        <a:xfrm>
          <a:off x="11099862" y="2382440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</a:t>
          </a:r>
          <a:r>
            <a:rPr lang="en-PH" sz="600" b="0" kern="1200" dirty="0"/>
            <a:t>/debug/profile</a:t>
          </a:r>
          <a:endParaRPr lang="en-PH" sz="600" i="0" u="none" kern="1200" dirty="0"/>
        </a:p>
      </dsp:txBody>
      <dsp:txXfrm>
        <a:off x="11099862" y="2382440"/>
        <a:ext cx="1090166" cy="545083"/>
      </dsp:txXfrm>
    </dsp:sp>
    <dsp:sp modelId="{AA709FDF-C364-4FE8-B052-54BEC06C781F}">
      <dsp:nvSpPr>
        <dsp:cNvPr id="0" name=""/>
        <dsp:cNvSpPr/>
      </dsp:nvSpPr>
      <dsp:spPr>
        <a:xfrm>
          <a:off x="11099862" y="3156458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i="0" u="none" kern="1200" dirty="0"/>
            <a:t>GET: </a:t>
          </a:r>
          <a:r>
            <a:rPr lang="en-PH" sz="600" b="0" kern="1200" dirty="0"/>
            <a:t>/debug/home/search/&lt;</a:t>
          </a:r>
          <a:r>
            <a:rPr lang="en-PH" sz="600" b="0" kern="1200" dirty="0" err="1"/>
            <a:t>searchVal</a:t>
          </a:r>
          <a:r>
            <a:rPr lang="en-PH" sz="600" b="0" kern="1200" dirty="0"/>
            <a:t>&gt;</a:t>
          </a:r>
          <a:endParaRPr lang="en-PH" sz="600" i="0" u="none" kern="1200" dirty="0"/>
        </a:p>
      </dsp:txBody>
      <dsp:txXfrm>
        <a:off x="11099862" y="3156458"/>
        <a:ext cx="1090166" cy="545083"/>
      </dsp:txXfrm>
    </dsp:sp>
    <dsp:sp modelId="{24C11AD3-B1F4-4741-BC85-7A806BA85E2B}">
      <dsp:nvSpPr>
        <dsp:cNvPr id="0" name=""/>
        <dsp:cNvSpPr/>
      </dsp:nvSpPr>
      <dsp:spPr>
        <a:xfrm>
          <a:off x="11099862" y="3930476"/>
          <a:ext cx="1090166" cy="54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00" b="0" kern="1200" dirty="0"/>
            <a:t>GET: /debug/user/&lt;username&gt;</a:t>
          </a:r>
          <a:endParaRPr lang="en-PH" sz="600" i="0" u="none" kern="1200" dirty="0"/>
        </a:p>
      </dsp:txBody>
      <dsp:txXfrm>
        <a:off x="11099862" y="3930476"/>
        <a:ext cx="1090166" cy="545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userId</a:t>
          </a:r>
          <a:r>
            <a:rPr lang="en-PH" sz="2300" kern="1200" dirty="0"/>
            <a:t> (System Generated)</a:t>
          </a:r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passhash</a:t>
          </a:r>
          <a:r>
            <a:rPr lang="en-PH" sz="2300" kern="1200" dirty="0"/>
            <a:t> (System Generated, Derived from the plaintext password)</a:t>
          </a:r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fname</a:t>
          </a:r>
          <a:endParaRPr lang="en-PH" sz="23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mname</a:t>
          </a:r>
          <a:endParaRPr lang="en-PH" sz="23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lname</a:t>
          </a:r>
          <a:endParaRPr lang="en-PH" sz="23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profilepic</a:t>
          </a:r>
          <a:r>
            <a:rPr lang="en-PH" sz="2300" kern="1200" dirty="0"/>
            <a:t> (&lt;path to </a:t>
          </a:r>
          <a:r>
            <a:rPr lang="en-PH" sz="2300" kern="1200" dirty="0" err="1"/>
            <a:t>dp</a:t>
          </a:r>
          <a:r>
            <a:rPr lang="en-PH" sz="2300" kern="1200" dirty="0"/>
            <a:t>&gt;+</a:t>
          </a:r>
          <a:r>
            <a:rPr lang="en-PH" sz="2300" kern="1200" dirty="0" err="1"/>
            <a:t>userId</a:t>
          </a:r>
          <a:r>
            <a:rPr lang="en-PH" sz="2300" kern="1200" dirty="0"/>
            <a:t>+’.</a:t>
          </a:r>
          <a:r>
            <a:rPr lang="en-PH" sz="2300" kern="1200" dirty="0" err="1"/>
            <a:t>webp</a:t>
          </a:r>
          <a:r>
            <a:rPr lang="en-PH" sz="2300" kern="1200" dirty="0"/>
            <a:t>’)</a:t>
          </a:r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userId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r>
            <a:rPr lang="en-PH" sz="3100" kern="1200" dirty="0"/>
            <a:t> (&lt;path to </a:t>
          </a:r>
          <a:r>
            <a:rPr lang="en-PH" sz="3100" kern="1200" dirty="0" err="1"/>
            <a:t>post_img</a:t>
          </a:r>
          <a:r>
            <a:rPr lang="en-PH" sz="3100" kern="1200" dirty="0"/>
            <a:t>&gt;+</a:t>
          </a:r>
          <a:r>
            <a:rPr lang="en-PH" sz="3100" kern="1200" dirty="0" err="1"/>
            <a:t>postHash</a:t>
          </a:r>
          <a:r>
            <a:rPr lang="en-PH" sz="3100" kern="1200" dirty="0"/>
            <a:t>+’.</a:t>
          </a:r>
          <a:r>
            <a:rPr lang="en-PH" sz="3100" kern="1200" dirty="0" err="1"/>
            <a:t>webp</a:t>
          </a:r>
          <a:r>
            <a:rPr lang="en-PH" sz="3100" kern="1200" dirty="0"/>
            <a:t>’)</a:t>
          </a:r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userId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900" kern="1200"/>
            <a:t>Report</a:t>
          </a:r>
          <a:endParaRPr lang="en-PH" sz="4900" kern="1200" dirty="0"/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userId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0FF34B0B-2E65-4520-92BB-4118F260C032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1244F-B55E-4A6E-A5FC-BBD6AB8DAA92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postOwnerId</a:t>
          </a:r>
          <a:endParaRPr lang="en-PH" sz="6300" kern="1200" dirty="0"/>
        </a:p>
      </dsp:txBody>
      <dsp:txXfrm>
        <a:off x="2260854" y="1503046"/>
        <a:ext cx="8254746" cy="1366406"/>
      </dsp:txXfrm>
    </dsp:sp>
    <dsp:sp modelId="{0937496B-FE89-4C5B-B22E-762B4D038158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38233778-9C02-4BB2-AB72-F25A0E5E82CE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96804172-8889-4561-9A0F-ED6AD8558439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01/06/2022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Target Heroku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https://budolfinds.herokuapp.com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16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0786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227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7163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2918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044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67876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271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Heroku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55</cp:revision>
  <dcterms:created xsi:type="dcterms:W3CDTF">2022-05-25T08:30:23Z</dcterms:created>
  <dcterms:modified xsi:type="dcterms:W3CDTF">2022-06-01T07:40:20Z</dcterms:modified>
</cp:coreProperties>
</file>