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GET: /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dirty="0"/>
            <a:t>GET: /home</a:t>
          </a:r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/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/>
        </a:p>
      </dgm:t>
    </dgm:pt>
    <dgm:pt modelId="{080C6661-3C74-4A4E-9E5A-43A6EFB5DDD4}">
      <dgm:prSet phldrT="[Text]"/>
      <dgm:spPr/>
      <dgm:t>
        <a:bodyPr/>
        <a:lstStyle/>
        <a:p>
          <a:r>
            <a:rPr lang="en-PH" dirty="0"/>
            <a:t>GET: /post</a:t>
          </a:r>
        </a:p>
      </dgm:t>
    </dgm:pt>
    <dgm:pt modelId="{DBC0F69E-3981-4207-B162-CECB538EF4A3}" type="parTrans" cxnId="{B4C712E3-20DC-4D53-897D-8978436E1762}">
      <dgm:prSet/>
      <dgm:spPr/>
      <dgm:t>
        <a:bodyPr/>
        <a:lstStyle/>
        <a:p>
          <a:endParaRPr lang="en-PH"/>
        </a:p>
      </dgm:t>
    </dgm:pt>
    <dgm:pt modelId="{C2DEF973-8ADD-43C8-9D60-BEB6D2B91A27}" type="sibTrans" cxnId="{B4C712E3-20DC-4D53-897D-8978436E1762}">
      <dgm:prSet/>
      <dgm:spPr/>
      <dgm:t>
        <a:bodyPr/>
        <a:lstStyle/>
        <a:p>
          <a:endParaRPr lang="en-PH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dirty="0"/>
            <a:t>GET: /post/&lt;</a:t>
          </a:r>
          <a:r>
            <a:rPr lang="en-PH" dirty="0" err="1"/>
            <a:t>posthash</a:t>
          </a:r>
          <a:r>
            <a:rPr lang="en-PH" dirty="0"/>
            <a:t>&gt;/edit</a:t>
          </a:r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/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/>
        </a:p>
      </dgm:t>
    </dgm:pt>
    <dgm:pt modelId="{675D7F23-7B7E-43D4-96A7-0786DE6601DE}">
      <dgm:prSet phldrT="[Text]"/>
      <dgm:spPr/>
      <dgm:t>
        <a:bodyPr/>
        <a:lstStyle/>
        <a:p>
          <a:r>
            <a:rPr lang="en-PH" dirty="0"/>
            <a:t>GET: /post/&lt;</a:t>
          </a:r>
          <a:r>
            <a:rPr lang="en-PH" dirty="0" err="1"/>
            <a:t>posthash</a:t>
          </a:r>
          <a:r>
            <a:rPr lang="en-PH" dirty="0"/>
            <a:t>&gt;</a:t>
          </a:r>
        </a:p>
      </dgm:t>
    </dgm:pt>
    <dgm:pt modelId="{1F5D5C09-01CC-47B6-804F-480F88682A9A}" type="parTrans" cxnId="{B2F4BD67-D15E-477C-B93C-B5056B878A5E}">
      <dgm:prSet/>
      <dgm:spPr/>
      <dgm:t>
        <a:bodyPr/>
        <a:lstStyle/>
        <a:p>
          <a:endParaRPr lang="en-PH"/>
        </a:p>
      </dgm:t>
    </dgm:pt>
    <dgm:pt modelId="{02F9123B-99BB-42CB-8C35-39675812A207}" type="sibTrans" cxnId="{B2F4BD67-D15E-477C-B93C-B5056B878A5E}">
      <dgm:prSet/>
      <dgm:spPr/>
      <dgm:t>
        <a:bodyPr/>
        <a:lstStyle/>
        <a:p>
          <a:endParaRPr lang="en-PH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dirty="0"/>
            <a:t>GET: /login</a:t>
          </a:r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/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/>
        </a:p>
      </dgm:t>
    </dgm:pt>
    <dgm:pt modelId="{5B7AD90F-4BF0-4078-8D4D-7D711C5D1BB7}">
      <dgm:prSet phldrT="[Text]"/>
      <dgm:spPr/>
      <dgm:t>
        <a:bodyPr/>
        <a:lstStyle/>
        <a:p>
          <a:r>
            <a:rPr lang="en-PH" dirty="0"/>
            <a:t>GET: /logout</a:t>
          </a:r>
        </a:p>
      </dgm:t>
    </dgm:pt>
    <dgm:pt modelId="{A464A730-0B75-4F42-8357-F6D1C5E1D517}" type="parTrans" cxnId="{0E4398E0-34C1-4243-80B4-FD3290E7EF99}">
      <dgm:prSet/>
      <dgm:spPr/>
      <dgm:t>
        <a:bodyPr/>
        <a:lstStyle/>
        <a:p>
          <a:endParaRPr lang="en-PH"/>
        </a:p>
      </dgm:t>
    </dgm:pt>
    <dgm:pt modelId="{DBF943A8-DB91-4C72-B3C8-0BBB3F2AE895}" type="sibTrans" cxnId="{0E4398E0-34C1-4243-80B4-FD3290E7EF99}">
      <dgm:prSet/>
      <dgm:spPr/>
      <dgm:t>
        <a:bodyPr/>
        <a:lstStyle/>
        <a:p>
          <a:endParaRPr lang="en-PH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dirty="0"/>
            <a:t>GET: /signup</a:t>
          </a:r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/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dirty="0"/>
            <a:t>GET: /profile</a:t>
          </a:r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/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dirty="0"/>
            <a:t>GET: /profile/settings</a:t>
          </a:r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/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dirty="0"/>
            <a:t>POST: profile/settings/save</a:t>
          </a:r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/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dirty="0"/>
            <a:t>POST: /signup/save</a:t>
          </a:r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/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dirty="0"/>
            <a:t>POST: /post/&lt;</a:t>
          </a:r>
          <a:r>
            <a:rPr lang="en-PH" dirty="0" err="1"/>
            <a:t>posthash</a:t>
          </a:r>
          <a:r>
            <a:rPr lang="en-PH" dirty="0"/>
            <a:t>&gt;/save</a:t>
          </a:r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/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/>
        </a:p>
      </dgm:t>
    </dgm:pt>
    <dgm:pt modelId="{6337DACB-DDE6-4541-A455-9928166939F4}">
      <dgm:prSet phldrT="[Text]"/>
      <dgm:spPr/>
      <dgm:t>
        <a:bodyPr/>
        <a:lstStyle/>
        <a:p>
          <a:r>
            <a:rPr lang="en-PH" dirty="0"/>
            <a:t>POST: /home/post</a:t>
          </a:r>
        </a:p>
      </dgm:t>
    </dgm:pt>
    <dgm:pt modelId="{790F108B-9662-42F5-95CF-AC832BA6873C}" type="parTrans" cxnId="{E9B9AF9E-07A1-4ABE-B398-4BFFD9D020D2}">
      <dgm:prSet/>
      <dgm:spPr/>
      <dgm:t>
        <a:bodyPr/>
        <a:lstStyle/>
        <a:p>
          <a:endParaRPr lang="en-PH"/>
        </a:p>
      </dgm:t>
    </dgm:pt>
    <dgm:pt modelId="{12A4C4DE-305D-4D22-A316-12CD53FA3ADE}" type="sibTrans" cxnId="{E9B9AF9E-07A1-4ABE-B398-4BFFD9D020D2}">
      <dgm:prSet/>
      <dgm:spPr/>
      <dgm:t>
        <a:bodyPr/>
        <a:lstStyle/>
        <a:p>
          <a:endParaRPr lang="en-PH"/>
        </a:p>
      </dgm:t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6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6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6"/>
      <dgm:spPr/>
    </dgm:pt>
    <dgm:pt modelId="{DB4FE243-CE1E-43FF-80E2-4160B5F6B3D7}" type="pres">
      <dgm:prSet presAssocID="{EF6B1CB1-4266-4EA5-804A-ACC48ED2EE3D}" presName="hierChild4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6C9636BF-4729-4944-96D1-0CAE43C6B737}" type="pres">
      <dgm:prSet presAssocID="{A464A730-0B75-4F42-8357-F6D1C5E1D517}" presName="Name37" presStyleLbl="parChTrans1D2" presStyleIdx="1" presStyleCnt="6"/>
      <dgm:spPr/>
    </dgm:pt>
    <dgm:pt modelId="{8DE0FCED-EF00-4B64-937C-04660D487292}" type="pres">
      <dgm:prSet presAssocID="{5B7AD90F-4BF0-4078-8D4D-7D711C5D1BB7}" presName="hierRoot2" presStyleCnt="0">
        <dgm:presLayoutVars>
          <dgm:hierBranch val="init"/>
        </dgm:presLayoutVars>
      </dgm:prSet>
      <dgm:spPr/>
    </dgm:pt>
    <dgm:pt modelId="{2E48070A-3718-46D0-9EAF-21C699C05D5D}" type="pres">
      <dgm:prSet presAssocID="{5B7AD90F-4BF0-4078-8D4D-7D711C5D1BB7}" presName="rootComposite" presStyleCnt="0"/>
      <dgm:spPr/>
    </dgm:pt>
    <dgm:pt modelId="{98E81FD6-CBF1-40B4-9288-07991F8336DD}" type="pres">
      <dgm:prSet presAssocID="{5B7AD90F-4BF0-4078-8D4D-7D711C5D1BB7}" presName="rootText" presStyleLbl="node2" presStyleIdx="1" presStyleCnt="6">
        <dgm:presLayoutVars>
          <dgm:chPref val="3"/>
        </dgm:presLayoutVars>
      </dgm:prSet>
      <dgm:spPr/>
    </dgm:pt>
    <dgm:pt modelId="{DD27DA40-4062-43B3-B5F0-5747392A07BD}" type="pres">
      <dgm:prSet presAssocID="{5B7AD90F-4BF0-4078-8D4D-7D711C5D1BB7}" presName="rootConnector" presStyleLbl="node2" presStyleIdx="1" presStyleCnt="6"/>
      <dgm:spPr/>
    </dgm:pt>
    <dgm:pt modelId="{AE3069F9-1490-4DAF-83B9-C6751F07A08A}" type="pres">
      <dgm:prSet presAssocID="{5B7AD90F-4BF0-4078-8D4D-7D711C5D1BB7}" presName="hierChild4" presStyleCnt="0"/>
      <dgm:spPr/>
    </dgm:pt>
    <dgm:pt modelId="{044D78C9-12C4-4AD9-9FB1-3F165E10837F}" type="pres">
      <dgm:prSet presAssocID="{5B7AD90F-4BF0-4078-8D4D-7D711C5D1BB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6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6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6"/>
      <dgm:spPr/>
    </dgm:pt>
    <dgm:pt modelId="{DE4A9740-7D9B-4A7D-9A6A-26B43F1C9054}" type="pres">
      <dgm:prSet presAssocID="{44363CFA-628E-4026-88F3-8868490E44F8}" presName="hierChild4" presStyleCnt="0"/>
      <dgm:spPr/>
    </dgm:pt>
    <dgm:pt modelId="{716854A0-890C-4CC0-A8E5-CD94D7FC8137}" type="pres">
      <dgm:prSet presAssocID="{790F108B-9662-42F5-95CF-AC832BA6873C}" presName="Name37" presStyleLbl="parChTrans1D3" presStyleIdx="0" presStyleCnt="4"/>
      <dgm:spPr/>
    </dgm:pt>
    <dgm:pt modelId="{EF4DCCB7-431D-4CAF-87CB-F98ABBB5014D}" type="pres">
      <dgm:prSet presAssocID="{6337DACB-DDE6-4541-A455-9928166939F4}" presName="hierRoot2" presStyleCnt="0">
        <dgm:presLayoutVars>
          <dgm:hierBranch val="init"/>
        </dgm:presLayoutVars>
      </dgm:prSet>
      <dgm:spPr/>
    </dgm:pt>
    <dgm:pt modelId="{49552C08-6504-4636-8C05-C691B0173E58}" type="pres">
      <dgm:prSet presAssocID="{6337DACB-DDE6-4541-A455-9928166939F4}" presName="rootComposite" presStyleCnt="0"/>
      <dgm:spPr/>
    </dgm:pt>
    <dgm:pt modelId="{63C2CBE3-9669-496C-A884-3CB3E83BD677}" type="pres">
      <dgm:prSet presAssocID="{6337DACB-DDE6-4541-A455-9928166939F4}" presName="rootText" presStyleLbl="node3" presStyleIdx="0" presStyleCnt="4">
        <dgm:presLayoutVars>
          <dgm:chPref val="3"/>
        </dgm:presLayoutVars>
      </dgm:prSet>
      <dgm:spPr/>
    </dgm:pt>
    <dgm:pt modelId="{00E3EA50-93C1-48D4-B92E-3D89AE40D7B1}" type="pres">
      <dgm:prSet presAssocID="{6337DACB-DDE6-4541-A455-9928166939F4}" presName="rootConnector" presStyleLbl="node3" presStyleIdx="0" presStyleCnt="4"/>
      <dgm:spPr/>
    </dgm:pt>
    <dgm:pt modelId="{4285AD7D-C313-423B-A368-5CCE5A0406F3}" type="pres">
      <dgm:prSet presAssocID="{6337DACB-DDE6-4541-A455-9928166939F4}" presName="hierChild4" presStyleCnt="0"/>
      <dgm:spPr/>
    </dgm:pt>
    <dgm:pt modelId="{6C6D6756-80A8-44EF-A128-8E751B7DB810}" type="pres">
      <dgm:prSet presAssocID="{6337DACB-DDE6-4541-A455-9928166939F4}" presName="hierChild5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07DF9685-E68A-45C3-80AC-47D35C1ADDBB}" type="pres">
      <dgm:prSet presAssocID="{DBC0F69E-3981-4207-B162-CECB538EF4A3}" presName="Name37" presStyleLbl="parChTrans1D2" presStyleIdx="3" presStyleCnt="6"/>
      <dgm:spPr/>
    </dgm:pt>
    <dgm:pt modelId="{1F4D1FCE-6261-449A-999D-1F44A32E544D}" type="pres">
      <dgm:prSet presAssocID="{080C6661-3C74-4A4E-9E5A-43A6EFB5DDD4}" presName="hierRoot2" presStyleCnt="0">
        <dgm:presLayoutVars>
          <dgm:hierBranch val="init"/>
        </dgm:presLayoutVars>
      </dgm:prSet>
      <dgm:spPr/>
    </dgm:pt>
    <dgm:pt modelId="{95DE4093-2827-4DDF-BE11-2627AED872F5}" type="pres">
      <dgm:prSet presAssocID="{080C6661-3C74-4A4E-9E5A-43A6EFB5DDD4}" presName="rootComposite" presStyleCnt="0"/>
      <dgm:spPr/>
    </dgm:pt>
    <dgm:pt modelId="{38A8412C-EEBE-4F81-8B76-975D5FDD2B25}" type="pres">
      <dgm:prSet presAssocID="{080C6661-3C74-4A4E-9E5A-43A6EFB5DDD4}" presName="rootText" presStyleLbl="node2" presStyleIdx="3" presStyleCnt="6">
        <dgm:presLayoutVars>
          <dgm:chPref val="3"/>
        </dgm:presLayoutVars>
      </dgm:prSet>
      <dgm:spPr/>
    </dgm:pt>
    <dgm:pt modelId="{86DE107B-0DEA-4AE6-9C64-BB473852BC4B}" type="pres">
      <dgm:prSet presAssocID="{080C6661-3C74-4A4E-9E5A-43A6EFB5DDD4}" presName="rootConnector" presStyleLbl="node2" presStyleIdx="3" presStyleCnt="6"/>
      <dgm:spPr/>
    </dgm:pt>
    <dgm:pt modelId="{99BC499C-8A4F-4AED-84E0-A84169330631}" type="pres">
      <dgm:prSet presAssocID="{080C6661-3C74-4A4E-9E5A-43A6EFB5DDD4}" presName="hierChild4" presStyleCnt="0"/>
      <dgm:spPr/>
    </dgm:pt>
    <dgm:pt modelId="{A6E4CDAD-8DFF-4C4B-BE11-899481496087}" type="pres">
      <dgm:prSet presAssocID="{1F5D5C09-01CC-47B6-804F-480F88682A9A}" presName="Name37" presStyleLbl="parChTrans1D3" presStyleIdx="1" presStyleCnt="4"/>
      <dgm:spPr/>
    </dgm:pt>
    <dgm:pt modelId="{93E81C40-DD2A-4448-97A9-A786B317CF02}" type="pres">
      <dgm:prSet presAssocID="{675D7F23-7B7E-43D4-96A7-0786DE6601DE}" presName="hierRoot2" presStyleCnt="0">
        <dgm:presLayoutVars>
          <dgm:hierBranch val="init"/>
        </dgm:presLayoutVars>
      </dgm:prSet>
      <dgm:spPr/>
    </dgm:pt>
    <dgm:pt modelId="{4463D071-9E34-4B1E-B731-596A55D97755}" type="pres">
      <dgm:prSet presAssocID="{675D7F23-7B7E-43D4-96A7-0786DE6601DE}" presName="rootComposite" presStyleCnt="0"/>
      <dgm:spPr/>
    </dgm:pt>
    <dgm:pt modelId="{48B4CED0-3B89-45CE-991D-A8F3963860D6}" type="pres">
      <dgm:prSet presAssocID="{675D7F23-7B7E-43D4-96A7-0786DE6601DE}" presName="rootText" presStyleLbl="node3" presStyleIdx="1" presStyleCnt="4">
        <dgm:presLayoutVars>
          <dgm:chPref val="3"/>
        </dgm:presLayoutVars>
      </dgm:prSet>
      <dgm:spPr/>
    </dgm:pt>
    <dgm:pt modelId="{194934A6-2B03-4C5B-9593-F212664A9EA9}" type="pres">
      <dgm:prSet presAssocID="{675D7F23-7B7E-43D4-96A7-0786DE6601DE}" presName="rootConnector" presStyleLbl="node3" presStyleIdx="1" presStyleCnt="4"/>
      <dgm:spPr/>
    </dgm:pt>
    <dgm:pt modelId="{C5F35881-85B2-4697-9E03-48457319748C}" type="pres">
      <dgm:prSet presAssocID="{675D7F23-7B7E-43D4-96A7-0786DE6601DE}" presName="hierChild4" presStyleCnt="0"/>
      <dgm:spPr/>
    </dgm:pt>
    <dgm:pt modelId="{104BA3A7-D652-47E4-9B20-83BB4665DF76}" type="pres">
      <dgm:prSet presAssocID="{BF950D71-5670-40D6-AC0F-099BAE4EAFCE}" presName="Name37" presStyleLbl="parChTrans1D4" presStyleIdx="0" presStyleCnt="3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4" presStyleIdx="0" presStyleCnt="3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4" presStyleIdx="0" presStyleCnt="3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4" presStyleIdx="1" presStyleCnt="3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4" presStyleIdx="1" presStyleCnt="3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4" presStyleIdx="1" presStyleCnt="3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C14FFA53-3ACC-4116-9A39-DB788CCBB57A}" type="pres">
      <dgm:prSet presAssocID="{675D7F23-7B7E-43D4-96A7-0786DE6601DE}" presName="hierChild5" presStyleCnt="0"/>
      <dgm:spPr/>
    </dgm:pt>
    <dgm:pt modelId="{83785564-0982-4A17-A304-F714028B061B}" type="pres">
      <dgm:prSet presAssocID="{080C6661-3C74-4A4E-9E5A-43A6EFB5DDD4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6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6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6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2" presStyleCnt="4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2" presStyleCnt="4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2" presStyleCnt="4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6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6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6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3" presStyleCnt="4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3" presStyleCnt="4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3" presStyleCnt="4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2" presStyleCnt="3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2" presStyleCnt="3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2" presStyleCnt="3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A837F402-FE3A-4AC3-BB97-8B781F1D2C05}" type="presOf" srcId="{F1DABE6E-F8F2-4453-9AF1-0A543F993768}" destId="{29A7D2B3-E83F-48D3-BA82-6C1B33C7D117}" srcOrd="1" destOrd="0" presId="urn:microsoft.com/office/officeart/2005/8/layout/orgChart1"/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D826E31B-4CB6-4FE6-8131-F16C98C3266D}" type="presOf" srcId="{BF950D71-5670-40D6-AC0F-099BAE4EAFCE}" destId="{104BA3A7-D652-47E4-9B20-83BB4665DF76}" srcOrd="0" destOrd="0" presId="urn:microsoft.com/office/officeart/2005/8/layout/orgChart1"/>
    <dgm:cxn modelId="{CCE1301C-2A14-4DE1-8C7C-725CD2524FA3}" type="presOf" srcId="{790F108B-9662-42F5-95CF-AC832BA6873C}" destId="{716854A0-890C-4CC0-A8E5-CD94D7FC8137}" srcOrd="0" destOrd="0" presId="urn:microsoft.com/office/officeart/2005/8/layout/orgChart1"/>
    <dgm:cxn modelId="{62FEC81D-10EE-45FF-B01C-E9593F874F03}" type="presOf" srcId="{5B7AD90F-4BF0-4078-8D4D-7D711C5D1BB7}" destId="{DD27DA40-4062-43B3-B5F0-5747392A07BD}" srcOrd="1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112FE633-2880-4453-A625-715B6C6BA445}" type="presOf" srcId="{1F5D5C09-01CC-47B6-804F-480F88682A9A}" destId="{A6E4CDAD-8DFF-4C4B-BE11-899481496087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E13DCC61-89E9-4C75-8852-24C83CDE21AC}" type="presOf" srcId="{080C6661-3C74-4A4E-9E5A-43A6EFB5DDD4}" destId="{86DE107B-0DEA-4AE6-9C64-BB473852BC4B}" srcOrd="1" destOrd="0" presId="urn:microsoft.com/office/officeart/2005/8/layout/orgChart1"/>
    <dgm:cxn modelId="{53A2DC64-9C5B-4D55-87DA-F693E962FF4C}" type="presOf" srcId="{F1DABE6E-F8F2-4453-9AF1-0A543F993768}" destId="{E50F9959-464F-43F9-8195-9C82C537826B}" srcOrd="0" destOrd="0" presId="urn:microsoft.com/office/officeart/2005/8/layout/orgChart1"/>
    <dgm:cxn modelId="{B2F4BD67-D15E-477C-B93C-B5056B878A5E}" srcId="{080C6661-3C74-4A4E-9E5A-43A6EFB5DDD4}" destId="{675D7F23-7B7E-43D4-96A7-0786DE6601DE}" srcOrd="0" destOrd="0" parTransId="{1F5D5C09-01CC-47B6-804F-480F88682A9A}" sibTransId="{02F9123B-99BB-42CB-8C35-39675812A207}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675D7F23-7B7E-43D4-96A7-0786DE6601DE}" destId="{F1DABE6E-F8F2-4453-9AF1-0A543F993768}" srcOrd="1" destOrd="0" parTransId="{B9579491-E72E-41C5-854B-F50C3EB1B30B}" sibTransId="{269CB045-857D-4765-8E43-81EB588E44DA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DEA8147B-E5EE-4C6C-B3E6-A54123554DC2}" type="presOf" srcId="{080C6661-3C74-4A4E-9E5A-43A6EFB5DDD4}" destId="{38A8412C-EEBE-4F81-8B76-975D5FDD2B25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BCB3DA7D-6385-48FE-90C9-D2031356841B}" type="presOf" srcId="{B9579491-E72E-41C5-854B-F50C3EB1B30B}" destId="{246DDF7E-D086-468F-AD98-C5A107AC1D5D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7F9D4690-112A-4CA4-8184-A10BB6960A46}" type="presOf" srcId="{A464A730-0B75-4F42-8357-F6D1C5E1D517}" destId="{6C9636BF-4729-4944-96D1-0CAE43C6B737}" srcOrd="0" destOrd="0" presId="urn:microsoft.com/office/officeart/2005/8/layout/orgChart1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24B62F92-609D-40FB-A9F8-434D9AB50B5D}" type="presOf" srcId="{675D7F23-7B7E-43D4-96A7-0786DE6601DE}" destId="{48B4CED0-3B89-45CE-991D-A8F3963860D6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60F20D9B-326F-4081-953C-8BA0E5B14B69}" type="presOf" srcId="{6337DACB-DDE6-4541-A455-9928166939F4}" destId="{63C2CBE3-9669-496C-A884-3CB3E83BD677}" srcOrd="0" destOrd="0" presId="urn:microsoft.com/office/officeart/2005/8/layout/orgChart1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E9B9AF9E-07A1-4ABE-B398-4BFFD9D020D2}" srcId="{44363CFA-628E-4026-88F3-8868490E44F8}" destId="{6337DACB-DDE6-4541-A455-9928166939F4}" srcOrd="0" destOrd="0" parTransId="{790F108B-9662-42F5-95CF-AC832BA6873C}" sibTransId="{12A4C4DE-305D-4D22-A316-12CD53FA3ADE}"/>
    <dgm:cxn modelId="{F16E40A8-780D-4567-866F-6DF2552043B8}" type="presOf" srcId="{5B7AD90F-4BF0-4078-8D4D-7D711C5D1BB7}" destId="{98E81FD6-CBF1-40B4-9288-07991F8336DD}" srcOrd="0" destOrd="0" presId="urn:microsoft.com/office/officeart/2005/8/layout/orgChart1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739C05AA-0EF2-4093-92CB-E31F40374099}" type="presOf" srcId="{3C6EA423-D64F-4DC7-B184-24C9BC3512E8}" destId="{7F097E5B-6209-4AF0-8ED0-402082DA0749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0FA75EAE-8BC7-41E9-8AA4-6AEB38C41FBF}" type="presOf" srcId="{DBC0F69E-3981-4207-B162-CECB538EF4A3}" destId="{07DF9685-E68A-45C3-80AC-47D35C1ADDBB}" srcOrd="0" destOrd="0" presId="urn:microsoft.com/office/officeart/2005/8/layout/orgChart1"/>
    <dgm:cxn modelId="{475B55B8-EFEA-41B7-84B0-B0DA49AF3073}" type="presOf" srcId="{675D7F23-7B7E-43D4-96A7-0786DE6601DE}" destId="{194934A6-2B03-4C5B-9593-F212664A9EA9}" srcOrd="1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0E4398E0-34C1-4243-80B4-FD3290E7EF99}" srcId="{441C9BFF-8AD7-4827-90F5-60BEDCAF3705}" destId="{5B7AD90F-4BF0-4078-8D4D-7D711C5D1BB7}" srcOrd="1" destOrd="0" parTransId="{A464A730-0B75-4F42-8357-F6D1C5E1D517}" sibTransId="{DBF943A8-DB91-4C72-B3C8-0BBB3F2AE895}"/>
    <dgm:cxn modelId="{B4C712E3-20DC-4D53-897D-8978436E1762}" srcId="{441C9BFF-8AD7-4827-90F5-60BEDCAF3705}" destId="{080C6661-3C74-4A4E-9E5A-43A6EFB5DDD4}" srcOrd="3" destOrd="0" parTransId="{DBC0F69E-3981-4207-B162-CECB538EF4A3}" sibTransId="{C2DEF973-8ADD-43C8-9D60-BEB6D2B91A27}"/>
    <dgm:cxn modelId="{A7E5B9E7-435F-412E-994E-042677F66A38}" srcId="{675D7F23-7B7E-43D4-96A7-0786DE6601DE}" destId="{3C6EA423-D64F-4DC7-B184-24C9BC3512E8}" srcOrd="0" destOrd="0" parTransId="{BF950D71-5670-40D6-AC0F-099BAE4EAFCE}" sibTransId="{172DF7D6-467F-45FD-9576-96B3C7081EEA}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81EF3F5-A1F7-4F28-B1B7-26A034965920}" type="presOf" srcId="{3C6EA423-D64F-4DC7-B184-24C9BC3512E8}" destId="{6326AB10-BB5C-4854-9D21-95B3803C563E}" srcOrd="1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B5750CFE-33B8-43E4-BEA2-4E270C379CEC}" type="presOf" srcId="{6337DACB-DDE6-4541-A455-9928166939F4}" destId="{00E3EA50-93C1-48D4-B92E-3D89AE40D7B1}" srcOrd="1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E370AAB0-E91F-487E-A4AE-E01515B09F1C}" type="presParOf" srcId="{E4F35EED-3168-4BAF-B012-BC20D796120D}" destId="{6C9636BF-4729-4944-96D1-0CAE43C6B737}" srcOrd="2" destOrd="0" presId="urn:microsoft.com/office/officeart/2005/8/layout/orgChart1"/>
    <dgm:cxn modelId="{DB88CCBF-40CD-4342-8121-9A0E4C39BC90}" type="presParOf" srcId="{E4F35EED-3168-4BAF-B012-BC20D796120D}" destId="{8DE0FCED-EF00-4B64-937C-04660D487292}" srcOrd="3" destOrd="0" presId="urn:microsoft.com/office/officeart/2005/8/layout/orgChart1"/>
    <dgm:cxn modelId="{FD7F4DEB-31D4-4A8A-9468-692D9D7E953A}" type="presParOf" srcId="{8DE0FCED-EF00-4B64-937C-04660D487292}" destId="{2E48070A-3718-46D0-9EAF-21C699C05D5D}" srcOrd="0" destOrd="0" presId="urn:microsoft.com/office/officeart/2005/8/layout/orgChart1"/>
    <dgm:cxn modelId="{68179A2F-4F42-4E06-B3F1-F7117CE13882}" type="presParOf" srcId="{2E48070A-3718-46D0-9EAF-21C699C05D5D}" destId="{98E81FD6-CBF1-40B4-9288-07991F8336DD}" srcOrd="0" destOrd="0" presId="urn:microsoft.com/office/officeart/2005/8/layout/orgChart1"/>
    <dgm:cxn modelId="{47A93A44-6F46-458C-8BFD-FB32E605BADB}" type="presParOf" srcId="{2E48070A-3718-46D0-9EAF-21C699C05D5D}" destId="{DD27DA40-4062-43B3-B5F0-5747392A07BD}" srcOrd="1" destOrd="0" presId="urn:microsoft.com/office/officeart/2005/8/layout/orgChart1"/>
    <dgm:cxn modelId="{36028C14-D15D-4622-931A-B832F6F9BBC5}" type="presParOf" srcId="{8DE0FCED-EF00-4B64-937C-04660D487292}" destId="{AE3069F9-1490-4DAF-83B9-C6751F07A08A}" srcOrd="1" destOrd="0" presId="urn:microsoft.com/office/officeart/2005/8/layout/orgChart1"/>
    <dgm:cxn modelId="{CEB22DDD-6C52-4741-BBCA-5F4AF6745853}" type="presParOf" srcId="{8DE0FCED-EF00-4B64-937C-04660D487292}" destId="{044D78C9-12C4-4AD9-9FB1-3F165E10837F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686026A7-B282-451C-8B05-9032B423ADAF}" type="presParOf" srcId="{DE4A9740-7D9B-4A7D-9A6A-26B43F1C9054}" destId="{716854A0-890C-4CC0-A8E5-CD94D7FC8137}" srcOrd="0" destOrd="0" presId="urn:microsoft.com/office/officeart/2005/8/layout/orgChart1"/>
    <dgm:cxn modelId="{24F10A39-C3B8-4187-8259-B6345086686B}" type="presParOf" srcId="{DE4A9740-7D9B-4A7D-9A6A-26B43F1C9054}" destId="{EF4DCCB7-431D-4CAF-87CB-F98ABBB5014D}" srcOrd="1" destOrd="0" presId="urn:microsoft.com/office/officeart/2005/8/layout/orgChart1"/>
    <dgm:cxn modelId="{F35BBB65-13F1-43D2-A5C4-000302BF9912}" type="presParOf" srcId="{EF4DCCB7-431D-4CAF-87CB-F98ABBB5014D}" destId="{49552C08-6504-4636-8C05-C691B0173E58}" srcOrd="0" destOrd="0" presId="urn:microsoft.com/office/officeart/2005/8/layout/orgChart1"/>
    <dgm:cxn modelId="{5D5881CF-17B9-4E76-826C-5294368F21D1}" type="presParOf" srcId="{49552C08-6504-4636-8C05-C691B0173E58}" destId="{63C2CBE3-9669-496C-A884-3CB3E83BD677}" srcOrd="0" destOrd="0" presId="urn:microsoft.com/office/officeart/2005/8/layout/orgChart1"/>
    <dgm:cxn modelId="{199FA8E0-3B79-4AE8-90EC-1F2E439996FE}" type="presParOf" srcId="{49552C08-6504-4636-8C05-C691B0173E58}" destId="{00E3EA50-93C1-48D4-B92E-3D89AE40D7B1}" srcOrd="1" destOrd="0" presId="urn:microsoft.com/office/officeart/2005/8/layout/orgChart1"/>
    <dgm:cxn modelId="{01CC3F96-C5FA-4646-BF8F-B5709655FC18}" type="presParOf" srcId="{EF4DCCB7-431D-4CAF-87CB-F98ABBB5014D}" destId="{4285AD7D-C313-423B-A368-5CCE5A0406F3}" srcOrd="1" destOrd="0" presId="urn:microsoft.com/office/officeart/2005/8/layout/orgChart1"/>
    <dgm:cxn modelId="{43F0A41B-2099-427A-A916-72C4BD0462BF}" type="presParOf" srcId="{EF4DCCB7-431D-4CAF-87CB-F98ABBB5014D}" destId="{6C6D6756-80A8-44EF-A128-8E751B7DB810}" srcOrd="2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2E2D625B-B9CE-436A-8E2B-3BA46991309D}" type="presParOf" srcId="{E4F35EED-3168-4BAF-B012-BC20D796120D}" destId="{07DF9685-E68A-45C3-80AC-47D35C1ADDBB}" srcOrd="6" destOrd="0" presId="urn:microsoft.com/office/officeart/2005/8/layout/orgChart1"/>
    <dgm:cxn modelId="{B8A337F5-1DB2-4AC2-BAE5-90D0B667D1BF}" type="presParOf" srcId="{E4F35EED-3168-4BAF-B012-BC20D796120D}" destId="{1F4D1FCE-6261-449A-999D-1F44A32E544D}" srcOrd="7" destOrd="0" presId="urn:microsoft.com/office/officeart/2005/8/layout/orgChart1"/>
    <dgm:cxn modelId="{727E1447-7C3D-4D09-B474-94867EE50898}" type="presParOf" srcId="{1F4D1FCE-6261-449A-999D-1F44A32E544D}" destId="{95DE4093-2827-4DDF-BE11-2627AED872F5}" srcOrd="0" destOrd="0" presId="urn:microsoft.com/office/officeart/2005/8/layout/orgChart1"/>
    <dgm:cxn modelId="{C77CDA6D-10B8-4423-B206-7F7121F910F5}" type="presParOf" srcId="{95DE4093-2827-4DDF-BE11-2627AED872F5}" destId="{38A8412C-EEBE-4F81-8B76-975D5FDD2B25}" srcOrd="0" destOrd="0" presId="urn:microsoft.com/office/officeart/2005/8/layout/orgChart1"/>
    <dgm:cxn modelId="{124AE379-E6FC-4105-B010-324F025DFD67}" type="presParOf" srcId="{95DE4093-2827-4DDF-BE11-2627AED872F5}" destId="{86DE107B-0DEA-4AE6-9C64-BB473852BC4B}" srcOrd="1" destOrd="0" presId="urn:microsoft.com/office/officeart/2005/8/layout/orgChart1"/>
    <dgm:cxn modelId="{E1F6FFDB-7A54-4069-8973-C9EE1BE3C377}" type="presParOf" srcId="{1F4D1FCE-6261-449A-999D-1F44A32E544D}" destId="{99BC499C-8A4F-4AED-84E0-A84169330631}" srcOrd="1" destOrd="0" presId="urn:microsoft.com/office/officeart/2005/8/layout/orgChart1"/>
    <dgm:cxn modelId="{9A37CAD4-C763-4BA0-91D9-07E70C11D8AD}" type="presParOf" srcId="{99BC499C-8A4F-4AED-84E0-A84169330631}" destId="{A6E4CDAD-8DFF-4C4B-BE11-899481496087}" srcOrd="0" destOrd="0" presId="urn:microsoft.com/office/officeart/2005/8/layout/orgChart1"/>
    <dgm:cxn modelId="{106EFA1F-1E83-40D5-AC4D-3688A32EF431}" type="presParOf" srcId="{99BC499C-8A4F-4AED-84E0-A84169330631}" destId="{93E81C40-DD2A-4448-97A9-A786B317CF02}" srcOrd="1" destOrd="0" presId="urn:microsoft.com/office/officeart/2005/8/layout/orgChart1"/>
    <dgm:cxn modelId="{5119321B-25F3-482D-9A70-6415CEC37B62}" type="presParOf" srcId="{93E81C40-DD2A-4448-97A9-A786B317CF02}" destId="{4463D071-9E34-4B1E-B731-596A55D97755}" srcOrd="0" destOrd="0" presId="urn:microsoft.com/office/officeart/2005/8/layout/orgChart1"/>
    <dgm:cxn modelId="{80F2BB6D-E33A-41E6-8E55-CA4236C5464E}" type="presParOf" srcId="{4463D071-9E34-4B1E-B731-596A55D97755}" destId="{48B4CED0-3B89-45CE-991D-A8F3963860D6}" srcOrd="0" destOrd="0" presId="urn:microsoft.com/office/officeart/2005/8/layout/orgChart1"/>
    <dgm:cxn modelId="{23404B49-05BA-430D-9754-A9F70D3661CD}" type="presParOf" srcId="{4463D071-9E34-4B1E-B731-596A55D97755}" destId="{194934A6-2B03-4C5B-9593-F212664A9EA9}" srcOrd="1" destOrd="0" presId="urn:microsoft.com/office/officeart/2005/8/layout/orgChart1"/>
    <dgm:cxn modelId="{EA46779A-A1EF-47C2-A616-4C13D0295700}" type="presParOf" srcId="{93E81C40-DD2A-4448-97A9-A786B317CF02}" destId="{C5F35881-85B2-4697-9E03-48457319748C}" srcOrd="1" destOrd="0" presId="urn:microsoft.com/office/officeart/2005/8/layout/orgChart1"/>
    <dgm:cxn modelId="{52397DA8-EF61-4A24-BEC5-7648478C2E38}" type="presParOf" srcId="{C5F35881-85B2-4697-9E03-48457319748C}" destId="{104BA3A7-D652-47E4-9B20-83BB4665DF76}" srcOrd="0" destOrd="0" presId="urn:microsoft.com/office/officeart/2005/8/layout/orgChart1"/>
    <dgm:cxn modelId="{5621E999-AA4C-4B7B-BFC1-73729DE8C7C7}" type="presParOf" srcId="{C5F35881-85B2-4697-9E03-48457319748C}" destId="{531B9504-8DE6-4712-98FE-50F6F2431DE0}" srcOrd="1" destOrd="0" presId="urn:microsoft.com/office/officeart/2005/8/layout/orgChart1"/>
    <dgm:cxn modelId="{D843470F-68DE-4F38-95EA-56F11C11D746}" type="presParOf" srcId="{531B9504-8DE6-4712-98FE-50F6F2431DE0}" destId="{C93F0ED4-004D-4D2E-83FB-F0768C3F56B7}" srcOrd="0" destOrd="0" presId="urn:microsoft.com/office/officeart/2005/8/layout/orgChart1"/>
    <dgm:cxn modelId="{E17B9DD0-D900-4F1B-87B7-D6099C6FE3EB}" type="presParOf" srcId="{C93F0ED4-004D-4D2E-83FB-F0768C3F56B7}" destId="{7F097E5B-6209-4AF0-8ED0-402082DA0749}" srcOrd="0" destOrd="0" presId="urn:microsoft.com/office/officeart/2005/8/layout/orgChart1"/>
    <dgm:cxn modelId="{8F364DD2-7EDD-4519-8974-DB9D2DCDF6AC}" type="presParOf" srcId="{C93F0ED4-004D-4D2E-83FB-F0768C3F56B7}" destId="{6326AB10-BB5C-4854-9D21-95B3803C563E}" srcOrd="1" destOrd="0" presId="urn:microsoft.com/office/officeart/2005/8/layout/orgChart1"/>
    <dgm:cxn modelId="{639113C8-5BFA-47EC-B94F-F4D8D68B4009}" type="presParOf" srcId="{531B9504-8DE6-4712-98FE-50F6F2431DE0}" destId="{25A49672-0356-4BA3-BAB1-ADB32D08F479}" srcOrd="1" destOrd="0" presId="urn:microsoft.com/office/officeart/2005/8/layout/orgChart1"/>
    <dgm:cxn modelId="{C6516534-7234-4A2C-9D8D-7716FF0166B9}" type="presParOf" srcId="{531B9504-8DE6-4712-98FE-50F6F2431DE0}" destId="{D24A5CC3-C580-4FC4-857F-5B0019C4D29E}" srcOrd="2" destOrd="0" presId="urn:microsoft.com/office/officeart/2005/8/layout/orgChart1"/>
    <dgm:cxn modelId="{CE0B5948-7170-4234-B13A-3631A4C0E0A8}" type="presParOf" srcId="{C5F35881-85B2-4697-9E03-48457319748C}" destId="{246DDF7E-D086-468F-AD98-C5A107AC1D5D}" srcOrd="2" destOrd="0" presId="urn:microsoft.com/office/officeart/2005/8/layout/orgChart1"/>
    <dgm:cxn modelId="{34B6344B-681C-407D-8299-DFED17FF78CC}" type="presParOf" srcId="{C5F35881-85B2-4697-9E03-48457319748C}" destId="{CCBEDB89-BBC0-4E76-85D0-33739605D6D2}" srcOrd="3" destOrd="0" presId="urn:microsoft.com/office/officeart/2005/8/layout/orgChart1"/>
    <dgm:cxn modelId="{79F6257F-8190-413B-B896-F25728937B5A}" type="presParOf" srcId="{CCBEDB89-BBC0-4E76-85D0-33739605D6D2}" destId="{C1C5B976-7A57-4F76-8036-2A713BB83F3D}" srcOrd="0" destOrd="0" presId="urn:microsoft.com/office/officeart/2005/8/layout/orgChart1"/>
    <dgm:cxn modelId="{0BBB21C2-E746-47ED-A10F-D671E26708D8}" type="presParOf" srcId="{C1C5B976-7A57-4F76-8036-2A713BB83F3D}" destId="{E50F9959-464F-43F9-8195-9C82C537826B}" srcOrd="0" destOrd="0" presId="urn:microsoft.com/office/officeart/2005/8/layout/orgChart1"/>
    <dgm:cxn modelId="{18621679-3642-4698-9ADD-B80A69C75E49}" type="presParOf" srcId="{C1C5B976-7A57-4F76-8036-2A713BB83F3D}" destId="{29A7D2B3-E83F-48D3-BA82-6C1B33C7D117}" srcOrd="1" destOrd="0" presId="urn:microsoft.com/office/officeart/2005/8/layout/orgChart1"/>
    <dgm:cxn modelId="{AA6DC619-482A-4C84-B13C-465219609650}" type="presParOf" srcId="{CCBEDB89-BBC0-4E76-85D0-33739605D6D2}" destId="{3F8B49D1-1470-4AFD-996C-55991B6E6161}" srcOrd="1" destOrd="0" presId="urn:microsoft.com/office/officeart/2005/8/layout/orgChart1"/>
    <dgm:cxn modelId="{67E0F098-0FA9-4E95-8428-FA2F254D3CCF}" type="presParOf" srcId="{CCBEDB89-BBC0-4E76-85D0-33739605D6D2}" destId="{2CDB2AFC-54F1-4BDD-8E75-00BD257F080B}" srcOrd="2" destOrd="0" presId="urn:microsoft.com/office/officeart/2005/8/layout/orgChart1"/>
    <dgm:cxn modelId="{D4D561E4-7D59-45EB-A7F2-A0A62457D1FD}" type="presParOf" srcId="{93E81C40-DD2A-4448-97A9-A786B317CF02}" destId="{C14FFA53-3ACC-4116-9A39-DB788CCBB57A}" srcOrd="2" destOrd="0" presId="urn:microsoft.com/office/officeart/2005/8/layout/orgChart1"/>
    <dgm:cxn modelId="{710C3F0D-F72F-4B7A-A5A7-9AA23F799764}" type="presParOf" srcId="{1F4D1FCE-6261-449A-999D-1F44A32E544D}" destId="{83785564-0982-4A17-A304-F714028B061B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endParaRPr lang="en-PH" dirty="0"/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endParaRPr lang="en-PH" dirty="0"/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endParaRPr lang="en-PH" dirty="0"/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authorId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57C7B5-68EA-4C6D-9991-25747A3070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200215-EA25-427B-BE47-C2A15F2FF6CD}" type="pres">
      <dgm:prSet presAssocID="{4957C7B5-68EA-4C6D-9991-25747A30707B}" presName="Name0" presStyleCnt="0">
        <dgm:presLayoutVars>
          <dgm:dir/>
          <dgm:resizeHandles val="exact"/>
        </dgm:presLayoutVars>
      </dgm:prSet>
      <dgm:spPr/>
    </dgm:pt>
  </dgm:ptLst>
  <dgm:cxnLst>
    <dgm:cxn modelId="{8CE24F89-DC21-4817-97AB-C6925874832D}" type="presOf" srcId="{4957C7B5-68EA-4C6D-9991-25747A30707B}" destId="{32200215-EA25-427B-BE47-C2A15F2FF6C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37EF4-E4BC-47DA-8734-FDF19B2630D1}">
      <dsp:nvSpPr>
        <dsp:cNvPr id="0" name=""/>
        <dsp:cNvSpPr/>
      </dsp:nvSpPr>
      <dsp:spPr>
        <a:xfrm>
          <a:off x="8964317" y="3242875"/>
          <a:ext cx="202173" cy="61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99"/>
              </a:lnTo>
              <a:lnTo>
                <a:pt x="202173" y="619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9457727" y="2285919"/>
          <a:ext cx="91440" cy="28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089321" y="1328964"/>
          <a:ext cx="4414125" cy="28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21"/>
              </a:lnTo>
              <a:lnTo>
                <a:pt x="4414125" y="141521"/>
              </a:lnTo>
              <a:lnTo>
                <a:pt x="4414125" y="2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6996493" y="2285919"/>
          <a:ext cx="202173" cy="61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99"/>
              </a:lnTo>
              <a:lnTo>
                <a:pt x="202173" y="619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089321" y="1328964"/>
          <a:ext cx="2446301" cy="28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21"/>
              </a:lnTo>
              <a:lnTo>
                <a:pt x="2446301" y="141521"/>
              </a:lnTo>
              <a:lnTo>
                <a:pt x="2446301" y="2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5365625" y="3242875"/>
          <a:ext cx="202173" cy="1576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954"/>
              </a:lnTo>
              <a:lnTo>
                <a:pt x="202173" y="1576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5365625" y="3242875"/>
          <a:ext cx="202173" cy="61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99"/>
              </a:lnTo>
              <a:lnTo>
                <a:pt x="202173" y="619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4CDAD-8DFF-4C4B-BE11-899481496087}">
      <dsp:nvSpPr>
        <dsp:cNvPr id="0" name=""/>
        <dsp:cNvSpPr/>
      </dsp:nvSpPr>
      <dsp:spPr>
        <a:xfrm>
          <a:off x="5859035" y="2285919"/>
          <a:ext cx="91440" cy="28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F9685-E68A-45C3-80AC-47D35C1ADDBB}">
      <dsp:nvSpPr>
        <dsp:cNvPr id="0" name=""/>
        <dsp:cNvSpPr/>
      </dsp:nvSpPr>
      <dsp:spPr>
        <a:xfrm>
          <a:off x="5089321" y="1328964"/>
          <a:ext cx="815433" cy="28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21"/>
              </a:lnTo>
              <a:lnTo>
                <a:pt x="815433" y="141521"/>
              </a:lnTo>
              <a:lnTo>
                <a:pt x="815433" y="2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854A0-890C-4CC0-A8E5-CD94D7FC8137}">
      <dsp:nvSpPr>
        <dsp:cNvPr id="0" name=""/>
        <dsp:cNvSpPr/>
      </dsp:nvSpPr>
      <dsp:spPr>
        <a:xfrm>
          <a:off x="3397801" y="2285919"/>
          <a:ext cx="202173" cy="61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999"/>
              </a:lnTo>
              <a:lnTo>
                <a:pt x="202173" y="6199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936931" y="1328964"/>
          <a:ext cx="1152390" cy="283043"/>
        </a:xfrm>
        <a:custGeom>
          <a:avLst/>
          <a:gdLst/>
          <a:ahLst/>
          <a:cxnLst/>
          <a:rect l="0" t="0" r="0" b="0"/>
          <a:pathLst>
            <a:path>
              <a:moveTo>
                <a:pt x="1152390" y="0"/>
              </a:moveTo>
              <a:lnTo>
                <a:pt x="1152390" y="141521"/>
              </a:lnTo>
              <a:lnTo>
                <a:pt x="0" y="141521"/>
              </a:lnTo>
              <a:lnTo>
                <a:pt x="0" y="2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636BF-4729-4944-96D1-0CAE43C6B737}">
      <dsp:nvSpPr>
        <dsp:cNvPr id="0" name=""/>
        <dsp:cNvSpPr/>
      </dsp:nvSpPr>
      <dsp:spPr>
        <a:xfrm>
          <a:off x="2306063" y="1328964"/>
          <a:ext cx="2783258" cy="283043"/>
        </a:xfrm>
        <a:custGeom>
          <a:avLst/>
          <a:gdLst/>
          <a:ahLst/>
          <a:cxnLst/>
          <a:rect l="0" t="0" r="0" b="0"/>
          <a:pathLst>
            <a:path>
              <a:moveTo>
                <a:pt x="2783258" y="0"/>
              </a:moveTo>
              <a:lnTo>
                <a:pt x="2783258" y="141521"/>
              </a:lnTo>
              <a:lnTo>
                <a:pt x="0" y="141521"/>
              </a:lnTo>
              <a:lnTo>
                <a:pt x="0" y="2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675195" y="1328964"/>
          <a:ext cx="4414125" cy="283043"/>
        </a:xfrm>
        <a:custGeom>
          <a:avLst/>
          <a:gdLst/>
          <a:ahLst/>
          <a:cxnLst/>
          <a:rect l="0" t="0" r="0" b="0"/>
          <a:pathLst>
            <a:path>
              <a:moveTo>
                <a:pt x="4414125" y="0"/>
              </a:moveTo>
              <a:lnTo>
                <a:pt x="4414125" y="141521"/>
              </a:lnTo>
              <a:lnTo>
                <a:pt x="0" y="141521"/>
              </a:lnTo>
              <a:lnTo>
                <a:pt x="0" y="283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415409" y="655051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</a:t>
          </a:r>
        </a:p>
      </dsp:txBody>
      <dsp:txXfrm>
        <a:off x="4415409" y="655051"/>
        <a:ext cx="1347824" cy="673912"/>
      </dsp:txXfrm>
    </dsp:sp>
    <dsp:sp modelId="{AE1DD6B5-8922-4162-945A-41BF7A420F55}">
      <dsp:nvSpPr>
        <dsp:cNvPr id="0" name=""/>
        <dsp:cNvSpPr/>
      </dsp:nvSpPr>
      <dsp:spPr>
        <a:xfrm>
          <a:off x="1283" y="1612007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/login</a:t>
          </a:r>
        </a:p>
      </dsp:txBody>
      <dsp:txXfrm>
        <a:off x="1283" y="1612007"/>
        <a:ext cx="1347824" cy="673912"/>
      </dsp:txXfrm>
    </dsp:sp>
    <dsp:sp modelId="{98E81FD6-CBF1-40B4-9288-07991F8336DD}">
      <dsp:nvSpPr>
        <dsp:cNvPr id="0" name=""/>
        <dsp:cNvSpPr/>
      </dsp:nvSpPr>
      <dsp:spPr>
        <a:xfrm>
          <a:off x="1632151" y="1612007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/logout</a:t>
          </a:r>
        </a:p>
      </dsp:txBody>
      <dsp:txXfrm>
        <a:off x="1632151" y="1612007"/>
        <a:ext cx="1347824" cy="673912"/>
      </dsp:txXfrm>
    </dsp:sp>
    <dsp:sp modelId="{2D05126F-7CA9-467A-B341-F8E1AF5FCF66}">
      <dsp:nvSpPr>
        <dsp:cNvPr id="0" name=""/>
        <dsp:cNvSpPr/>
      </dsp:nvSpPr>
      <dsp:spPr>
        <a:xfrm>
          <a:off x="3263019" y="1612007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/home</a:t>
          </a:r>
        </a:p>
      </dsp:txBody>
      <dsp:txXfrm>
        <a:off x="3263019" y="1612007"/>
        <a:ext cx="1347824" cy="673912"/>
      </dsp:txXfrm>
    </dsp:sp>
    <dsp:sp modelId="{63C2CBE3-9669-496C-A884-3CB3E83BD677}">
      <dsp:nvSpPr>
        <dsp:cNvPr id="0" name=""/>
        <dsp:cNvSpPr/>
      </dsp:nvSpPr>
      <dsp:spPr>
        <a:xfrm>
          <a:off x="3599975" y="2568962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POST: /home/post</a:t>
          </a:r>
        </a:p>
      </dsp:txBody>
      <dsp:txXfrm>
        <a:off x="3599975" y="2568962"/>
        <a:ext cx="1347824" cy="673912"/>
      </dsp:txXfrm>
    </dsp:sp>
    <dsp:sp modelId="{38A8412C-EEBE-4F81-8B76-975D5FDD2B25}">
      <dsp:nvSpPr>
        <dsp:cNvPr id="0" name=""/>
        <dsp:cNvSpPr/>
      </dsp:nvSpPr>
      <dsp:spPr>
        <a:xfrm>
          <a:off x="5230843" y="1612007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/post</a:t>
          </a:r>
        </a:p>
      </dsp:txBody>
      <dsp:txXfrm>
        <a:off x="5230843" y="1612007"/>
        <a:ext cx="1347824" cy="673912"/>
      </dsp:txXfrm>
    </dsp:sp>
    <dsp:sp modelId="{48B4CED0-3B89-45CE-991D-A8F3963860D6}">
      <dsp:nvSpPr>
        <dsp:cNvPr id="0" name=""/>
        <dsp:cNvSpPr/>
      </dsp:nvSpPr>
      <dsp:spPr>
        <a:xfrm>
          <a:off x="5230843" y="2568962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/post/&lt;</a:t>
          </a:r>
          <a:r>
            <a:rPr lang="en-PH" sz="1100" kern="1200" dirty="0" err="1"/>
            <a:t>posthash</a:t>
          </a:r>
          <a:r>
            <a:rPr lang="en-PH" sz="1100" kern="1200" dirty="0"/>
            <a:t>&gt;</a:t>
          </a:r>
        </a:p>
      </dsp:txBody>
      <dsp:txXfrm>
        <a:off x="5230843" y="2568962"/>
        <a:ext cx="1347824" cy="673912"/>
      </dsp:txXfrm>
    </dsp:sp>
    <dsp:sp modelId="{7F097E5B-6209-4AF0-8ED0-402082DA0749}">
      <dsp:nvSpPr>
        <dsp:cNvPr id="0" name=""/>
        <dsp:cNvSpPr/>
      </dsp:nvSpPr>
      <dsp:spPr>
        <a:xfrm>
          <a:off x="5567799" y="3525918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/post/&lt;</a:t>
          </a:r>
          <a:r>
            <a:rPr lang="en-PH" sz="1100" kern="1200" dirty="0" err="1"/>
            <a:t>posthash</a:t>
          </a:r>
          <a:r>
            <a:rPr lang="en-PH" sz="1100" kern="1200" dirty="0"/>
            <a:t>&gt;/edit</a:t>
          </a:r>
        </a:p>
      </dsp:txBody>
      <dsp:txXfrm>
        <a:off x="5567799" y="3525918"/>
        <a:ext cx="1347824" cy="673912"/>
      </dsp:txXfrm>
    </dsp:sp>
    <dsp:sp modelId="{E50F9959-464F-43F9-8195-9C82C537826B}">
      <dsp:nvSpPr>
        <dsp:cNvPr id="0" name=""/>
        <dsp:cNvSpPr/>
      </dsp:nvSpPr>
      <dsp:spPr>
        <a:xfrm>
          <a:off x="5567799" y="4482873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POST: /post/&lt;</a:t>
          </a:r>
          <a:r>
            <a:rPr lang="en-PH" sz="1100" kern="1200" dirty="0" err="1"/>
            <a:t>posthash</a:t>
          </a:r>
          <a:r>
            <a:rPr lang="en-PH" sz="1100" kern="1200" dirty="0"/>
            <a:t>&gt;/save</a:t>
          </a:r>
        </a:p>
      </dsp:txBody>
      <dsp:txXfrm>
        <a:off x="5567799" y="4482873"/>
        <a:ext cx="1347824" cy="673912"/>
      </dsp:txXfrm>
    </dsp:sp>
    <dsp:sp modelId="{0C2F2216-8D08-4E87-B39E-9F041EF12805}">
      <dsp:nvSpPr>
        <dsp:cNvPr id="0" name=""/>
        <dsp:cNvSpPr/>
      </dsp:nvSpPr>
      <dsp:spPr>
        <a:xfrm>
          <a:off x="6861711" y="1612007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/signup</a:t>
          </a:r>
        </a:p>
      </dsp:txBody>
      <dsp:txXfrm>
        <a:off x="6861711" y="1612007"/>
        <a:ext cx="1347824" cy="673912"/>
      </dsp:txXfrm>
    </dsp:sp>
    <dsp:sp modelId="{B15B783C-17E1-46DC-B52E-C2A7EDCDDBF6}">
      <dsp:nvSpPr>
        <dsp:cNvPr id="0" name=""/>
        <dsp:cNvSpPr/>
      </dsp:nvSpPr>
      <dsp:spPr>
        <a:xfrm>
          <a:off x="7198667" y="2568962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POST: /signup/save</a:t>
          </a:r>
        </a:p>
      </dsp:txBody>
      <dsp:txXfrm>
        <a:off x="7198667" y="2568962"/>
        <a:ext cx="1347824" cy="673912"/>
      </dsp:txXfrm>
    </dsp:sp>
    <dsp:sp modelId="{022713AF-96D9-4A2B-A358-49115AFE68DF}">
      <dsp:nvSpPr>
        <dsp:cNvPr id="0" name=""/>
        <dsp:cNvSpPr/>
      </dsp:nvSpPr>
      <dsp:spPr>
        <a:xfrm>
          <a:off x="8829535" y="1612007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/profile</a:t>
          </a:r>
        </a:p>
      </dsp:txBody>
      <dsp:txXfrm>
        <a:off x="8829535" y="1612007"/>
        <a:ext cx="1347824" cy="673912"/>
      </dsp:txXfrm>
    </dsp:sp>
    <dsp:sp modelId="{CC33A293-E3CB-411D-9632-6FE6954F9F3F}">
      <dsp:nvSpPr>
        <dsp:cNvPr id="0" name=""/>
        <dsp:cNvSpPr/>
      </dsp:nvSpPr>
      <dsp:spPr>
        <a:xfrm>
          <a:off x="8829535" y="2568962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GET: /profile/settings</a:t>
          </a:r>
        </a:p>
      </dsp:txBody>
      <dsp:txXfrm>
        <a:off x="8829535" y="2568962"/>
        <a:ext cx="1347824" cy="673912"/>
      </dsp:txXfrm>
    </dsp:sp>
    <dsp:sp modelId="{070D4700-2947-4504-A795-8589C16A902C}">
      <dsp:nvSpPr>
        <dsp:cNvPr id="0" name=""/>
        <dsp:cNvSpPr/>
      </dsp:nvSpPr>
      <dsp:spPr>
        <a:xfrm>
          <a:off x="9166491" y="3525918"/>
          <a:ext cx="1347824" cy="67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100" kern="1200" dirty="0"/>
            <a:t>POST: profile/settings/save</a:t>
          </a:r>
        </a:p>
      </dsp:txBody>
      <dsp:txXfrm>
        <a:off x="9166491" y="3525918"/>
        <a:ext cx="1347824" cy="6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userId</a:t>
          </a:r>
          <a:endParaRPr lang="en-PH" sz="2500" kern="1200" dirty="0"/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passhash</a:t>
          </a:r>
          <a:endParaRPr lang="en-PH" sz="2500" kern="1200" dirty="0"/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fname</a:t>
          </a:r>
          <a:endParaRPr lang="en-PH" sz="25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mname</a:t>
          </a:r>
          <a:endParaRPr lang="en-PH" sz="25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lname</a:t>
          </a:r>
          <a:endParaRPr lang="en-PH" sz="25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500" kern="1200" dirty="0" err="1"/>
            <a:t>profilepic</a:t>
          </a:r>
          <a:endParaRPr lang="en-PH" sz="2500" kern="1200" dirty="0"/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authorId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endParaRPr lang="en-PH" sz="3100" kern="1200" dirty="0"/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authorId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authorId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BAC-2CEC-74F5-1B4A-84438CC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Loading homepage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21E541-B991-9DF3-7338-811E6AF6C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23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96713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0181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9203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1657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714624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612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</vt:lpstr>
      <vt:lpstr>Page Structure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Data Flow</vt:lpstr>
      <vt:lpstr>Loading homepage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13</cp:revision>
  <dcterms:created xsi:type="dcterms:W3CDTF">2022-05-25T08:30:23Z</dcterms:created>
  <dcterms:modified xsi:type="dcterms:W3CDTF">2022-05-25T09:00:38Z</dcterms:modified>
</cp:coreProperties>
</file>