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"/>
  </p:notesMasterIdLst>
  <p:sldIdLst>
    <p:sldId id="302" r:id="rId2"/>
    <p:sldId id="303" r:id="rId3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99CCFF"/>
    <a:srgbClr val="FFFF99"/>
    <a:srgbClr val="333333"/>
    <a:srgbClr val="999999"/>
    <a:srgbClr val="FF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99570" autoAdjust="0"/>
  </p:normalViewPr>
  <p:slideViewPr>
    <p:cSldViewPr>
      <p:cViewPr varScale="1">
        <p:scale>
          <a:sx n="109" d="100"/>
          <a:sy n="109" d="100"/>
        </p:scale>
        <p:origin x="-95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E3E33F5-FD3F-40B1-BFBC-47DD6B40AF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067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orbs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6500" y="373063"/>
            <a:ext cx="259715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Logo_d_R_RGB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8975" y="836613"/>
            <a:ext cx="2765425" cy="118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90613" y="4079875"/>
            <a:ext cx="6794500" cy="784225"/>
          </a:xfrm>
        </p:spPr>
        <p:txBody>
          <a:bodyPr anchor="t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090613" y="5124450"/>
            <a:ext cx="5534025" cy="609600"/>
          </a:xfrm>
        </p:spPr>
        <p:txBody>
          <a:bodyPr/>
          <a:lstStyle>
            <a:lvl1pPr marL="0" indent="0">
              <a:buFontTx/>
              <a:buNone/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C70495-EB20-4B19-BD6E-F41E24CAAD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40177-4C24-4852-90C4-82C2DA843D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6213" y="225425"/>
            <a:ext cx="2078037" cy="6372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7338" y="225425"/>
            <a:ext cx="6086475" cy="6372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96BE90-8359-4B55-B115-5456202815F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B30C6C-9BD1-43AB-B121-9A0D0BAFCA2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4" name="Picture 3" descr="PlainBackground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508" y="0"/>
            <a:ext cx="9130937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E040E-9233-4200-AEFE-926330908A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B1120-3332-466D-9750-F95B9AA408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7338" y="1376363"/>
            <a:ext cx="4081462" cy="5221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1200" y="1376363"/>
            <a:ext cx="4083050" cy="5221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6A2B67-0513-454C-9A70-057A60C120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35B4C-F221-4299-B8E7-9E701D0453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AF367-48E9-498B-97A2-B1B80D92BB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05C4F3-9CAE-4AFC-8623-D3EAA5A74B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DA3CF8-C703-405E-BC2F-1F348465EA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7338" y="225425"/>
            <a:ext cx="6589712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287338" y="1376363"/>
            <a:ext cx="8316912" cy="5221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8" name="Picture 14" descr="orbs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91488" y="80963"/>
            <a:ext cx="960437" cy="112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0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61138"/>
            <a:ext cx="21336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pPr>
              <a:defRPr/>
            </a:pPr>
            <a:fld id="{B3B30C6C-9BD1-43AB-B121-9A0D0BAFCA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0" name="Picture 7" descr="we make mobile work 2.png"/>
          <p:cNvPicPr>
            <a:picLocks noChangeAspect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232650" y="293688"/>
            <a:ext cx="124142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34" charset="0"/>
          <a:ea typeface="MS PGothic" pitchFamily="34" charset="-128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34" charset="0"/>
          <a:ea typeface="MS PGothic" pitchFamily="34" charset="-128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34" charset="0"/>
          <a:ea typeface="MS PGothic" pitchFamily="34" charset="-128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34" charset="0"/>
          <a:ea typeface="MS PGothic" pitchFamily="34" charset="-128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34" charset="0"/>
          <a:ea typeface="MS PGothic" pitchFamily="34" charset="-128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34" charset="0"/>
          <a:ea typeface="MS PGothic" pitchFamily="34" charset="-128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34" charset="0"/>
          <a:ea typeface="MS PGothic" pitchFamily="34" charset="-128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34" charset="0"/>
          <a:ea typeface="MS PGothic" pitchFamily="34" charset="-128"/>
        </a:defRPr>
      </a:lvl9pPr>
    </p:titleStyle>
    <p:bodyStyle>
      <a:lvl1pPr marL="400050" indent="-400050" algn="l" rtl="0" eaLnBrk="0" fontAlgn="base" hangingPunct="0">
        <a:lnSpc>
          <a:spcPct val="90000"/>
        </a:lnSpc>
        <a:spcBef>
          <a:spcPct val="80000"/>
        </a:spcBef>
        <a:spcAft>
          <a:spcPct val="0"/>
        </a:spcAft>
        <a:buSzPct val="150000"/>
        <a:buBlip>
          <a:blip r:embed="rId17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1714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</a:defRPr>
      </a:lvl2pPr>
      <a:lvl3pPr marL="1143000" indent="-17145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Timeline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DE040E-9233-4200-AEFE-926330908AB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2719" y="2783795"/>
            <a:ext cx="9412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Feb 2012</a:t>
            </a:r>
          </a:p>
          <a:p>
            <a:r>
              <a:rPr lang="en-US" sz="1200" dirty="0" smtClean="0"/>
              <a:t>Materials,</a:t>
            </a:r>
            <a:br>
              <a:rPr lang="en-US" sz="1200" dirty="0" smtClean="0"/>
            </a:br>
            <a:r>
              <a:rPr lang="en-US" sz="1200" dirty="0" smtClean="0"/>
              <a:t>eLearnings</a:t>
            </a:r>
          </a:p>
          <a:p>
            <a:r>
              <a:rPr lang="en-US" sz="1200" dirty="0" smtClean="0"/>
              <a:t>complete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503548" y="2492896"/>
            <a:ext cx="8136904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1697376" y="2783795"/>
            <a:ext cx="1238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26 Mar 2012</a:t>
            </a:r>
          </a:p>
          <a:p>
            <a:r>
              <a:rPr lang="en-US" sz="1200" dirty="0" smtClean="0"/>
              <a:t>Jeff Gordon</a:t>
            </a:r>
          </a:p>
          <a:p>
            <a:r>
              <a:rPr lang="en-US" sz="1200" dirty="0" smtClean="0"/>
              <a:t>Video complete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69038" y="2783795"/>
            <a:ext cx="11641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30 Mar 2012</a:t>
            </a:r>
          </a:p>
          <a:p>
            <a:r>
              <a:rPr lang="en-US" sz="1200" dirty="0" smtClean="0"/>
              <a:t>Leigh H. email</a:t>
            </a:r>
          </a:p>
          <a:p>
            <a:r>
              <a:rPr lang="en-US" sz="1200" dirty="0" smtClean="0"/>
              <a:t>or Employee </a:t>
            </a:r>
            <a:br>
              <a:rPr lang="en-US" sz="1200" dirty="0" smtClean="0"/>
            </a:br>
            <a:r>
              <a:rPr lang="en-US" sz="1200" dirty="0" smtClean="0"/>
              <a:t>News</a:t>
            </a:r>
          </a:p>
          <a:p>
            <a:r>
              <a:rPr lang="en-US" sz="1200" dirty="0" smtClean="0"/>
              <a:t>Goes out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66513" y="2783795"/>
            <a:ext cx="1126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10 April 2012</a:t>
            </a:r>
          </a:p>
          <a:p>
            <a:r>
              <a:rPr lang="en-US" sz="1200" dirty="0" smtClean="0"/>
              <a:t>Training</a:t>
            </a:r>
            <a:br>
              <a:rPr lang="en-US" sz="1200" dirty="0" smtClean="0"/>
            </a:br>
            <a:r>
              <a:rPr lang="en-US" sz="1200" dirty="0" smtClean="0"/>
              <a:t>begins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26221" y="2783795"/>
            <a:ext cx="11304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June 2012</a:t>
            </a:r>
          </a:p>
          <a:p>
            <a:r>
              <a:rPr lang="en-US" sz="1200" dirty="0" smtClean="0"/>
              <a:t>Individual</a:t>
            </a:r>
            <a:br>
              <a:rPr lang="en-US" sz="1200" dirty="0" smtClean="0"/>
            </a:br>
            <a:r>
              <a:rPr lang="en-US" sz="1200" dirty="0" smtClean="0"/>
              <a:t>Development </a:t>
            </a:r>
            <a:br>
              <a:rPr lang="en-US" sz="1200" dirty="0" smtClean="0"/>
            </a:br>
            <a:r>
              <a:rPr lang="en-US" sz="1200" dirty="0" smtClean="0"/>
              <a:t>plans</a:t>
            </a:r>
            <a:br>
              <a:rPr lang="en-US" sz="1200" dirty="0" smtClean="0"/>
            </a:br>
            <a:r>
              <a:rPr lang="en-US" sz="1200" dirty="0" smtClean="0"/>
              <a:t>begin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90034" y="2783795"/>
            <a:ext cx="11304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31 July 2012</a:t>
            </a:r>
          </a:p>
          <a:p>
            <a:r>
              <a:rPr lang="en-US" sz="1200" dirty="0" smtClean="0"/>
              <a:t>Individual</a:t>
            </a:r>
            <a:br>
              <a:rPr lang="en-US" sz="1200" dirty="0" smtClean="0"/>
            </a:br>
            <a:r>
              <a:rPr lang="en-US" sz="1200" dirty="0" smtClean="0"/>
              <a:t>Development </a:t>
            </a:r>
            <a:br>
              <a:rPr lang="en-US" sz="1200" dirty="0" smtClean="0"/>
            </a:br>
            <a:r>
              <a:rPr lang="en-US" sz="1200" dirty="0" smtClean="0"/>
              <a:t>plans</a:t>
            </a:r>
            <a:br>
              <a:rPr lang="en-US" sz="1200" dirty="0" smtClean="0"/>
            </a:br>
            <a:r>
              <a:rPr lang="en-US" sz="1200" dirty="0" smtClean="0"/>
              <a:t>complete*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 bwMode="auto">
          <a:xfrm rot="16200000">
            <a:off x="317871" y="2492896"/>
            <a:ext cx="38766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rot="16200000">
            <a:off x="8457580" y="2492897"/>
            <a:ext cx="38766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16200000">
            <a:off x="2001906" y="2492897"/>
            <a:ext cx="38766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rot="16200000">
            <a:off x="3550078" y="2492897"/>
            <a:ext cx="38766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rot="16200000">
            <a:off x="5026242" y="2492896"/>
            <a:ext cx="38766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 rot="16200000">
            <a:off x="6430398" y="2492897"/>
            <a:ext cx="38766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515580" y="4756299"/>
            <a:ext cx="69653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*Individual development plans should be completed by this date so there is adequate time for them to be enacted.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085717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Revised Timeline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DE040E-9233-4200-AEFE-926330908AB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2210" y="2852936"/>
            <a:ext cx="9412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Feb 2012</a:t>
            </a:r>
          </a:p>
          <a:p>
            <a:r>
              <a:rPr lang="en-US" sz="1200" dirty="0" smtClean="0"/>
              <a:t>Materials,</a:t>
            </a:r>
            <a:br>
              <a:rPr lang="en-US" sz="1200" dirty="0" smtClean="0"/>
            </a:br>
            <a:r>
              <a:rPr lang="en-US" sz="1200" dirty="0" smtClean="0"/>
              <a:t>eLearnings</a:t>
            </a:r>
          </a:p>
          <a:p>
            <a:r>
              <a:rPr lang="en-US" sz="1200" dirty="0" smtClean="0"/>
              <a:t>complete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503548" y="2492896"/>
            <a:ext cx="7452828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5829538" y="2852936"/>
            <a:ext cx="1238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29 Jun </a:t>
            </a:r>
            <a:r>
              <a:rPr lang="en-US" sz="1200" b="1" dirty="0" smtClean="0"/>
              <a:t>2012</a:t>
            </a:r>
          </a:p>
          <a:p>
            <a:r>
              <a:rPr lang="en-US" sz="1200" dirty="0"/>
              <a:t>Leigh </a:t>
            </a:r>
            <a:r>
              <a:rPr lang="en-US" sz="1200" dirty="0" smtClean="0"/>
              <a:t>H. </a:t>
            </a:r>
          </a:p>
          <a:p>
            <a:r>
              <a:rPr lang="en-US" sz="1200" dirty="0" smtClean="0"/>
              <a:t>Video </a:t>
            </a:r>
            <a:r>
              <a:rPr lang="en-US" sz="1200" dirty="0" smtClean="0"/>
              <a:t>complete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96455" y="2852936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22 Jun 2012</a:t>
            </a:r>
            <a:endParaRPr lang="en-US" sz="1200" b="1" dirty="0" smtClean="0"/>
          </a:p>
          <a:p>
            <a:r>
              <a:rPr lang="en-US" sz="1200" dirty="0" smtClean="0"/>
              <a:t>Leigh H. email</a:t>
            </a:r>
          </a:p>
          <a:p>
            <a:r>
              <a:rPr lang="en-US" sz="1200" dirty="0" smtClean="0"/>
              <a:t>goes </a:t>
            </a:r>
            <a:r>
              <a:rPr lang="en-US" sz="1200" dirty="0" smtClean="0"/>
              <a:t>out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92112" y="2852936"/>
            <a:ext cx="1126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10 April 2012</a:t>
            </a:r>
          </a:p>
          <a:p>
            <a:r>
              <a:rPr lang="en-US" sz="1200" dirty="0" smtClean="0"/>
              <a:t>Training</a:t>
            </a:r>
            <a:br>
              <a:rPr lang="en-US" sz="1200" dirty="0" smtClean="0"/>
            </a:br>
            <a:r>
              <a:rPr lang="en-US" sz="1200" dirty="0" smtClean="0"/>
              <a:t>begins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51820" y="2852936"/>
            <a:ext cx="13486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23 Apr 2012</a:t>
            </a:r>
            <a:endParaRPr lang="en-US" sz="1200" b="1" dirty="0" smtClean="0"/>
          </a:p>
          <a:p>
            <a:r>
              <a:rPr lang="en-US" sz="1200" dirty="0" smtClean="0"/>
              <a:t>Individual</a:t>
            </a:r>
            <a:br>
              <a:rPr lang="en-US" sz="1200" dirty="0" smtClean="0"/>
            </a:br>
            <a:r>
              <a:rPr lang="en-US" sz="1200" dirty="0" err="1" smtClean="0"/>
              <a:t>dev</a:t>
            </a:r>
            <a:r>
              <a:rPr lang="en-US" sz="1200" dirty="0" smtClean="0"/>
              <a:t> plans begin appearing in system.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375966" y="2852936"/>
            <a:ext cx="11304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31 July 2012</a:t>
            </a:r>
          </a:p>
          <a:p>
            <a:r>
              <a:rPr lang="en-US" sz="1200" dirty="0" smtClean="0"/>
              <a:t>Individual</a:t>
            </a:r>
            <a:br>
              <a:rPr lang="en-US" sz="1200" dirty="0" smtClean="0"/>
            </a:br>
            <a:r>
              <a:rPr lang="en-US" sz="1200" dirty="0" smtClean="0"/>
              <a:t>Development </a:t>
            </a:r>
            <a:br>
              <a:rPr lang="en-US" sz="1200" dirty="0" smtClean="0"/>
            </a:br>
            <a:r>
              <a:rPr lang="en-US" sz="1200" dirty="0" smtClean="0"/>
              <a:t>plans</a:t>
            </a:r>
            <a:br>
              <a:rPr lang="en-US" sz="1200" dirty="0" smtClean="0"/>
            </a:br>
            <a:r>
              <a:rPr lang="en-US" sz="1200" dirty="0" smtClean="0"/>
              <a:t>complete*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 bwMode="auto">
          <a:xfrm rot="16200000">
            <a:off x="317871" y="2492896"/>
            <a:ext cx="38766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rot="16200000">
            <a:off x="7762546" y="2492897"/>
            <a:ext cx="38766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16200000">
            <a:off x="1806806" y="2492897"/>
            <a:ext cx="38766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rot="16200000">
            <a:off x="3295741" y="2492897"/>
            <a:ext cx="38766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rot="16200000">
            <a:off x="4784676" y="2492896"/>
            <a:ext cx="38766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 rot="16200000">
            <a:off x="6273611" y="2492897"/>
            <a:ext cx="38766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515580" y="4756299"/>
            <a:ext cx="72090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*The term “complete” means entered into the system. The rest of 2012 is devoted to holding development discussions</a:t>
            </a:r>
            <a:br>
              <a:rPr lang="en-US" sz="1050" dirty="0" smtClean="0"/>
            </a:br>
            <a:r>
              <a:rPr lang="en-US" sz="1050" dirty="0" smtClean="0"/>
              <a:t>and enacting the development plan.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6540945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2012: Year of Development&amp;quot;&quot;/&gt;&lt;property id=&quot;20307&quot; value=&quot;258&quot;/&gt;&lt;/object&gt;&lt;object type=&quot;3&quot; unique_id=&quot;10148&quot;&gt;&lt;property id=&quot;20148&quot; value=&quot;5&quot;/&gt;&lt;property id=&quot;20300&quot; value=&quot;Slide 2 - &amp;quot;Year of Development&amp;quot;&quot;/&gt;&lt;property id=&quot;20307&quot; value=&quot;268&quot;/&gt;&lt;/object&gt;&lt;object type=&quot;3&quot; unique_id=&quot;10179&quot;&gt;&lt;property id=&quot;20148&quot; value=&quot;5&quot;/&gt;&lt;property id=&quot;20300&quot; value=&quot;Slide 5 - &amp;quot;Training&amp;quot;&quot;/&gt;&lt;property id=&quot;20307&quot; value=&quot;269&quot;/&gt;&lt;/object&gt;&lt;object type=&quot;3&quot; unique_id=&quot;10191&quot;&gt;&lt;property id=&quot;20148&quot; value=&quot;5&quot;/&gt;&lt;property id=&quot;20300&quot; value=&quot;Slide 3 - &amp;quot;Jeff talking points&amp;quot;&quot;/&gt;&lt;property id=&quot;20307&quot; value=&quot;270&quot;/&gt;&lt;/object&gt;&lt;object type=&quot;3&quot; unique_id=&quot;10192&quot;&gt;&lt;property id=&quot;20148&quot; value=&quot;5&quot;/&gt;&lt;property id=&quot;20300&quot; value=&quot;Slide 6 - &amp;quot;Resources&amp;quot;&quot;/&gt;&lt;property id=&quot;20307&quot; value=&quot;271&quot;/&gt;&lt;/object&gt;&lt;object type=&quot;3&quot; unique_id=&quot;10221&quot;&gt;&lt;property id=&quot;20148&quot; value=&quot;5&quot;/&gt;&lt;property id=&quot;20300&quot; value=&quot;Slide 7 - &amp;quot;Rewards/Incentives&amp;quot;&quot;/&gt;&lt;property id=&quot;20307&quot; value=&quot;272&quot;/&gt;&lt;/object&gt;&lt;object type=&quot;3&quot; unique_id=&quot;10611&quot;&gt;&lt;property id=&quot;20148&quot; value=&quot;5&quot;/&gt;&lt;property id=&quot;20300&quot; value=&quot;Slide 4 - &amp;quot;How else can Jeff help?&amp;quot;&quot;/&gt;&lt;property id=&quot;20307&quot; value=&quot;274&quot;/&gt;&lt;/object&gt;&lt;object type=&quot;3&quot; unique_id=&quot;10612&quot;&gt;&lt;property id=&quot;20148&quot; value=&quot;5&quot;/&gt;&lt;property id=&quot;20300&quot; value=&quot;Slide 8 - &amp;quot;How do we know if it is working?&amp;quot;&quot;/&gt;&lt;property id=&quot;20307&quot; value=&quot;273&quot;/&gt;&lt;/object&gt;&lt;object type=&quot;3&quot; unique_id=&quot;10624&quot;&gt;&lt;property id=&quot;20148&quot; value=&quot;5&quot;/&gt;&lt;property id=&quot;20300&quot; value=&quot;Slide 9&quot;/&gt;&lt;property id=&quot;20307&quot; value=&quot;275&quot;/&gt;&lt;/object&gt;&lt;object type=&quot;3&quot; unique_id=&quot;10637&quot;&gt;&lt;property id=&quot;20148&quot; value=&quot;5&quot;/&gt;&lt;property id=&quot;20300&quot; value=&quot;Slide 10&quot;/&gt;&lt;property id=&quot;20307&quot; value=&quot;276&quot;/&gt;&lt;/object&gt;&lt;/object&gt;&lt;object type=&quot;8&quot; unique_id=&quot;10008&quot;&gt;&lt;/object&gt;&lt;/object&gt;&lt;/database&gt;"/>
  <p:tag name="SECTOMILLISECCONVERTED" val="1"/>
  <p:tag name="ARTICULATE_PROJECT_OPEN" val="0"/>
</p:tagLst>
</file>

<file path=ppt/theme/theme1.xml><?xml version="1.0" encoding="utf-8"?>
<a:theme xmlns:a="http://schemas.openxmlformats.org/drawingml/2006/main" name="Blank Presentation">
  <a:themeElements>
    <a:clrScheme name="Blank Presentation 13">
      <a:dk1>
        <a:srgbClr val="000000"/>
      </a:dk1>
      <a:lt1>
        <a:srgbClr val="FFFFFF"/>
      </a:lt1>
      <a:dk2>
        <a:srgbClr val="C52728"/>
      </a:dk2>
      <a:lt2>
        <a:srgbClr val="808080"/>
      </a:lt2>
      <a:accent1>
        <a:srgbClr val="723692"/>
      </a:accent1>
      <a:accent2>
        <a:srgbClr val="558D8A"/>
      </a:accent2>
      <a:accent3>
        <a:srgbClr val="FFFFFF"/>
      </a:accent3>
      <a:accent4>
        <a:srgbClr val="000000"/>
      </a:accent4>
      <a:accent5>
        <a:srgbClr val="BCAEC7"/>
      </a:accent5>
      <a:accent6>
        <a:srgbClr val="4C7F7D"/>
      </a:accent6>
      <a:hlink>
        <a:srgbClr val="96C71F"/>
      </a:hlink>
      <a:folHlink>
        <a:srgbClr val="FF7105"/>
      </a:folHlink>
    </a:clrScheme>
    <a:fontScheme name="Blank Presentation">
      <a:majorFont>
        <a:latin typeface="Tahoma"/>
        <a:ea typeface="MS PGothic"/>
        <a:cs typeface=""/>
      </a:majorFont>
      <a:minorFont>
        <a:latin typeface="Tahoma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000000"/>
        </a:dk1>
        <a:lt1>
          <a:srgbClr val="FFFFFF"/>
        </a:lt1>
        <a:dk2>
          <a:srgbClr val="C52728"/>
        </a:dk2>
        <a:lt2>
          <a:srgbClr val="808080"/>
        </a:lt2>
        <a:accent1>
          <a:srgbClr val="723692"/>
        </a:accent1>
        <a:accent2>
          <a:srgbClr val="558D8A"/>
        </a:accent2>
        <a:accent3>
          <a:srgbClr val="FFFFFF"/>
        </a:accent3>
        <a:accent4>
          <a:srgbClr val="000000"/>
        </a:accent4>
        <a:accent5>
          <a:srgbClr val="BCAEC7"/>
        </a:accent5>
        <a:accent6>
          <a:srgbClr val="4C7F7D"/>
        </a:accent6>
        <a:hlink>
          <a:srgbClr val="96C71F"/>
        </a:hlink>
        <a:folHlink>
          <a:srgbClr val="FF710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3659</TotalTime>
  <Words>113</Words>
  <Application>Microsoft Office PowerPoint</Application>
  <PresentationFormat>On-screen Show (4:3)</PresentationFormat>
  <Paragraphs>37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Blank Presentation</vt:lpstr>
      <vt:lpstr>Original Timeline</vt:lpstr>
      <vt:lpstr>Revised Timeline</vt:lpstr>
    </vt:vector>
  </TitlesOfParts>
  <Company>Authorized 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Authorized User</dc:creator>
  <cp:lastModifiedBy>John Menken</cp:lastModifiedBy>
  <cp:revision>165</cp:revision>
  <cp:lastPrinted>2009-01-07T21:08:28Z</cp:lastPrinted>
  <dcterms:created xsi:type="dcterms:W3CDTF">2009-01-07T15:26:54Z</dcterms:created>
  <dcterms:modified xsi:type="dcterms:W3CDTF">2012-06-08T14:13:47Z</dcterms:modified>
</cp:coreProperties>
</file>