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CC0000"/>
    <a:srgbClr val="FFFF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B7C1082-244F-4BAC-8AFE-50EEE8F791F2}"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CD02B70-0698-4A22-B1E8-485B5BE392E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1C314A0-C411-4DD1-A4FE-A0008B2231D4}"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A41D683-2B60-4A86-9896-14160A2EB6BE}"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2D730C1-E336-4265-AD29-C6391FD1F8C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49946B80-0C20-47E9-BD81-152A2DE0F290}"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BD29560C-ACFF-48A2-8471-9F25546127B0}"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71F9C675-D93A-436F-BBFA-D10A47EC4539}"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953B9C94-C07D-49B4-A07F-67869327CA13}"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D9A65BE-74E5-4220-9A46-A66D7F0D08E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67F34C0C-34F3-488B-B7C2-F7DBE961A0B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DBEC667-5FFA-4F3E-9E5D-69CB7FE4E3A0}"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228600"/>
            <a:ext cx="8153400" cy="1143000"/>
          </a:xfrm>
        </p:spPr>
        <p:txBody>
          <a:bodyPr/>
          <a:lstStyle/>
          <a:p>
            <a:pPr algn="l"/>
            <a:r>
              <a:rPr lang="en-GB" sz="3600" dirty="0" smtClean="0">
                <a:solidFill>
                  <a:schemeClr val="tx1">
                    <a:lumMod val="85000"/>
                    <a:lumOff val="15000"/>
                  </a:schemeClr>
                </a:solidFill>
                <a:latin typeface="Cambria" pitchFamily="18" charset="0"/>
              </a:rPr>
              <a:t>PowerPoint 2007 (</a:t>
            </a:r>
            <a:r>
              <a:rPr lang="en-GB" sz="3600" dirty="0" err="1" smtClean="0">
                <a:solidFill>
                  <a:schemeClr val="tx1">
                    <a:lumMod val="85000"/>
                    <a:lumOff val="15000"/>
                  </a:schemeClr>
                </a:solidFill>
                <a:latin typeface="Cambria" pitchFamily="18" charset="0"/>
              </a:rPr>
              <a:t>pptx</a:t>
            </a:r>
            <a:r>
              <a:rPr lang="en-GB" sz="3600" dirty="0" smtClean="0">
                <a:solidFill>
                  <a:schemeClr val="tx1">
                    <a:lumMod val="85000"/>
                    <a:lumOff val="15000"/>
                  </a:schemeClr>
                </a:solidFill>
                <a:latin typeface="Cambria" pitchFamily="18" charset="0"/>
              </a:rPr>
              <a:t>) Sample File</a:t>
            </a:r>
            <a:endParaRPr lang="en-GB" sz="3600" dirty="0">
              <a:solidFill>
                <a:schemeClr val="tx1">
                  <a:lumMod val="85000"/>
                  <a:lumOff val="15000"/>
                </a:schemeClr>
              </a:solidFill>
              <a:latin typeface="Cambria" pitchFamily="18" charset="0"/>
            </a:endParaRPr>
          </a:p>
        </p:txBody>
      </p:sp>
      <p:pic>
        <p:nvPicPr>
          <p:cNvPr id="5" name="Picture 4"/>
          <p:cNvPicPr>
            <a:picLocks noChangeAspect="1"/>
          </p:cNvPicPr>
          <p:nvPr/>
        </p:nvPicPr>
        <p:blipFill>
          <a:blip r:embed="rId2"/>
          <a:stretch>
            <a:fillRect/>
          </a:stretch>
        </p:blipFill>
        <p:spPr>
          <a:xfrm>
            <a:off x="228600" y="457200"/>
            <a:ext cx="635000" cy="635000"/>
          </a:xfrm>
          <a:prstGeom prst="rect">
            <a:avLst/>
          </a:prstGeom>
        </p:spPr>
      </p:pic>
      <p:pic>
        <p:nvPicPr>
          <p:cNvPr id="4" name="Picture 3"/>
          <p:cNvPicPr>
            <a:picLocks noChangeAspect="1"/>
          </p:cNvPicPr>
          <p:nvPr/>
        </p:nvPicPr>
        <p:blipFill rotWithShape="1">
          <a:blip r:embed="rId3"/>
          <a:srcRect t="9954" b="7356"/>
          <a:stretch/>
        </p:blipFill>
        <p:spPr>
          <a:xfrm>
            <a:off x="0" y="1447800"/>
            <a:ext cx="9144000" cy="503237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1371600"/>
          </a:xfrm>
          <a:prstGeom prst="rect">
            <a:avLst/>
          </a:prstGeom>
          <a:solidFill>
            <a:srgbClr val="FFC000"/>
          </a:solidFill>
          <a:ln w="9525">
            <a:noFill/>
            <a:miter lim="800000"/>
            <a:headEnd/>
            <a:tailEnd/>
          </a:ln>
          <a:effectLst/>
        </p:spPr>
        <p:txBody>
          <a:bodyPr wrap="none" anchor="ctr"/>
          <a:lstStyle/>
          <a:p>
            <a:endParaRPr lang="en-GB"/>
          </a:p>
        </p:txBody>
      </p:sp>
      <p:sp>
        <p:nvSpPr>
          <p:cNvPr id="7170" name="Rectangle 2"/>
          <p:cNvSpPr>
            <a:spLocks noGrp="1" noChangeArrowheads="1"/>
          </p:cNvSpPr>
          <p:nvPr>
            <p:ph type="title"/>
          </p:nvPr>
        </p:nvSpPr>
        <p:spPr>
          <a:xfrm>
            <a:off x="990600" y="274638"/>
            <a:ext cx="7696200" cy="944562"/>
          </a:xfrm>
        </p:spPr>
        <p:txBody>
          <a:bodyPr/>
          <a:lstStyle/>
          <a:p>
            <a:pPr algn="l"/>
            <a:r>
              <a:rPr lang="en-GB" dirty="0">
                <a:solidFill>
                  <a:schemeClr val="bg1"/>
                </a:solidFill>
                <a:latin typeface="Cambria" pitchFamily="18" charset="0"/>
              </a:rPr>
              <a:t>Confirmation</a:t>
            </a:r>
          </a:p>
        </p:txBody>
      </p:sp>
      <p:sp>
        <p:nvSpPr>
          <p:cNvPr id="7175" name="Text Box 7"/>
          <p:cNvSpPr txBox="1">
            <a:spLocks noChangeArrowheads="1"/>
          </p:cNvSpPr>
          <p:nvPr/>
        </p:nvSpPr>
        <p:spPr bwMode="auto">
          <a:xfrm>
            <a:off x="838200" y="1905000"/>
            <a:ext cx="7848600" cy="3693319"/>
          </a:xfrm>
          <a:prstGeom prst="rect">
            <a:avLst/>
          </a:prstGeom>
          <a:noFill/>
          <a:ln w="9525">
            <a:noFill/>
            <a:miter lim="800000"/>
            <a:headEnd/>
            <a:tailEnd/>
          </a:ln>
          <a:effectLst/>
        </p:spPr>
        <p:txBody>
          <a:bodyPr wrap="square">
            <a:spAutoFit/>
          </a:bodyPr>
          <a:lstStyle/>
          <a:p>
            <a:r>
              <a:rPr lang="la-Latn" i="1" dirty="0" smtClean="0">
                <a:solidFill>
                  <a:schemeClr val="bg2"/>
                </a:solidFill>
                <a:latin typeface="Calibri" pitchFamily="34" charset="0"/>
              </a:rPr>
              <a:t>Li Europan lingues es membres del sam familie. Lor separat existentie es un myth. Por scientie, musica, sport etc., li tot Europa usa li sam vocabularium. Li lingues differe solmen in li grammatica, li pronunciation e li plu commun vocabules. </a:t>
            </a:r>
          </a:p>
          <a:p>
            <a:endParaRPr lang="la-Latn" i="1" dirty="0" smtClean="0">
              <a:solidFill>
                <a:schemeClr val="bg2"/>
              </a:solidFill>
              <a:latin typeface="Calibri" pitchFamily="34" charset="0"/>
            </a:endParaRPr>
          </a:p>
          <a:p>
            <a:r>
              <a:rPr lang="la-Latn" i="1" dirty="0" smtClean="0">
                <a:solidFill>
                  <a:schemeClr val="bg2"/>
                </a:solidFill>
                <a:latin typeface="Calibri" pitchFamily="34" charset="0"/>
              </a:rPr>
              <a:t>Omnicos directe al desirabilitá de un nov lingua franca: on refusa continuar payar custosi traductores. It solmen va esser necessi far uniform grammatica, pronunciation e plu sommun paroles. Li Europan lingues es membres del sam familie. Lor separat existentie es un myth. </a:t>
            </a:r>
          </a:p>
          <a:p>
            <a:endParaRPr lang="la-Latn" i="1" dirty="0" smtClean="0">
              <a:solidFill>
                <a:schemeClr val="bg2"/>
              </a:solidFill>
              <a:latin typeface="Calibri" pitchFamily="34" charset="0"/>
            </a:endParaRPr>
          </a:p>
          <a:p>
            <a:r>
              <a:rPr lang="la-Latn" i="1" dirty="0" smtClean="0">
                <a:solidFill>
                  <a:schemeClr val="bg2"/>
                </a:solidFill>
                <a:latin typeface="Calibri" pitchFamily="34" charset="0"/>
              </a:rPr>
              <a:t>Por scientie, musica, sport etc., li tot Europa usa li sam vocabularium. Li lingues differe solmen in li grammatica, li pronunciation e li plu commun vocabules. Omnicos directe al desirabilitá de un nov lingua franca: on refusa continuar payar custosi traductores.</a:t>
            </a:r>
            <a:r>
              <a:rPr lang="en-GB" i="1" dirty="0" smtClean="0">
                <a:latin typeface="Calibri" pitchFamily="34" charset="0"/>
              </a:rPr>
              <a:t> </a:t>
            </a:r>
            <a:endParaRPr lang="en-GB" dirty="0">
              <a:latin typeface="Calibri" pitchFamily="34" charset="0"/>
            </a:endParaRPr>
          </a:p>
        </p:txBody>
      </p:sp>
      <p:sp>
        <p:nvSpPr>
          <p:cNvPr id="7171" name="Rectangle 3" descr="Text Box: If you can see this file then you can open PowerPoint 97 files from Blackboard"/>
          <p:cNvSpPr>
            <a:spLocks noGrp="1" noChangeArrowheads="1"/>
          </p:cNvSpPr>
          <p:nvPr>
            <p:ph type="body" idx="1"/>
          </p:nvPr>
        </p:nvSpPr>
        <p:spPr>
          <a:xfrm>
            <a:off x="2667000" y="5486400"/>
            <a:ext cx="5943600" cy="1066800"/>
          </a:xfrm>
          <a:solidFill>
            <a:srgbClr val="FFFFCC"/>
          </a:solidFill>
          <a:effectLst>
            <a:outerShdw dist="107763" dir="2700000" algn="ctr" rotWithShape="0">
              <a:schemeClr val="bg2">
                <a:alpha val="50000"/>
              </a:schemeClr>
            </a:outerShdw>
          </a:effectLst>
        </p:spPr>
        <p:txBody>
          <a:bodyPr/>
          <a:lstStyle/>
          <a:p>
            <a:pPr marL="182563" indent="0">
              <a:lnSpc>
                <a:spcPct val="90000"/>
              </a:lnSpc>
              <a:buFontTx/>
              <a:buNone/>
            </a:pPr>
            <a:r>
              <a:rPr lang="en-GB" sz="2400" dirty="0" smtClean="0">
                <a:latin typeface="Calibri" pitchFamily="34" charset="0"/>
              </a:rPr>
              <a:t>If you can see this file then you can open PowerPoint 2007 files from </a:t>
            </a:r>
            <a:r>
              <a:rPr lang="en-GB" sz="2400" dirty="0" smtClean="0">
                <a:latin typeface="Calibri" pitchFamily="34" charset="0"/>
              </a:rPr>
              <a:t>University of Toronto Learning Portal</a:t>
            </a:r>
            <a:r>
              <a:rPr lang="en-US" sz="2400" dirty="0" smtClean="0"/>
              <a:t> </a:t>
            </a:r>
            <a:endParaRPr lang="en-GB" sz="2400" dirty="0"/>
          </a:p>
        </p:txBody>
      </p:sp>
      <p:pic>
        <p:nvPicPr>
          <p:cNvPr id="7176" name="Picture 8"/>
          <p:cNvPicPr>
            <a:picLocks noChangeAspect="1" noChangeArrowheads="1"/>
          </p:cNvPicPr>
          <p:nvPr/>
        </p:nvPicPr>
        <p:blipFill>
          <a:blip r:embed="rId2"/>
          <a:srcRect/>
          <a:stretch>
            <a:fillRect/>
          </a:stretch>
        </p:blipFill>
        <p:spPr bwMode="auto">
          <a:xfrm>
            <a:off x="0" y="2921000"/>
            <a:ext cx="787400" cy="3937000"/>
          </a:xfrm>
          <a:prstGeom prst="rect">
            <a:avLst/>
          </a:prstGeom>
          <a:noFill/>
          <a:ln w="9525">
            <a:noFill/>
            <a:miter lim="800000"/>
            <a:headEnd/>
            <a:tailEnd/>
          </a:ln>
          <a:effectLst/>
        </p:spPr>
      </p:pic>
      <p:pic>
        <p:nvPicPr>
          <p:cNvPr id="8" name="Picture 7"/>
          <p:cNvPicPr>
            <a:picLocks noChangeAspect="1"/>
          </p:cNvPicPr>
          <p:nvPr/>
        </p:nvPicPr>
        <p:blipFill>
          <a:blip r:embed="rId3"/>
          <a:stretch>
            <a:fillRect/>
          </a:stretch>
        </p:blipFill>
        <p:spPr>
          <a:xfrm>
            <a:off x="228600" y="457200"/>
            <a:ext cx="635000" cy="6350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24</TotalTime>
  <Words>172</Words>
  <Application>Microsoft Macintosh PowerPoint</Application>
  <PresentationFormat>On-screen Show (4:3)</PresentationFormat>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PowerPoint 2007 (pptx) Sample File</vt:lpstr>
      <vt:lpstr>Confirmation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2007 Sample</dc:title>
  <dc:creator>Dr Malcolm Murray</dc:creator>
  <cp:lastModifiedBy>Jose Manuel Lopez Lujan</cp:lastModifiedBy>
  <cp:revision>10</cp:revision>
  <cp:lastPrinted>1601-01-01T00:00:00Z</cp:lastPrinted>
  <dcterms:created xsi:type="dcterms:W3CDTF">1601-01-01T00:00:00Z</dcterms:created>
  <dcterms:modified xsi:type="dcterms:W3CDTF">2011-11-18T01:06:49Z</dcterms:modified>
  <cp:category>BrowserTester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