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B30"/>
    <a:srgbClr val="858C92"/>
    <a:srgbClr val="3A3F44"/>
    <a:srgbClr val="E9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419EB-EF9C-4079-B553-91F91AAFA950}" v="17" dt="2024-03-26T06:40:19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nuel Martin Romero" userId="4086b7498fb30a08" providerId="LiveId" clId="{116419EB-EF9C-4079-B553-91F91AAFA950}"/>
    <pc:docChg chg="undo custSel addSld delSld modSld">
      <pc:chgData name="Juan Manuel Martin Romero" userId="4086b7498fb30a08" providerId="LiveId" clId="{116419EB-EF9C-4079-B553-91F91AAFA950}" dt="2024-03-26T06:42:04.661" v="316" actId="2696"/>
      <pc:docMkLst>
        <pc:docMk/>
      </pc:docMkLst>
      <pc:sldChg chg="addSp delSp modSp mod">
        <pc:chgData name="Juan Manuel Martin Romero" userId="4086b7498fb30a08" providerId="LiveId" clId="{116419EB-EF9C-4079-B553-91F91AAFA950}" dt="2024-03-26T06:41:52.599" v="315" actId="14100"/>
        <pc:sldMkLst>
          <pc:docMk/>
          <pc:sldMk cId="1242179698" sldId="256"/>
        </pc:sldMkLst>
        <pc:spChg chg="add mod">
          <ac:chgData name="Juan Manuel Martin Romero" userId="4086b7498fb30a08" providerId="LiveId" clId="{116419EB-EF9C-4079-B553-91F91AAFA950}" dt="2024-03-25T22:20:29.836" v="248" actId="14100"/>
          <ac:spMkLst>
            <pc:docMk/>
            <pc:sldMk cId="1242179698" sldId="256"/>
            <ac:spMk id="2" creationId="{E8C6C6A8-95A6-37D0-564D-60F31C108836}"/>
          </ac:spMkLst>
        </pc:spChg>
        <pc:spChg chg="mod">
          <ac:chgData name="Juan Manuel Martin Romero" userId="4086b7498fb30a08" providerId="LiveId" clId="{116419EB-EF9C-4079-B553-91F91AAFA950}" dt="2024-03-26T06:41:30.494" v="310" actId="1076"/>
          <ac:spMkLst>
            <pc:docMk/>
            <pc:sldMk cId="1242179698" sldId="256"/>
            <ac:spMk id="4" creationId="{0CC63B80-664C-8504-085A-84E7243699F5}"/>
          </ac:spMkLst>
        </pc:spChg>
        <pc:spChg chg="mod">
          <ac:chgData name="Juan Manuel Martin Romero" userId="4086b7498fb30a08" providerId="LiveId" clId="{116419EB-EF9C-4079-B553-91F91AAFA950}" dt="2024-03-26T06:41:33.805" v="311" actId="1076"/>
          <ac:spMkLst>
            <pc:docMk/>
            <pc:sldMk cId="1242179698" sldId="256"/>
            <ac:spMk id="5" creationId="{A563FA61-3832-18EE-5F20-2A46FDB37741}"/>
          </ac:spMkLst>
        </pc:spChg>
        <pc:spChg chg="mod">
          <ac:chgData name="Juan Manuel Martin Romero" userId="4086b7498fb30a08" providerId="LiveId" clId="{116419EB-EF9C-4079-B553-91F91AAFA950}" dt="2024-03-26T06:41:27.559" v="309" actId="1076"/>
          <ac:spMkLst>
            <pc:docMk/>
            <pc:sldMk cId="1242179698" sldId="256"/>
            <ac:spMk id="6" creationId="{0DA67B06-2209-6027-ADDD-B74ED00FAB9A}"/>
          </ac:spMkLst>
        </pc:spChg>
        <pc:spChg chg="add mod">
          <ac:chgData name="Juan Manuel Martin Romero" userId="4086b7498fb30a08" providerId="LiveId" clId="{116419EB-EF9C-4079-B553-91F91AAFA950}" dt="2024-03-26T06:41:36.346" v="312" actId="1076"/>
          <ac:spMkLst>
            <pc:docMk/>
            <pc:sldMk cId="1242179698" sldId="256"/>
            <ac:spMk id="7" creationId="{B50CA011-77F2-08D2-7D68-3830409AC9EF}"/>
          </ac:spMkLst>
        </pc:spChg>
        <pc:spChg chg="add mod">
          <ac:chgData name="Juan Manuel Martin Romero" userId="4086b7498fb30a08" providerId="LiveId" clId="{116419EB-EF9C-4079-B553-91F91AAFA950}" dt="2024-03-25T22:15:46.381" v="245" actId="1076"/>
          <ac:spMkLst>
            <pc:docMk/>
            <pc:sldMk cId="1242179698" sldId="256"/>
            <ac:spMk id="8" creationId="{B2AC1A57-0428-2D31-95D2-31AC71098706}"/>
          </ac:spMkLst>
        </pc:spChg>
        <pc:spChg chg="add mod">
          <ac:chgData name="Juan Manuel Martin Romero" userId="4086b7498fb30a08" providerId="LiveId" clId="{116419EB-EF9C-4079-B553-91F91AAFA950}" dt="2024-03-25T22:23:51.156" v="250" actId="1076"/>
          <ac:spMkLst>
            <pc:docMk/>
            <pc:sldMk cId="1242179698" sldId="256"/>
            <ac:spMk id="12" creationId="{36270459-5D6D-EE4E-4EA1-92CAE23FB042}"/>
          </ac:spMkLst>
        </pc:spChg>
        <pc:spChg chg="add mod">
          <ac:chgData name="Juan Manuel Martin Romero" userId="4086b7498fb30a08" providerId="LiveId" clId="{116419EB-EF9C-4079-B553-91F91AAFA950}" dt="2024-03-25T22:15:38.518" v="244" actId="1076"/>
          <ac:spMkLst>
            <pc:docMk/>
            <pc:sldMk cId="1242179698" sldId="256"/>
            <ac:spMk id="14" creationId="{5420961A-EE9C-358C-AEF2-54F240E7D864}"/>
          </ac:spMkLst>
        </pc:spChg>
        <pc:spChg chg="add mod ord">
          <ac:chgData name="Juan Manuel Martin Romero" userId="4086b7498fb30a08" providerId="LiveId" clId="{116419EB-EF9C-4079-B553-91F91AAFA950}" dt="2024-03-26T06:41:42.897" v="313" actId="1076"/>
          <ac:spMkLst>
            <pc:docMk/>
            <pc:sldMk cId="1242179698" sldId="256"/>
            <ac:spMk id="15" creationId="{2A41ECB1-C95E-8877-1B1C-C040C8B490C4}"/>
          </ac:spMkLst>
        </pc:spChg>
        <pc:spChg chg="add mod">
          <ac:chgData name="Juan Manuel Martin Romero" userId="4086b7498fb30a08" providerId="LiveId" clId="{116419EB-EF9C-4079-B553-91F91AAFA950}" dt="2024-03-25T22:01:38.574" v="182"/>
          <ac:spMkLst>
            <pc:docMk/>
            <pc:sldMk cId="1242179698" sldId="256"/>
            <ac:spMk id="17" creationId="{17244518-18F9-6639-A51E-55364CC2202A}"/>
          </ac:spMkLst>
        </pc:spChg>
        <pc:spChg chg="add mod">
          <ac:chgData name="Juan Manuel Martin Romero" userId="4086b7498fb30a08" providerId="LiveId" clId="{116419EB-EF9C-4079-B553-91F91AAFA950}" dt="2024-03-25T22:13:40.230" v="224" actId="20577"/>
          <ac:spMkLst>
            <pc:docMk/>
            <pc:sldMk cId="1242179698" sldId="256"/>
            <ac:spMk id="19" creationId="{36B77E5F-5A1F-C4AA-9D13-B9A30839EB83}"/>
          </ac:spMkLst>
        </pc:spChg>
        <pc:spChg chg="add mod">
          <ac:chgData name="Juan Manuel Martin Romero" userId="4086b7498fb30a08" providerId="LiveId" clId="{116419EB-EF9C-4079-B553-91F91AAFA950}" dt="2024-03-25T22:14:38.057" v="239"/>
          <ac:spMkLst>
            <pc:docMk/>
            <pc:sldMk cId="1242179698" sldId="256"/>
            <ac:spMk id="22" creationId="{F3AAE7C4-4873-E0E3-0594-D1EB24A67FB6}"/>
          </ac:spMkLst>
        </pc:spChg>
        <pc:spChg chg="add mod">
          <ac:chgData name="Juan Manuel Martin Romero" userId="4086b7498fb30a08" providerId="LiveId" clId="{116419EB-EF9C-4079-B553-91F91AAFA950}" dt="2024-03-25T22:25:52.612" v="297" actId="207"/>
          <ac:spMkLst>
            <pc:docMk/>
            <pc:sldMk cId="1242179698" sldId="256"/>
            <ac:spMk id="23" creationId="{994F4A1C-5415-9428-6754-10A295A3D62C}"/>
          </ac:spMkLst>
        </pc:spChg>
        <pc:spChg chg="add mod">
          <ac:chgData name="Juan Manuel Martin Romero" userId="4086b7498fb30a08" providerId="LiveId" clId="{116419EB-EF9C-4079-B553-91F91AAFA950}" dt="2024-03-25T22:26:33.418" v="301" actId="20577"/>
          <ac:spMkLst>
            <pc:docMk/>
            <pc:sldMk cId="1242179698" sldId="256"/>
            <ac:spMk id="25" creationId="{DBB81B4E-9583-2544-90E0-8771AD579E37}"/>
          </ac:spMkLst>
        </pc:spChg>
        <pc:cxnChg chg="add del">
          <ac:chgData name="Juan Manuel Martin Romero" userId="4086b7498fb30a08" providerId="LiveId" clId="{116419EB-EF9C-4079-B553-91F91AAFA950}" dt="2024-03-25T21:56:43.378" v="129" actId="478"/>
          <ac:cxnSpMkLst>
            <pc:docMk/>
            <pc:sldMk cId="1242179698" sldId="256"/>
            <ac:cxnSpMk id="9" creationId="{2471F25B-1E19-A98D-55B4-B24D7B358ED1}"/>
          </ac:cxnSpMkLst>
        </pc:cxnChg>
        <pc:cxnChg chg="add mod">
          <ac:chgData name="Juan Manuel Martin Romero" userId="4086b7498fb30a08" providerId="LiveId" clId="{116419EB-EF9C-4079-B553-91F91AAFA950}" dt="2024-03-25T22:23:47.723" v="249" actId="1076"/>
          <ac:cxnSpMkLst>
            <pc:docMk/>
            <pc:sldMk cId="1242179698" sldId="256"/>
            <ac:cxnSpMk id="11" creationId="{EC172CFD-5383-1D4F-E25B-73D7716BDF78}"/>
          </ac:cxnSpMkLst>
        </pc:cxnChg>
        <pc:cxnChg chg="add mod">
          <ac:chgData name="Juan Manuel Martin Romero" userId="4086b7498fb30a08" providerId="LiveId" clId="{116419EB-EF9C-4079-B553-91F91AAFA950}" dt="2024-03-25T22:15:35.541" v="243" actId="1076"/>
          <ac:cxnSpMkLst>
            <pc:docMk/>
            <pc:sldMk cId="1242179698" sldId="256"/>
            <ac:cxnSpMk id="13" creationId="{B8B78E2E-DDE8-8700-8163-288A9637C57A}"/>
          </ac:cxnSpMkLst>
        </pc:cxnChg>
        <pc:cxnChg chg="add mod">
          <ac:chgData name="Juan Manuel Martin Romero" userId="4086b7498fb30a08" providerId="LiveId" clId="{116419EB-EF9C-4079-B553-91F91AAFA950}" dt="2024-03-25T22:01:15.772" v="179" actId="1076"/>
          <ac:cxnSpMkLst>
            <pc:docMk/>
            <pc:sldMk cId="1242179698" sldId="256"/>
            <ac:cxnSpMk id="16" creationId="{5D04BB43-AA51-5148-4B39-491460F8B6C9}"/>
          </ac:cxnSpMkLst>
        </pc:cxnChg>
        <pc:cxnChg chg="add mod">
          <ac:chgData name="Juan Manuel Martin Romero" userId="4086b7498fb30a08" providerId="LiveId" clId="{116419EB-EF9C-4079-B553-91F91AAFA950}" dt="2024-03-26T06:41:48.370" v="314" actId="14100"/>
          <ac:cxnSpMkLst>
            <pc:docMk/>
            <pc:sldMk cId="1242179698" sldId="256"/>
            <ac:cxnSpMk id="18" creationId="{F29E0048-DCE1-D987-C5E8-73CD844C108A}"/>
          </ac:cxnSpMkLst>
        </pc:cxnChg>
        <pc:cxnChg chg="add mod">
          <ac:chgData name="Juan Manuel Martin Romero" userId="4086b7498fb30a08" providerId="LiveId" clId="{116419EB-EF9C-4079-B553-91F91AAFA950}" dt="2024-03-26T06:41:52.599" v="315" actId="14100"/>
          <ac:cxnSpMkLst>
            <pc:docMk/>
            <pc:sldMk cId="1242179698" sldId="256"/>
            <ac:cxnSpMk id="21" creationId="{A934D223-8648-7E87-8256-68A66B165EE9}"/>
          </ac:cxnSpMkLst>
        </pc:cxnChg>
        <pc:cxnChg chg="add mod">
          <ac:chgData name="Juan Manuel Martin Romero" userId="4086b7498fb30a08" providerId="LiveId" clId="{116419EB-EF9C-4079-B553-91F91AAFA950}" dt="2024-03-25T22:26:14.473" v="299" actId="1076"/>
          <ac:cxnSpMkLst>
            <pc:docMk/>
            <pc:sldMk cId="1242179698" sldId="256"/>
            <ac:cxnSpMk id="24" creationId="{3579B2C7-6D29-C565-1936-87EE6B3D8040}"/>
          </ac:cxnSpMkLst>
        </pc:cxnChg>
      </pc:sldChg>
      <pc:sldChg chg="addSp delSp modSp new del mod">
        <pc:chgData name="Juan Manuel Martin Romero" userId="4086b7498fb30a08" providerId="LiveId" clId="{116419EB-EF9C-4079-B553-91F91AAFA950}" dt="2024-03-26T06:40:33.670" v="302" actId="47"/>
        <pc:sldMkLst>
          <pc:docMk/>
          <pc:sldMk cId="3763150054" sldId="257"/>
        </pc:sldMkLst>
        <pc:spChg chg="add mod">
          <ac:chgData name="Juan Manuel Martin Romero" userId="4086b7498fb30a08" providerId="LiveId" clId="{116419EB-EF9C-4079-B553-91F91AAFA950}" dt="2024-03-24T19:14:38.946" v="74" actId="20577"/>
          <ac:spMkLst>
            <pc:docMk/>
            <pc:sldMk cId="3763150054" sldId="257"/>
            <ac:spMk id="2" creationId="{4BDE76DC-C211-999B-F760-BB3A60D2AB4E}"/>
          </ac:spMkLst>
        </pc:spChg>
        <pc:spChg chg="add mod">
          <ac:chgData name="Juan Manuel Martin Romero" userId="4086b7498fb30a08" providerId="LiveId" clId="{116419EB-EF9C-4079-B553-91F91AAFA950}" dt="2024-03-24T19:16:23.692" v="91" actId="20577"/>
          <ac:spMkLst>
            <pc:docMk/>
            <pc:sldMk cId="3763150054" sldId="257"/>
            <ac:spMk id="5" creationId="{5D4E9F3C-8D6C-70C2-3B45-A539B1BF3E94}"/>
          </ac:spMkLst>
        </pc:spChg>
        <pc:spChg chg="add del mod">
          <ac:chgData name="Juan Manuel Martin Romero" userId="4086b7498fb30a08" providerId="LiveId" clId="{116419EB-EF9C-4079-B553-91F91AAFA950}" dt="2024-03-24T19:17:18.750" v="97" actId="478"/>
          <ac:spMkLst>
            <pc:docMk/>
            <pc:sldMk cId="3763150054" sldId="257"/>
            <ac:spMk id="8" creationId="{510904BB-8EDF-9657-F2AE-5EFFD6E2F0C8}"/>
          </ac:spMkLst>
        </pc:spChg>
        <pc:picChg chg="add mod">
          <ac:chgData name="Juan Manuel Martin Romero" userId="4086b7498fb30a08" providerId="LiveId" clId="{116419EB-EF9C-4079-B553-91F91AAFA950}" dt="2024-03-24T19:16:08.003" v="79" actId="14100"/>
          <ac:picMkLst>
            <pc:docMk/>
            <pc:sldMk cId="3763150054" sldId="257"/>
            <ac:picMk id="4" creationId="{6008A332-FAE8-647D-E5A3-346736CEBF8E}"/>
          </ac:picMkLst>
        </pc:picChg>
        <pc:picChg chg="add mod">
          <ac:chgData name="Juan Manuel Martin Romero" userId="4086b7498fb30a08" providerId="LiveId" clId="{116419EB-EF9C-4079-B553-91F91AAFA950}" dt="2024-03-24T19:17:26.063" v="100" actId="14100"/>
          <ac:picMkLst>
            <pc:docMk/>
            <pc:sldMk cId="3763150054" sldId="257"/>
            <ac:picMk id="7" creationId="{48B0FC63-72F3-F2A6-AA6A-03417DCDD3D9}"/>
          </ac:picMkLst>
        </pc:picChg>
      </pc:sldChg>
      <pc:sldChg chg="addSp new del mod">
        <pc:chgData name="Juan Manuel Martin Romero" userId="4086b7498fb30a08" providerId="LiveId" clId="{116419EB-EF9C-4079-B553-91F91AAFA950}" dt="2024-03-26T06:40:33.670" v="302" actId="47"/>
        <pc:sldMkLst>
          <pc:docMk/>
          <pc:sldMk cId="1965597344" sldId="258"/>
        </pc:sldMkLst>
        <pc:picChg chg="add">
          <ac:chgData name="Juan Manuel Martin Romero" userId="4086b7498fb30a08" providerId="LiveId" clId="{116419EB-EF9C-4079-B553-91F91AAFA950}" dt="2024-03-24T19:18:18.993" v="102" actId="22"/>
          <ac:picMkLst>
            <pc:docMk/>
            <pc:sldMk cId="1965597344" sldId="258"/>
            <ac:picMk id="3" creationId="{585F636E-16DD-4332-1356-510FFB67E01D}"/>
          </ac:picMkLst>
        </pc:picChg>
      </pc:sldChg>
      <pc:sldChg chg="addSp new del mod">
        <pc:chgData name="Juan Manuel Martin Romero" userId="4086b7498fb30a08" providerId="LiveId" clId="{116419EB-EF9C-4079-B553-91F91AAFA950}" dt="2024-03-26T06:40:33.670" v="302" actId="47"/>
        <pc:sldMkLst>
          <pc:docMk/>
          <pc:sldMk cId="3148076884" sldId="259"/>
        </pc:sldMkLst>
        <pc:picChg chg="add">
          <ac:chgData name="Juan Manuel Martin Romero" userId="4086b7498fb30a08" providerId="LiveId" clId="{116419EB-EF9C-4079-B553-91F91AAFA950}" dt="2024-03-24T19:19:43.561" v="104" actId="22"/>
          <ac:picMkLst>
            <pc:docMk/>
            <pc:sldMk cId="3148076884" sldId="259"/>
            <ac:picMk id="3" creationId="{BDE00692-338B-01A2-4ABB-63D01051D367}"/>
          </ac:picMkLst>
        </pc:picChg>
      </pc:sldChg>
      <pc:sldChg chg="del">
        <pc:chgData name="Juan Manuel Martin Romero" userId="4086b7498fb30a08" providerId="LiveId" clId="{116419EB-EF9C-4079-B553-91F91AAFA950}" dt="2024-03-26T06:42:04.661" v="316" actId="2696"/>
        <pc:sldMkLst>
          <pc:docMk/>
          <pc:sldMk cId="402503456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F6B43-8E4F-40FD-8D5E-54C67B9DAF0C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4FFFC-E288-4D89-B3B1-9A97CDB8BA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97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BF4F2-B01C-9F99-EC64-D4A5DF20A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089E-3808-110B-5DA5-F1417427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5D044-BDCF-7B76-50AA-1841A25A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3A03E-7243-965C-8A3B-150C3FE1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3EC86-4B33-9194-55F2-132E5089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60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4BF39-7AFB-99F2-7CE2-DD1B58C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46F824-DB3D-36E2-1CB9-E2CBA1D0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21144-99A2-8258-CBDA-B497AA22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32A0C-2E25-8BFE-435B-D28B9617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3EA33-32C7-3F70-C817-2C8290E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80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46749E-7E88-FD75-818E-8BFFD28F6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C45B9E-1A6D-D473-5F5D-2014BB99E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32507-6097-2CBA-F47A-B1D947BA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42A97-D55C-9ED3-943E-1EB9129B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0AE7A8-504E-894D-BB75-20B60775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D1BAE-3570-555B-63A8-9230BDCA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E07CB-4B42-2321-AEBF-9570141E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766ED-30ED-96AF-1335-E1652ADC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578AD-5362-384F-E994-0D29DE6D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9969D-C140-A796-E6A5-6F0BF0C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8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4E430-5617-4BAB-04A8-29AFC0B4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EF7E58-47E4-3D17-985D-08B603FCE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4A942E-ECC6-7E0C-CE07-23256CDF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4E0BC-D55F-BD25-EA50-356CF47E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A6FDE-CD8C-82FD-D081-35523CD1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0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82B08-C4F2-64D9-DFCD-B3C43F85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FB806-06E8-24A8-BE0E-4C4BA1CBE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0D08E4-FFAA-9957-02D7-6C9789B4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F8A7F3-A808-E912-485B-FA6E81E5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F1355B-35B9-BD3E-72C0-924B9977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340B80-CFFE-8051-A69D-22F3EE31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10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64347-0570-FB1A-1B7F-08282040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839F7A-A2EF-3C7F-6164-FD224F72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724EC9-9637-0E80-4E7F-07580C44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949F60-B5B4-4EC5-1E7E-83D03380D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F22286-6AD1-38AF-7A49-D78D99959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4C053C-D610-81A5-026A-42572CEE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63F0A4-A127-AC56-0D1C-44B2A97C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1E369F-DB64-BE75-F1D8-6E4D269E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8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2933D-F44D-65B6-FC67-80E7A8C7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A6C505-33C7-8B66-7BBD-C74E1D0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7F51A7-DD29-B645-967D-146C4D97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8B3E1B-BB1B-9656-8446-A7602A4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87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8E35DE-D4EB-069A-3E68-BD0644B0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90F82C-3916-3A94-7858-13ABC1BB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C86BD5-899E-292E-CA24-8B1A50C3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20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3A067-1B0F-1E37-6947-ABF8EE4C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40821-C543-1D89-D2EB-E0772B8C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F63068-4249-05D7-E3ED-138817012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EFC51B-247B-CC5D-F28A-5A3C1CD2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559A0-CCCF-3FAE-54A2-D9E5EB41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064A8E-E0AA-8FB6-3E28-FA9A07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75272-FF7C-FF51-2361-30B614BD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2A94E1-FFB0-1928-AC87-3A3D5CD7B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8BF2D-3556-04D5-C3E6-7040DB5C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D711A5-9D6A-8CB4-FAE0-439CD2E5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D25989-1783-E177-6A4A-E04E10F7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21B1B6-55BB-AB8E-B12A-DAE6D789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77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91672A-03F8-B4A8-ED54-F4993A0C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7BFCEA-3518-0B56-1F6A-9E1D5424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D3993-AE74-8C37-EAB1-ED7FA92F1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3BEBA-C70B-47AE-A837-578EE0651D4F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71BB99-B0C4-2BEE-C9FB-4D2857C6A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110CB-26FC-234B-25BA-E4BF4AB36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D14B7-E4A6-4187-8744-C5C8FAFE52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6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arpetadelmaestro.com/2017/12/listado-de-contrasenas-tareas-para.htm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svgsilh.com/es/image/129484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2A41ECB1-C95E-8877-1B1C-C040C8B490C4}"/>
              </a:ext>
            </a:extLst>
          </p:cNvPr>
          <p:cNvSpPr/>
          <p:nvPr/>
        </p:nvSpPr>
        <p:spPr>
          <a:xfrm>
            <a:off x="817123" y="1613993"/>
            <a:ext cx="9468256" cy="4796215"/>
          </a:xfrm>
          <a:prstGeom prst="rect">
            <a:avLst/>
          </a:prstGeom>
          <a:solidFill>
            <a:srgbClr val="272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C63B80-664C-8504-085A-84E7243699F5}"/>
              </a:ext>
            </a:extLst>
          </p:cNvPr>
          <p:cNvSpPr/>
          <p:nvPr/>
        </p:nvSpPr>
        <p:spPr>
          <a:xfrm>
            <a:off x="5886163" y="4146121"/>
            <a:ext cx="3005847" cy="1750979"/>
          </a:xfrm>
          <a:prstGeom prst="rect">
            <a:avLst/>
          </a:prstGeom>
          <a:solidFill>
            <a:srgbClr val="858C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Sincronizar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63FA61-3832-18EE-5F20-2A46FDB37741}"/>
              </a:ext>
            </a:extLst>
          </p:cNvPr>
          <p:cNvSpPr/>
          <p:nvPr/>
        </p:nvSpPr>
        <p:spPr>
          <a:xfrm>
            <a:off x="5908311" y="2167247"/>
            <a:ext cx="3005847" cy="1750979"/>
          </a:xfrm>
          <a:prstGeom prst="rect">
            <a:avLst/>
          </a:prstGeom>
          <a:solidFill>
            <a:srgbClr val="858C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Nueva ficha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A67B06-2209-6027-ADDD-B74ED00FAB9A}"/>
              </a:ext>
            </a:extLst>
          </p:cNvPr>
          <p:cNvSpPr/>
          <p:nvPr/>
        </p:nvSpPr>
        <p:spPr>
          <a:xfrm>
            <a:off x="2131808" y="4146121"/>
            <a:ext cx="3005847" cy="1750979"/>
          </a:xfrm>
          <a:prstGeom prst="rect">
            <a:avLst/>
          </a:prstGeom>
          <a:solidFill>
            <a:srgbClr val="858C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Cerrar sesión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50CA011-77F2-08D2-7D68-3830409AC9EF}"/>
              </a:ext>
            </a:extLst>
          </p:cNvPr>
          <p:cNvSpPr/>
          <p:nvPr/>
        </p:nvSpPr>
        <p:spPr>
          <a:xfrm>
            <a:off x="2103148" y="2160094"/>
            <a:ext cx="3005847" cy="1750979"/>
          </a:xfrm>
          <a:prstGeom prst="rect">
            <a:avLst/>
          </a:prstGeom>
          <a:solidFill>
            <a:srgbClr val="858C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Fichas activas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AC1A57-0428-2D31-95D2-31AC71098706}"/>
              </a:ext>
            </a:extLst>
          </p:cNvPr>
          <p:cNvSpPr txBox="1"/>
          <p:nvPr/>
        </p:nvSpPr>
        <p:spPr>
          <a:xfrm>
            <a:off x="4022963" y="95651"/>
            <a:ext cx="37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Menú principal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C6C6A8-95A6-37D0-564D-60F31C108836}"/>
              </a:ext>
            </a:extLst>
          </p:cNvPr>
          <p:cNvSpPr txBox="1"/>
          <p:nvPr/>
        </p:nvSpPr>
        <p:spPr>
          <a:xfrm>
            <a:off x="804675" y="854450"/>
            <a:ext cx="9480704" cy="923330"/>
          </a:xfrm>
          <a:prstGeom prst="rect">
            <a:avLst/>
          </a:prstGeom>
          <a:solidFill>
            <a:srgbClr val="E9ECEF"/>
          </a:solidFill>
          <a:effectLst/>
        </p:spPr>
        <p:txBody>
          <a:bodyPr wrap="square" rtlCol="0">
            <a:spAutoFit/>
          </a:bodyPr>
          <a:lstStyle/>
          <a:p>
            <a:endParaRPr lang="es-ES" b="1" dirty="0">
              <a:solidFill>
                <a:srgbClr val="3A3F4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b="1" dirty="0">
                <a:solidFill>
                  <a:srgbClr val="3A3F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MICA</a:t>
            </a:r>
            <a:r>
              <a:rPr lang="es-ES" dirty="0">
                <a:solidFill>
                  <a:srgbClr val="3A3F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peluqueros</a:t>
            </a:r>
          </a:p>
          <a:p>
            <a:endParaRPr lang="es-ES" dirty="0">
              <a:solidFill>
                <a:srgbClr val="3A3F4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C172CFD-5383-1D4F-E25B-73D7716BDF78}"/>
              </a:ext>
            </a:extLst>
          </p:cNvPr>
          <p:cNvCxnSpPr/>
          <p:nvPr/>
        </p:nvCxnSpPr>
        <p:spPr>
          <a:xfrm flipH="1">
            <a:off x="5919856" y="533376"/>
            <a:ext cx="788829" cy="71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270459-5D6D-EE4E-4EA1-92CAE23FB042}"/>
              </a:ext>
            </a:extLst>
          </p:cNvPr>
          <p:cNvSpPr txBox="1"/>
          <p:nvPr/>
        </p:nvSpPr>
        <p:spPr>
          <a:xfrm>
            <a:off x="6636774" y="288047"/>
            <a:ext cx="221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#e9ecef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8B78E2E-DDE8-8700-8163-288A9637C57A}"/>
              </a:ext>
            </a:extLst>
          </p:cNvPr>
          <p:cNvCxnSpPr/>
          <p:nvPr/>
        </p:nvCxnSpPr>
        <p:spPr>
          <a:xfrm flipH="1">
            <a:off x="1337188" y="320625"/>
            <a:ext cx="788829" cy="71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20961A-EE9C-358C-AEF2-54F240E7D864}"/>
              </a:ext>
            </a:extLst>
          </p:cNvPr>
          <p:cNvSpPr txBox="1"/>
          <p:nvPr/>
        </p:nvSpPr>
        <p:spPr>
          <a:xfrm>
            <a:off x="2126017" y="125872"/>
            <a:ext cx="221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#3A3F44</a:t>
            </a:r>
          </a:p>
          <a:p>
            <a:r>
              <a:rPr lang="es-ES" sz="1200" dirty="0"/>
              <a:t>Texto: Segoe UI 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D04BB43-AA51-5148-4B39-491460F8B6C9}"/>
              </a:ext>
            </a:extLst>
          </p:cNvPr>
          <p:cNvCxnSpPr/>
          <p:nvPr/>
        </p:nvCxnSpPr>
        <p:spPr>
          <a:xfrm flipH="1">
            <a:off x="10043364" y="4012101"/>
            <a:ext cx="788829" cy="71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7244518-18F9-6639-A51E-55364CC2202A}"/>
              </a:ext>
            </a:extLst>
          </p:cNvPr>
          <p:cNvSpPr txBox="1"/>
          <p:nvPr/>
        </p:nvSpPr>
        <p:spPr>
          <a:xfrm>
            <a:off x="10437778" y="3429000"/>
            <a:ext cx="148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#272B30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29E0048-DCE1-D987-C5E8-73CD844C108A}"/>
              </a:ext>
            </a:extLst>
          </p:cNvPr>
          <p:cNvCxnSpPr>
            <a:cxnSpLocks/>
          </p:cNvCxnSpPr>
          <p:nvPr/>
        </p:nvCxnSpPr>
        <p:spPr>
          <a:xfrm flipH="1">
            <a:off x="7742903" y="1777780"/>
            <a:ext cx="2936890" cy="1311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6B77E5F-5A1F-C4AA-9D13-B9A30839EB83}"/>
              </a:ext>
            </a:extLst>
          </p:cNvPr>
          <p:cNvSpPr txBox="1"/>
          <p:nvPr/>
        </p:nvSpPr>
        <p:spPr>
          <a:xfrm>
            <a:off x="10427998" y="1257236"/>
            <a:ext cx="149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#fff</a:t>
            </a:r>
          </a:p>
          <a:p>
            <a:r>
              <a:rPr lang="es-ES" sz="1200" dirty="0"/>
              <a:t>Texto: Segoe UI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934D223-8648-7E87-8256-68A66B165EE9}"/>
              </a:ext>
            </a:extLst>
          </p:cNvPr>
          <p:cNvCxnSpPr>
            <a:cxnSpLocks/>
          </p:cNvCxnSpPr>
          <p:nvPr/>
        </p:nvCxnSpPr>
        <p:spPr>
          <a:xfrm flipH="1">
            <a:off x="8521430" y="2407379"/>
            <a:ext cx="2112719" cy="785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3AAE7C4-4873-E0E3-0594-D1EB24A67FB6}"/>
              </a:ext>
            </a:extLst>
          </p:cNvPr>
          <p:cNvSpPr txBox="1"/>
          <p:nvPr/>
        </p:nvSpPr>
        <p:spPr>
          <a:xfrm>
            <a:off x="10504487" y="2130380"/>
            <a:ext cx="1318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#858C92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94F4A1C-5415-9428-6754-10A295A3D62C}"/>
              </a:ext>
            </a:extLst>
          </p:cNvPr>
          <p:cNvSpPr txBox="1"/>
          <p:nvPr/>
        </p:nvSpPr>
        <p:spPr>
          <a:xfrm>
            <a:off x="7504654" y="1071090"/>
            <a:ext cx="321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272B3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Hola Juanma@ludiverso.com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579B2C7-6D29-C565-1936-87EE6B3D8040}"/>
              </a:ext>
            </a:extLst>
          </p:cNvPr>
          <p:cNvCxnSpPr/>
          <p:nvPr/>
        </p:nvCxnSpPr>
        <p:spPr>
          <a:xfrm flipH="1">
            <a:off x="8664627" y="327394"/>
            <a:ext cx="788829" cy="71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BB81B4E-9583-2544-90E0-8771AD579E37}"/>
              </a:ext>
            </a:extLst>
          </p:cNvPr>
          <p:cNvSpPr txBox="1"/>
          <p:nvPr/>
        </p:nvSpPr>
        <p:spPr>
          <a:xfrm>
            <a:off x="9453456" y="132641"/>
            <a:ext cx="221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Color #272B30</a:t>
            </a:r>
          </a:p>
          <a:p>
            <a:r>
              <a:rPr lang="es-ES" sz="1200" dirty="0"/>
              <a:t>Texto: Segoe UI </a:t>
            </a:r>
          </a:p>
        </p:txBody>
      </p:sp>
    </p:spTree>
    <p:extLst>
      <p:ext uri="{BB962C8B-B14F-4D97-AF65-F5344CB8AC3E}">
        <p14:creationId xmlns:p14="http://schemas.microsoft.com/office/powerpoint/2010/main" val="12421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DE76DC-C211-999B-F760-BB3A60D2AB4E}"/>
              </a:ext>
            </a:extLst>
          </p:cNvPr>
          <p:cNvSpPr txBox="1"/>
          <p:nvPr/>
        </p:nvSpPr>
        <p:spPr>
          <a:xfrm>
            <a:off x="4206935" y="328499"/>
            <a:ext cx="37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cap="all" dirty="0"/>
              <a:t>Listado de fichas activas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008A332-FAE8-647D-E5A3-346736CEB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99671" y="1308178"/>
            <a:ext cx="886574" cy="9440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4E9F3C-8D6C-70C2-3B45-A539B1BF3E94}"/>
              </a:ext>
            </a:extLst>
          </p:cNvPr>
          <p:cNvSpPr txBox="1"/>
          <p:nvPr/>
        </p:nvSpPr>
        <p:spPr>
          <a:xfrm>
            <a:off x="5586245" y="1531908"/>
            <a:ext cx="189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2024-03-20</a:t>
            </a:r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48B0FC63-72F3-F2A6-AA6A-03417DCDD3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2340" b="-1939"/>
          <a:stretch/>
        </p:blipFill>
        <p:spPr>
          <a:xfrm>
            <a:off x="3150745" y="2874934"/>
            <a:ext cx="5906169" cy="33108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E9FA10A-7A6B-541A-CE18-A6D3FAFF1FE5}"/>
              </a:ext>
            </a:extLst>
          </p:cNvPr>
          <p:cNvSpPr txBox="1"/>
          <p:nvPr/>
        </p:nvSpPr>
        <p:spPr>
          <a:xfrm>
            <a:off x="8618706" y="1050587"/>
            <a:ext cx="3112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* Muestra las fichas metidas sin conexión que están pendientes de sincronizar con la web</a:t>
            </a:r>
          </a:p>
        </p:txBody>
      </p:sp>
    </p:spTree>
    <p:extLst>
      <p:ext uri="{BB962C8B-B14F-4D97-AF65-F5344CB8AC3E}">
        <p14:creationId xmlns:p14="http://schemas.microsoft.com/office/powerpoint/2010/main" val="405948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E00692-338B-01A2-4ABB-63D01051D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96" b="25261"/>
          <a:stretch/>
        </p:blipFill>
        <p:spPr>
          <a:xfrm>
            <a:off x="738335" y="1823449"/>
            <a:ext cx="5391246" cy="2700995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4382949" y="521258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cap="all" dirty="0"/>
              <a:t>Agregar o buscar cliente</a:t>
            </a:r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585F636E-16DD-4332-1356-510FFB67E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136" b="53818"/>
          <a:stretch/>
        </p:blipFill>
        <p:spPr>
          <a:xfrm>
            <a:off x="7661555" y="1823449"/>
            <a:ext cx="3385951" cy="2700995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7661555" y="1454116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 existente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38335" y="1454117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Alta de cliente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5270737" y="5331126"/>
            <a:ext cx="2009955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Continuar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C7188B-5596-1D48-E9D0-EBD8301C3DDC}"/>
              </a:ext>
            </a:extLst>
          </p:cNvPr>
          <p:cNvSpPr txBox="1"/>
          <p:nvPr/>
        </p:nvSpPr>
        <p:spPr>
          <a:xfrm>
            <a:off x="8608934" y="69120"/>
            <a:ext cx="3112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Al seleccionar “Nueva Ficha” en el menú principal, la aplicación solicitará seleccionar o crear el cliente de la ficha.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Por defecto, aparecerá el cliente por defecto en la lista</a:t>
            </a:r>
          </a:p>
        </p:txBody>
      </p:sp>
    </p:spTree>
    <p:extLst>
      <p:ext uri="{BB962C8B-B14F-4D97-AF65-F5344CB8AC3E}">
        <p14:creationId xmlns:p14="http://schemas.microsoft.com/office/powerpoint/2010/main" val="353504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">
            <a:extLst>
              <a:ext uri="{FF2B5EF4-FFF2-40B4-BE49-F238E27FC236}">
                <a16:creationId xmlns:a16="http://schemas.microsoft.com/office/drawing/2014/main" id="{585F636E-16DD-4332-1356-510FFB67E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59"/>
          <a:stretch/>
        </p:blipFill>
        <p:spPr>
          <a:xfrm>
            <a:off x="673900" y="3383524"/>
            <a:ext cx="10844200" cy="2305898"/>
          </a:xfrm>
          <a:prstGeom prst="rect">
            <a:avLst/>
          </a:prstGeom>
        </p:spPr>
      </p:pic>
      <p:pic>
        <p:nvPicPr>
          <p:cNvPr id="5" name="Imagen 2">
            <a:extLst>
              <a:ext uri="{FF2B5EF4-FFF2-40B4-BE49-F238E27FC236}">
                <a16:creationId xmlns:a16="http://schemas.microsoft.com/office/drawing/2014/main" id="{585F636E-16DD-4332-1356-510FFB67E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1" r="1525" b="56418"/>
          <a:stretch/>
        </p:blipFill>
        <p:spPr>
          <a:xfrm>
            <a:off x="3104109" y="1809749"/>
            <a:ext cx="6117131" cy="1417375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4349368" y="854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cap="all" dirty="0"/>
              <a:t>Listado de Nuevas Fichas</a:t>
            </a:r>
          </a:p>
        </p:txBody>
      </p:sp>
    </p:spTree>
    <p:extLst>
      <p:ext uri="{BB962C8B-B14F-4D97-AF65-F5344CB8AC3E}">
        <p14:creationId xmlns:p14="http://schemas.microsoft.com/office/powerpoint/2010/main" val="354113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911F81E9-D86F-5DCD-5CF4-36EA51A90C21}"/>
              </a:ext>
            </a:extLst>
          </p:cNvPr>
          <p:cNvSpPr/>
          <p:nvPr/>
        </p:nvSpPr>
        <p:spPr>
          <a:xfrm>
            <a:off x="4349368" y="854901"/>
            <a:ext cx="15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cap="all" dirty="0"/>
              <a:t>Nueva Línea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AFF44E-01F2-EEE7-F6BD-CA6311EA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88" y="1633302"/>
            <a:ext cx="684657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9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7">
            <a:extLst>
              <a:ext uri="{FF2B5EF4-FFF2-40B4-BE49-F238E27FC236}">
                <a16:creationId xmlns:a16="http://schemas.microsoft.com/office/drawing/2014/main" id="{B2AC1A57-0428-2D31-95D2-31AC71098706}"/>
              </a:ext>
            </a:extLst>
          </p:cNvPr>
          <p:cNvSpPr txBox="1"/>
          <p:nvPr/>
        </p:nvSpPr>
        <p:spPr>
          <a:xfrm>
            <a:off x="5164443" y="823699"/>
            <a:ext cx="175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cap="all" dirty="0"/>
              <a:t>Sincronizar</a:t>
            </a:r>
          </a:p>
        </p:txBody>
      </p:sp>
      <p:pic>
        <p:nvPicPr>
          <p:cNvPr id="1027" name="Picture 3" descr="C:\Users\al3ja\AppData\Local\Microsoft\Windows\INetCache\IE\4L6CROQ6\synchronize-150123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18" y="1961467"/>
            <a:ext cx="1478308" cy="142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3ja\Downloads\loading-ba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85" y="3548339"/>
            <a:ext cx="4586374" cy="177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56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Martin Romero</dc:creator>
  <cp:lastModifiedBy>Juan Manuel Martin Romero</cp:lastModifiedBy>
  <cp:revision>3</cp:revision>
  <dcterms:created xsi:type="dcterms:W3CDTF">2024-03-24T19:10:30Z</dcterms:created>
  <dcterms:modified xsi:type="dcterms:W3CDTF">2024-05-14T20:03:13Z</dcterms:modified>
</cp:coreProperties>
</file>