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C0DB0-F823-4032-5361-3B4D263DE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B1C0D-5C8F-07A1-1438-79B26288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DAF08-1FB0-1DB0-9338-D8648F9F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2F4073-7705-0888-E1D9-D348388F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F2244-6B7B-4160-0849-17C683A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83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B79D1-7021-F879-3441-F3E4E195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E3450F-47C4-E23A-0939-0D492CC66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BC693-8052-0720-3DED-0C54B7B8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D3E39-9AE2-188B-9CBD-A271AFCB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DB4C3-9628-1AA0-8BA6-CFA34366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9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013477-023F-2705-B298-7111ADAF2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E8243C-0313-28A9-FEEB-93C9E17A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6EC59-1564-DC09-35EA-4A4DA2D8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B5CF7-9F4C-9564-DDDA-9FCE6D73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C7C0A-C4E3-CF9F-2D0A-90EA0B5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69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E648F-A3F9-807E-6B57-E33CA9C5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1172C-F46D-0B52-2AFD-95FB7C0B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6940C-BC85-610C-43AC-177E99CC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5AD40-39EA-BA3B-45A3-4BA6738E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5C37AE-634A-99E2-7E24-E85900E5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64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9CEFB-6463-80B4-2474-92FCA4B5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E4F936-604B-157D-5A2D-DA7764F7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3B2E5-99FE-3E5E-E11B-1B66AB83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5751E-EBD4-4BD4-A42A-58C78EFD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74477-2047-B718-9E06-4F89C809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1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C3129-A238-8843-A4B7-1308B7EF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14819-189F-CC21-B30E-CAEC23D2C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849E5A-9904-F514-929A-1AEF881F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B52C0F-5A3B-DD4B-8E9B-FAB0173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045131-3AF8-975A-9CA3-B05102A1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9A7A10-AA5E-7969-ADA8-F974A718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46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36939-6540-9DEB-0FBD-E22A326C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59418-5B5F-33D3-E942-5EA1705C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E22B9C-FE6B-5CB7-0DF6-62706652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F550F8-0B82-1BD8-C788-9D4C23018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B8DF2C-A08A-074E-93D7-90B994BD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0F59BE-E8CC-AD2E-EB65-8E3E0BF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65016-A610-BC31-610B-0F357BC4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F5DE9B-75F7-C60F-5EDD-32D8F00D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9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21EB4-9435-7CEE-5242-545CCFE2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88AB49-4A1E-9D38-EA92-0479C110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A7DB66-340C-5874-9401-2428A270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518030-93D9-60AE-0B51-17E3CE63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AA4B4F-9462-FEE6-90C8-AB30A344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BD29B9-1252-CE41-B004-EFBE886A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0C52C7-5564-1E48-AAFB-58CFF924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8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DCB3-77B9-E70A-BA5A-216CEBA4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74EE1-74F1-195B-522F-73FF69AA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77078A-D506-0FB7-EC35-A66830A39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0A93C-90A0-F3F0-9963-EE092B1F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44CC3A-7A02-F2C2-079D-45E02A0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1B376E-56AA-642F-75D9-C4DEFC05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57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3D54-87A2-CA1A-69FB-8D2DA371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63D1E1-7F44-2A29-99DB-8364F5835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202B6-7458-481E-8FBE-8AE4EE0D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A2EAB-3AB3-7088-01B6-CC0B10FC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0776D-34C6-C6C6-BD5C-E8D192F8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623F67-A76B-FF86-A064-C05F369D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2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BA4799-BA29-CB80-D585-18F64E5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E01619-66DB-1F65-1E92-24787BD7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5C920-A15A-9D96-5DA6-369D0026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6D639-E353-4D18-89AE-D9445AA1B602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3D9E0-AAEC-0A6D-FD28-5C22CDC9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20311-3B64-5D34-6712-31CED8EF5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DBC28-5644-4A04-9462-C77F151233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56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pixabay.com/es/equipo-base-de-datos-red-servidor-156948/" TargetMode="External"/><Relationship Id="rId7" Type="http://schemas.openxmlformats.org/officeDocument/2006/relationships/hyperlink" Target="https://www.pexels.com/photo/apple-applications-apps-cell-phone-607812/" TargetMode="External"/><Relationship Id="rId12" Type="http://schemas.openxmlformats.org/officeDocument/2006/relationships/hyperlink" Target="https://devopedia.org/sqli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6.svg"/><Relationship Id="rId5" Type="http://schemas.openxmlformats.org/officeDocument/2006/relationships/hyperlink" Target="https://freepngimg.com/png/25305-world-wide-web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mulder21c.github.io/2021/02/06/implementing-authentication-with-json-ser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2280448-C86E-85B0-5733-2BF7B3F5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86505" y="1209368"/>
            <a:ext cx="1016257" cy="1250778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D14EDB09-453C-8166-F190-CAAE09E7B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87075" y="844001"/>
            <a:ext cx="2065943" cy="171950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D593D01-920A-EA80-8E73-26916FCC356C}"/>
              </a:ext>
            </a:extLst>
          </p:cNvPr>
          <p:cNvCxnSpPr>
            <a:cxnSpLocks/>
          </p:cNvCxnSpPr>
          <p:nvPr/>
        </p:nvCxnSpPr>
        <p:spPr>
          <a:xfrm>
            <a:off x="4435813" y="1634247"/>
            <a:ext cx="1186774" cy="710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DC1660F-FC0E-8731-0C9C-3DEB1197A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595240" y="3976531"/>
            <a:ext cx="1681146" cy="1120764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C3A449F-07DE-E3C6-6D37-34EBFF880C6C}"/>
              </a:ext>
            </a:extLst>
          </p:cNvPr>
          <p:cNvCxnSpPr>
            <a:cxnSpLocks/>
          </p:cNvCxnSpPr>
          <p:nvPr/>
        </p:nvCxnSpPr>
        <p:spPr>
          <a:xfrm flipV="1">
            <a:off x="5398851" y="3201491"/>
            <a:ext cx="588523" cy="555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8754866D-9FF8-564F-948B-724D0A801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62829" y="2137524"/>
            <a:ext cx="1768519" cy="994306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06C23F2-F3BE-C291-DED8-BB5A470C98F1}"/>
              </a:ext>
            </a:extLst>
          </p:cNvPr>
          <p:cNvCxnSpPr/>
          <p:nvPr/>
        </p:nvCxnSpPr>
        <p:spPr>
          <a:xfrm flipV="1">
            <a:off x="7811311" y="1989306"/>
            <a:ext cx="768485" cy="267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áfico 24">
            <a:extLst>
              <a:ext uri="{FF2B5EF4-FFF2-40B4-BE49-F238E27FC236}">
                <a16:creationId xmlns:a16="http://schemas.microsoft.com/office/drawing/2014/main" id="{BF05F415-0BD3-3869-5910-41C6D78F4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134554" y="4844379"/>
            <a:ext cx="1449574" cy="686840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36F65E7-A812-9D4A-42C8-E74C4F8BC5A9}"/>
              </a:ext>
            </a:extLst>
          </p:cNvPr>
          <p:cNvCxnSpPr/>
          <p:nvPr/>
        </p:nvCxnSpPr>
        <p:spPr>
          <a:xfrm>
            <a:off x="5466945" y="4536913"/>
            <a:ext cx="520429" cy="229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95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Martin Romero</dc:creator>
  <cp:lastModifiedBy>Juan Manuel Martin Romero</cp:lastModifiedBy>
  <cp:revision>1</cp:revision>
  <dcterms:created xsi:type="dcterms:W3CDTF">2024-03-22T17:32:04Z</dcterms:created>
  <dcterms:modified xsi:type="dcterms:W3CDTF">2024-03-22T17:49:10Z</dcterms:modified>
</cp:coreProperties>
</file>