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3C86-7674-6947-DC20-ADF39F052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22596C-11F6-9EA6-A8C6-2B1F82398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1B789-8942-1B8A-D35A-F18D6E2F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5DFF-1142-41BB-AC15-19A12E7A02C5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2F0B7D-883F-B7A5-BDEF-15E2ED0B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242960-1CEC-8A42-5AF4-872EEEAB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65B-68B4-40FF-BC52-8C3DF2E99B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999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2952B-A569-6AB5-0C8A-403C59A8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C5AE3C-04B6-E9A6-D669-29F26CCF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7DBD11-BC90-0A81-E3EA-B470409F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5DFF-1142-41BB-AC15-19A12E7A02C5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6A9C8-A3F2-9C48-DD0F-C2F9BB0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6BE78-3A98-B64F-9263-16CF3D18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65B-68B4-40FF-BC52-8C3DF2E99B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15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84B50C-FBF0-B2E1-6BC0-067B5ABB0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36CBD1-8965-3695-8AB9-3DF7F6F4F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62FD6-E111-CE87-ABC9-478CCA88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5DFF-1142-41BB-AC15-19A12E7A02C5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99CBC4-41F6-FD12-128E-870FC5F4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6B3196-EB65-60C3-5790-3A0D31D1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65B-68B4-40FF-BC52-8C3DF2E99B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053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DF0C5-6764-D69F-69AA-377BE598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86908-B891-3BBB-4EE5-2C199706E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76190-25CF-0AD6-C763-8AC84E2C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5DFF-1142-41BB-AC15-19A12E7A02C5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92F13-7513-E7A0-83FC-31EF3FAE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5C8C8-BC46-D8B0-0A57-A8BD2030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65B-68B4-40FF-BC52-8C3DF2E99B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82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C4252-1D27-B917-260C-F5A5358F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618BD-F856-FA57-A914-A926E9760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A3BC38-3BF4-0012-3822-7995B223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5DFF-1142-41BB-AC15-19A12E7A02C5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45715-DFE9-8A9E-97A7-BB6A6FDE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998661-2322-689A-4727-CFDAAA16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65B-68B4-40FF-BC52-8C3DF2E99B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29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90251-3212-FA21-7E43-28C66123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EDF291-0A89-A62A-1994-ED5ABA360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1B2329-D1AA-4EFC-A1FC-4DCDF61AC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CBF08A-404F-9447-F336-472740BB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5DFF-1142-41BB-AC15-19A12E7A02C5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3DD66D-85CA-E85D-8D2E-220F2196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07834E-9A04-1C20-8410-F9EB903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65B-68B4-40FF-BC52-8C3DF2E99B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30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64434-22E5-8AA0-9403-83DE1727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2F2992-47DB-E4CC-985D-9E1BE4560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1A12BB-D83C-329A-7F71-634D8CC20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B1E5E8-0434-82D1-CA4F-F3DAF80B3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19C422-AB40-1A18-EDA1-14A809464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408E94-1B20-0858-C581-521C3F5A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5DFF-1142-41BB-AC15-19A12E7A02C5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65789F-FDCF-1D54-C3C3-8AF54686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F48793-B56F-4255-3671-B9A7DAF9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65B-68B4-40FF-BC52-8C3DF2E99B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49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26C27-2850-5A12-856A-58479803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C7EBE6-AC32-9394-571D-DF1C2952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5DFF-1142-41BB-AC15-19A12E7A02C5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433360-0ADA-27FE-CDB2-EC51F2B0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8A0FF2-CAF0-BB1E-AF17-D3943013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65B-68B4-40FF-BC52-8C3DF2E99B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75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6998D2-A30C-B592-77EE-198A39BB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5DFF-1142-41BB-AC15-19A12E7A02C5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7D95F8-8429-033D-2284-E95C8DA3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128459-7F16-73DF-11E2-13228243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65B-68B4-40FF-BC52-8C3DF2E99B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47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E3361-44CB-DEE2-0C0A-3E669D6C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19D45B-EA94-FD13-AD0F-F7F7E426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62BE83-5972-996E-E52E-7D8B2CA06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C64C60-ACF8-5270-85D2-C2292C5E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5DFF-1142-41BB-AC15-19A12E7A02C5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EC6F24-A6F9-AC17-B302-DFD3A0C9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5376F4-BE68-72F0-9504-C882DB79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65B-68B4-40FF-BC52-8C3DF2E99B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17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6B9BC-E825-B94D-AD2D-FCD1AE9A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1F4233-6E2E-7E9F-8BB1-7E430C66F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DF29F6-CA52-FE69-B40C-283DFFAC4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59FA41-F774-A6B7-8179-33ABDB2E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5DFF-1142-41BB-AC15-19A12E7A02C5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6EBAF6-4FCA-F82C-5AA0-FFE1D41F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232EF7-31BA-9FA5-9BED-B4AAB7FF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E65B-68B4-40FF-BC52-8C3DF2E99B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76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B19C9A-9A0A-3FA6-BEAE-55C9E987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FB9F4-B62F-83ED-B4FB-0060F1CC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CAB3B-76FA-CE0F-8355-D9F56B2D7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9F5DFF-1142-41BB-AC15-19A12E7A02C5}" type="datetimeFigureOut">
              <a:rPr lang="es-ES" smtClean="0"/>
              <a:t>05/06/2024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2CF744-6BD6-61D0-8CDF-F0EFD33D5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0360DE-1BE5-8F8B-2FB5-52D5AA326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45E65B-68B4-40FF-BC52-8C3DF2E99B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10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est.ludiverso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2C331B7-C435-ED84-6BB3-683D4229C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480" y="157798"/>
            <a:ext cx="9144000" cy="3489642"/>
          </a:xfrm>
        </p:spPr>
        <p:txBody>
          <a:bodyPr>
            <a:normAutofit/>
          </a:bodyPr>
          <a:lstStyle/>
          <a:p>
            <a:r>
              <a:rPr lang="es-ES" dirty="0"/>
              <a:t>Comprobación en web de sincronización de datos</a:t>
            </a:r>
          </a:p>
          <a:p>
            <a:endParaRPr lang="es-ES" dirty="0"/>
          </a:p>
          <a:p>
            <a:r>
              <a:rPr lang="es-ES" dirty="0"/>
              <a:t>Acceder a: </a:t>
            </a:r>
            <a:r>
              <a:rPr lang="es-ES" dirty="0">
                <a:hlinkClick r:id="rId2"/>
              </a:rPr>
              <a:t>https://test.ludiverso.com/</a:t>
            </a:r>
            <a:r>
              <a:rPr lang="es-ES" dirty="0"/>
              <a:t> </a:t>
            </a:r>
          </a:p>
          <a:p>
            <a:r>
              <a:rPr lang="es-ES" dirty="0"/>
              <a:t>Menú Cajas – Debe aparecer la fecha o fechas de las fichas que hayas guardado en la app</a:t>
            </a:r>
          </a:p>
          <a:p>
            <a:r>
              <a:rPr lang="es-ES" dirty="0"/>
              <a:t>Pinchas sobre el número de la caja y aparecen sus fichas</a:t>
            </a:r>
          </a:p>
          <a:p>
            <a:r>
              <a:rPr lang="es-ES" dirty="0"/>
              <a:t>Pinchando  en cada número de ficha accedes a sus datos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E0E2DF-5A69-A648-2B6C-4CD24FDBB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46" y="3322320"/>
            <a:ext cx="5573594" cy="23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4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323FCE8-9F27-A25D-3FC6-CF385D25B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6" y="166500"/>
            <a:ext cx="7748688" cy="284707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F661A7A-BC42-AC72-7778-B2B79E83D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3013579"/>
            <a:ext cx="9855200" cy="368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4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Manuel Martin Romero</dc:creator>
  <cp:lastModifiedBy>Juan Manuel Martin Romero</cp:lastModifiedBy>
  <cp:revision>1</cp:revision>
  <dcterms:created xsi:type="dcterms:W3CDTF">2024-06-05T19:42:30Z</dcterms:created>
  <dcterms:modified xsi:type="dcterms:W3CDTF">2024-06-05T19:48:18Z</dcterms:modified>
</cp:coreProperties>
</file>