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Bare Metall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902909" y="29278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63528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</a:t>
            </a:r>
            <a:r>
              <a:rPr lang="de-DE" sz="1200" dirty="0" err="1"/>
              <a:t>with</a:t>
            </a:r>
            <a:r>
              <a:rPr lang="de-DE" sz="1200" dirty="0"/>
              <a:t>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                            </a:t>
            </a:r>
            <a:r>
              <a:rPr lang="de-DE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existent)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6973661" y="1902830"/>
            <a:ext cx="1468073" cy="2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950054" y="23170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NAS </a:t>
              </a:r>
              <a:r>
                <a:rPr lang="de-DE" sz="1600" dirty="0" err="1"/>
                <a:t>or</a:t>
              </a:r>
              <a:r>
                <a:rPr lang="de-DE" sz="1600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7600875" y="5243720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7433538" y="5243720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7259437" y="5243720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77" idx="2"/>
            <a:endCxn id="48" idx="2"/>
          </p:cNvCxnSpPr>
          <p:nvPr/>
        </p:nvCxnSpPr>
        <p:spPr>
          <a:xfrm rot="5400000" flipH="1">
            <a:off x="7460164" y="5531417"/>
            <a:ext cx="767825" cy="385623"/>
          </a:xfrm>
          <a:prstGeom prst="bentConnector3">
            <a:avLst>
              <a:gd name="adj1" fmla="val -2977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47" idx="0"/>
            <a:endCxn id="64" idx="2"/>
          </p:cNvCxnSpPr>
          <p:nvPr/>
        </p:nvCxnSpPr>
        <p:spPr>
          <a:xfrm rot="16200000" flipV="1">
            <a:off x="6399934" y="3993351"/>
            <a:ext cx="1282070" cy="12186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>
          <a:xfrm rot="5400000" flipH="1" flipV="1">
            <a:off x="7374848" y="4261431"/>
            <a:ext cx="1257744" cy="7068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V="1">
            <a:off x="4590907" y="259026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</p:cNvCxnSpPr>
          <p:nvPr/>
        </p:nvCxnSpPr>
        <p:spPr>
          <a:xfrm flipV="1">
            <a:off x="5292029" y="258639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896571"/>
            <a:ext cx="542263" cy="386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50" idx="0"/>
          </p:cNvCxnSpPr>
          <p:nvPr/>
        </p:nvCxnSpPr>
        <p:spPr>
          <a:xfrm rot="16200000" flipH="1">
            <a:off x="6383321" y="4144074"/>
            <a:ext cx="1287049" cy="912242"/>
          </a:xfrm>
          <a:prstGeom prst="bentConnector3">
            <a:avLst>
              <a:gd name="adj1" fmla="val 33458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156" idx="2"/>
          </p:cNvCxnSpPr>
          <p:nvPr/>
        </p:nvCxnSpPr>
        <p:spPr>
          <a:xfrm rot="16200000" flipH="1">
            <a:off x="6676387" y="4326102"/>
            <a:ext cx="31703" cy="3572227"/>
          </a:xfrm>
          <a:prstGeom prst="bentConnector3">
            <a:avLst>
              <a:gd name="adj1" fmla="val 1702372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95585" y="845245"/>
            <a:ext cx="1237591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Acts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gate</a:t>
            </a:r>
            <a:r>
              <a:rPr lang="de-DE" sz="1050" dirty="0"/>
              <a:t> </a:t>
            </a:r>
            <a:r>
              <a:rPr lang="de-DE" sz="1050" dirty="0" err="1"/>
              <a:t>keeper</a:t>
            </a:r>
            <a:r>
              <a:rPr lang="de-DE" sz="1050" dirty="0"/>
              <a:t>, </a:t>
            </a:r>
            <a:r>
              <a:rPr lang="de-DE" sz="1050" dirty="0" err="1"/>
              <a:t>firewall</a:t>
            </a:r>
            <a:r>
              <a:rPr lang="de-DE" sz="1050" dirty="0"/>
              <a:t> and </a:t>
            </a:r>
            <a:r>
              <a:rPr lang="de-DE" sz="1050" dirty="0" err="1"/>
              <a:t>security</a:t>
            </a:r>
            <a:r>
              <a:rPr lang="de-DE" sz="1050" dirty="0"/>
              <a:t> </a:t>
            </a:r>
            <a:r>
              <a:rPr lang="de-DE" sz="1050" dirty="0" err="1"/>
              <a:t>instance</a:t>
            </a:r>
            <a:r>
              <a:rPr lang="de-DE" sz="1050" dirty="0"/>
              <a:t>. </a:t>
            </a:r>
            <a:r>
              <a:rPr lang="de-DE" sz="1050" dirty="0" err="1"/>
              <a:t>Performs</a:t>
            </a:r>
            <a:r>
              <a:rPr lang="de-DE" sz="1050" dirty="0"/>
              <a:t> </a:t>
            </a:r>
            <a:r>
              <a:rPr lang="de-DE" sz="1050" dirty="0" err="1"/>
              <a:t>authentication</a:t>
            </a:r>
            <a:r>
              <a:rPr lang="de-DE" sz="1050" dirty="0"/>
              <a:t>- and </a:t>
            </a:r>
            <a:r>
              <a:rPr lang="de-DE" sz="1050" dirty="0" err="1"/>
              <a:t>authorization</a:t>
            </a:r>
            <a:r>
              <a:rPr lang="de-DE" sz="1050" dirty="0"/>
              <a:t> </a:t>
            </a:r>
            <a:r>
              <a:rPr lang="de-DE" sz="1050" dirty="0" err="1"/>
              <a:t>checking</a:t>
            </a:r>
            <a:r>
              <a:rPr lang="de-DE" sz="1050" dirty="0"/>
              <a:t> and </a:t>
            </a:r>
            <a:r>
              <a:rPr lang="de-DE" sz="1050" dirty="0" err="1"/>
              <a:t>granting</a:t>
            </a:r>
            <a:r>
              <a:rPr lang="de-DE" sz="105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391528" y="2326383"/>
            <a:ext cx="1265525" cy="4569150"/>
          </a:xfrm>
          <a:prstGeom prst="bentConnector3">
            <a:avLst>
              <a:gd name="adj1" fmla="val 420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401041" y="3187579"/>
            <a:ext cx="756051" cy="5061523"/>
          </a:xfrm>
          <a:prstGeom prst="bentConnector3">
            <a:avLst>
              <a:gd name="adj1" fmla="val 1880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542985" y="5503842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666444" y="5766796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1389153" y="554229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10227763" y="5519877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1102289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10221853" y="5075286"/>
            <a:ext cx="889041" cy="1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876256" y="4783922"/>
            <a:ext cx="911460" cy="605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889646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060371" y="2580902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48613" y="2580902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583379" y="6140579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10421421" y="4664026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803717" y="4664026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703612" y="2909646"/>
            <a:ext cx="1895071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and/</a:t>
            </a:r>
            <a:r>
              <a:rPr lang="de-DE" sz="700" i="1" dirty="0" err="1"/>
              <a:t>or</a:t>
            </a:r>
            <a:r>
              <a:rPr lang="de-DE" sz="700" i="1" dirty="0"/>
              <a:t> OPC-UA </a:t>
            </a:r>
            <a:r>
              <a:rPr lang="de-DE" sz="700" i="1" dirty="0" err="1"/>
              <a:t>as</a:t>
            </a:r>
            <a:r>
              <a:rPr lang="de-DE" sz="700" i="1" dirty="0"/>
              <a:t> </a:t>
            </a:r>
            <a:r>
              <a:rPr lang="de-DE" sz="700" i="1" dirty="0" err="1"/>
              <a:t>backup</a:t>
            </a:r>
            <a:r>
              <a:rPr lang="de-DE" sz="700" i="1" dirty="0"/>
              <a:t>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4156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356825" y="257528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13695" y="2580902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7925335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SWITCH</a:t>
              </a:r>
              <a:endParaRPr lang="de-DE" dirty="0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65" idx="2"/>
            <a:endCxn id="23" idx="2"/>
          </p:cNvCxnSpPr>
          <p:nvPr/>
        </p:nvCxnSpPr>
        <p:spPr>
          <a:xfrm rot="5400000" flipH="1" flipV="1">
            <a:off x="8617066" y="4596299"/>
            <a:ext cx="1520265" cy="1503418"/>
          </a:xfrm>
          <a:prstGeom prst="bentConnector3">
            <a:avLst>
              <a:gd name="adj1" fmla="val -1963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9199153" y="3503035"/>
            <a:ext cx="694880" cy="112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000" dirty="0"/>
              <a:t>Other BUS-</a:t>
            </a:r>
            <a:r>
              <a:rPr lang="de-DE" sz="1000" dirty="0" err="1"/>
              <a:t>Actuators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e.g. FC, </a:t>
            </a:r>
            <a:r>
              <a:rPr lang="de-DE" sz="1000" dirty="0" err="1"/>
              <a:t>Valves</a:t>
            </a:r>
            <a:r>
              <a:rPr lang="de-DE" sz="1000" dirty="0"/>
              <a:t>, …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93066E7-A0B2-4F8D-B460-8C37EA743A5E}"/>
              </a:ext>
            </a:extLst>
          </p:cNvPr>
          <p:cNvGrpSpPr/>
          <p:nvPr/>
        </p:nvGrpSpPr>
        <p:grpSpPr>
          <a:xfrm>
            <a:off x="9230485" y="4483987"/>
            <a:ext cx="98856" cy="101457"/>
            <a:chOff x="7759300" y="5980076"/>
            <a:chExt cx="98856" cy="101457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3160F03-F081-420F-A368-297F9012B133}"/>
                </a:ext>
              </a:extLst>
            </p:cNvPr>
            <p:cNvSpPr/>
            <p:nvPr/>
          </p:nvSpPr>
          <p:spPr>
            <a:xfrm>
              <a:off x="7759300" y="5980076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3009140-DCA3-4C2A-BD2B-26C3645A3CBC}"/>
                </a:ext>
              </a:extLst>
            </p:cNvPr>
            <p:cNvSpPr/>
            <p:nvPr/>
          </p:nvSpPr>
          <p:spPr>
            <a:xfrm>
              <a:off x="7765940" y="6046542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64" idx="2"/>
            <a:endCxn id="190" idx="2"/>
          </p:cNvCxnSpPr>
          <p:nvPr/>
        </p:nvCxnSpPr>
        <p:spPr>
          <a:xfrm rot="5400000" flipH="1" flipV="1">
            <a:off x="8267467" y="5090620"/>
            <a:ext cx="1523621" cy="501696"/>
          </a:xfrm>
          <a:prstGeom prst="bentConnector3">
            <a:avLst>
              <a:gd name="adj1" fmla="val -145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9029679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21.07.2020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37027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605771" y="4293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cxnSp>
        <p:nvCxnSpPr>
          <p:cNvPr id="211" name="Verbinder: gewinkelt 210">
            <a:extLst>
              <a:ext uri="{FF2B5EF4-FFF2-40B4-BE49-F238E27FC236}">
                <a16:creationId xmlns:a16="http://schemas.microsoft.com/office/drawing/2014/main" id="{C5741D17-266F-4CC3-A329-2840FCCCA10E}"/>
              </a:ext>
            </a:extLst>
          </p:cNvPr>
          <p:cNvCxnSpPr>
            <a:cxnSpLocks/>
            <a:stCxn id="105" idx="2"/>
            <a:endCxn id="50" idx="0"/>
          </p:cNvCxnSpPr>
          <p:nvPr/>
        </p:nvCxnSpPr>
        <p:spPr>
          <a:xfrm rot="5400000">
            <a:off x="7207374" y="4260445"/>
            <a:ext cx="1258868" cy="707683"/>
          </a:xfrm>
          <a:prstGeom prst="bentConnector3">
            <a:avLst>
              <a:gd name="adj1" fmla="val 3200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283C41C-91C7-46A3-AA93-41C551489664}"/>
              </a:ext>
            </a:extLst>
          </p:cNvPr>
          <p:cNvGrpSpPr/>
          <p:nvPr/>
        </p:nvGrpSpPr>
        <p:grpSpPr>
          <a:xfrm>
            <a:off x="5132665" y="5634383"/>
            <a:ext cx="2002838" cy="486560"/>
            <a:chOff x="5132665" y="5634383"/>
            <a:chExt cx="2002838" cy="486560"/>
          </a:xfrm>
        </p:grpSpPr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DE380E8-3305-47AD-9CB6-A29F7EF745E8}"/>
                </a:ext>
              </a:extLst>
            </p:cNvPr>
            <p:cNvSpPr/>
            <p:nvPr/>
          </p:nvSpPr>
          <p:spPr>
            <a:xfrm>
              <a:off x="5132665" y="5634383"/>
              <a:ext cx="2002838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Other „</a:t>
              </a:r>
              <a:r>
                <a:rPr lang="de-DE" sz="1600" dirty="0" err="1"/>
                <a:t>black</a:t>
              </a:r>
              <a:r>
                <a:rPr lang="de-DE" sz="1600" dirty="0"/>
                <a:t> box“ </a:t>
              </a:r>
              <a:r>
                <a:rPr lang="de-DE" sz="1600" dirty="0" err="1"/>
                <a:t>control</a:t>
              </a:r>
              <a:r>
                <a:rPr lang="de-DE" sz="1600" dirty="0"/>
                <a:t> </a:t>
              </a:r>
              <a:r>
                <a:rPr lang="de-DE" sz="1600" dirty="0" err="1"/>
                <a:t>systems</a:t>
              </a:r>
              <a:endParaRPr lang="de-DE" sz="1050" dirty="0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5033FBE7-2D09-480F-B079-8F6BA3AE49E3}"/>
                </a:ext>
              </a:extLst>
            </p:cNvPr>
            <p:cNvSpPr/>
            <p:nvPr/>
          </p:nvSpPr>
          <p:spPr>
            <a:xfrm>
              <a:off x="6977698" y="5987630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BA32EB01-3AEE-47FE-A448-7EB2E4FF08EA}"/>
                </a:ext>
              </a:extLst>
            </p:cNvPr>
            <p:cNvSpPr/>
            <p:nvPr/>
          </p:nvSpPr>
          <p:spPr>
            <a:xfrm>
              <a:off x="6985087" y="6055021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D61FDABF-47D9-44EF-B979-CFA5F3F888FC}"/>
              </a:ext>
            </a:extLst>
          </p:cNvPr>
          <p:cNvCxnSpPr>
            <a:cxnSpLocks/>
            <a:stCxn id="173" idx="2"/>
            <a:endCxn id="214" idx="2"/>
          </p:cNvCxnSpPr>
          <p:nvPr/>
        </p:nvCxnSpPr>
        <p:spPr>
          <a:xfrm rot="5400000" flipH="1">
            <a:off x="7674502" y="5441711"/>
            <a:ext cx="12690" cy="1307442"/>
          </a:xfrm>
          <a:prstGeom prst="bentConnector3">
            <a:avLst>
              <a:gd name="adj1" fmla="val -335264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9068FAFE-666B-477E-B252-139651A2F6C6}"/>
              </a:ext>
            </a:extLst>
          </p:cNvPr>
          <p:cNvCxnSpPr>
            <a:cxnSpLocks/>
            <a:stCxn id="176" idx="2"/>
            <a:endCxn id="50" idx="2"/>
          </p:cNvCxnSpPr>
          <p:nvPr/>
        </p:nvCxnSpPr>
        <p:spPr>
          <a:xfrm rot="5400000" flipH="1">
            <a:off x="7459675" y="5368469"/>
            <a:ext cx="758101" cy="711519"/>
          </a:xfrm>
          <a:prstGeom prst="bentConnector3">
            <a:avLst>
              <a:gd name="adj1" fmla="val -43556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2B82680E-7680-4F1C-B134-F057FF886CC1}"/>
              </a:ext>
            </a:extLst>
          </p:cNvPr>
          <p:cNvSpPr txBox="1"/>
          <p:nvPr/>
        </p:nvSpPr>
        <p:spPr>
          <a:xfrm>
            <a:off x="6759806" y="6145276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i="1" dirty="0"/>
              <a:t>OPC-UA</a:t>
            </a:r>
          </a:p>
        </p:txBody>
      </p: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31</cp:revision>
  <dcterms:created xsi:type="dcterms:W3CDTF">2020-07-16T12:50:19Z</dcterms:created>
  <dcterms:modified xsi:type="dcterms:W3CDTF">2020-07-21T09:02:03Z</dcterms:modified>
</cp:coreProperties>
</file>