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Any bare </a:t>
            </a:r>
            <a:r>
              <a:rPr lang="de-DE" dirty="0" err="1"/>
              <a:t>metall</a:t>
            </a:r>
            <a:r>
              <a:rPr lang="de-DE" dirty="0"/>
              <a:t>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63528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</a:t>
            </a:r>
            <a:r>
              <a:rPr lang="de-DE" sz="1200" dirty="0" err="1"/>
              <a:t>with</a:t>
            </a:r>
            <a:r>
              <a:rPr lang="de-DE" sz="1200" dirty="0"/>
              <a:t>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                            </a:t>
            </a:r>
            <a:r>
              <a:rPr lang="de-DE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7058305" y="1897966"/>
            <a:ext cx="1566878" cy="214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such </a:t>
            </a:r>
            <a:r>
              <a:rPr lang="de-DE" sz="1200" dirty="0" err="1"/>
              <a:t>solution</a:t>
            </a:r>
            <a:r>
              <a:rPr lang="de-DE" sz="1200" dirty="0"/>
              <a:t> </a:t>
            </a:r>
            <a:r>
              <a:rPr lang="de-DE" sz="1200" dirty="0" err="1"/>
              <a:t>avaliable</a:t>
            </a:r>
            <a:r>
              <a:rPr lang="de-DE" sz="1200" dirty="0"/>
              <a:t> 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NAS </a:t>
              </a:r>
              <a:r>
                <a:rPr lang="de-DE" sz="1600" dirty="0" err="1"/>
                <a:t>or</a:t>
              </a:r>
              <a:r>
                <a:rPr lang="de-DE" sz="1600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H="1" flipV="1">
            <a:off x="4905163" y="2580902"/>
            <a:ext cx="1" cy="30315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450929" y="2590263"/>
            <a:ext cx="4831" cy="29451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900441"/>
            <a:ext cx="370723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156" idx="2"/>
          </p:cNvCxnSpPr>
          <p:nvPr/>
        </p:nvCxnSpPr>
        <p:spPr>
          <a:xfrm rot="16200000" flipH="1">
            <a:off x="6676387" y="4326102"/>
            <a:ext cx="31703" cy="3572227"/>
          </a:xfrm>
          <a:prstGeom prst="bentConnector3">
            <a:avLst>
              <a:gd name="adj1" fmla="val 1702372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36053" y="845246"/>
            <a:ext cx="1297124" cy="319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Acts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gate</a:t>
            </a:r>
            <a:r>
              <a:rPr lang="de-DE" sz="1050" dirty="0"/>
              <a:t> </a:t>
            </a:r>
            <a:r>
              <a:rPr lang="de-DE" sz="1050" dirty="0" err="1"/>
              <a:t>keeper</a:t>
            </a:r>
            <a:r>
              <a:rPr lang="de-DE" sz="1050" dirty="0"/>
              <a:t>, </a:t>
            </a:r>
            <a:r>
              <a:rPr lang="de-DE" sz="1050" dirty="0" err="1"/>
              <a:t>firewall</a:t>
            </a:r>
            <a:r>
              <a:rPr lang="de-DE" sz="1050" dirty="0"/>
              <a:t> and </a:t>
            </a:r>
            <a:r>
              <a:rPr lang="de-DE" sz="1050" dirty="0" err="1"/>
              <a:t>security</a:t>
            </a:r>
            <a:r>
              <a:rPr lang="de-DE" sz="1050" dirty="0"/>
              <a:t> </a:t>
            </a:r>
            <a:r>
              <a:rPr lang="de-DE" sz="1050" dirty="0" err="1"/>
              <a:t>instance</a:t>
            </a:r>
            <a:r>
              <a:rPr lang="de-DE" sz="1050" dirty="0"/>
              <a:t>. </a:t>
            </a:r>
            <a:r>
              <a:rPr lang="de-DE" sz="1050" dirty="0" err="1"/>
              <a:t>Performs</a:t>
            </a:r>
            <a:r>
              <a:rPr lang="de-DE" sz="1050" dirty="0"/>
              <a:t> </a:t>
            </a:r>
            <a:r>
              <a:rPr lang="de-DE" sz="1050" dirty="0" err="1"/>
              <a:t>authentication</a:t>
            </a:r>
            <a:r>
              <a:rPr lang="de-DE" sz="1050" dirty="0"/>
              <a:t>- and </a:t>
            </a:r>
            <a:r>
              <a:rPr lang="de-DE" sz="1050" dirty="0" err="1"/>
              <a:t>authorization</a:t>
            </a:r>
            <a:r>
              <a:rPr lang="de-DE" sz="1050" dirty="0"/>
              <a:t> </a:t>
            </a:r>
            <a:r>
              <a:rPr lang="de-DE" sz="1050" dirty="0" err="1"/>
              <a:t>checking</a:t>
            </a:r>
            <a:r>
              <a:rPr lang="de-DE" sz="1050" dirty="0"/>
              <a:t> and </a:t>
            </a:r>
            <a:r>
              <a:rPr lang="de-DE" sz="1050" dirty="0" err="1"/>
              <a:t>granting</a:t>
            </a:r>
            <a:r>
              <a:rPr lang="de-DE" sz="105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224060" y="2599336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48613" y="2580902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651583" y="6143591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856741" y="2901985"/>
            <a:ext cx="1311578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</a:t>
            </a:r>
            <a:r>
              <a:rPr lang="de-DE" sz="700" i="1" dirty="0" err="1"/>
              <a:t>backup</a:t>
            </a:r>
            <a:r>
              <a:rPr lang="de-DE" sz="700" i="1" dirty="0"/>
              <a:t>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4156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844513" y="2549939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13695" y="2580902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SWITCH</a:t>
              </a:r>
              <a:endParaRPr lang="de-DE" sz="1600" dirty="0"/>
            </a:p>
            <a:p>
              <a:pPr algn="ctr"/>
              <a:r>
                <a:rPr lang="de-DE" sz="800" dirty="0"/>
                <a:t>(</a:t>
              </a:r>
              <a:r>
                <a:rPr lang="de-DE" sz="800" dirty="0" err="1"/>
                <a:t>managed</a:t>
              </a:r>
              <a:r>
                <a:rPr lang="de-DE" sz="800" dirty="0"/>
                <a:t>)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5" idx="2"/>
            <a:endCxn id="23" idx="2"/>
          </p:cNvCxnSpPr>
          <p:nvPr/>
        </p:nvCxnSpPr>
        <p:spPr>
          <a:xfrm rot="5400000" flipH="1" flipV="1">
            <a:off x="8617066" y="4596299"/>
            <a:ext cx="1520265" cy="1503418"/>
          </a:xfrm>
          <a:prstGeom prst="bentConnector3">
            <a:avLst>
              <a:gd name="adj1" fmla="val -196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4" idx="2"/>
            <a:endCxn id="190" idx="2"/>
          </p:cNvCxnSpPr>
          <p:nvPr/>
        </p:nvCxnSpPr>
        <p:spPr>
          <a:xfrm rot="5400000" flipH="1" flipV="1">
            <a:off x="8267467" y="5090620"/>
            <a:ext cx="1523621" cy="501696"/>
          </a:xfrm>
          <a:prstGeom prst="bentConnector3">
            <a:avLst>
              <a:gd name="adj1" fmla="val -145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31.07.2020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283C41C-91C7-46A3-AA93-41C551489664}"/>
              </a:ext>
            </a:extLst>
          </p:cNvPr>
          <p:cNvGrpSpPr/>
          <p:nvPr/>
        </p:nvGrpSpPr>
        <p:grpSpPr>
          <a:xfrm>
            <a:off x="5132665" y="5634383"/>
            <a:ext cx="2002838" cy="486560"/>
            <a:chOff x="5132665" y="5634383"/>
            <a:chExt cx="2002838" cy="48656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DE380E8-3305-47AD-9CB6-A29F7EF745E8}"/>
                </a:ext>
              </a:extLst>
            </p:cNvPr>
            <p:cNvSpPr/>
            <p:nvPr/>
          </p:nvSpPr>
          <p:spPr>
            <a:xfrm>
              <a:off x="5132665" y="5634383"/>
              <a:ext cx="2002838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Other „</a:t>
              </a:r>
              <a:r>
                <a:rPr lang="de-DE" sz="1600" dirty="0" err="1"/>
                <a:t>black</a:t>
              </a:r>
              <a:r>
                <a:rPr lang="de-DE" sz="1600" dirty="0"/>
                <a:t> box“ </a:t>
              </a:r>
              <a:r>
                <a:rPr lang="de-DE" sz="1600" dirty="0" err="1"/>
                <a:t>systems</a:t>
              </a:r>
              <a:endParaRPr lang="de-DE" sz="1050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5033FBE7-2D09-480F-B079-8F6BA3AE49E3}"/>
                </a:ext>
              </a:extLst>
            </p:cNvPr>
            <p:cNvSpPr/>
            <p:nvPr/>
          </p:nvSpPr>
          <p:spPr>
            <a:xfrm>
              <a:off x="6977698" y="5987630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BA32EB01-3AEE-47FE-A448-7EB2E4FF08EA}"/>
                </a:ext>
              </a:extLst>
            </p:cNvPr>
            <p:cNvSpPr/>
            <p:nvPr/>
          </p:nvSpPr>
          <p:spPr>
            <a:xfrm>
              <a:off x="6985087" y="6055021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D61FDABF-47D9-44EF-B979-CFA5F3F888FC}"/>
              </a:ext>
            </a:extLst>
          </p:cNvPr>
          <p:cNvCxnSpPr>
            <a:cxnSpLocks/>
            <a:stCxn id="173" idx="2"/>
            <a:endCxn id="214" idx="2"/>
          </p:cNvCxnSpPr>
          <p:nvPr/>
        </p:nvCxnSpPr>
        <p:spPr>
          <a:xfrm rot="5400000" flipH="1">
            <a:off x="7674502" y="5441711"/>
            <a:ext cx="12690" cy="1307442"/>
          </a:xfrm>
          <a:prstGeom prst="bentConnector3">
            <a:avLst>
              <a:gd name="adj1" fmla="val -335264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9068FAFE-666B-477E-B252-139651A2F6C6}"/>
              </a:ext>
            </a:extLst>
          </p:cNvPr>
          <p:cNvCxnSpPr>
            <a:cxnSpLocks/>
            <a:stCxn id="176" idx="2"/>
            <a:endCxn id="50" idx="2"/>
          </p:cNvCxnSpPr>
          <p:nvPr/>
        </p:nvCxnSpPr>
        <p:spPr>
          <a:xfrm rot="5400000" flipH="1">
            <a:off x="7459675" y="5368469"/>
            <a:ext cx="758101" cy="711519"/>
          </a:xfrm>
          <a:prstGeom prst="bentConnector3">
            <a:avLst>
              <a:gd name="adj1" fmla="val -43556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2B82680E-7680-4F1C-B134-F057FF886CC1}"/>
              </a:ext>
            </a:extLst>
          </p:cNvPr>
          <p:cNvSpPr txBox="1"/>
          <p:nvPr/>
        </p:nvSpPr>
        <p:spPr>
          <a:xfrm>
            <a:off x="6759806" y="6145276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i="1" dirty="0"/>
              <a:t>OPC-UA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880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7E4137D5-9AEC-49BA-B199-A2F8C973249E}"/>
              </a:ext>
            </a:extLst>
          </p:cNvPr>
          <p:cNvCxnSpPr>
            <a:cxnSpLocks/>
          </p:cNvCxnSpPr>
          <p:nvPr/>
        </p:nvCxnSpPr>
        <p:spPr>
          <a:xfrm flipV="1">
            <a:off x="4563895" y="2590262"/>
            <a:ext cx="0" cy="605492"/>
          </a:xfrm>
          <a:prstGeom prst="line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938A0DD2-173A-41BB-869C-DD393600DFB5}"/>
              </a:ext>
            </a:extLst>
          </p:cNvPr>
          <p:cNvCxnSpPr>
            <a:cxnSpLocks/>
          </p:cNvCxnSpPr>
          <p:nvPr/>
        </p:nvCxnSpPr>
        <p:spPr>
          <a:xfrm>
            <a:off x="4588991" y="2897006"/>
            <a:ext cx="11264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1A02EE28-2096-4AF0-B676-E3B3821A5FEA}"/>
              </a:ext>
            </a:extLst>
          </p:cNvPr>
          <p:cNvSpPr txBox="1"/>
          <p:nvPr/>
        </p:nvSpPr>
        <p:spPr>
          <a:xfrm>
            <a:off x="4372438" y="2551462"/>
            <a:ext cx="261610" cy="68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500" i="1" dirty="0"/>
              <a:t>(HTTP </a:t>
            </a:r>
            <a:r>
              <a:rPr lang="de-DE" sz="500" i="1" dirty="0" err="1"/>
              <a:t>for</a:t>
            </a:r>
            <a:r>
              <a:rPr lang="de-DE" sz="500" i="1" dirty="0"/>
              <a:t> Engineering)</a:t>
            </a:r>
          </a:p>
        </p:txBody>
      </p: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36</cp:revision>
  <dcterms:created xsi:type="dcterms:W3CDTF">2020-07-16T12:50:19Z</dcterms:created>
  <dcterms:modified xsi:type="dcterms:W3CDTF">2020-07-31T11:29:16Z</dcterms:modified>
</cp:coreProperties>
</file>