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A0E9-E8EB-4B2F-B9FE-EA71FB6CA681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CBF7-FE82-4455-94E1-BF026DBD4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8165-B495-474C-A98F-FF48229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4FAA95-E992-41BB-819B-3DFBCC40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49E3-B711-4DCB-AFD1-A5C235D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C190-C54E-4A1B-9433-79B4A9D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1CBA-05F2-4C7E-BCCC-E6A7290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C99F-5FEE-4C9A-B3D4-70CD2CE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059C3-70D5-448C-A2ED-D61BA46D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4A630-84C0-4812-8F3A-F293564E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88659-5FDF-41B5-89DF-28AAA6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82F3E-5B4F-4523-9B26-AA2930F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141E0-D804-4FF4-9F47-2E459912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1F56B-AD76-4B5B-822B-D6B28E6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4027-D4A1-45A2-961F-FD6763E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0765-4637-415E-A58A-A56F72B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2797-DD83-44A9-8C4F-4A4E2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BBAC6-E7B9-4BBB-95DC-7E4690A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DF868-9EF4-499B-A616-C39F5C8D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7CBBC-8B43-4F1C-A3A2-8685207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529-55FD-4C04-9FAC-A2B0B3DC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3D3A5-B40A-4433-B31C-A3C75D6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CAE5-439E-40BE-9A55-3FC9951D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7850-1A31-4FDE-B24D-FBECE6B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F313F-4E3E-405C-8FC7-3086CDD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10B7-736C-462C-9895-5F40157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B9C4B-8500-40F7-8149-B433D84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3921-2196-4F96-9538-353EEE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90588-A8DE-484B-8097-267BE448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F901D-9D4B-40D0-98AF-AEDD3E8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28E1A-22B6-4017-8BBE-45C02CD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66E7-5ECE-4CEE-88A6-2E63FF83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2BF9-FEE0-452A-B09F-928BE95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31C2-ED0D-4AAA-96E2-3F4F041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32B5-0AC3-4BAD-BAC6-F16C707F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BB7A-033A-42C7-814D-6F1DB3C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7B1E-373D-427C-BCD2-D0CC6CBF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1524C-7D5A-47DC-822A-6809186C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59B62-3BD0-466A-A23F-F4CB07F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AF46E-BC37-4113-9516-258B364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0E36F-1958-4C79-A444-B24342C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EC34-5A4A-40F1-B3BC-25CC4E9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B45C9-61E9-4F7A-9313-8B4D9B1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0AA00-213B-4287-9C08-C272F3C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022F21-AF6C-40F4-9D12-8F60992F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32CA-2A16-441B-9D70-15155CF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B0DD77-F3C1-4D7C-AE4A-735CDAAB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0C0A71-38CB-44FC-8A6E-8125ADA4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4395-C393-4103-83EC-F78796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7825-3EAA-4841-A5DC-7600F34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878F-6024-4B72-B390-A3B6B9BC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B476-5238-447E-98E2-37B8793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74874-00B3-4F2F-9B11-0FB6E7D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75A5-9F7E-46EB-AC35-B9DE88F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D677-F727-463A-9D39-537B4D2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3DB3E-53F5-4DC0-953B-83AD1099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03AFD-B447-4B1D-B34E-15CBC6A4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7C7D-C8FF-4B05-B4B8-F808A4B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B35C7-2DA3-4C93-AAAD-6E4504E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9FEFE-36FD-48D0-AD11-F01BF64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79770-AB84-4D24-9448-736A5D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EFDF8-75A3-4D5F-BAE1-FF840C88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0298-8EBC-4F7B-A492-36E8A5C8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510-CB02-4453-BCA8-C07E5FD3A01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66517-F6DB-4A88-A36A-CC4DB630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9B64-738C-4CF3-A59D-62C8D130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BCED7FF-B4D4-4848-9A6D-85BDB038CE2D}"/>
              </a:ext>
            </a:extLst>
          </p:cNvPr>
          <p:cNvSpPr/>
          <p:nvPr/>
        </p:nvSpPr>
        <p:spPr>
          <a:xfrm>
            <a:off x="1312392" y="473550"/>
            <a:ext cx="7721222" cy="49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Bare Metall / Hardwareplattform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A6A33E5-5DBA-4D3C-93B5-118D2EA7D0C3}"/>
              </a:ext>
            </a:extLst>
          </p:cNvPr>
          <p:cNvGrpSpPr/>
          <p:nvPr/>
        </p:nvGrpSpPr>
        <p:grpSpPr>
          <a:xfrm>
            <a:off x="9402099" y="2925345"/>
            <a:ext cx="2100076" cy="1702992"/>
            <a:chOff x="8380735" y="3109379"/>
            <a:chExt cx="2100076" cy="1702992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5650126-7E41-4FEC-9A3B-9353AC797B7A}"/>
                </a:ext>
              </a:extLst>
            </p:cNvPr>
            <p:cNvGrpSpPr/>
            <p:nvPr/>
          </p:nvGrpSpPr>
          <p:grpSpPr>
            <a:xfrm>
              <a:off x="8486320" y="3683367"/>
              <a:ext cx="1599929" cy="1129004"/>
              <a:chOff x="8486320" y="3683367"/>
              <a:chExt cx="1599929" cy="1129004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5AEB240-36F2-4EF6-A11E-5CE1A89F004D}"/>
                  </a:ext>
                </a:extLst>
              </p:cNvPr>
              <p:cNvGrpSpPr/>
              <p:nvPr/>
            </p:nvGrpSpPr>
            <p:grpSpPr>
              <a:xfrm>
                <a:off x="8486320" y="3683367"/>
                <a:ext cx="1599929" cy="1129004"/>
                <a:chOff x="7697755" y="3331029"/>
                <a:chExt cx="1599929" cy="112900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FCBA0DC1-4DCA-434D-B388-896654679B3C}"/>
                    </a:ext>
                  </a:extLst>
                </p:cNvPr>
                <p:cNvSpPr/>
                <p:nvPr/>
              </p:nvSpPr>
              <p:spPr>
                <a:xfrm>
                  <a:off x="7697755" y="3331029"/>
                  <a:ext cx="438539" cy="11290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BUS-</a:t>
                  </a:r>
                  <a:r>
                    <a:rPr lang="de-DE" sz="1000" dirty="0" err="1"/>
                    <a:t>Controler</a:t>
                  </a:r>
                  <a:endParaRPr lang="de-DE" sz="1000" dirty="0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D9F91DF-15F6-4DC2-A0D0-E6B35BF7ECD9}"/>
                    </a:ext>
                  </a:extLst>
                </p:cNvPr>
                <p:cNvSpPr/>
                <p:nvPr/>
              </p:nvSpPr>
              <p:spPr>
                <a:xfrm>
                  <a:off x="8136294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380B3D-AC11-4DE4-B710-5057A900FBD6}"/>
                    </a:ext>
                  </a:extLst>
                </p:cNvPr>
                <p:cNvSpPr/>
                <p:nvPr/>
              </p:nvSpPr>
              <p:spPr>
                <a:xfrm>
                  <a:off x="8499332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ABB1CEF-F0FB-45B9-8901-F7E980D84444}"/>
                    </a:ext>
                  </a:extLst>
                </p:cNvPr>
                <p:cNvSpPr/>
                <p:nvPr/>
              </p:nvSpPr>
              <p:spPr>
                <a:xfrm>
                  <a:off x="8859145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899C9C05-20E8-4F81-8455-0A09CA5C74B9}"/>
                  </a:ext>
                </a:extLst>
              </p:cNvPr>
              <p:cNvGrpSpPr/>
              <p:nvPr/>
            </p:nvGrpSpPr>
            <p:grpSpPr>
              <a:xfrm>
                <a:off x="8557306" y="4667952"/>
                <a:ext cx="98856" cy="101457"/>
                <a:chOff x="8086446" y="1200293"/>
                <a:chExt cx="1033742" cy="1060936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F6E0086F-129D-47C0-A386-82757DEE71AC}"/>
                    </a:ext>
                  </a:extLst>
                </p:cNvPr>
                <p:cNvSpPr/>
                <p:nvPr/>
              </p:nvSpPr>
              <p:spPr>
                <a:xfrm>
                  <a:off x="8086446" y="1200293"/>
                  <a:ext cx="1033742" cy="106093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9E8024FE-7A08-4DE4-9C22-18BF14CA0FDF}"/>
                    </a:ext>
                  </a:extLst>
                </p:cNvPr>
                <p:cNvSpPr/>
                <p:nvPr/>
              </p:nvSpPr>
              <p:spPr>
                <a:xfrm>
                  <a:off x="8163718" y="1905000"/>
                  <a:ext cx="899319" cy="3053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F65AC8-AABB-460C-B3B6-E6E393FCB4AF}"/>
                </a:ext>
              </a:extLst>
            </p:cNvPr>
            <p:cNvSpPr txBox="1"/>
            <p:nvPr/>
          </p:nvSpPr>
          <p:spPr>
            <a:xfrm>
              <a:off x="8380735" y="3109379"/>
              <a:ext cx="2100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I/O BUS-Controller</a:t>
              </a:r>
            </a:p>
            <a:p>
              <a:pPr algn="ctr"/>
              <a:r>
                <a:rPr lang="de-DE" sz="1200" dirty="0"/>
                <a:t>(e.g. ET200SP)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4A008152-924B-45E5-B455-2146546D57CE}"/>
              </a:ext>
            </a:extLst>
          </p:cNvPr>
          <p:cNvSpPr/>
          <p:nvPr/>
        </p:nvSpPr>
        <p:spPr>
          <a:xfrm>
            <a:off x="1543050" y="694026"/>
            <a:ext cx="7195951" cy="4295381"/>
          </a:xfrm>
          <a:prstGeom prst="roundRect">
            <a:avLst>
              <a:gd name="adj" fmla="val 35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Hypervisor Type 1 </a:t>
            </a:r>
            <a:r>
              <a:rPr lang="de-DE" sz="1200" dirty="0" err="1"/>
              <a:t>or</a:t>
            </a:r>
            <a:r>
              <a:rPr lang="de-DE" sz="1200" dirty="0"/>
              <a:t> 2 e.g. Linux KVM </a:t>
            </a:r>
            <a:r>
              <a:rPr lang="de-DE" sz="1200" dirty="0" err="1"/>
              <a:t>idally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native Container Support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1004EA-1F3D-4FF4-9B52-3EE00ECBDFE1}"/>
              </a:ext>
            </a:extLst>
          </p:cNvPr>
          <p:cNvSpPr/>
          <p:nvPr/>
        </p:nvSpPr>
        <p:spPr>
          <a:xfrm>
            <a:off x="6977312" y="694026"/>
            <a:ext cx="1761688" cy="1107347"/>
          </a:xfrm>
          <a:prstGeom prst="roundRect">
            <a:avLst>
              <a:gd name="adj" fmla="val 11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Hypervisor-Web-Control-Panel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214EB2-D3B7-4D00-84D5-3C7D428DD553}"/>
              </a:ext>
            </a:extLst>
          </p:cNvPr>
          <p:cNvSpPr/>
          <p:nvPr/>
        </p:nvSpPr>
        <p:spPr>
          <a:xfrm>
            <a:off x="6973661" y="1902830"/>
            <a:ext cx="1468073" cy="21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Contains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rudimentary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singal</a:t>
            </a:r>
            <a:r>
              <a:rPr lang="de-DE" sz="1000" dirty="0"/>
              <a:t> </a:t>
            </a:r>
            <a:r>
              <a:rPr lang="de-DE" sz="1000" dirty="0" err="1"/>
              <a:t>routing</a:t>
            </a:r>
            <a:r>
              <a:rPr lang="de-DE" sz="1000" dirty="0"/>
              <a:t> via </a:t>
            </a:r>
            <a:r>
              <a:rPr lang="de-DE" sz="1000" dirty="0" err="1"/>
              <a:t>onboard</a:t>
            </a:r>
            <a:r>
              <a:rPr lang="de-DE" sz="1000" dirty="0"/>
              <a:t> OPC-UA Server and minimal </a:t>
            </a:r>
            <a:r>
              <a:rPr lang="de-DE" sz="1000" dirty="0" err="1"/>
              <a:t>program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emergency</a:t>
            </a:r>
            <a:r>
              <a:rPr lang="de-DE" sz="1000" dirty="0"/>
              <a:t> </a:t>
            </a:r>
            <a:r>
              <a:rPr lang="de-DE" sz="1000" dirty="0" err="1"/>
              <a:t>operation</a:t>
            </a:r>
            <a:r>
              <a:rPr lang="de-DE" sz="1000" dirty="0"/>
              <a:t> and </a:t>
            </a:r>
            <a:r>
              <a:rPr lang="de-DE" sz="1000" dirty="0" err="1"/>
              <a:t>safe</a:t>
            </a:r>
            <a:r>
              <a:rPr lang="de-DE" sz="1000" dirty="0"/>
              <a:t> </a:t>
            </a:r>
            <a:r>
              <a:rPr lang="de-DE" sz="1000" dirty="0" err="1"/>
              <a:t>shutdown</a:t>
            </a:r>
            <a:r>
              <a:rPr lang="de-DE" sz="1000" dirty="0"/>
              <a:t>.</a:t>
            </a:r>
            <a:endParaRPr lang="de-DE" dirty="0"/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SoftPLC</a:t>
            </a:r>
            <a:r>
              <a:rPr lang="de-DE" sz="1200" dirty="0"/>
              <a:t> VM</a:t>
            </a:r>
          </a:p>
          <a:p>
            <a:pPr algn="ctr"/>
            <a:r>
              <a:rPr lang="de-DE" sz="1200" dirty="0"/>
              <a:t>(Windows Server)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FBD7F0-251F-4265-888F-086224BE86ED}"/>
              </a:ext>
            </a:extLst>
          </p:cNvPr>
          <p:cNvSpPr/>
          <p:nvPr/>
        </p:nvSpPr>
        <p:spPr>
          <a:xfrm>
            <a:off x="3238500" y="845245"/>
            <a:ext cx="3593006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Applikation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  <a:p>
            <a:pPr algn="ctr"/>
            <a:r>
              <a:rPr lang="de-DE" sz="700" dirty="0" err="1"/>
              <a:t>Only</a:t>
            </a:r>
            <a:r>
              <a:rPr lang="de-DE" sz="700" dirty="0"/>
              <a:t> </a:t>
            </a:r>
            <a:r>
              <a:rPr lang="de-DE" sz="700" dirty="0" err="1"/>
              <a:t>necessary</a:t>
            </a:r>
            <a:r>
              <a:rPr lang="de-DE" sz="700" dirty="0"/>
              <a:t> </a:t>
            </a:r>
            <a:r>
              <a:rPr lang="de-DE" sz="700" dirty="0" err="1"/>
              <a:t>if</a:t>
            </a:r>
            <a:r>
              <a:rPr lang="de-DE" sz="700" dirty="0"/>
              <a:t> </a:t>
            </a:r>
            <a:r>
              <a:rPr lang="de-DE" sz="700" dirty="0" err="1"/>
              <a:t>hypervisor</a:t>
            </a:r>
            <a:r>
              <a:rPr lang="de-DE" sz="700" dirty="0"/>
              <a:t>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no</a:t>
            </a:r>
            <a:r>
              <a:rPr lang="de-DE" sz="700" dirty="0"/>
              <a:t> native Container Support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886A26-3A6E-4C98-BA90-E7B313DF4F23}"/>
              </a:ext>
            </a:extLst>
          </p:cNvPr>
          <p:cNvSpPr/>
          <p:nvPr/>
        </p:nvSpPr>
        <p:spPr>
          <a:xfrm>
            <a:off x="3396214" y="929134"/>
            <a:ext cx="3280182" cy="2522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Container Environment e.g. Docker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81C747-F844-466F-9F75-92F637CA812C}"/>
              </a:ext>
            </a:extLst>
          </p:cNvPr>
          <p:cNvSpPr/>
          <p:nvPr/>
        </p:nvSpPr>
        <p:spPr>
          <a:xfrm>
            <a:off x="3659773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Visualization</a:t>
            </a:r>
            <a:r>
              <a:rPr lang="de-DE" dirty="0"/>
              <a:t> App - Container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0BDD5-F874-491C-BB4A-B9063DE78625}"/>
              </a:ext>
            </a:extLst>
          </p:cNvPr>
          <p:cNvSpPr/>
          <p:nvPr/>
        </p:nvSpPr>
        <p:spPr>
          <a:xfrm>
            <a:off x="4432958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SCADA App - Container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BF2021-CEF1-4BA3-80CB-60F3D759C771}"/>
              </a:ext>
            </a:extLst>
          </p:cNvPr>
          <p:cNvSpPr/>
          <p:nvPr/>
        </p:nvSpPr>
        <p:spPr>
          <a:xfrm>
            <a:off x="5149561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Database App - Container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C514B0-6915-4069-8ABD-62643536B6F3}"/>
              </a:ext>
            </a:extLst>
          </p:cNvPr>
          <p:cNvSpPr txBox="1"/>
          <p:nvPr/>
        </p:nvSpPr>
        <p:spPr>
          <a:xfrm>
            <a:off x="5866164" y="230869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FB85877-A0A0-4298-B3B0-2B3E96A751D1}"/>
              </a:ext>
            </a:extLst>
          </p:cNvPr>
          <p:cNvGrpSpPr/>
          <p:nvPr/>
        </p:nvGrpSpPr>
        <p:grpSpPr>
          <a:xfrm>
            <a:off x="8307709" y="3884519"/>
            <a:ext cx="98856" cy="101457"/>
            <a:chOff x="8086446" y="1200293"/>
            <a:chExt cx="1033742" cy="10609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B422AB3-46CF-4CDF-873D-EA54D67C90A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D16C81-CBF0-48C3-8228-1A3BC3A7AA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98085E3-6EDF-4E56-B4E6-D3C8F20DB99F}"/>
              </a:ext>
            </a:extLst>
          </p:cNvPr>
          <p:cNvGrpSpPr/>
          <p:nvPr/>
        </p:nvGrpSpPr>
        <p:grpSpPr>
          <a:xfrm>
            <a:off x="2482603" y="5641508"/>
            <a:ext cx="2516697" cy="486560"/>
            <a:chOff x="4600033" y="5932030"/>
            <a:chExt cx="2516697" cy="48656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2174913-7C61-4710-99D9-6863F5AFD903}"/>
                </a:ext>
              </a:extLst>
            </p:cNvPr>
            <p:cNvSpPr/>
            <p:nvPr/>
          </p:nvSpPr>
          <p:spPr>
            <a:xfrm>
              <a:off x="4600033" y="5932030"/>
              <a:ext cx="2516697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NAS </a:t>
              </a:r>
              <a:r>
                <a:rPr lang="de-DE" dirty="0" err="1"/>
                <a:t>or</a:t>
              </a:r>
              <a:r>
                <a:rPr lang="de-DE" dirty="0"/>
                <a:t> USB-Storage</a:t>
              </a:r>
            </a:p>
            <a:p>
              <a:pPr algn="ctr"/>
              <a:r>
                <a:rPr lang="de-DE" sz="1100" dirty="0"/>
                <a:t>(</a:t>
              </a:r>
              <a:r>
                <a:rPr lang="de-DE" sz="1100" dirty="0" err="1"/>
                <a:t>can</a:t>
              </a:r>
              <a:r>
                <a:rPr lang="de-DE" sz="1100" dirty="0"/>
                <a:t> also </a:t>
              </a:r>
              <a:r>
                <a:rPr lang="de-DE" sz="1100" dirty="0" err="1"/>
                <a:t>be</a:t>
              </a:r>
              <a:r>
                <a:rPr lang="de-DE" sz="1100" dirty="0"/>
                <a:t> Cloud)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5955C82-A77B-46B6-BF78-4ED6E61B51E4}"/>
                </a:ext>
              </a:extLst>
            </p:cNvPr>
            <p:cNvGrpSpPr/>
            <p:nvPr/>
          </p:nvGrpSpPr>
          <p:grpSpPr>
            <a:xfrm>
              <a:off x="6973165" y="6290292"/>
              <a:ext cx="98856" cy="101457"/>
              <a:chOff x="32153626" y="1494522"/>
              <a:chExt cx="1033742" cy="1060936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40CAD-A5FF-43F3-8866-38D89076DC2E}"/>
                  </a:ext>
                </a:extLst>
              </p:cNvPr>
              <p:cNvSpPr/>
              <p:nvPr/>
            </p:nvSpPr>
            <p:spPr>
              <a:xfrm>
                <a:off x="32153626" y="1494522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740409F-B0AF-4E0D-BED5-50D80AAAE83A}"/>
                  </a:ext>
                </a:extLst>
              </p:cNvPr>
              <p:cNvSpPr/>
              <p:nvPr/>
            </p:nvSpPr>
            <p:spPr>
              <a:xfrm>
                <a:off x="32230893" y="2199230"/>
                <a:ext cx="899317" cy="3053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B21CFD3-B224-45CC-8AAA-823B69373F6C}"/>
              </a:ext>
            </a:extLst>
          </p:cNvPr>
          <p:cNvGrpSpPr/>
          <p:nvPr/>
        </p:nvGrpSpPr>
        <p:grpSpPr>
          <a:xfrm>
            <a:off x="8871428" y="5249404"/>
            <a:ext cx="98856" cy="101457"/>
            <a:chOff x="8086446" y="1200293"/>
            <a:chExt cx="1033742" cy="1060936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06B846D-C6AD-4B3F-88E9-85FC720BBD7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1C32234-2161-4D43-95F3-81CD3D26DD7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9B7AFB-21D8-42E0-809A-5B4FF02A15A4}"/>
              </a:ext>
            </a:extLst>
          </p:cNvPr>
          <p:cNvGrpSpPr/>
          <p:nvPr/>
        </p:nvGrpSpPr>
        <p:grpSpPr>
          <a:xfrm>
            <a:off x="8709243" y="5249404"/>
            <a:ext cx="98856" cy="101457"/>
            <a:chOff x="8086446" y="1200293"/>
            <a:chExt cx="1033742" cy="1060936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F7A8BB5-7ED2-44AD-9165-8E4F32C70B30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B121D99-D184-4658-9CEE-5B835DF5B96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6E5A8-7A97-49D0-9630-BDDD1986D804}"/>
              </a:ext>
            </a:extLst>
          </p:cNvPr>
          <p:cNvGrpSpPr/>
          <p:nvPr/>
        </p:nvGrpSpPr>
        <p:grpSpPr>
          <a:xfrm>
            <a:off x="8549083" y="5244542"/>
            <a:ext cx="98856" cy="101457"/>
            <a:chOff x="8086446" y="1200293"/>
            <a:chExt cx="1033742" cy="106093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C6A3375-D15F-49B6-BB7A-28D984974A4C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2B11E4D-7E31-40AB-A5D4-F1F4533A395C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00A6A1-4FB1-4FD1-B862-70B763D8666C}"/>
              </a:ext>
            </a:extLst>
          </p:cNvPr>
          <p:cNvGrpSpPr/>
          <p:nvPr/>
        </p:nvGrpSpPr>
        <p:grpSpPr>
          <a:xfrm>
            <a:off x="8381746" y="5244542"/>
            <a:ext cx="98856" cy="101457"/>
            <a:chOff x="8086446" y="1200293"/>
            <a:chExt cx="1033742" cy="106093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024449B-D54F-432B-9902-61B80FDF1D4B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AE7D9ED-F900-4FE3-ABE0-A3C5E338D69E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420F45-5DC6-45CA-9A9A-6E681C7F4763}"/>
              </a:ext>
            </a:extLst>
          </p:cNvPr>
          <p:cNvGrpSpPr/>
          <p:nvPr/>
        </p:nvGrpSpPr>
        <p:grpSpPr>
          <a:xfrm>
            <a:off x="8215265" y="5244542"/>
            <a:ext cx="98856" cy="101457"/>
            <a:chOff x="8086446" y="1200293"/>
            <a:chExt cx="1033742" cy="106093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FDE1402-8B13-4DD7-BABD-EBF7AC869D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BACF06-6FD0-461E-85EE-D07A4457D2C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EE0042-3ECC-478E-BAF1-23C6F0F6B7C0}"/>
              </a:ext>
            </a:extLst>
          </p:cNvPr>
          <p:cNvCxnSpPr>
            <a:cxnSpLocks/>
            <a:stCxn id="183" idx="2"/>
            <a:endCxn id="50" idx="2"/>
          </p:cNvCxnSpPr>
          <p:nvPr/>
        </p:nvCxnSpPr>
        <p:spPr>
          <a:xfrm rot="5400000" flipH="1" flipV="1">
            <a:off x="6906540" y="4578645"/>
            <a:ext cx="757279" cy="2291988"/>
          </a:xfrm>
          <a:prstGeom prst="bentConnector3">
            <a:avLst>
              <a:gd name="adj1" fmla="val -301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DA1ABE6-1D0B-48A2-905F-13707F9FAEFF}"/>
              </a:ext>
            </a:extLst>
          </p:cNvPr>
          <p:cNvGrpSpPr/>
          <p:nvPr/>
        </p:nvGrpSpPr>
        <p:grpSpPr>
          <a:xfrm>
            <a:off x="6381245" y="3865055"/>
            <a:ext cx="98856" cy="101457"/>
            <a:chOff x="8086446" y="1200293"/>
            <a:chExt cx="1033742" cy="1060936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91D33D-D574-4857-AF34-3C699707A76A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3A9E1F6-1755-408B-91B3-3953198EB3BD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C60A141-A12B-437A-82A8-9CC9F6927C90}"/>
              </a:ext>
            </a:extLst>
          </p:cNvPr>
          <p:cNvCxnSpPr>
            <a:cxnSpLocks/>
            <a:stCxn id="50" idx="0"/>
            <a:endCxn id="64" idx="2"/>
          </p:cNvCxnSpPr>
          <p:nvPr/>
        </p:nvCxnSpPr>
        <p:spPr>
          <a:xfrm rot="16200000" flipV="1">
            <a:off x="6789959" y="3603326"/>
            <a:ext cx="1282892" cy="1999539"/>
          </a:xfrm>
          <a:prstGeom prst="bentConnector3">
            <a:avLst>
              <a:gd name="adj1" fmla="val 5445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577D958-3452-4B15-88DD-9A8ED87BB1FC}"/>
              </a:ext>
            </a:extLst>
          </p:cNvPr>
          <p:cNvCxnSpPr>
            <a:cxnSpLocks/>
            <a:stCxn id="50" idx="0"/>
            <a:endCxn id="35" idx="2"/>
          </p:cNvCxnSpPr>
          <p:nvPr/>
        </p:nvCxnSpPr>
        <p:spPr>
          <a:xfrm rot="16200000" flipV="1">
            <a:off x="7764873" y="4578240"/>
            <a:ext cx="1258566" cy="74037"/>
          </a:xfrm>
          <a:prstGeom prst="bentConnector3">
            <a:avLst>
              <a:gd name="adj1" fmla="val 5517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164E387-C16E-4E53-90CC-56D9ACF14603}"/>
              </a:ext>
            </a:extLst>
          </p:cNvPr>
          <p:cNvCxnSpPr>
            <a:cxnSpLocks/>
            <a:stCxn id="63" idx="0"/>
            <a:endCxn id="21" idx="2"/>
          </p:cNvCxnSpPr>
          <p:nvPr/>
        </p:nvCxnSpPr>
        <p:spPr>
          <a:xfrm rot="16200000" flipV="1">
            <a:off x="4947519" y="2381901"/>
            <a:ext cx="1274792" cy="1691516"/>
          </a:xfrm>
          <a:prstGeom prst="bentConnector3">
            <a:avLst>
              <a:gd name="adj1" fmla="val 62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940A0-1822-49D6-9BD4-948CFFB8794E}"/>
              </a:ext>
            </a:extLst>
          </p:cNvPr>
          <p:cNvCxnSpPr>
            <a:cxnSpLocks/>
          </p:cNvCxnSpPr>
          <p:nvPr/>
        </p:nvCxnSpPr>
        <p:spPr>
          <a:xfrm>
            <a:off x="3714951" y="2900440"/>
            <a:ext cx="34290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FCE1CF8-8259-4097-A627-F5F9CCDDE4C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65971" y="259026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7CFC69-918A-440B-BCBD-E94A590DD76C}"/>
              </a:ext>
            </a:extLst>
          </p:cNvPr>
          <p:cNvCxnSpPr>
            <a:cxnSpLocks/>
          </p:cNvCxnSpPr>
          <p:nvPr/>
        </p:nvCxnSpPr>
        <p:spPr>
          <a:xfrm flipV="1">
            <a:off x="4590907" y="259026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B8B8D16C-020B-4AC1-ADAD-35398233D299}"/>
              </a:ext>
            </a:extLst>
          </p:cNvPr>
          <p:cNvCxnSpPr>
            <a:cxnSpLocks/>
          </p:cNvCxnSpPr>
          <p:nvPr/>
        </p:nvCxnSpPr>
        <p:spPr>
          <a:xfrm flipV="1">
            <a:off x="5292029" y="2586393"/>
            <a:ext cx="1" cy="3101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FC78549-4698-4BAA-8EB7-72122053267F}"/>
              </a:ext>
            </a:extLst>
          </p:cNvPr>
          <p:cNvGrpSpPr/>
          <p:nvPr/>
        </p:nvGrpSpPr>
        <p:grpSpPr>
          <a:xfrm>
            <a:off x="6225525" y="3865055"/>
            <a:ext cx="98856" cy="101457"/>
            <a:chOff x="8086446" y="1200293"/>
            <a:chExt cx="1033742" cy="106093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B8EB9F3-15E2-4219-A5A8-3614243C5258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36C7F8E-0248-4826-9AF3-8B2C7C21F34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1221D8A7-C2D5-4D1E-BEA7-C94684E7863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709361" y="3206747"/>
            <a:ext cx="2565592" cy="65830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F80BABB-2779-4B78-8B71-78B9DEFC49FE}"/>
              </a:ext>
            </a:extLst>
          </p:cNvPr>
          <p:cNvCxnSpPr>
            <a:cxnSpLocks/>
          </p:cNvCxnSpPr>
          <p:nvPr/>
        </p:nvCxnSpPr>
        <p:spPr>
          <a:xfrm flipV="1">
            <a:off x="4115931" y="2601254"/>
            <a:ext cx="0" cy="605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C824B9D-D61B-4220-B18F-2197D29921A2}"/>
              </a:ext>
            </a:extLst>
          </p:cNvPr>
          <p:cNvCxnSpPr>
            <a:cxnSpLocks/>
          </p:cNvCxnSpPr>
          <p:nvPr/>
        </p:nvCxnSpPr>
        <p:spPr>
          <a:xfrm flipV="1">
            <a:off x="4158525" y="2896571"/>
            <a:ext cx="542263" cy="38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C176CF97-1C16-46E3-A9E3-1481BB328204}"/>
              </a:ext>
            </a:extLst>
          </p:cNvPr>
          <p:cNvGrpSpPr/>
          <p:nvPr/>
        </p:nvGrpSpPr>
        <p:grpSpPr>
          <a:xfrm>
            <a:off x="6520334" y="3860076"/>
            <a:ext cx="98856" cy="101457"/>
            <a:chOff x="8086446" y="1200293"/>
            <a:chExt cx="1033742" cy="1060936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47B620-8FA5-4345-ABF5-DC67349C4A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E5EC3DF-E906-4387-BF9A-5A9CE0CA39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47EF96B-300D-4356-B5FE-E6C94D59526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784342" y="2896570"/>
            <a:ext cx="1785420" cy="963506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69435DF1-CE1B-4DA8-B96A-0FBBBAFC6E90}"/>
              </a:ext>
            </a:extLst>
          </p:cNvPr>
          <p:cNvCxnSpPr>
            <a:cxnSpLocks/>
            <a:stCxn id="120" idx="2"/>
            <a:endCxn id="47" idx="0"/>
          </p:cNvCxnSpPr>
          <p:nvPr/>
        </p:nvCxnSpPr>
        <p:spPr>
          <a:xfrm rot="16200000" flipH="1">
            <a:off x="6940682" y="3586712"/>
            <a:ext cx="1287871" cy="2027787"/>
          </a:xfrm>
          <a:prstGeom prst="bentConnector3">
            <a:avLst>
              <a:gd name="adj1" fmla="val 40016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5B507A65-673C-4516-A765-2978484F4410}"/>
              </a:ext>
            </a:extLst>
          </p:cNvPr>
          <p:cNvCxnSpPr>
            <a:cxnSpLocks/>
            <a:stCxn id="39" idx="2"/>
            <a:endCxn id="48" idx="2"/>
          </p:cNvCxnSpPr>
          <p:nvPr/>
        </p:nvCxnSpPr>
        <p:spPr>
          <a:xfrm rot="5400000" flipH="1" flipV="1">
            <a:off x="6375185" y="3872077"/>
            <a:ext cx="755228" cy="3693348"/>
          </a:xfrm>
          <a:prstGeom prst="bentConnector3">
            <a:avLst>
              <a:gd name="adj1" fmla="val -55817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5CBDE8-0FBB-4660-ABA0-A25395077A32}"/>
              </a:ext>
            </a:extLst>
          </p:cNvPr>
          <p:cNvSpPr/>
          <p:nvPr/>
        </p:nvSpPr>
        <p:spPr>
          <a:xfrm>
            <a:off x="1795585" y="845245"/>
            <a:ext cx="1237591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Acts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gate</a:t>
            </a:r>
            <a:r>
              <a:rPr lang="de-DE" sz="1200" dirty="0"/>
              <a:t> </a:t>
            </a:r>
            <a:r>
              <a:rPr lang="de-DE" sz="1200" dirty="0" err="1"/>
              <a:t>keeper</a:t>
            </a:r>
            <a:r>
              <a:rPr lang="de-DE" sz="1200" dirty="0"/>
              <a:t>, </a:t>
            </a:r>
            <a:r>
              <a:rPr lang="de-DE" sz="1200" dirty="0" err="1"/>
              <a:t>firewall</a:t>
            </a:r>
            <a:r>
              <a:rPr lang="de-DE" sz="1200" dirty="0"/>
              <a:t> and </a:t>
            </a:r>
            <a:r>
              <a:rPr lang="de-DE" sz="1200" dirty="0" err="1"/>
              <a:t>security</a:t>
            </a:r>
            <a:r>
              <a:rPr lang="de-DE" sz="1200" dirty="0"/>
              <a:t> </a:t>
            </a:r>
            <a:r>
              <a:rPr lang="de-DE" sz="1200" dirty="0" err="1"/>
              <a:t>instance</a:t>
            </a:r>
            <a:r>
              <a:rPr lang="de-DE" sz="1200" dirty="0"/>
              <a:t>. </a:t>
            </a:r>
            <a:r>
              <a:rPr lang="de-DE" sz="1200" dirty="0" err="1"/>
              <a:t>Performs</a:t>
            </a:r>
            <a:r>
              <a:rPr lang="de-DE" sz="1200" dirty="0"/>
              <a:t> </a:t>
            </a:r>
            <a:r>
              <a:rPr lang="de-DE" sz="1200" dirty="0" err="1"/>
              <a:t>authentication</a:t>
            </a:r>
            <a:r>
              <a:rPr lang="de-DE" sz="1200" dirty="0"/>
              <a:t>- and </a:t>
            </a:r>
            <a:r>
              <a:rPr lang="de-DE" sz="1200" dirty="0" err="1"/>
              <a:t>authorization</a:t>
            </a:r>
            <a:r>
              <a:rPr lang="de-DE" sz="1200" dirty="0"/>
              <a:t> </a:t>
            </a:r>
            <a:r>
              <a:rPr lang="de-DE" sz="1200" dirty="0" err="1"/>
              <a:t>checking</a:t>
            </a:r>
            <a:r>
              <a:rPr lang="de-DE" sz="1200" dirty="0"/>
              <a:t> and </a:t>
            </a:r>
            <a:r>
              <a:rPr lang="de-DE" sz="1200" dirty="0" err="1"/>
              <a:t>granting</a:t>
            </a:r>
            <a:r>
              <a:rPr lang="de-DE" sz="1200" dirty="0"/>
              <a:t>.</a:t>
            </a:r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Security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FD3C27DC-F656-4728-9497-5C9A910263E6}"/>
              </a:ext>
            </a:extLst>
          </p:cNvPr>
          <p:cNvGrpSpPr/>
          <p:nvPr/>
        </p:nvGrpSpPr>
        <p:grpSpPr>
          <a:xfrm>
            <a:off x="2842377" y="3876738"/>
            <a:ext cx="98856" cy="101457"/>
            <a:chOff x="8086446" y="1200293"/>
            <a:chExt cx="1033742" cy="1060936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98DD72-6932-4872-AFFC-98576FD859B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AAA25D0-2F41-42EB-810B-2333E5AA3FC0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DE3199-3BF8-48C4-8729-0034B960246F}"/>
              </a:ext>
            </a:extLst>
          </p:cNvPr>
          <p:cNvGrpSpPr/>
          <p:nvPr/>
        </p:nvGrpSpPr>
        <p:grpSpPr>
          <a:xfrm>
            <a:off x="2690287" y="3876738"/>
            <a:ext cx="98856" cy="101457"/>
            <a:chOff x="8086446" y="1200293"/>
            <a:chExt cx="1033742" cy="106093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456C609-6A2A-4C14-BD27-F259ECBAFA01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FC4A90AC-E76C-4E4D-ABDB-DC505547E393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80A14F2-B2CF-41EB-A0D8-D939049C0611}"/>
              </a:ext>
            </a:extLst>
          </p:cNvPr>
          <p:cNvCxnSpPr>
            <a:cxnSpLocks/>
            <a:stCxn id="96" idx="2"/>
            <a:endCxn id="149" idx="2"/>
          </p:cNvCxnSpPr>
          <p:nvPr/>
        </p:nvCxnSpPr>
        <p:spPr>
          <a:xfrm rot="5400000">
            <a:off x="4577538" y="2280779"/>
            <a:ext cx="11683" cy="3383148"/>
          </a:xfrm>
          <a:prstGeom prst="bentConnector3">
            <a:avLst>
              <a:gd name="adj1" fmla="val 1934383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C89832C2-0F84-4DB5-AC4F-E57D7AA44A50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rot="16200000" flipV="1">
            <a:off x="4869031" y="1848880"/>
            <a:ext cx="1266347" cy="552497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7" name="Grafik 166" descr="Synchronisierende Cloud">
            <a:extLst>
              <a:ext uri="{FF2B5EF4-FFF2-40B4-BE49-F238E27FC236}">
                <a16:creationId xmlns:a16="http://schemas.microsoft.com/office/drawing/2014/main" id="{069DD672-B5C0-49EE-89DA-BB536A8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89" y="5345177"/>
            <a:ext cx="914400" cy="914400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73B6059-38A1-4E02-8F39-3390A90E2D4E}"/>
              </a:ext>
            </a:extLst>
          </p:cNvPr>
          <p:cNvSpPr txBox="1"/>
          <p:nvPr/>
        </p:nvSpPr>
        <p:spPr>
          <a:xfrm>
            <a:off x="205392" y="4816940"/>
            <a:ext cx="8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Open WWW</a:t>
            </a: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290006E8-429C-4A71-89A8-901AFDC73F0A}"/>
              </a:ext>
            </a:extLst>
          </p:cNvPr>
          <p:cNvCxnSpPr>
            <a:cxnSpLocks/>
            <a:stCxn id="54" idx="2"/>
            <a:endCxn id="131" idx="2"/>
          </p:cNvCxnSpPr>
          <p:nvPr/>
        </p:nvCxnSpPr>
        <p:spPr>
          <a:xfrm rot="5400000">
            <a:off x="4879366" y="2710076"/>
            <a:ext cx="755229" cy="6017351"/>
          </a:xfrm>
          <a:prstGeom prst="bentConnector3">
            <a:avLst>
              <a:gd name="adj1" fmla="val 1780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feld 180">
            <a:extLst>
              <a:ext uri="{FF2B5EF4-FFF2-40B4-BE49-F238E27FC236}">
                <a16:creationId xmlns:a16="http://schemas.microsoft.com/office/drawing/2014/main" id="{BEE74008-06ED-4C55-B85D-058EFD795B7D}"/>
              </a:ext>
            </a:extLst>
          </p:cNvPr>
          <p:cNvSpPr txBox="1"/>
          <p:nvPr/>
        </p:nvSpPr>
        <p:spPr>
          <a:xfrm>
            <a:off x="1296304" y="109204"/>
            <a:ext cx="22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Device e.g. IPC</a:t>
            </a:r>
          </a:p>
        </p:txBody>
      </p:sp>
      <p:sp>
        <p:nvSpPr>
          <p:cNvPr id="182" name="Flussdiagramm: Verzögerung 181">
            <a:extLst>
              <a:ext uri="{FF2B5EF4-FFF2-40B4-BE49-F238E27FC236}">
                <a16:creationId xmlns:a16="http://schemas.microsoft.com/office/drawing/2014/main" id="{93B18EC9-ECE4-4DE1-95A9-4A63FF55D177}"/>
              </a:ext>
            </a:extLst>
          </p:cNvPr>
          <p:cNvSpPr/>
          <p:nvPr/>
        </p:nvSpPr>
        <p:spPr>
          <a:xfrm rot="16200000">
            <a:off x="10140534" y="5490190"/>
            <a:ext cx="246918" cy="278990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9926826-D1B0-41DE-BD9D-F64166353F2C}"/>
              </a:ext>
            </a:extLst>
          </p:cNvPr>
          <p:cNvCxnSpPr>
            <a:cxnSpLocks/>
            <a:stCxn id="182" idx="1"/>
          </p:cNvCxnSpPr>
          <p:nvPr/>
        </p:nvCxnSpPr>
        <p:spPr>
          <a:xfrm>
            <a:off x="10263993" y="5753144"/>
            <a:ext cx="0" cy="65434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EE324262-53EA-4BDD-9D6E-C4D760DFC800}"/>
              </a:ext>
            </a:extLst>
          </p:cNvPr>
          <p:cNvGrpSpPr/>
          <p:nvPr/>
        </p:nvGrpSpPr>
        <p:grpSpPr>
          <a:xfrm>
            <a:off x="10992780" y="5553537"/>
            <a:ext cx="489686" cy="620702"/>
            <a:chOff x="10706099" y="2383629"/>
            <a:chExt cx="489686" cy="620702"/>
          </a:xfrm>
        </p:grpSpPr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BE5B9A0-A0B7-47B1-9A61-2F097DC78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71F09CB0-AB19-4112-A1C8-1FBBDC6CE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940B4FB-35DC-47D1-B50C-017ADEBD1A07}"/>
                </a:ext>
              </a:extLst>
            </p:cNvPr>
            <p:cNvCxnSpPr/>
            <p:nvPr/>
          </p:nvCxnSpPr>
          <p:spPr>
            <a:xfrm>
              <a:off x="10706099" y="2750854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AE37BF5D-67FD-486E-9ABE-8ECB6BE59366}"/>
                </a:ext>
              </a:extLst>
            </p:cNvPr>
            <p:cNvCxnSpPr/>
            <p:nvPr/>
          </p:nvCxnSpPr>
          <p:spPr>
            <a:xfrm>
              <a:off x="11195785" y="2749357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5F4CE5B-E7C3-41FB-B56A-048C99D17A2A}"/>
                </a:ext>
              </a:extLst>
            </p:cNvPr>
            <p:cNvSpPr/>
            <p:nvPr/>
          </p:nvSpPr>
          <p:spPr>
            <a:xfrm>
              <a:off x="10866881" y="2383629"/>
              <a:ext cx="169392" cy="31344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1BC263F1-90D4-4724-A65B-7DA47F42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543" y="2475715"/>
              <a:ext cx="159781" cy="98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D1D23815-2045-4975-85C1-FC8E7A056AB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V="1">
              <a:off x="10951577" y="2697072"/>
              <a:ext cx="0" cy="174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9EFD5A67-F223-4336-98E8-DC913036B827}"/>
              </a:ext>
            </a:extLst>
          </p:cNvPr>
          <p:cNvSpPr txBox="1"/>
          <p:nvPr/>
        </p:nvSpPr>
        <p:spPr>
          <a:xfrm>
            <a:off x="9842521" y="5519878"/>
            <a:ext cx="292388" cy="841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/>
              <a:t>Sensor e.g. PT100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F971368-9926-488F-A1C8-B6D900CB60FF}"/>
              </a:ext>
            </a:extLst>
          </p:cNvPr>
          <p:cNvSpPr txBox="1"/>
          <p:nvPr/>
        </p:nvSpPr>
        <p:spPr>
          <a:xfrm>
            <a:off x="10713291" y="5519878"/>
            <a:ext cx="292388" cy="1325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 err="1"/>
              <a:t>Actuators</a:t>
            </a:r>
            <a:r>
              <a:rPr lang="de-DE" sz="700" dirty="0"/>
              <a:t> e.g. Solenoid-Valve</a:t>
            </a: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527424C-A1CF-414C-9BA1-DD49B88248B1}"/>
              </a:ext>
            </a:extLst>
          </p:cNvPr>
          <p:cNvCxnSpPr>
            <a:stCxn id="9" idx="2"/>
            <a:endCxn id="182" idx="3"/>
          </p:cNvCxnSpPr>
          <p:nvPr/>
        </p:nvCxnSpPr>
        <p:spPr>
          <a:xfrm rot="16200000" flipH="1">
            <a:off x="9775799" y="5018031"/>
            <a:ext cx="877889" cy="98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6B730ED0-FEFB-4B12-AA93-C19375129B1C}"/>
              </a:ext>
            </a:extLst>
          </p:cNvPr>
          <p:cNvCxnSpPr>
            <a:cxnSpLocks/>
            <a:stCxn id="10" idx="2"/>
            <a:endCxn id="193" idx="0"/>
          </p:cNvCxnSpPr>
          <p:nvPr/>
        </p:nvCxnSpPr>
        <p:spPr>
          <a:xfrm rot="16200000" flipH="1">
            <a:off x="10420794" y="4736073"/>
            <a:ext cx="925200" cy="709727"/>
          </a:xfrm>
          <a:prstGeom prst="bentConnector3">
            <a:avLst>
              <a:gd name="adj1" fmla="val 47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794DF3C-758E-4721-86E2-7AF43D0DC549}"/>
              </a:ext>
            </a:extLst>
          </p:cNvPr>
          <p:cNvGrpSpPr/>
          <p:nvPr/>
        </p:nvGrpSpPr>
        <p:grpSpPr>
          <a:xfrm>
            <a:off x="8141221" y="3883395"/>
            <a:ext cx="98856" cy="101457"/>
            <a:chOff x="8086446" y="1200293"/>
            <a:chExt cx="1033742" cy="1060936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E95232E-20EF-4971-8465-1C778998F9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87AD4C7B-6519-4BA8-BA44-AD998435FCBA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2F8DFB0-62A3-4640-850E-B957CFEB2BE0}"/>
              </a:ext>
            </a:extLst>
          </p:cNvPr>
          <p:cNvCxnSpPr>
            <a:stCxn id="105" idx="2"/>
          </p:cNvCxnSpPr>
          <p:nvPr/>
        </p:nvCxnSpPr>
        <p:spPr>
          <a:xfrm>
            <a:off x="8190649" y="3984852"/>
            <a:ext cx="0" cy="47919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4945E51-2408-4063-A492-34ACDEE1E4D4}"/>
              </a:ext>
            </a:extLst>
          </p:cNvPr>
          <p:cNvSpPr txBox="1"/>
          <p:nvPr/>
        </p:nvSpPr>
        <p:spPr>
          <a:xfrm>
            <a:off x="9383569" y="4695728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CE8FAD21-9F81-4102-B0FF-513A415A1B6E}"/>
              </a:ext>
            </a:extLst>
          </p:cNvPr>
          <p:cNvSpPr txBox="1"/>
          <p:nvPr/>
        </p:nvSpPr>
        <p:spPr>
          <a:xfrm>
            <a:off x="7926643" y="403253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4F715BD-9E0B-4D07-ADBC-482F33670F4E}"/>
              </a:ext>
            </a:extLst>
          </p:cNvPr>
          <p:cNvSpPr txBox="1"/>
          <p:nvPr/>
        </p:nvSpPr>
        <p:spPr>
          <a:xfrm>
            <a:off x="8302271" y="4041741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AA25E3D-1F8C-47D6-AC9B-947E9DAC87CA}"/>
              </a:ext>
            </a:extLst>
          </p:cNvPr>
          <p:cNvSpPr txBox="1"/>
          <p:nvPr/>
        </p:nvSpPr>
        <p:spPr>
          <a:xfrm>
            <a:off x="5080444" y="2598749"/>
            <a:ext cx="292388" cy="278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TSDB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915156-532D-4641-B06D-A0BC885931DE}"/>
              </a:ext>
            </a:extLst>
          </p:cNvPr>
          <p:cNvSpPr txBox="1"/>
          <p:nvPr/>
        </p:nvSpPr>
        <p:spPr>
          <a:xfrm>
            <a:off x="4068686" y="2599168"/>
            <a:ext cx="292388" cy="2814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BB821A-4C6F-4B01-B2CC-143D79412762}"/>
              </a:ext>
            </a:extLst>
          </p:cNvPr>
          <p:cNvSpPr txBox="1"/>
          <p:nvPr/>
        </p:nvSpPr>
        <p:spPr>
          <a:xfrm>
            <a:off x="2874104" y="4031250"/>
            <a:ext cx="37382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3B7F3F-B202-4AB4-B4FA-EEBBEB52AE6D}"/>
              </a:ext>
            </a:extLst>
          </p:cNvPr>
          <p:cNvSpPr txBox="1"/>
          <p:nvPr/>
        </p:nvSpPr>
        <p:spPr>
          <a:xfrm>
            <a:off x="2491093" y="4054100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505D2AA-C5EB-4E4F-A608-8826BE77218E}"/>
              </a:ext>
            </a:extLst>
          </p:cNvPr>
          <p:cNvSpPr txBox="1"/>
          <p:nvPr/>
        </p:nvSpPr>
        <p:spPr>
          <a:xfrm>
            <a:off x="4802059" y="6162999"/>
            <a:ext cx="292388" cy="3872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e.g. NFS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F0A78F9-B722-47E0-A554-260D879C2654}"/>
              </a:ext>
            </a:extLst>
          </p:cNvPr>
          <p:cNvSpPr txBox="1"/>
          <p:nvPr/>
        </p:nvSpPr>
        <p:spPr>
          <a:xfrm>
            <a:off x="9915344" y="4632334"/>
            <a:ext cx="292388" cy="4321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4…20 mA</a:t>
            </a:r>
            <a:endParaRPr lang="de-DE" sz="10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E1F6DE5-CF98-4CDC-A477-F3F74A6A404F}"/>
              </a:ext>
            </a:extLst>
          </p:cNvPr>
          <p:cNvSpPr txBox="1"/>
          <p:nvPr/>
        </p:nvSpPr>
        <p:spPr>
          <a:xfrm>
            <a:off x="10297640" y="4667379"/>
            <a:ext cx="292388" cy="29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+24 V</a:t>
            </a:r>
            <a:endParaRPr lang="de-DE" sz="1000" i="1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0771997-DBB5-4032-AED0-AF95EBFD2025}"/>
              </a:ext>
            </a:extLst>
          </p:cNvPr>
          <p:cNvSpPr txBox="1"/>
          <p:nvPr/>
        </p:nvSpPr>
        <p:spPr>
          <a:xfrm>
            <a:off x="4683468" y="2884102"/>
            <a:ext cx="131318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(Modbus </a:t>
            </a:r>
            <a:r>
              <a:rPr lang="de-DE" sz="700" i="1" dirty="0" err="1"/>
              <a:t>as</a:t>
            </a:r>
            <a:r>
              <a:rPr lang="de-DE" sz="700" i="1" dirty="0"/>
              <a:t> Backup </a:t>
            </a:r>
            <a:r>
              <a:rPr lang="de-DE" sz="700" i="1" dirty="0" err="1"/>
              <a:t>if</a:t>
            </a:r>
            <a:r>
              <a:rPr lang="de-DE" sz="700" i="1" dirty="0"/>
              <a:t> PLC dies)</a:t>
            </a:r>
            <a:endParaRPr lang="de-DE" sz="1000" i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B27652-B1BB-4918-AE3D-BC70FA0B7B21}"/>
              </a:ext>
            </a:extLst>
          </p:cNvPr>
          <p:cNvGrpSpPr/>
          <p:nvPr/>
        </p:nvGrpSpPr>
        <p:grpSpPr>
          <a:xfrm>
            <a:off x="1296305" y="5641508"/>
            <a:ext cx="1054466" cy="486560"/>
            <a:chOff x="537236" y="6018760"/>
            <a:chExt cx="914401" cy="48656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4C97E38-9CC2-4555-AC1D-7324A0643526}"/>
                </a:ext>
              </a:extLst>
            </p:cNvPr>
            <p:cNvSpPr/>
            <p:nvPr/>
          </p:nvSpPr>
          <p:spPr>
            <a:xfrm>
              <a:off x="537236" y="6018760"/>
              <a:ext cx="914401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Router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AE8F4A85-F293-4160-B29E-6A8354A93815}"/>
                </a:ext>
              </a:extLst>
            </p:cNvPr>
            <p:cNvGrpSpPr/>
            <p:nvPr/>
          </p:nvGrpSpPr>
          <p:grpSpPr>
            <a:xfrm>
              <a:off x="1312391" y="6377023"/>
              <a:ext cx="98856" cy="101457"/>
              <a:chOff x="8086446" y="1200293"/>
              <a:chExt cx="1033742" cy="1060936"/>
            </a:xfrm>
          </p:grpSpPr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7E0504CC-3D9E-484B-AA4E-45CD16D83836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7C0F3A32-E2CB-40FB-8926-01D5620F27D4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4C9694AE-9F09-4112-8B79-0AE619D9E0D7}"/>
                </a:ext>
              </a:extLst>
            </p:cNvPr>
            <p:cNvGrpSpPr/>
            <p:nvPr/>
          </p:nvGrpSpPr>
          <p:grpSpPr>
            <a:xfrm>
              <a:off x="1160171" y="6377022"/>
              <a:ext cx="98856" cy="101457"/>
              <a:chOff x="8086446" y="1200293"/>
              <a:chExt cx="1033742" cy="1060936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AE26919-7FDA-4392-A8F1-35F1D5CDED27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FD1EFE2-7B95-4594-853F-F9CBFA9CFEBB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Textfeld 135">
            <a:extLst>
              <a:ext uri="{FF2B5EF4-FFF2-40B4-BE49-F238E27FC236}">
                <a16:creationId xmlns:a16="http://schemas.microsoft.com/office/drawing/2014/main" id="{43EF3E08-1C46-4155-A99E-E7A71AA418CE}"/>
              </a:ext>
            </a:extLst>
          </p:cNvPr>
          <p:cNvSpPr txBox="1"/>
          <p:nvPr/>
        </p:nvSpPr>
        <p:spPr>
          <a:xfrm>
            <a:off x="2180546" y="6147183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57F3FA4-D020-40BE-8BFC-3E44061F55C2}"/>
              </a:ext>
            </a:extLst>
          </p:cNvPr>
          <p:cNvCxnSpPr>
            <a:cxnSpLocks/>
            <a:stCxn id="133" idx="2"/>
            <a:endCxn id="167" idx="2"/>
          </p:cNvCxnSpPr>
          <p:nvPr/>
        </p:nvCxnSpPr>
        <p:spPr>
          <a:xfrm rot="5400000">
            <a:off x="1263449" y="5451368"/>
            <a:ext cx="158350" cy="1458069"/>
          </a:xfrm>
          <a:prstGeom prst="bentConnector3">
            <a:avLst>
              <a:gd name="adj1" fmla="val 37151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CE6F35E8-23ED-430D-B0C5-56637F814189}"/>
              </a:ext>
            </a:extLst>
          </p:cNvPr>
          <p:cNvSpPr txBox="1"/>
          <p:nvPr/>
        </p:nvSpPr>
        <p:spPr>
          <a:xfrm>
            <a:off x="1829966" y="6137981"/>
            <a:ext cx="292388" cy="3985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Multiple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BD70832-19D3-4291-9BB1-B86CE329A605}"/>
              </a:ext>
            </a:extLst>
          </p:cNvPr>
          <p:cNvSpPr txBox="1"/>
          <p:nvPr/>
        </p:nvSpPr>
        <p:spPr>
          <a:xfrm>
            <a:off x="4377274" y="2554300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167EED7F-0E67-4766-8621-EF6E74BB2CAC}"/>
              </a:ext>
            </a:extLst>
          </p:cNvPr>
          <p:cNvSpPr txBox="1"/>
          <p:nvPr/>
        </p:nvSpPr>
        <p:spPr>
          <a:xfrm>
            <a:off x="3733768" y="2575097"/>
            <a:ext cx="292388" cy="3151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MQTT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60ED15-DB8F-48D1-9564-7BCE57DCB40F}"/>
              </a:ext>
            </a:extLst>
          </p:cNvPr>
          <p:cNvGrpSpPr/>
          <p:nvPr/>
        </p:nvGrpSpPr>
        <p:grpSpPr>
          <a:xfrm>
            <a:off x="5131132" y="5641508"/>
            <a:ext cx="1106033" cy="486560"/>
            <a:chOff x="6430673" y="5635248"/>
            <a:chExt cx="1106033" cy="486560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AEC15B6-E138-4B0D-A592-C7C04D457408}"/>
                </a:ext>
              </a:extLst>
            </p:cNvPr>
            <p:cNvSpPr/>
            <p:nvPr/>
          </p:nvSpPr>
          <p:spPr>
            <a:xfrm>
              <a:off x="6430673" y="5635248"/>
              <a:ext cx="1106033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SWITCH</a:t>
              </a:r>
              <a:endParaRPr lang="de-DE" dirty="0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459A0D32-3D99-4101-AB4E-F40C77464157}"/>
                </a:ext>
              </a:extLst>
            </p:cNvPr>
            <p:cNvSpPr/>
            <p:nvPr/>
          </p:nvSpPr>
          <p:spPr>
            <a:xfrm>
              <a:off x="723337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1F4F79F-BE13-4966-B014-2A9152A96E75}"/>
                </a:ext>
              </a:extLst>
            </p:cNvPr>
            <p:cNvSpPr/>
            <p:nvPr/>
          </p:nvSpPr>
          <p:spPr>
            <a:xfrm>
              <a:off x="724076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3C34B6B-55C0-44BE-967B-8E8F345456DD}"/>
                </a:ext>
              </a:extLst>
            </p:cNvPr>
            <p:cNvSpPr/>
            <p:nvPr/>
          </p:nvSpPr>
          <p:spPr>
            <a:xfrm>
              <a:off x="708140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CB0CA51-0BF0-4546-8C1C-84051F5776E9}"/>
                </a:ext>
              </a:extLst>
            </p:cNvPr>
            <p:cNvSpPr/>
            <p:nvPr/>
          </p:nvSpPr>
          <p:spPr>
            <a:xfrm>
              <a:off x="708878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9298F02-0BD5-4417-87F2-47C96B836677}"/>
                </a:ext>
              </a:extLst>
            </p:cNvPr>
            <p:cNvSpPr/>
            <p:nvPr/>
          </p:nvSpPr>
          <p:spPr>
            <a:xfrm>
              <a:off x="693286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598ACEEE-C837-475B-AB02-CE5933E01A49}"/>
                </a:ext>
              </a:extLst>
            </p:cNvPr>
            <p:cNvSpPr/>
            <p:nvPr/>
          </p:nvSpPr>
          <p:spPr>
            <a:xfrm>
              <a:off x="694024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D9FD94A8-C289-483C-B519-ED66E55E983F}"/>
                </a:ext>
              </a:extLst>
            </p:cNvPr>
            <p:cNvSpPr/>
            <p:nvPr/>
          </p:nvSpPr>
          <p:spPr>
            <a:xfrm>
              <a:off x="6789516" y="5998922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9185B32-42A1-4AA9-9772-840B3883FCE8}"/>
                </a:ext>
              </a:extLst>
            </p:cNvPr>
            <p:cNvSpPr/>
            <p:nvPr/>
          </p:nvSpPr>
          <p:spPr>
            <a:xfrm>
              <a:off x="6796905" y="6066313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FF980CA-F962-4422-8574-3317896B831D}"/>
                </a:ext>
              </a:extLst>
            </p:cNvPr>
            <p:cNvSpPr/>
            <p:nvPr/>
          </p:nvSpPr>
          <p:spPr>
            <a:xfrm>
              <a:off x="6649433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95B16A0-2593-461B-B435-07DBF4D26A7B}"/>
                </a:ext>
              </a:extLst>
            </p:cNvPr>
            <p:cNvSpPr/>
            <p:nvPr/>
          </p:nvSpPr>
          <p:spPr>
            <a:xfrm>
              <a:off x="6656822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25F2891-8C2F-4872-AF66-ED96055A0090}"/>
                </a:ext>
              </a:extLst>
            </p:cNvPr>
            <p:cNvSpPr/>
            <p:nvPr/>
          </p:nvSpPr>
          <p:spPr>
            <a:xfrm>
              <a:off x="649279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07598C1-9611-48D2-BB44-4B661921E5D3}"/>
                </a:ext>
              </a:extLst>
            </p:cNvPr>
            <p:cNvSpPr/>
            <p:nvPr/>
          </p:nvSpPr>
          <p:spPr>
            <a:xfrm>
              <a:off x="650018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D498434-5F6A-4721-885C-FC9A4C4E98F0}"/>
                </a:ext>
              </a:extLst>
            </p:cNvPr>
            <p:cNvSpPr/>
            <p:nvPr/>
          </p:nvSpPr>
          <p:spPr>
            <a:xfrm>
              <a:off x="7388337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45C0240-E4B2-48B3-AE23-4E3A13B8E006}"/>
                </a:ext>
              </a:extLst>
            </p:cNvPr>
            <p:cNvSpPr/>
            <p:nvPr/>
          </p:nvSpPr>
          <p:spPr>
            <a:xfrm>
              <a:off x="7395726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05F38B79-FA79-4304-ADF8-4B52B1D53EDB}"/>
              </a:ext>
            </a:extLst>
          </p:cNvPr>
          <p:cNvCxnSpPr>
            <a:cxnSpLocks/>
            <a:stCxn id="163" idx="2"/>
            <a:endCxn id="23" idx="2"/>
          </p:cNvCxnSpPr>
          <p:nvPr/>
        </p:nvCxnSpPr>
        <p:spPr>
          <a:xfrm rot="5400000" flipH="1" flipV="1">
            <a:off x="7044298" y="3524341"/>
            <a:ext cx="1522765" cy="3644833"/>
          </a:xfrm>
          <a:prstGeom prst="bentConnector3">
            <a:avLst>
              <a:gd name="adj1" fmla="val -1501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1F59762-0FC8-43B3-A796-76E5AAE604DC}"/>
              </a:ext>
            </a:extLst>
          </p:cNvPr>
          <p:cNvSpPr/>
          <p:nvPr/>
        </p:nvSpPr>
        <p:spPr>
          <a:xfrm>
            <a:off x="6368996" y="5641508"/>
            <a:ext cx="1587865" cy="4811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Other BUS-</a:t>
            </a:r>
            <a:r>
              <a:rPr lang="de-DE" sz="1100" dirty="0" err="1"/>
              <a:t>Actuators</a:t>
            </a:r>
            <a:r>
              <a:rPr lang="de-DE" sz="1100" dirty="0"/>
              <a:t> </a:t>
            </a:r>
          </a:p>
          <a:p>
            <a:pPr algn="ctr"/>
            <a:r>
              <a:rPr lang="de-DE" sz="1100" dirty="0"/>
              <a:t>e.g. FC, </a:t>
            </a:r>
            <a:r>
              <a:rPr lang="de-DE" sz="1100" dirty="0" err="1"/>
              <a:t>Valves</a:t>
            </a:r>
            <a:r>
              <a:rPr lang="de-DE" sz="1100" dirty="0"/>
              <a:t>, …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3160F03-F081-420F-A368-297F9012B133}"/>
              </a:ext>
            </a:extLst>
          </p:cNvPr>
          <p:cNvSpPr/>
          <p:nvPr/>
        </p:nvSpPr>
        <p:spPr>
          <a:xfrm>
            <a:off x="7759300" y="5980076"/>
            <a:ext cx="98856" cy="1014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3009140-DCA3-4C2A-BD2B-26C3645A3CBC}"/>
              </a:ext>
            </a:extLst>
          </p:cNvPr>
          <p:cNvSpPr/>
          <p:nvPr/>
        </p:nvSpPr>
        <p:spPr>
          <a:xfrm>
            <a:off x="7762765" y="6046542"/>
            <a:ext cx="86001" cy="29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DEAD6951-430E-434D-A086-6FF0A6D486AD}"/>
              </a:ext>
            </a:extLst>
          </p:cNvPr>
          <p:cNvCxnSpPr>
            <a:cxnSpLocks/>
            <a:stCxn id="166" idx="2"/>
            <a:endCxn id="190" idx="2"/>
          </p:cNvCxnSpPr>
          <p:nvPr/>
        </p:nvCxnSpPr>
        <p:spPr>
          <a:xfrm rot="5400000" flipH="1" flipV="1">
            <a:off x="6805241" y="5102753"/>
            <a:ext cx="27532" cy="1973517"/>
          </a:xfrm>
          <a:prstGeom prst="bentConnector3">
            <a:avLst>
              <a:gd name="adj1" fmla="val -83030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AC9BDFCA-A0D9-4E7C-859F-698EAA218186}"/>
              </a:ext>
            </a:extLst>
          </p:cNvPr>
          <p:cNvSpPr txBox="1"/>
          <p:nvPr/>
        </p:nvSpPr>
        <p:spPr>
          <a:xfrm>
            <a:off x="6127123" y="6130358"/>
            <a:ext cx="482824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14598BB4-BF23-41E1-A3A8-EF6B972651E1}"/>
              </a:ext>
            </a:extLst>
          </p:cNvPr>
          <p:cNvSpPr txBox="1"/>
          <p:nvPr/>
        </p:nvSpPr>
        <p:spPr>
          <a:xfrm>
            <a:off x="7353616" y="6130358"/>
            <a:ext cx="482824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EE3DFA41-C805-4736-82B7-ED7DE34D0018}"/>
              </a:ext>
            </a:extLst>
          </p:cNvPr>
          <p:cNvSpPr txBox="1"/>
          <p:nvPr/>
        </p:nvSpPr>
        <p:spPr>
          <a:xfrm>
            <a:off x="4057851" y="0"/>
            <a:ext cx="42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cap="small" dirty="0"/>
              <a:t>IoT-Concept Schema</a:t>
            </a:r>
          </a:p>
        </p:txBody>
      </p:sp>
      <p:sp>
        <p:nvSpPr>
          <p:cNvPr id="89" name="Datumsplatzhalter 88">
            <a:extLst>
              <a:ext uri="{FF2B5EF4-FFF2-40B4-BE49-F238E27FC236}">
                <a16:creationId xmlns:a16="http://schemas.microsoft.com/office/drawing/2014/main" id="{7C228204-4835-4DCC-A6DF-ED975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BFA-6DE6-4FA5-862A-F688C711234C}" type="datetime1">
              <a:rPr lang="de-DE" smtClean="0"/>
              <a:t>17.07.2020</a:t>
            </a:fld>
            <a:endParaRPr lang="de-DE" dirty="0"/>
          </a:p>
        </p:txBody>
      </p: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907B7DF5-9248-4362-8A27-B5E645629DAE}"/>
              </a:ext>
            </a:extLst>
          </p:cNvPr>
          <p:cNvCxnSpPr>
            <a:cxnSpLocks/>
            <a:stCxn id="29" idx="1"/>
            <a:endCxn id="96" idx="2"/>
          </p:cNvCxnSpPr>
          <p:nvPr/>
        </p:nvCxnSpPr>
        <p:spPr>
          <a:xfrm rot="10800000" flipV="1">
            <a:off x="6274954" y="1247700"/>
            <a:ext cx="702359" cy="2718812"/>
          </a:xfrm>
          <a:prstGeom prst="bentConnector4">
            <a:avLst>
              <a:gd name="adj1" fmla="val 9455"/>
              <a:gd name="adj2" fmla="val 10840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55DA7CB-0E5B-4BB3-BD25-9CCA53B0C716}"/>
              </a:ext>
            </a:extLst>
          </p:cNvPr>
          <p:cNvGrpSpPr/>
          <p:nvPr/>
        </p:nvGrpSpPr>
        <p:grpSpPr>
          <a:xfrm>
            <a:off x="8973055" y="430882"/>
            <a:ext cx="3230801" cy="2234828"/>
            <a:chOff x="8964818" y="447219"/>
            <a:chExt cx="3230801" cy="2234828"/>
          </a:xfrm>
        </p:grpSpPr>
        <p:sp>
          <p:nvSpPr>
            <p:cNvPr id="202" name="Rechteck: abgerundete Ecken 201">
              <a:extLst>
                <a:ext uri="{FF2B5EF4-FFF2-40B4-BE49-F238E27FC236}">
                  <a16:creationId xmlns:a16="http://schemas.microsoft.com/office/drawing/2014/main" id="{A730F3EE-A90E-4466-BDC3-08B5D9328097}"/>
                </a:ext>
              </a:extLst>
            </p:cNvPr>
            <p:cNvSpPr/>
            <p:nvPr/>
          </p:nvSpPr>
          <p:spPr>
            <a:xfrm>
              <a:off x="9053321" y="447219"/>
              <a:ext cx="3142298" cy="2234828"/>
            </a:xfrm>
            <a:prstGeom prst="roundRect">
              <a:avLst>
                <a:gd name="adj" fmla="val 9152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A96F3E5-FCD1-454B-9883-80ED59454EC3}"/>
                </a:ext>
              </a:extLst>
            </p:cNvPr>
            <p:cNvGrpSpPr/>
            <p:nvPr/>
          </p:nvGrpSpPr>
          <p:grpSpPr>
            <a:xfrm>
              <a:off x="8964818" y="465881"/>
              <a:ext cx="3062219" cy="2088230"/>
              <a:chOff x="8964818" y="465881"/>
              <a:chExt cx="3062219" cy="2088230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0DA213F0-ACD4-4E5A-8874-038A4E06382D}"/>
                  </a:ext>
                </a:extLst>
              </p:cNvPr>
              <p:cNvGrpSpPr/>
              <p:nvPr/>
            </p:nvGrpSpPr>
            <p:grpSpPr>
              <a:xfrm>
                <a:off x="8964818" y="465881"/>
                <a:ext cx="3062219" cy="1634541"/>
                <a:chOff x="9009917" y="446728"/>
                <a:chExt cx="3062219" cy="1634541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DCD62F32-070F-40C8-B1A1-2E1D8FF2D401}"/>
                    </a:ext>
                  </a:extLst>
                </p:cNvPr>
                <p:cNvGrpSpPr/>
                <p:nvPr/>
              </p:nvGrpSpPr>
              <p:grpSpPr>
                <a:xfrm>
                  <a:off x="9009917" y="929121"/>
                  <a:ext cx="3062219" cy="1152148"/>
                  <a:chOff x="8849352" y="5449443"/>
                  <a:chExt cx="3062219" cy="1152148"/>
                </a:xfrm>
              </p:grpSpPr>
              <p:cxnSp>
                <p:nvCxnSpPr>
                  <p:cNvPr id="59" name="Gerader Verbinder 58">
                    <a:extLst>
                      <a:ext uri="{FF2B5EF4-FFF2-40B4-BE49-F238E27FC236}">
                        <a16:creationId xmlns:a16="http://schemas.microsoft.com/office/drawing/2014/main" id="{DC9CC740-F1AB-4812-BAE6-D91CB8CE5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587943"/>
                    <a:ext cx="450850" cy="0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DC91BD2B-8668-4CCA-A4F1-C2850C698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864" y="5449443"/>
                    <a:ext cx="115127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Modbus (TCP/IP)</a:t>
                    </a:r>
                  </a:p>
                </p:txBody>
              </p:sp>
              <p:cxnSp>
                <p:nvCxnSpPr>
                  <p:cNvPr id="78" name="Gerader Verbinder 77">
                    <a:extLst>
                      <a:ext uri="{FF2B5EF4-FFF2-40B4-BE49-F238E27FC236}">
                        <a16:creationId xmlns:a16="http://schemas.microsoft.com/office/drawing/2014/main" id="{1640C8B2-17DD-4BB7-9AEF-50007A546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887585"/>
                    <a:ext cx="45085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8F1EB47F-0753-48B7-B0CB-0A9D400F354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773" y="5746289"/>
                    <a:ext cx="19463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Datanetwork (TCP/IP)</a:t>
                    </a:r>
                  </a:p>
                </p:txBody>
              </p:sp>
              <p:cxnSp>
                <p:nvCxnSpPr>
                  <p:cNvPr id="157" name="Gerader Verbinder 156">
                    <a:extLst>
                      <a:ext uri="{FF2B5EF4-FFF2-40B4-BE49-F238E27FC236}">
                        <a16:creationId xmlns:a16="http://schemas.microsoft.com/office/drawing/2014/main" id="{7E0431D4-0B7E-4581-87A6-334A59B54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187227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feld 159">
                    <a:extLst>
                      <a:ext uri="{FF2B5EF4-FFF2-40B4-BE49-F238E27FC236}">
                        <a16:creationId xmlns:a16="http://schemas.microsoft.com/office/drawing/2014/main" id="{F04B592E-9421-48E8-A22D-78BB90C5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465" y="6043135"/>
                    <a:ext cx="23246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  <p:cxnSp>
                <p:nvCxnSpPr>
                  <p:cNvPr id="175" name="Gerader Verbinder 174">
                    <a:extLst>
                      <a:ext uri="{FF2B5EF4-FFF2-40B4-BE49-F238E27FC236}">
                        <a16:creationId xmlns:a16="http://schemas.microsoft.com/office/drawing/2014/main" id="{B92AD15A-A8A5-4BC7-95AA-1211614AD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486869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FD5CA054-30FF-4F10-A0A8-6F268F980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352" y="6339981"/>
                    <a:ext cx="25987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WWW-</a:t>
                    </a:r>
                    <a:r>
                      <a:rPr lang="de-DE" sz="1100" dirty="0" err="1"/>
                      <a:t>facing</a:t>
                    </a:r>
                    <a:r>
                      <a:rPr lang="de-DE" sz="1100" dirty="0"/>
                      <a:t>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</p:grp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EAA98F50-CB9C-4ACD-9DF6-2A58BB55F8F7}"/>
                    </a:ext>
                  </a:extLst>
                </p:cNvPr>
                <p:cNvSpPr txBox="1"/>
                <p:nvPr/>
              </p:nvSpPr>
              <p:spPr>
                <a:xfrm>
                  <a:off x="9422951" y="446728"/>
                  <a:ext cx="223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u="sng" cap="small" dirty="0"/>
                    <a:t>Legend</a:t>
                  </a:r>
                </a:p>
              </p:txBody>
            </p:sp>
          </p:grp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8778A8C2-6E4C-46EC-98C0-5FDCBEC15162}"/>
                  </a:ext>
                </a:extLst>
              </p:cNvPr>
              <p:cNvSpPr txBox="1"/>
              <p:nvPr/>
            </p:nvSpPr>
            <p:spPr>
              <a:xfrm>
                <a:off x="10065156" y="2138613"/>
                <a:ext cx="1492781" cy="41549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r"/>
                <a:r>
                  <a:rPr lang="de-DE" sz="700" i="1" dirty="0"/>
                  <a:t>Primary </a:t>
                </a:r>
                <a:r>
                  <a:rPr lang="de-DE" sz="700" i="1" dirty="0" err="1"/>
                  <a:t>protocol</a:t>
                </a:r>
                <a:endParaRPr lang="de-DE" sz="700" i="1" dirty="0"/>
              </a:p>
              <a:p>
                <a:pPr algn="r"/>
                <a:endParaRPr lang="de-DE" sz="700" i="1" dirty="0"/>
              </a:p>
              <a:p>
                <a:pPr algn="r"/>
                <a:r>
                  <a:rPr lang="de-DE" sz="700" i="1" dirty="0"/>
                  <a:t>(</a:t>
                </a:r>
                <a:r>
                  <a:rPr lang="de-DE" sz="700" i="1" dirty="0" err="1"/>
                  <a:t>fallback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connection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for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emergency</a:t>
                </a:r>
                <a:r>
                  <a:rPr lang="de-DE" sz="700" i="1" dirty="0"/>
                  <a:t>)</a:t>
                </a:r>
                <a:endParaRPr lang="de-DE" sz="1000" i="1" dirty="0"/>
              </a:p>
            </p:txBody>
          </p:sp>
        </p:grpSp>
      </p:grpSp>
      <p:sp>
        <p:nvSpPr>
          <p:cNvPr id="204" name="Flussdiagramm: Dokument 203">
            <a:extLst>
              <a:ext uri="{FF2B5EF4-FFF2-40B4-BE49-F238E27FC236}">
                <a16:creationId xmlns:a16="http://schemas.microsoft.com/office/drawing/2014/main" id="{5A776E23-9895-4993-9B2F-30328C77548B}"/>
              </a:ext>
            </a:extLst>
          </p:cNvPr>
          <p:cNvSpPr/>
          <p:nvPr/>
        </p:nvSpPr>
        <p:spPr>
          <a:xfrm>
            <a:off x="5892326" y="1029912"/>
            <a:ext cx="589873" cy="1463756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Control-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B18F497-D9EC-406E-A751-104F1AD71D17}"/>
              </a:ext>
            </a:extLst>
          </p:cNvPr>
          <p:cNvSpPr txBox="1"/>
          <p:nvPr/>
        </p:nvSpPr>
        <p:spPr>
          <a:xfrm>
            <a:off x="11104961" y="42910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2537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Macenka, Jan</dc:creator>
  <cp:lastModifiedBy>Macenka, Jan</cp:lastModifiedBy>
  <cp:revision>21</cp:revision>
  <dcterms:created xsi:type="dcterms:W3CDTF">2020-07-16T12:50:19Z</dcterms:created>
  <dcterms:modified xsi:type="dcterms:W3CDTF">2020-07-17T10:11:43Z</dcterms:modified>
</cp:coreProperties>
</file>