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Bare Metall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902909" y="29278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43050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existent)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6973661" y="1902830"/>
            <a:ext cx="1468073" cy="2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950054" y="23170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NAS </a:t>
              </a:r>
              <a:r>
                <a:rPr lang="de-DE" dirty="0" err="1"/>
                <a:t>or</a:t>
              </a:r>
              <a:r>
                <a:rPr lang="de-DE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7600875" y="5243720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7433538" y="5243720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7259437" y="5243720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77" idx="2"/>
            <a:endCxn id="48" idx="2"/>
          </p:cNvCxnSpPr>
          <p:nvPr/>
        </p:nvCxnSpPr>
        <p:spPr>
          <a:xfrm rot="5400000" flipH="1">
            <a:off x="7460164" y="5531417"/>
            <a:ext cx="767825" cy="385623"/>
          </a:xfrm>
          <a:prstGeom prst="bentConnector3">
            <a:avLst>
              <a:gd name="adj1" fmla="val -2977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47" idx="0"/>
            <a:endCxn id="64" idx="2"/>
          </p:cNvCxnSpPr>
          <p:nvPr/>
        </p:nvCxnSpPr>
        <p:spPr>
          <a:xfrm rot="16200000" flipV="1">
            <a:off x="6399934" y="3993351"/>
            <a:ext cx="1282070" cy="12186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>
          <a:xfrm rot="5400000" flipH="1" flipV="1">
            <a:off x="7374848" y="4261431"/>
            <a:ext cx="1257744" cy="7068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V="1">
            <a:off x="4590907" y="259026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</p:cNvCxnSpPr>
          <p:nvPr/>
        </p:nvCxnSpPr>
        <p:spPr>
          <a:xfrm flipV="1">
            <a:off x="5292029" y="258639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896571"/>
            <a:ext cx="542263" cy="38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50" idx="0"/>
          </p:cNvCxnSpPr>
          <p:nvPr/>
        </p:nvCxnSpPr>
        <p:spPr>
          <a:xfrm rot="16200000" flipH="1">
            <a:off x="6383321" y="4144074"/>
            <a:ext cx="1287049" cy="912242"/>
          </a:xfrm>
          <a:prstGeom prst="bentConnector3">
            <a:avLst>
              <a:gd name="adj1" fmla="val 33458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51" idx="2"/>
          </p:cNvCxnSpPr>
          <p:nvPr/>
        </p:nvCxnSpPr>
        <p:spPr>
          <a:xfrm rot="5400000" flipH="1" flipV="1">
            <a:off x="5817001" y="4429438"/>
            <a:ext cx="756050" cy="2577803"/>
          </a:xfrm>
          <a:prstGeom prst="bentConnector3">
            <a:avLst>
              <a:gd name="adj1" fmla="val -54647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95585" y="845245"/>
            <a:ext cx="1237591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Acts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gate</a:t>
            </a:r>
            <a:r>
              <a:rPr lang="de-DE" sz="1200" dirty="0"/>
              <a:t> </a:t>
            </a:r>
            <a:r>
              <a:rPr lang="de-DE" sz="1200" dirty="0" err="1"/>
              <a:t>keeper</a:t>
            </a:r>
            <a:r>
              <a:rPr lang="de-DE" sz="1200" dirty="0"/>
              <a:t>, </a:t>
            </a:r>
            <a:r>
              <a:rPr lang="de-DE" sz="1200" dirty="0" err="1"/>
              <a:t>firewall</a:t>
            </a:r>
            <a:r>
              <a:rPr lang="de-DE" sz="1200" dirty="0"/>
              <a:t> and </a:t>
            </a:r>
            <a:r>
              <a:rPr lang="de-DE" sz="1200" dirty="0" err="1"/>
              <a:t>security</a:t>
            </a:r>
            <a:r>
              <a:rPr lang="de-DE" sz="1200" dirty="0"/>
              <a:t> </a:t>
            </a:r>
            <a:r>
              <a:rPr lang="de-DE" sz="1200" dirty="0" err="1"/>
              <a:t>instance</a:t>
            </a:r>
            <a:r>
              <a:rPr lang="de-DE" sz="1200" dirty="0"/>
              <a:t>. </a:t>
            </a:r>
            <a:r>
              <a:rPr lang="de-DE" sz="1200" dirty="0" err="1"/>
              <a:t>Performs</a:t>
            </a:r>
            <a:r>
              <a:rPr lang="de-DE" sz="1200" dirty="0"/>
              <a:t> </a:t>
            </a:r>
            <a:r>
              <a:rPr lang="de-DE" sz="1200" dirty="0" err="1"/>
              <a:t>authentication</a:t>
            </a:r>
            <a:r>
              <a:rPr lang="de-DE" sz="1200" dirty="0"/>
              <a:t>- and </a:t>
            </a:r>
            <a:r>
              <a:rPr lang="de-DE" sz="1200" dirty="0" err="1"/>
              <a:t>authorization</a:t>
            </a:r>
            <a:r>
              <a:rPr lang="de-DE" sz="1200" dirty="0"/>
              <a:t> </a:t>
            </a:r>
            <a:r>
              <a:rPr lang="de-DE" sz="1200" dirty="0" err="1"/>
              <a:t>checking</a:t>
            </a:r>
            <a:r>
              <a:rPr lang="de-DE" sz="1200" dirty="0"/>
              <a:t> and </a:t>
            </a:r>
            <a:r>
              <a:rPr lang="de-DE" sz="1200" dirty="0" err="1"/>
              <a:t>granting</a:t>
            </a:r>
            <a:r>
              <a:rPr lang="de-DE" sz="120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391528" y="2326383"/>
            <a:ext cx="1265525" cy="4569150"/>
          </a:xfrm>
          <a:prstGeom prst="bentConnector3">
            <a:avLst>
              <a:gd name="adj1" fmla="val 420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401041" y="3187579"/>
            <a:ext cx="756051" cy="5061523"/>
          </a:xfrm>
          <a:prstGeom prst="bentConnector3">
            <a:avLst>
              <a:gd name="adj1" fmla="val 1779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542985" y="5503842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666444" y="5766796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1389153" y="554229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10227763" y="5519877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1102289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10221853" y="5075286"/>
            <a:ext cx="889041" cy="1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876256" y="4783922"/>
            <a:ext cx="911460" cy="605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889646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080444" y="2598749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68686" y="2599168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912920" y="6114321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10421421" y="4664026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803717" y="4664026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683468" y="2884102"/>
            <a:ext cx="131318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</a:t>
            </a:r>
            <a:r>
              <a:rPr lang="de-DE" sz="700" i="1" dirty="0" err="1"/>
              <a:t>as</a:t>
            </a:r>
            <a:r>
              <a:rPr lang="de-DE" sz="700" i="1" dirty="0"/>
              <a:t> Backup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37151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377274" y="2554300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33768" y="2575097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7925335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SWITCH</a:t>
              </a:r>
              <a:endParaRPr lang="de-DE" dirty="0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74" idx="2"/>
            <a:endCxn id="23" idx="2"/>
          </p:cNvCxnSpPr>
          <p:nvPr/>
        </p:nvCxnSpPr>
        <p:spPr>
          <a:xfrm rot="5400000" flipH="1" flipV="1">
            <a:off x="8401082" y="4380315"/>
            <a:ext cx="1520265" cy="1935385"/>
          </a:xfrm>
          <a:prstGeom prst="bentConnector3">
            <a:avLst>
              <a:gd name="adj1" fmla="val -2662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9199153" y="3503035"/>
            <a:ext cx="694880" cy="112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000" dirty="0"/>
              <a:t>Other BUS-</a:t>
            </a:r>
            <a:r>
              <a:rPr lang="de-DE" sz="1000" dirty="0" err="1"/>
              <a:t>Actuators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e.g. FC, </a:t>
            </a:r>
            <a:r>
              <a:rPr lang="de-DE" sz="1000" dirty="0" err="1"/>
              <a:t>Valves</a:t>
            </a:r>
            <a:r>
              <a:rPr lang="de-DE" sz="1000" dirty="0"/>
              <a:t>, …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93066E7-A0B2-4F8D-B460-8C37EA743A5E}"/>
              </a:ext>
            </a:extLst>
          </p:cNvPr>
          <p:cNvGrpSpPr/>
          <p:nvPr/>
        </p:nvGrpSpPr>
        <p:grpSpPr>
          <a:xfrm>
            <a:off x="9230485" y="4483987"/>
            <a:ext cx="98856" cy="101457"/>
            <a:chOff x="7759300" y="5980076"/>
            <a:chExt cx="98856" cy="101457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3160F03-F081-420F-A368-297F9012B133}"/>
                </a:ext>
              </a:extLst>
            </p:cNvPr>
            <p:cNvSpPr/>
            <p:nvPr/>
          </p:nvSpPr>
          <p:spPr>
            <a:xfrm>
              <a:off x="7759300" y="5980076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3009140-DCA3-4C2A-BD2B-26C3645A3CBC}"/>
                </a:ext>
              </a:extLst>
            </p:cNvPr>
            <p:cNvSpPr/>
            <p:nvPr/>
          </p:nvSpPr>
          <p:spPr>
            <a:xfrm>
              <a:off x="7765940" y="6046542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73" idx="2"/>
            <a:endCxn id="190" idx="2"/>
          </p:cNvCxnSpPr>
          <p:nvPr/>
        </p:nvCxnSpPr>
        <p:spPr>
          <a:xfrm rot="5400000" flipH="1" flipV="1">
            <a:off x="8046287" y="4867938"/>
            <a:ext cx="1522120" cy="945558"/>
          </a:xfrm>
          <a:prstGeom prst="bentConnector3">
            <a:avLst>
              <a:gd name="adj1" fmla="val -1501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AC9BDFCA-A0D9-4E7C-859F-698EAA218186}"/>
              </a:ext>
            </a:extLst>
          </p:cNvPr>
          <p:cNvSpPr txBox="1"/>
          <p:nvPr/>
        </p:nvSpPr>
        <p:spPr>
          <a:xfrm>
            <a:off x="7965641" y="6529401"/>
            <a:ext cx="482824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9029679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20.07.2020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37027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605771" y="4293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cxnSp>
        <p:nvCxnSpPr>
          <p:cNvPr id="211" name="Verbinder: gewinkelt 210">
            <a:extLst>
              <a:ext uri="{FF2B5EF4-FFF2-40B4-BE49-F238E27FC236}">
                <a16:creationId xmlns:a16="http://schemas.microsoft.com/office/drawing/2014/main" id="{C5741D17-266F-4CC3-A329-2840FCCCA10E}"/>
              </a:ext>
            </a:extLst>
          </p:cNvPr>
          <p:cNvCxnSpPr>
            <a:cxnSpLocks/>
            <a:stCxn id="105" idx="2"/>
            <a:endCxn id="50" idx="0"/>
          </p:cNvCxnSpPr>
          <p:nvPr/>
        </p:nvCxnSpPr>
        <p:spPr>
          <a:xfrm rot="5400000">
            <a:off x="7207374" y="4260445"/>
            <a:ext cx="1258868" cy="707683"/>
          </a:xfrm>
          <a:prstGeom prst="bentConnector3">
            <a:avLst>
              <a:gd name="adj1" fmla="val 32007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28</cp:revision>
  <dcterms:created xsi:type="dcterms:W3CDTF">2020-07-16T12:50:19Z</dcterms:created>
  <dcterms:modified xsi:type="dcterms:W3CDTF">2020-07-20T12:01:05Z</dcterms:modified>
</cp:coreProperties>
</file>