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8B3E27-403E-4D6F-B394-B961AB661124}" v="38" dt="2022-01-28T02:41:27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82" y="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R Machin" userId="6044fb49e62a1bfc" providerId="LiveId" clId="{968B3E27-403E-4D6F-B394-B961AB661124}"/>
    <pc:docChg chg="undo custSel addSld delSld modSld">
      <pc:chgData name="Javier R Machin" userId="6044fb49e62a1bfc" providerId="LiveId" clId="{968B3E27-403E-4D6F-B394-B961AB661124}" dt="2022-01-28T02:41:27.484" v="241" actId="207"/>
      <pc:docMkLst>
        <pc:docMk/>
      </pc:docMkLst>
      <pc:sldChg chg="modSp add del mod setBg">
        <pc:chgData name="Javier R Machin" userId="6044fb49e62a1bfc" providerId="LiveId" clId="{968B3E27-403E-4D6F-B394-B961AB661124}" dt="2022-01-28T02:32:49.456" v="108"/>
        <pc:sldMkLst>
          <pc:docMk/>
          <pc:sldMk cId="86773585" sldId="256"/>
        </pc:sldMkLst>
        <pc:spChg chg="mod">
          <ac:chgData name="Javier R Machin" userId="6044fb49e62a1bfc" providerId="LiveId" clId="{968B3E27-403E-4D6F-B394-B961AB661124}" dt="2022-01-28T02:32:06.669" v="106" actId="403"/>
          <ac:spMkLst>
            <pc:docMk/>
            <pc:sldMk cId="86773585" sldId="256"/>
            <ac:spMk id="2" creationId="{47483C9F-1413-48E5-BB02-059E50559F58}"/>
          </ac:spMkLst>
        </pc:spChg>
        <pc:spChg chg="mod">
          <ac:chgData name="Javier R Machin" userId="6044fb49e62a1bfc" providerId="LiveId" clId="{968B3E27-403E-4D6F-B394-B961AB661124}" dt="2022-01-28T02:31:42.716" v="100" actId="20577"/>
          <ac:spMkLst>
            <pc:docMk/>
            <pc:sldMk cId="86773585" sldId="256"/>
            <ac:spMk id="3" creationId="{1AE6A7D8-9543-4CF3-8B78-1BD1F83EDE1D}"/>
          </ac:spMkLst>
        </pc:spChg>
      </pc:sldChg>
      <pc:sldChg chg="addSp delSp modSp mod modTransition setBg modAnim">
        <pc:chgData name="Javier R Machin" userId="6044fb49e62a1bfc" providerId="LiveId" clId="{968B3E27-403E-4D6F-B394-B961AB661124}" dt="2022-01-28T02:41:27.484" v="241" actId="207"/>
        <pc:sldMkLst>
          <pc:docMk/>
          <pc:sldMk cId="3024662468" sldId="257"/>
        </pc:sldMkLst>
        <pc:spChg chg="del">
          <ac:chgData name="Javier R Machin" userId="6044fb49e62a1bfc" providerId="LiveId" clId="{968B3E27-403E-4D6F-B394-B961AB661124}" dt="2022-01-28T02:24:34.653" v="19" actId="478"/>
          <ac:spMkLst>
            <pc:docMk/>
            <pc:sldMk cId="3024662468" sldId="257"/>
            <ac:spMk id="2" creationId="{A73E54BF-FDAC-46AB-B505-93DAACAE1061}"/>
          </ac:spMkLst>
        </pc:spChg>
        <pc:spChg chg="add mod ord">
          <ac:chgData name="Javier R Machin" userId="6044fb49e62a1bfc" providerId="LiveId" clId="{968B3E27-403E-4D6F-B394-B961AB661124}" dt="2022-01-28T02:41:27.484" v="241" actId="207"/>
          <ac:spMkLst>
            <pc:docMk/>
            <pc:sldMk cId="3024662468" sldId="257"/>
            <ac:spMk id="3" creationId="{4ACA0C34-A8D1-4055-AF07-DE5F8D92E4AB}"/>
          </ac:spMkLst>
        </pc:spChg>
        <pc:spChg chg="add mod">
          <ac:chgData name="Javier R Machin" userId="6044fb49e62a1bfc" providerId="LiveId" clId="{968B3E27-403E-4D6F-B394-B961AB661124}" dt="2022-01-28T02:29:30.060" v="60" actId="164"/>
          <ac:spMkLst>
            <pc:docMk/>
            <pc:sldMk cId="3024662468" sldId="257"/>
            <ac:spMk id="4" creationId="{E92E1CEF-B086-4A38-8BF6-5785DAECCF94}"/>
          </ac:spMkLst>
        </pc:spChg>
        <pc:grpChg chg="add mod">
          <ac:chgData name="Javier R Machin" userId="6044fb49e62a1bfc" providerId="LiveId" clId="{968B3E27-403E-4D6F-B394-B961AB661124}" dt="2022-01-28T02:29:30.060" v="60" actId="164"/>
          <ac:grpSpMkLst>
            <pc:docMk/>
            <pc:sldMk cId="3024662468" sldId="257"/>
            <ac:grpSpMk id="5" creationId="{63ED6528-D3E8-44B9-AF21-735E42558BAF}"/>
          </ac:grpSpMkLst>
        </pc:grpChg>
        <pc:picChg chg="mod">
          <ac:chgData name="Javier R Machin" userId="6044fb49e62a1bfc" providerId="LiveId" clId="{968B3E27-403E-4D6F-B394-B961AB661124}" dt="2022-01-28T02:29:30.060" v="60" actId="164"/>
          <ac:picMkLst>
            <pc:docMk/>
            <pc:sldMk cId="3024662468" sldId="257"/>
            <ac:picMk id="1026" creationId="{2F665149-FD0B-448D-8BF0-95C03BF989C6}"/>
          </ac:picMkLst>
        </pc:picChg>
      </pc:sldChg>
      <pc:sldChg chg="modSp mod">
        <pc:chgData name="Javier R Machin" userId="6044fb49e62a1bfc" providerId="LiveId" clId="{968B3E27-403E-4D6F-B394-B961AB661124}" dt="2022-01-28T02:37:08.685" v="150" actId="1076"/>
        <pc:sldMkLst>
          <pc:docMk/>
          <pc:sldMk cId="1104233722" sldId="258"/>
        </pc:sldMkLst>
        <pc:picChg chg="mod">
          <ac:chgData name="Javier R Machin" userId="6044fb49e62a1bfc" providerId="LiveId" clId="{968B3E27-403E-4D6F-B394-B961AB661124}" dt="2022-01-28T02:37:08.685" v="150" actId="1076"/>
          <ac:picMkLst>
            <pc:docMk/>
            <pc:sldMk cId="1104233722" sldId="258"/>
            <ac:picMk id="3" creationId="{F70F6405-4F4D-438D-8B93-CB68824519B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0848-DF70-4C5F-AC39-AEBD2A8C6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2FA55-79F3-46E1-96C8-033632D99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45502-D6F8-4104-B0BB-5D577BEE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610B-299F-40B2-8567-6E954B29698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7518C-8CEC-4B2A-8B69-F386FD0AD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B1E17-C908-439A-BC2C-9211338E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F4D5-E45A-4F73-A45C-08D8B3928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2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6D71-4085-46CA-BAE1-D4C5B2D5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04B7E-962F-41CA-8577-D87572A1B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02AC9-93F6-4551-9444-FACDD4B74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610B-299F-40B2-8567-6E954B29698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3286D-CE68-493A-A072-AB278E4F5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2B40B-3BFB-4F53-8E89-49E1704B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F4D5-E45A-4F73-A45C-08D8B3928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6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C40AF-26C4-48BE-9907-A1DB7E14F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BB926-12D2-4B0F-B7F1-C2C7A8AB8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D3EDD-864D-4BDB-B2EE-2EE6525D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610B-299F-40B2-8567-6E954B29698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8A599-7CDB-4902-AA42-04F7977F9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64774-10FC-4C7E-B14D-F2D2BD51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F4D5-E45A-4F73-A45C-08D8B3928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7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6E08-DEAE-446E-8348-56A1A3D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BB3D4-BB2B-4D45-9F5C-E25CE13EB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3232A-2FCB-4940-8522-E2CE4151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610B-299F-40B2-8567-6E954B29698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8957D-90A1-447F-88E3-42DD2F33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AB545-1FA5-4AA9-9411-832CBD56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F4D5-E45A-4F73-A45C-08D8B3928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3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05AB8-ACF7-4E5C-AC67-D53D81918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736FA-A212-42B5-9BA6-314785D7B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64B97-B333-4D35-AEA6-879315C86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610B-299F-40B2-8567-6E954B29698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82FF5-23F6-4A4F-B2FA-DCA91548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52B6E-A41D-43C2-8DC2-283125F0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F4D5-E45A-4F73-A45C-08D8B3928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3CFC-B38A-4737-9369-F9B83F1C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5CD5F-0C2A-4095-A73A-D032FBE37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ED37E-6DB7-4E87-A037-960E99EEB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0CE41-1613-4946-A10E-582BE90E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610B-299F-40B2-8567-6E954B29698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E52C1-C5F6-4E9A-92D2-212F139F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B1892-8337-484D-90D6-9079879A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F4D5-E45A-4F73-A45C-08D8B3928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8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5B1CE-DA9D-4C47-BB3E-CBEAD4B66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76041-7497-40D6-B557-E6DE6DE46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1CEEC-BFEA-41BA-87AD-CA807E3B1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162C7B-70F2-4C9E-976A-1EC6B94FE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31F86-54EB-4486-A2ED-2BBCE7AF7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85EC53-9B90-4B5D-8D6B-10E7D938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610B-299F-40B2-8567-6E954B29698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C1BC1D-9A57-43F6-B9A1-845E75915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C157D8-F6A7-4874-9A47-6F02541E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F4D5-E45A-4F73-A45C-08D8B3928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7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2425-5C69-40EE-9DDD-78BF50C6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22C41-5E15-4B48-A877-5EC42982E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610B-299F-40B2-8567-6E954B29698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A8646-8959-4ED5-8757-941F0B16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79336-B96E-485A-9214-2D97E2EF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F4D5-E45A-4F73-A45C-08D8B3928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9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FF61E8-89C7-4669-B4DD-E0AFCF14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610B-299F-40B2-8567-6E954B29698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23BD0-CFC9-4102-8F47-FFB324FC7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3032D-64AA-4B99-B5B4-C46DACA1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F4D5-E45A-4F73-A45C-08D8B3928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2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E223-BB07-4B3D-9649-EF94E5F3D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A1C13-0244-489C-88D3-23DCD9E10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95EA4-4F88-4533-BCA8-3D67170D1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391BE-9CFA-48FE-9FB2-86DC0B65F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610B-299F-40B2-8567-6E954B29698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BEAAB-6E35-45F2-9C16-ABC86287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BFF86-FF49-4CBC-8C51-6A94BCA2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F4D5-E45A-4F73-A45C-08D8B3928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8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F885-8C7B-49C3-95C5-58C9BEDBA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8907A-CE7A-4CC2-A166-E77D67BC2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7310A-CD19-4166-954F-4D815C551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E02A6-784C-4673-B284-82569532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610B-299F-40B2-8567-6E954B29698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17119-27A0-474A-BF63-01627AE2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EA798-21AA-41C5-B552-BFB9C12EA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F4D5-E45A-4F73-A45C-08D8B3928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7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22C12-B2C6-4FD6-B9AD-AD2995205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FA7CB-641E-421A-9EF2-2442E0CBB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1EFE0-30DC-48DD-9997-A22E5A4D5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0610B-299F-40B2-8567-6E954B29698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56B81-A6E5-4319-B100-CA23FC6FA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165A7-AB23-42AF-866B-26EFB6AF0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5F4D5-E45A-4F73-A45C-08D8B3928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2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3C9F-1413-48E5-BB02-059E50559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err="1">
                <a:solidFill>
                  <a:schemeClr val="accent2">
                    <a:lumMod val="75000"/>
                  </a:schemeClr>
                </a:solidFill>
              </a:rPr>
              <a:t>Landroid</a:t>
            </a:r>
            <a:endParaRPr lang="en-US" sz="9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6A7D8-9543-4CF3-8B78-1BD1F83EDE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Autonomous Lawn Mower</a:t>
            </a:r>
          </a:p>
        </p:txBody>
      </p:sp>
    </p:spTree>
    <p:extLst>
      <p:ext uri="{BB962C8B-B14F-4D97-AF65-F5344CB8AC3E}">
        <p14:creationId xmlns:p14="http://schemas.microsoft.com/office/powerpoint/2010/main" val="8677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3ED6528-D3E8-44B9-AF21-735E42558BAF}"/>
              </a:ext>
            </a:extLst>
          </p:cNvPr>
          <p:cNvGrpSpPr/>
          <p:nvPr/>
        </p:nvGrpSpPr>
        <p:grpSpPr>
          <a:xfrm>
            <a:off x="-90651" y="753577"/>
            <a:ext cx="4923971" cy="5389594"/>
            <a:chOff x="-90651" y="753577"/>
            <a:chExt cx="4923971" cy="5389594"/>
          </a:xfrm>
        </p:grpSpPr>
        <p:pic>
          <p:nvPicPr>
            <p:cNvPr id="1026" name="Picture 2" descr="Landroid M 1/4 acre robotic lawn mower in front of gray background">
              <a:extLst>
                <a:ext uri="{FF2B5EF4-FFF2-40B4-BE49-F238E27FC236}">
                  <a16:creationId xmlns:a16="http://schemas.microsoft.com/office/drawing/2014/main" id="{2F665149-FD0B-448D-8BF0-95C03BF989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0651" y="1219200"/>
              <a:ext cx="4923971" cy="4923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2E1CEF-B086-4A38-8BF6-5785DAECCF94}"/>
                </a:ext>
              </a:extLst>
            </p:cNvPr>
            <p:cNvSpPr txBox="1"/>
            <p:nvPr/>
          </p:nvSpPr>
          <p:spPr>
            <a:xfrm>
              <a:off x="774580" y="753577"/>
              <a:ext cx="31935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err="1">
                  <a:solidFill>
                    <a:schemeClr val="accent2">
                      <a:lumMod val="75000"/>
                    </a:schemeClr>
                  </a:solidFill>
                </a:rPr>
                <a:t>Landroid</a:t>
              </a:r>
              <a:endParaRPr lang="en-US" sz="48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ACA0C34-A8D1-4055-AF07-DE5F8D92E4AB}"/>
              </a:ext>
            </a:extLst>
          </p:cNvPr>
          <p:cNvSpPr txBox="1"/>
          <p:nvPr/>
        </p:nvSpPr>
        <p:spPr>
          <a:xfrm>
            <a:off x="4767326" y="1135116"/>
            <a:ext cx="71041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Autonomous Lawn Mower moves inside a perimeter set by a wire.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Different Models defined by parts configuration.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Connects to Wi-Fi to be remoted monitored via mobile application.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Stops mowing if is raining.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Stops if identify an animal in the path.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Return to base to recharge when is needed.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Self test regularly for failure parts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466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70F6405-4F4D-438D-8B93-CB6882451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1" y="34268"/>
            <a:ext cx="12152209" cy="682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33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66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Landroid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R Machin</dc:creator>
  <cp:lastModifiedBy>Javier R Machin</cp:lastModifiedBy>
  <cp:revision>1</cp:revision>
  <dcterms:created xsi:type="dcterms:W3CDTF">2022-01-28T01:43:58Z</dcterms:created>
  <dcterms:modified xsi:type="dcterms:W3CDTF">2022-01-28T02:41:37Z</dcterms:modified>
</cp:coreProperties>
</file>