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 showGuides="1">
      <p:cViewPr varScale="1">
        <p:scale>
          <a:sx n="102" d="100"/>
          <a:sy n="102" d="100"/>
        </p:scale>
        <p:origin x="8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431B-65E2-2B48-B1A5-CB26BCC25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8CCE-4E42-6C4C-9EBF-20C11DD5F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A0C64-A964-C64C-91B8-4E205332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619A-96F8-7C44-A843-AC9A3CE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31DE-0F94-494F-9BDF-CFA88E71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44EA-B383-E243-8C7B-E147A821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8BFB3-2A73-A940-B858-A329C79ED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0EF1-D6ED-EA4C-8DDE-644B4417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4F7D-5A7D-2D4E-A02A-95CCF668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7BF0-E335-B647-81DF-AA3028D6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6F020-77E8-9A40-9DAE-E522AABA9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6A10-D28B-FE4B-9A9B-C141EE6B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12D5-95A6-2044-B23A-8AD2EA4F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5A38-C9BC-494B-8661-FBFBF951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EC39-710F-0A41-A861-0564FDCC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0F8F-1E75-A742-B845-02F75EC6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3678-565C-8243-BFE1-5779E2EA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0232-7190-A443-A217-60E5E46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0E1A-6741-F64F-A063-DF85A2EA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1C56-7F7B-1540-9E50-0ABC375C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CC33-BC24-5043-B233-1496E384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76BFC-9C12-AE4B-AAA1-217C40F3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9A484-8609-BE49-A42B-80F254B4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B48A-0925-E943-A65F-142CFA23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BB27-8A3B-B74D-954E-6C489F9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DB2D-2C29-CC42-95BC-ED7CBB27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EC36-642C-D24B-9D29-FC067BB8A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8B7FC-889B-574E-AACD-5B66FA6D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D7060-2750-8049-AA6F-B81470C7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F221-C78B-3741-9820-2ACE5BE9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E090B-C98B-2648-9F40-E7709A52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9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8ED7-B5BD-EC40-84E7-899F8552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FAA0A-9F2C-DB45-A928-D203206E0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3EC19-11D4-D846-97D1-B44911C8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3EAEC-45CB-424F-A696-D6F3D9708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AC895-9164-4745-AFEF-36D42FA12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BF960-6EA0-5B49-8A15-8407923F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20AAF-A926-F34E-BA72-350238BF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198C5-F1B5-B740-A32F-CFB2C17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D378-2F26-8B46-BD4B-683F8673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07EB7-C26B-F442-A278-7DAF081E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5832E-CE31-8744-A8E5-52B0AC3C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28601-6804-2541-A3C5-C69887DE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15B4D-BDE1-9F40-93AD-E00B8B17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2A913-3A92-E247-B4BB-5F59DBDB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4F626-83AD-7D49-BC00-1F15C280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E5FB-2FC3-B247-B3BC-9F15BA26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7A46-9664-E341-A24B-CD116E8D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5B7F9-39FA-204A-9096-C12040DE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3F2DA-5901-1746-8697-26FE0604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74D6-5B09-9E46-9B93-3721E190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EA05-ED5E-5C4F-BAF4-08A1145F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A1D0-E025-1A43-BBD9-F4E09908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9D3A6-6A20-CD48-9303-4D6F4370F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C3E6F-7F87-704E-8A70-A1F26E47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15BE4-D8EA-B84D-9BE3-52173B94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FA75C-EC03-CA4C-BA03-8E1D7A94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395F-A2BE-3140-B7B2-5B5A5AE1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68650-3F53-BD4C-B044-AA51D468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2CB9-F965-764D-BE0F-C306C94A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7C92-4479-0349-8629-AABDC951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3F7C-619B-E84A-AD61-C07484780756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09DD-6774-D04A-9893-24C76A48D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15FA-2862-7347-AA9B-EADAA9109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B0A0-A737-6F42-B7F2-334B38D8E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4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C5FE79-B098-4541-ACFA-F9B52FA2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42"/>
            <a:ext cx="12192000" cy="200751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A576D7C-3341-4547-A742-F5BD96A6A744}"/>
              </a:ext>
            </a:extLst>
          </p:cNvPr>
          <p:cNvSpPr/>
          <p:nvPr/>
        </p:nvSpPr>
        <p:spPr>
          <a:xfrm>
            <a:off x="6626268" y="1114816"/>
            <a:ext cx="1390390" cy="576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92DD3-A5E1-9547-9A7A-31525AB3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30588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7ED3D90-30A9-CC49-ABEC-748423D99217}"/>
              </a:ext>
            </a:extLst>
          </p:cNvPr>
          <p:cNvSpPr/>
          <p:nvPr/>
        </p:nvSpPr>
        <p:spPr>
          <a:xfrm>
            <a:off x="10409129" y="5323562"/>
            <a:ext cx="501041" cy="6158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C3A1D-E40B-DD48-A224-C07BCF6449B0}"/>
              </a:ext>
            </a:extLst>
          </p:cNvPr>
          <p:cNvSpPr txBox="1"/>
          <p:nvPr/>
        </p:nvSpPr>
        <p:spPr>
          <a:xfrm>
            <a:off x="10233765" y="2730674"/>
            <a:ext cx="17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URL button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538114-2954-3547-861F-2FEAE97540A2}"/>
              </a:ext>
            </a:extLst>
          </p:cNvPr>
          <p:cNvCxnSpPr>
            <a:stCxn id="8" idx="2"/>
          </p:cNvCxnSpPr>
          <p:nvPr/>
        </p:nvCxnSpPr>
        <p:spPr>
          <a:xfrm flipH="1">
            <a:off x="10659649" y="3100006"/>
            <a:ext cx="457403" cy="222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Down Arrow 10">
            <a:extLst>
              <a:ext uri="{FF2B5EF4-FFF2-40B4-BE49-F238E27FC236}">
                <a16:creationId xmlns:a16="http://schemas.microsoft.com/office/drawing/2014/main" id="{DE530505-7115-EA4D-887A-EB1C03D73CB0}"/>
              </a:ext>
            </a:extLst>
          </p:cNvPr>
          <p:cNvSpPr/>
          <p:nvPr/>
        </p:nvSpPr>
        <p:spPr>
          <a:xfrm>
            <a:off x="5762077" y="2312524"/>
            <a:ext cx="667845" cy="676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2020-08-19T09:56:41Z</dcterms:created>
  <dcterms:modified xsi:type="dcterms:W3CDTF">2020-08-19T09:59:35Z</dcterms:modified>
</cp:coreProperties>
</file>