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83"/>
    <p:restoredTop sz="96327"/>
  </p:normalViewPr>
  <p:slideViewPr>
    <p:cSldViewPr snapToGrid="0">
      <p:cViewPr varScale="1">
        <p:scale>
          <a:sx n="128" d="100"/>
          <a:sy n="128" d="100"/>
        </p:scale>
        <p:origin x="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10/31/23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10/31/23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46F0-5C27-A773-F2BC-5E75E87087CE}"/>
              </a:ext>
            </a:extLst>
          </p:cNvPr>
          <p:cNvSpPr>
            <a:spLocks noGrp="1"/>
          </p:cNvSpPr>
          <p:nvPr>
            <p:ph type="ctrTitle"/>
          </p:nvPr>
        </p:nvSpPr>
        <p:spPr/>
        <p:txBody>
          <a:bodyPr>
            <a:normAutofit fontScale="90000"/>
          </a:bodyPr>
          <a:lstStyle/>
          <a:p>
            <a:r>
              <a:rPr lang="en-US" dirty="0"/>
              <a:t>Spreadsheet Analysis Presentation</a:t>
            </a:r>
          </a:p>
        </p:txBody>
      </p:sp>
      <p:sp>
        <p:nvSpPr>
          <p:cNvPr id="3" name="Subtitle 2">
            <a:extLst>
              <a:ext uri="{FF2B5EF4-FFF2-40B4-BE49-F238E27FC236}">
                <a16:creationId xmlns:a16="http://schemas.microsoft.com/office/drawing/2014/main" id="{33858177-4E10-2C96-4B1B-6212096A49C3}"/>
              </a:ext>
            </a:extLst>
          </p:cNvPr>
          <p:cNvSpPr>
            <a:spLocks noGrp="1"/>
          </p:cNvSpPr>
          <p:nvPr>
            <p:ph type="subTitle" idx="1"/>
          </p:nvPr>
        </p:nvSpPr>
        <p:spPr/>
        <p:txBody>
          <a:bodyPr/>
          <a:lstStyle/>
          <a:p>
            <a:r>
              <a:rPr lang="en-US" dirty="0"/>
              <a:t>Amber &amp; Jabin</a:t>
            </a:r>
          </a:p>
        </p:txBody>
      </p:sp>
    </p:spTree>
    <p:extLst>
      <p:ext uri="{BB962C8B-B14F-4D97-AF65-F5344CB8AC3E}">
        <p14:creationId xmlns:p14="http://schemas.microsoft.com/office/powerpoint/2010/main" val="67347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85C3-0603-1786-EB48-B34D25B424A5}"/>
              </a:ext>
            </a:extLst>
          </p:cNvPr>
          <p:cNvSpPr>
            <a:spLocks noGrp="1"/>
          </p:cNvSpPr>
          <p:nvPr>
            <p:ph type="title"/>
          </p:nvPr>
        </p:nvSpPr>
        <p:spPr/>
        <p:txBody>
          <a:bodyPr/>
          <a:lstStyle/>
          <a:p>
            <a:r>
              <a:rPr lang="en-US" dirty="0"/>
              <a:t>Planning Stage</a:t>
            </a:r>
          </a:p>
        </p:txBody>
      </p:sp>
      <p:sp>
        <p:nvSpPr>
          <p:cNvPr id="3" name="Content Placeholder 2">
            <a:extLst>
              <a:ext uri="{FF2B5EF4-FFF2-40B4-BE49-F238E27FC236}">
                <a16:creationId xmlns:a16="http://schemas.microsoft.com/office/drawing/2014/main" id="{55059229-AB83-1FFC-9390-64D6E4BEA1DF}"/>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Made contact by creating a huddle group and introducing ourselves. </a:t>
            </a:r>
          </a:p>
          <a:p>
            <a:pPr marL="457200" indent="-457200">
              <a:buFont typeface="+mj-lt"/>
              <a:buAutoNum type="arabicPeriod"/>
            </a:pPr>
            <a:r>
              <a:rPr lang="en-US" dirty="0"/>
              <a:t>Downloaded our </a:t>
            </a:r>
            <a:r>
              <a:rPr lang="en-US" dirty="0" err="1"/>
              <a:t>sales.csv</a:t>
            </a:r>
            <a:r>
              <a:rPr lang="en-US" dirty="0"/>
              <a:t> file ready to extract and identify data.</a:t>
            </a:r>
          </a:p>
          <a:p>
            <a:pPr marL="457200" indent="-457200">
              <a:buFont typeface="+mj-lt"/>
              <a:buAutoNum type="arabicPeriod"/>
            </a:pPr>
            <a:r>
              <a:rPr lang="en-US" dirty="0"/>
              <a:t>Team member down so planning stage became even crucial even more so.  Ensured that the must have criteria was implemented for the project first and if time constraints allowed we would continue to develop.</a:t>
            </a:r>
          </a:p>
          <a:p>
            <a:pPr marL="457200" indent="-457200">
              <a:buFont typeface="+mj-lt"/>
              <a:buAutoNum type="arabicPeriod"/>
            </a:pPr>
            <a:r>
              <a:rPr lang="en-US" dirty="0"/>
              <a:t>Analysed the data to understand what figures we were dealing with.</a:t>
            </a:r>
          </a:p>
          <a:p>
            <a:pPr marL="457200" indent="-457200">
              <a:buFont typeface="+mj-lt"/>
              <a:buAutoNum type="arabicPeriod"/>
            </a:pPr>
            <a:r>
              <a:rPr lang="en-US" dirty="0"/>
              <a:t>Huddle call to start working on the project together.</a:t>
            </a:r>
          </a:p>
          <a:p>
            <a:pPr marL="457200" indent="-457200">
              <a:buFont typeface="+mj-lt"/>
              <a:buAutoNum type="arabicPeriod"/>
            </a:pPr>
            <a:r>
              <a:rPr lang="en-US" dirty="0"/>
              <a:t>We both worked together and shared queries to ensure that we both agreed and helped each other out.</a:t>
            </a:r>
          </a:p>
          <a:p>
            <a:pPr marL="457200" indent="-457200">
              <a:buFont typeface="+mj-lt"/>
              <a:buAutoNum type="arabicPeriod"/>
            </a:pPr>
            <a:endParaRPr lang="en-US" dirty="0"/>
          </a:p>
        </p:txBody>
      </p:sp>
    </p:spTree>
    <p:extLst>
      <p:ext uri="{BB962C8B-B14F-4D97-AF65-F5344CB8AC3E}">
        <p14:creationId xmlns:p14="http://schemas.microsoft.com/office/powerpoint/2010/main" val="389136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43DD-E167-E5BD-3A01-406662AA99E2}"/>
              </a:ext>
            </a:extLst>
          </p:cNvPr>
          <p:cNvSpPr>
            <a:spLocks noGrp="1"/>
          </p:cNvSpPr>
          <p:nvPr>
            <p:ph type="title"/>
          </p:nvPr>
        </p:nvSpPr>
        <p:spPr>
          <a:xfrm>
            <a:off x="1538077" y="755092"/>
            <a:ext cx="9603275" cy="1049235"/>
          </a:xfrm>
        </p:spPr>
        <p:txBody>
          <a:bodyPr/>
          <a:lstStyle/>
          <a:p>
            <a:r>
              <a:rPr lang="en-US" dirty="0"/>
              <a:t>Task 1 – CSV File </a:t>
            </a:r>
          </a:p>
        </p:txBody>
      </p:sp>
      <p:sp>
        <p:nvSpPr>
          <p:cNvPr id="3" name="Content Placeholder 2">
            <a:extLst>
              <a:ext uri="{FF2B5EF4-FFF2-40B4-BE49-F238E27FC236}">
                <a16:creationId xmlns:a16="http://schemas.microsoft.com/office/drawing/2014/main" id="{881F18B5-DDB1-9843-2BAA-6F5458953911}"/>
              </a:ext>
            </a:extLst>
          </p:cNvPr>
          <p:cNvSpPr>
            <a:spLocks noGrp="1"/>
          </p:cNvSpPr>
          <p:nvPr>
            <p:ph idx="1"/>
          </p:nvPr>
        </p:nvSpPr>
        <p:spPr/>
        <p:txBody>
          <a:bodyPr/>
          <a:lstStyle/>
          <a:p>
            <a:pPr marL="457200" indent="-457200">
              <a:buFont typeface="+mj-lt"/>
              <a:buAutoNum type="arabicPeriod"/>
            </a:pPr>
            <a:r>
              <a:rPr lang="en-US" dirty="0"/>
              <a:t>Our first task was to upload the .csv file onto python. </a:t>
            </a:r>
          </a:p>
          <a:p>
            <a:pPr marL="457200" indent="-457200">
              <a:buFont typeface="+mj-lt"/>
              <a:buAutoNum type="arabicPeriod"/>
            </a:pPr>
            <a:r>
              <a:rPr lang="en-US" dirty="0"/>
              <a:t>Jabin tried to upload the .csv files but continued to get errors.  Amber found this an easy task and managed to upload the .csv file, this was then shared and the .csv file uploaded.</a:t>
            </a:r>
          </a:p>
          <a:p>
            <a:pPr marL="0" indent="0">
              <a:buNone/>
            </a:pPr>
            <a:endParaRPr lang="en-US" dirty="0"/>
          </a:p>
        </p:txBody>
      </p:sp>
      <p:pic>
        <p:nvPicPr>
          <p:cNvPr id="5" name="Picture 4">
            <a:extLst>
              <a:ext uri="{FF2B5EF4-FFF2-40B4-BE49-F238E27FC236}">
                <a16:creationId xmlns:a16="http://schemas.microsoft.com/office/drawing/2014/main" id="{EBA72956-EED2-FBC7-2958-E1DE447372F0}"/>
              </a:ext>
            </a:extLst>
          </p:cNvPr>
          <p:cNvPicPr>
            <a:picLocks noChangeAspect="1"/>
          </p:cNvPicPr>
          <p:nvPr/>
        </p:nvPicPr>
        <p:blipFill rotWithShape="1">
          <a:blip r:embed="rId2"/>
          <a:srcRect l="18811" t="58203" r="2968" b="25589"/>
          <a:stretch/>
        </p:blipFill>
        <p:spPr>
          <a:xfrm>
            <a:off x="1655805" y="3778107"/>
            <a:ext cx="9508761" cy="1275567"/>
          </a:xfrm>
          <a:prstGeom prst="rect">
            <a:avLst/>
          </a:prstGeom>
        </p:spPr>
      </p:pic>
    </p:spTree>
    <p:extLst>
      <p:ext uri="{BB962C8B-B14F-4D97-AF65-F5344CB8AC3E}">
        <p14:creationId xmlns:p14="http://schemas.microsoft.com/office/powerpoint/2010/main" val="402866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DE7F-6180-E917-5519-BC9230ADCE92}"/>
              </a:ext>
            </a:extLst>
          </p:cNvPr>
          <p:cNvSpPr>
            <a:spLocks noGrp="1"/>
          </p:cNvSpPr>
          <p:nvPr>
            <p:ph type="title"/>
          </p:nvPr>
        </p:nvSpPr>
        <p:spPr/>
        <p:txBody>
          <a:bodyPr/>
          <a:lstStyle/>
          <a:p>
            <a:r>
              <a:rPr lang="en-US" dirty="0"/>
              <a:t>Task 2 – List data</a:t>
            </a:r>
          </a:p>
        </p:txBody>
      </p:sp>
      <p:sp>
        <p:nvSpPr>
          <p:cNvPr id="3" name="Content Placeholder 2">
            <a:extLst>
              <a:ext uri="{FF2B5EF4-FFF2-40B4-BE49-F238E27FC236}">
                <a16:creationId xmlns:a16="http://schemas.microsoft.com/office/drawing/2014/main" id="{E00ACE30-38FD-0586-91C4-1EE98D66D153}"/>
              </a:ext>
            </a:extLst>
          </p:cNvPr>
          <p:cNvSpPr>
            <a:spLocks noGrp="1"/>
          </p:cNvSpPr>
          <p:nvPr>
            <p:ph idx="1"/>
          </p:nvPr>
        </p:nvSpPr>
        <p:spPr/>
        <p:txBody>
          <a:bodyPr/>
          <a:lstStyle/>
          <a:p>
            <a:r>
              <a:rPr lang="en-US" dirty="0"/>
              <a:t>At first data was listed manually and then led to task 3. Though this worked well and led to the calculation for Task 3.  We realised that this would not work with a large dataset.</a:t>
            </a:r>
          </a:p>
        </p:txBody>
      </p:sp>
      <p:pic>
        <p:nvPicPr>
          <p:cNvPr id="5" name="Picture 4">
            <a:extLst>
              <a:ext uri="{FF2B5EF4-FFF2-40B4-BE49-F238E27FC236}">
                <a16:creationId xmlns:a16="http://schemas.microsoft.com/office/drawing/2014/main" id="{4EA5F5A9-F284-72B5-791D-8B7F698EE934}"/>
              </a:ext>
            </a:extLst>
          </p:cNvPr>
          <p:cNvPicPr>
            <a:picLocks noChangeAspect="1"/>
          </p:cNvPicPr>
          <p:nvPr/>
        </p:nvPicPr>
        <p:blipFill rotWithShape="1">
          <a:blip r:embed="rId2"/>
          <a:srcRect l="2790" t="63858" r="9955" b="26299"/>
          <a:stretch/>
        </p:blipFill>
        <p:spPr>
          <a:xfrm>
            <a:off x="367323" y="3309238"/>
            <a:ext cx="11824677" cy="863600"/>
          </a:xfrm>
          <a:prstGeom prst="rect">
            <a:avLst/>
          </a:prstGeom>
        </p:spPr>
      </p:pic>
    </p:spTree>
    <p:extLst>
      <p:ext uri="{BB962C8B-B14F-4D97-AF65-F5344CB8AC3E}">
        <p14:creationId xmlns:p14="http://schemas.microsoft.com/office/powerpoint/2010/main" val="257010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DE7F-6180-E917-5519-BC9230ADCE92}"/>
              </a:ext>
            </a:extLst>
          </p:cNvPr>
          <p:cNvSpPr>
            <a:spLocks noGrp="1"/>
          </p:cNvSpPr>
          <p:nvPr>
            <p:ph type="title"/>
          </p:nvPr>
        </p:nvSpPr>
        <p:spPr/>
        <p:txBody>
          <a:bodyPr/>
          <a:lstStyle/>
          <a:p>
            <a:r>
              <a:rPr lang="en-US" dirty="0"/>
              <a:t>Task 2 – List data</a:t>
            </a:r>
          </a:p>
        </p:txBody>
      </p:sp>
      <p:sp>
        <p:nvSpPr>
          <p:cNvPr id="3" name="Content Placeholder 2">
            <a:extLst>
              <a:ext uri="{FF2B5EF4-FFF2-40B4-BE49-F238E27FC236}">
                <a16:creationId xmlns:a16="http://schemas.microsoft.com/office/drawing/2014/main" id="{E00ACE30-38FD-0586-91C4-1EE98D66D153}"/>
              </a:ext>
            </a:extLst>
          </p:cNvPr>
          <p:cNvSpPr>
            <a:spLocks noGrp="1"/>
          </p:cNvSpPr>
          <p:nvPr>
            <p:ph idx="1"/>
          </p:nvPr>
        </p:nvSpPr>
        <p:spPr/>
        <p:txBody>
          <a:bodyPr/>
          <a:lstStyle/>
          <a:p>
            <a:pPr marL="0" indent="0">
              <a:buNone/>
            </a:pPr>
            <a:r>
              <a:rPr lang="en-US" dirty="0"/>
              <a:t>We began researching, going back through our PPTs and using google to help us find the correct query to be able to import the data from our .csv file rather then the manual input.</a:t>
            </a:r>
          </a:p>
        </p:txBody>
      </p:sp>
      <p:pic>
        <p:nvPicPr>
          <p:cNvPr id="6" name="Picture 5">
            <a:extLst>
              <a:ext uri="{FF2B5EF4-FFF2-40B4-BE49-F238E27FC236}">
                <a16:creationId xmlns:a16="http://schemas.microsoft.com/office/drawing/2014/main" id="{18D61E83-9BF7-0940-7311-2335D53584B0}"/>
              </a:ext>
            </a:extLst>
          </p:cNvPr>
          <p:cNvPicPr>
            <a:picLocks noChangeAspect="1"/>
          </p:cNvPicPr>
          <p:nvPr/>
        </p:nvPicPr>
        <p:blipFill rotWithShape="1">
          <a:blip r:embed="rId2"/>
          <a:srcRect l="4349" t="20193" r="50152" b="51286"/>
          <a:stretch/>
        </p:blipFill>
        <p:spPr>
          <a:xfrm>
            <a:off x="2178544" y="3015584"/>
            <a:ext cx="7486155" cy="3037897"/>
          </a:xfrm>
          <a:prstGeom prst="rect">
            <a:avLst/>
          </a:prstGeom>
        </p:spPr>
      </p:pic>
    </p:spTree>
    <p:extLst>
      <p:ext uri="{BB962C8B-B14F-4D97-AF65-F5344CB8AC3E}">
        <p14:creationId xmlns:p14="http://schemas.microsoft.com/office/powerpoint/2010/main" val="408281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5AFEB-11E7-CAFB-062C-C27891F233F8}"/>
              </a:ext>
            </a:extLst>
          </p:cNvPr>
          <p:cNvSpPr>
            <a:spLocks noGrp="1"/>
          </p:cNvSpPr>
          <p:nvPr>
            <p:ph type="title"/>
          </p:nvPr>
        </p:nvSpPr>
        <p:spPr/>
        <p:txBody>
          <a:bodyPr/>
          <a:lstStyle/>
          <a:p>
            <a:r>
              <a:rPr lang="en-US" dirty="0"/>
              <a:t>Task 3 – Use list </a:t>
            </a:r>
          </a:p>
        </p:txBody>
      </p:sp>
      <p:sp>
        <p:nvSpPr>
          <p:cNvPr id="3" name="Content Placeholder 2">
            <a:extLst>
              <a:ext uri="{FF2B5EF4-FFF2-40B4-BE49-F238E27FC236}">
                <a16:creationId xmlns:a16="http://schemas.microsoft.com/office/drawing/2014/main" id="{40224B6F-82DA-7161-ACB7-069987DBFD9B}"/>
              </a:ext>
            </a:extLst>
          </p:cNvPr>
          <p:cNvSpPr>
            <a:spLocks noGrp="1"/>
          </p:cNvSpPr>
          <p:nvPr>
            <p:ph idx="1"/>
          </p:nvPr>
        </p:nvSpPr>
        <p:spPr/>
        <p:txBody>
          <a:bodyPr/>
          <a:lstStyle/>
          <a:p>
            <a:pPr marL="0" indent="0">
              <a:buNone/>
            </a:pPr>
            <a:r>
              <a:rPr lang="en-US" dirty="0"/>
              <a:t>To use our list to find out the total number of sales.  The query placed in </a:t>
            </a:r>
            <a:r>
              <a:rPr lang="en-US" dirty="0" err="1"/>
              <a:t>pycharm</a:t>
            </a:r>
            <a:r>
              <a:rPr lang="en-US" dirty="0"/>
              <a:t> is as follows: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9B8ACB1-5678-0857-CCE4-42FC96B6B735}"/>
              </a:ext>
            </a:extLst>
          </p:cNvPr>
          <p:cNvPicPr>
            <a:picLocks noChangeAspect="1"/>
          </p:cNvPicPr>
          <p:nvPr/>
        </p:nvPicPr>
        <p:blipFill rotWithShape="1">
          <a:blip r:embed="rId2"/>
          <a:srcRect l="4348" t="49117" r="51459" b="31850"/>
          <a:stretch/>
        </p:blipFill>
        <p:spPr>
          <a:xfrm>
            <a:off x="1550432" y="3015047"/>
            <a:ext cx="9505879" cy="2199504"/>
          </a:xfrm>
          <a:prstGeom prst="rect">
            <a:avLst/>
          </a:prstGeom>
        </p:spPr>
      </p:pic>
    </p:spTree>
    <p:extLst>
      <p:ext uri="{BB962C8B-B14F-4D97-AF65-F5344CB8AC3E}">
        <p14:creationId xmlns:p14="http://schemas.microsoft.com/office/powerpoint/2010/main" val="67414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5AFEB-11E7-CAFB-062C-C27891F233F8}"/>
              </a:ext>
            </a:extLst>
          </p:cNvPr>
          <p:cNvSpPr>
            <a:spLocks noGrp="1"/>
          </p:cNvSpPr>
          <p:nvPr>
            <p:ph type="title"/>
          </p:nvPr>
        </p:nvSpPr>
        <p:spPr/>
        <p:txBody>
          <a:bodyPr/>
          <a:lstStyle/>
          <a:p>
            <a:r>
              <a:rPr lang="en-US" dirty="0"/>
              <a:t>Task 3 – Use list </a:t>
            </a:r>
          </a:p>
        </p:txBody>
      </p:sp>
      <p:sp>
        <p:nvSpPr>
          <p:cNvPr id="3" name="Content Placeholder 2">
            <a:extLst>
              <a:ext uri="{FF2B5EF4-FFF2-40B4-BE49-F238E27FC236}">
                <a16:creationId xmlns:a16="http://schemas.microsoft.com/office/drawing/2014/main" id="{40224B6F-82DA-7161-ACB7-069987DBFD9B}"/>
              </a:ext>
            </a:extLst>
          </p:cNvPr>
          <p:cNvSpPr>
            <a:spLocks noGrp="1"/>
          </p:cNvSpPr>
          <p:nvPr>
            <p:ph idx="1"/>
          </p:nvPr>
        </p:nvSpPr>
        <p:spPr/>
        <p:txBody>
          <a:bodyPr/>
          <a:lstStyle/>
          <a:p>
            <a:pPr marL="0" indent="0">
              <a:buNone/>
            </a:pPr>
            <a:r>
              <a:rPr lang="en-US" dirty="0"/>
              <a:t>Our query worked successfully as the output has shown the total sales:</a:t>
            </a:r>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184A5FD5-6143-1A13-8093-7FB077C2586D}"/>
              </a:ext>
            </a:extLst>
          </p:cNvPr>
          <p:cNvPicPr>
            <a:picLocks noChangeAspect="1"/>
          </p:cNvPicPr>
          <p:nvPr/>
        </p:nvPicPr>
        <p:blipFill rotWithShape="1">
          <a:blip r:embed="rId2"/>
          <a:srcRect l="4348" t="77798" r="63859" b="10117"/>
          <a:stretch/>
        </p:blipFill>
        <p:spPr>
          <a:xfrm>
            <a:off x="1248357" y="2854410"/>
            <a:ext cx="7982140" cy="1964205"/>
          </a:xfrm>
          <a:prstGeom prst="rect">
            <a:avLst/>
          </a:prstGeom>
        </p:spPr>
      </p:pic>
    </p:spTree>
    <p:extLst>
      <p:ext uri="{BB962C8B-B14F-4D97-AF65-F5344CB8AC3E}">
        <p14:creationId xmlns:p14="http://schemas.microsoft.com/office/powerpoint/2010/main" val="214945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47460-8C6B-DF83-B4DB-F109DA920BEC}"/>
              </a:ext>
            </a:extLst>
          </p:cNvPr>
          <p:cNvSpPr>
            <a:spLocks noGrp="1"/>
          </p:cNvSpPr>
          <p:nvPr>
            <p:ph type="title"/>
          </p:nvPr>
        </p:nvSpPr>
        <p:spPr/>
        <p:txBody>
          <a:bodyPr/>
          <a:lstStyle/>
          <a:p>
            <a:r>
              <a:rPr lang="en-US" dirty="0"/>
              <a:t>Thank you for listening</a:t>
            </a:r>
          </a:p>
        </p:txBody>
      </p:sp>
      <p:sp>
        <p:nvSpPr>
          <p:cNvPr id="3" name="Text Placeholder 2">
            <a:extLst>
              <a:ext uri="{FF2B5EF4-FFF2-40B4-BE49-F238E27FC236}">
                <a16:creationId xmlns:a16="http://schemas.microsoft.com/office/drawing/2014/main" id="{BC31EF19-1882-D530-FF0F-F4E1ED241554}"/>
              </a:ext>
            </a:extLst>
          </p:cNvPr>
          <p:cNvSpPr>
            <a:spLocks noGrp="1"/>
          </p:cNvSpPr>
          <p:nvPr>
            <p:ph type="body" idx="1"/>
          </p:nvPr>
        </p:nvSpPr>
        <p:spPr/>
        <p:txBody>
          <a:bodyPr/>
          <a:lstStyle/>
          <a:p>
            <a:r>
              <a:rPr lang="en-US" dirty="0"/>
              <a:t>Thank you to the instructors for your help, support, patience and quality of teaching it is greatly appreciated!</a:t>
            </a:r>
          </a:p>
        </p:txBody>
      </p:sp>
    </p:spTree>
    <p:extLst>
      <p:ext uri="{BB962C8B-B14F-4D97-AF65-F5344CB8AC3E}">
        <p14:creationId xmlns:p14="http://schemas.microsoft.com/office/powerpoint/2010/main" val="217113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1131</TotalTime>
  <Words>322</Words>
  <Application>Microsoft Macintosh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Spreadsheet Analysis Presentation</vt:lpstr>
      <vt:lpstr>Planning Stage</vt:lpstr>
      <vt:lpstr>Task 1 – CSV File </vt:lpstr>
      <vt:lpstr>Task 2 – List data</vt:lpstr>
      <vt:lpstr>Task 2 – List data</vt:lpstr>
      <vt:lpstr>Task 3 – Use list </vt:lpstr>
      <vt:lpstr>Task 3 – Use list </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Spreadsheet Analysis Presentation</dc:title>
  <dc:creator>Jabin Madahar</dc:creator>
  <cp:lastModifiedBy>Jabin Madahar</cp:lastModifiedBy>
  <cp:revision>5</cp:revision>
  <dcterms:created xsi:type="dcterms:W3CDTF">2023-10-30T12:58:33Z</dcterms:created>
  <dcterms:modified xsi:type="dcterms:W3CDTF">2023-10-31T09:02:03Z</dcterms:modified>
</cp:coreProperties>
</file>