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ph\Desktop\centipedePhysicsUnitsLegs\legged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ph\Desktop\centipedePhysicsUnitsLegs\wheeled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vs. Linear Acceleration (Legged Robot)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X Axis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results!$A$1:$A$601</c:f>
              <c:numCache>
                <c:formatCode>General</c:formatCode>
                <c:ptCount val="601"/>
                <c:pt idx="0">
                  <c:v>0</c:v>
                </c:pt>
                <c:pt idx="1">
                  <c:v>3.3333334999999999E-2</c:v>
                </c:pt>
                <c:pt idx="2">
                  <c:v>6.6666669999999997E-2</c:v>
                </c:pt>
                <c:pt idx="3">
                  <c:v>0.1</c:v>
                </c:pt>
                <c:pt idx="4">
                  <c:v>0.13333333999999999</c:v>
                </c:pt>
                <c:pt idx="5">
                  <c:v>0.16666666999999999</c:v>
                </c:pt>
                <c:pt idx="6">
                  <c:v>0.2</c:v>
                </c:pt>
                <c:pt idx="7">
                  <c:v>0.23333333000000001</c:v>
                </c:pt>
                <c:pt idx="8">
                  <c:v>0.26666667999999999</c:v>
                </c:pt>
                <c:pt idx="9">
                  <c:v>0.30000004000000002</c:v>
                </c:pt>
                <c:pt idx="10">
                  <c:v>0.3333334</c:v>
                </c:pt>
                <c:pt idx="11">
                  <c:v>0.36666675999999998</c:v>
                </c:pt>
                <c:pt idx="12">
                  <c:v>0.40000013000000001</c:v>
                </c:pt>
                <c:pt idx="13">
                  <c:v>0.43333349999999998</c:v>
                </c:pt>
                <c:pt idx="14">
                  <c:v>0.46666685000000002</c:v>
                </c:pt>
                <c:pt idx="15">
                  <c:v>0.50000020000000001</c:v>
                </c:pt>
                <c:pt idx="16">
                  <c:v>0.53333350000000002</c:v>
                </c:pt>
                <c:pt idx="17">
                  <c:v>0.56666680000000003</c:v>
                </c:pt>
                <c:pt idx="18">
                  <c:v>0.60000010000000004</c:v>
                </c:pt>
                <c:pt idx="19">
                  <c:v>0.63333340000000005</c:v>
                </c:pt>
                <c:pt idx="20">
                  <c:v>0.66666669999999995</c:v>
                </c:pt>
                <c:pt idx="21">
                  <c:v>0.7</c:v>
                </c:pt>
                <c:pt idx="22">
                  <c:v>0.73333329999999997</c:v>
                </c:pt>
                <c:pt idx="23">
                  <c:v>0.76666659999999998</c:v>
                </c:pt>
                <c:pt idx="24">
                  <c:v>0.79999989999999999</c:v>
                </c:pt>
                <c:pt idx="25">
                  <c:v>0.8333332</c:v>
                </c:pt>
                <c:pt idx="26">
                  <c:v>0.86666650000000001</c:v>
                </c:pt>
                <c:pt idx="27">
                  <c:v>0.89999980000000002</c:v>
                </c:pt>
                <c:pt idx="28">
                  <c:v>0.93333310000000003</c:v>
                </c:pt>
                <c:pt idx="29">
                  <c:v>0.96666640000000004</c:v>
                </c:pt>
                <c:pt idx="30">
                  <c:v>0.99999970000000005</c:v>
                </c:pt>
                <c:pt idx="31">
                  <c:v>1.0333330999999999</c:v>
                </c:pt>
                <c:pt idx="32">
                  <c:v>1.0666663999999999</c:v>
                </c:pt>
                <c:pt idx="33">
                  <c:v>1.0999996999999999</c:v>
                </c:pt>
                <c:pt idx="34">
                  <c:v>1.1333329999999999</c:v>
                </c:pt>
                <c:pt idx="35">
                  <c:v>1.1666662999999999</c:v>
                </c:pt>
                <c:pt idx="36">
                  <c:v>1.1999995999999999</c:v>
                </c:pt>
                <c:pt idx="37">
                  <c:v>1.2333329</c:v>
                </c:pt>
                <c:pt idx="38">
                  <c:v>1.2666662</c:v>
                </c:pt>
                <c:pt idx="39">
                  <c:v>1.2999995</c:v>
                </c:pt>
                <c:pt idx="40">
                  <c:v>1.3333328</c:v>
                </c:pt>
                <c:pt idx="41">
                  <c:v>1.3666661</c:v>
                </c:pt>
                <c:pt idx="42">
                  <c:v>1.3999994</c:v>
                </c:pt>
                <c:pt idx="43">
                  <c:v>1.4333327</c:v>
                </c:pt>
                <c:pt idx="44">
                  <c:v>1.466666</c:v>
                </c:pt>
                <c:pt idx="45">
                  <c:v>1.4999993</c:v>
                </c:pt>
                <c:pt idx="46">
                  <c:v>1.5333326</c:v>
                </c:pt>
                <c:pt idx="47">
                  <c:v>1.5666659000000001</c:v>
                </c:pt>
                <c:pt idx="48">
                  <c:v>1.5999992000000001</c:v>
                </c:pt>
                <c:pt idx="49">
                  <c:v>1.6333325000000001</c:v>
                </c:pt>
                <c:pt idx="50">
                  <c:v>1.6666658000000001</c:v>
                </c:pt>
                <c:pt idx="51">
                  <c:v>1.6999991000000001</c:v>
                </c:pt>
                <c:pt idx="52">
                  <c:v>1.7333324000000001</c:v>
                </c:pt>
                <c:pt idx="53">
                  <c:v>1.7666656999999999</c:v>
                </c:pt>
                <c:pt idx="54">
                  <c:v>1.7999989999999999</c:v>
                </c:pt>
                <c:pt idx="55">
                  <c:v>1.8333322999999999</c:v>
                </c:pt>
                <c:pt idx="56">
                  <c:v>1.8666655999999999</c:v>
                </c:pt>
                <c:pt idx="57">
                  <c:v>1.8999988999999999</c:v>
                </c:pt>
                <c:pt idx="58">
                  <c:v>1.9333321999999999</c:v>
                </c:pt>
                <c:pt idx="59">
                  <c:v>1.9666655</c:v>
                </c:pt>
                <c:pt idx="60">
                  <c:v>1.9999988</c:v>
                </c:pt>
                <c:pt idx="61">
                  <c:v>2.0333320000000001</c:v>
                </c:pt>
                <c:pt idx="62">
                  <c:v>2.0666654000000002</c:v>
                </c:pt>
                <c:pt idx="63">
                  <c:v>2.0999987</c:v>
                </c:pt>
                <c:pt idx="64">
                  <c:v>2.1333319999999998</c:v>
                </c:pt>
                <c:pt idx="65">
                  <c:v>2.1666653</c:v>
                </c:pt>
                <c:pt idx="66">
                  <c:v>2.1999985999999998</c:v>
                </c:pt>
                <c:pt idx="67">
                  <c:v>2.2333319999999999</c:v>
                </c:pt>
                <c:pt idx="68">
                  <c:v>2.2666651999999998</c:v>
                </c:pt>
                <c:pt idx="69">
                  <c:v>2.2999985000000001</c:v>
                </c:pt>
                <c:pt idx="70">
                  <c:v>2.3333317999999998</c:v>
                </c:pt>
                <c:pt idx="71">
                  <c:v>2.3666651000000001</c:v>
                </c:pt>
                <c:pt idx="72">
                  <c:v>2.3999983999999999</c:v>
                </c:pt>
                <c:pt idx="73">
                  <c:v>2.4333317000000001</c:v>
                </c:pt>
                <c:pt idx="74">
                  <c:v>2.4666649999999999</c:v>
                </c:pt>
                <c:pt idx="75">
                  <c:v>2.4999983000000001</c:v>
                </c:pt>
                <c:pt idx="76">
                  <c:v>2.5333315999999999</c:v>
                </c:pt>
                <c:pt idx="77">
                  <c:v>2.566665</c:v>
                </c:pt>
                <c:pt idx="78">
                  <c:v>2.5999981999999999</c:v>
                </c:pt>
                <c:pt idx="79">
                  <c:v>2.6333315000000002</c:v>
                </c:pt>
                <c:pt idx="80">
                  <c:v>2.6666647999999999</c:v>
                </c:pt>
                <c:pt idx="81">
                  <c:v>2.6999981000000002</c:v>
                </c:pt>
                <c:pt idx="82">
                  <c:v>2.7333314</c:v>
                </c:pt>
                <c:pt idx="83">
                  <c:v>2.7666647000000002</c:v>
                </c:pt>
                <c:pt idx="84">
                  <c:v>2.799998</c:v>
                </c:pt>
                <c:pt idx="85">
                  <c:v>2.8333313000000002</c:v>
                </c:pt>
                <c:pt idx="86">
                  <c:v>2.8666646</c:v>
                </c:pt>
                <c:pt idx="87">
                  <c:v>2.8999980000000001</c:v>
                </c:pt>
                <c:pt idx="88">
                  <c:v>2.9333312999999999</c:v>
                </c:pt>
                <c:pt idx="89">
                  <c:v>2.9666646000000001</c:v>
                </c:pt>
                <c:pt idx="90">
                  <c:v>2.9999978999999999</c:v>
                </c:pt>
                <c:pt idx="91">
                  <c:v>3.0333312000000001</c:v>
                </c:pt>
                <c:pt idx="92">
                  <c:v>3.0666644999999999</c:v>
                </c:pt>
                <c:pt idx="93">
                  <c:v>3.0999978000000001</c:v>
                </c:pt>
                <c:pt idx="94">
                  <c:v>3.1333310000000001</c:v>
                </c:pt>
                <c:pt idx="95">
                  <c:v>3.1666644000000002</c:v>
                </c:pt>
                <c:pt idx="96">
                  <c:v>3.1999976999999999</c:v>
                </c:pt>
                <c:pt idx="97">
                  <c:v>3.2333310000000002</c:v>
                </c:pt>
                <c:pt idx="98">
                  <c:v>3.2666643</c:v>
                </c:pt>
                <c:pt idx="99">
                  <c:v>3.2999976000000002</c:v>
                </c:pt>
                <c:pt idx="100">
                  <c:v>3.3333309</c:v>
                </c:pt>
                <c:pt idx="101">
                  <c:v>3.3666642000000002</c:v>
                </c:pt>
                <c:pt idx="102">
                  <c:v>3.3999975</c:v>
                </c:pt>
                <c:pt idx="103">
                  <c:v>3.4333307999999998</c:v>
                </c:pt>
                <c:pt idx="104">
                  <c:v>3.4666640000000002</c:v>
                </c:pt>
                <c:pt idx="105">
                  <c:v>3.4999973999999998</c:v>
                </c:pt>
                <c:pt idx="106">
                  <c:v>3.5333307</c:v>
                </c:pt>
                <c:pt idx="107">
                  <c:v>3.5666639999999998</c:v>
                </c:pt>
                <c:pt idx="108">
                  <c:v>3.5999973000000001</c:v>
                </c:pt>
                <c:pt idx="109">
                  <c:v>3.6333305999999999</c:v>
                </c:pt>
                <c:pt idx="110">
                  <c:v>3.6666639999999999</c:v>
                </c:pt>
                <c:pt idx="111">
                  <c:v>3.6999971999999999</c:v>
                </c:pt>
                <c:pt idx="112">
                  <c:v>3.7333305000000001</c:v>
                </c:pt>
                <c:pt idx="113">
                  <c:v>3.7666637999999999</c:v>
                </c:pt>
                <c:pt idx="114">
                  <c:v>3.7999969999999998</c:v>
                </c:pt>
                <c:pt idx="115">
                  <c:v>3.8333303999999999</c:v>
                </c:pt>
                <c:pt idx="116">
                  <c:v>3.8666637000000001</c:v>
                </c:pt>
                <c:pt idx="117">
                  <c:v>3.8999969999999999</c:v>
                </c:pt>
                <c:pt idx="118">
                  <c:v>3.9333303000000002</c:v>
                </c:pt>
                <c:pt idx="119">
                  <c:v>3.9666636</c:v>
                </c:pt>
                <c:pt idx="120">
                  <c:v>3.999997</c:v>
                </c:pt>
                <c:pt idx="121">
                  <c:v>4.0333303999999996</c:v>
                </c:pt>
                <c:pt idx="122">
                  <c:v>4.0666640000000003</c:v>
                </c:pt>
                <c:pt idx="123">
                  <c:v>4.0999980000000003</c:v>
                </c:pt>
                <c:pt idx="124">
                  <c:v>4.1333320000000002</c:v>
                </c:pt>
                <c:pt idx="125">
                  <c:v>4.1666656</c:v>
                </c:pt>
                <c:pt idx="126">
                  <c:v>4.1999993</c:v>
                </c:pt>
                <c:pt idx="127">
                  <c:v>4.233333</c:v>
                </c:pt>
                <c:pt idx="128">
                  <c:v>4.266667</c:v>
                </c:pt>
                <c:pt idx="129">
                  <c:v>4.3000007</c:v>
                </c:pt>
                <c:pt idx="130">
                  <c:v>4.3333344</c:v>
                </c:pt>
                <c:pt idx="131">
                  <c:v>4.3666679999999998</c:v>
                </c:pt>
                <c:pt idx="132">
                  <c:v>4.4000019999999997</c:v>
                </c:pt>
                <c:pt idx="133">
                  <c:v>4.4333359999999997</c:v>
                </c:pt>
                <c:pt idx="134">
                  <c:v>4.4666696000000004</c:v>
                </c:pt>
                <c:pt idx="135">
                  <c:v>4.5000033000000004</c:v>
                </c:pt>
                <c:pt idx="136">
                  <c:v>4.5333370000000004</c:v>
                </c:pt>
                <c:pt idx="137">
                  <c:v>4.5666710000000004</c:v>
                </c:pt>
                <c:pt idx="138">
                  <c:v>4.6000047000000004</c:v>
                </c:pt>
                <c:pt idx="139">
                  <c:v>4.6333384999999998</c:v>
                </c:pt>
                <c:pt idx="140">
                  <c:v>4.6666720000000002</c:v>
                </c:pt>
                <c:pt idx="141">
                  <c:v>4.7000060000000001</c:v>
                </c:pt>
                <c:pt idx="142">
                  <c:v>4.7333400000000001</c:v>
                </c:pt>
                <c:pt idx="143">
                  <c:v>4.7666735999999998</c:v>
                </c:pt>
                <c:pt idx="144">
                  <c:v>4.8000072999999999</c:v>
                </c:pt>
                <c:pt idx="145">
                  <c:v>4.8333409999999999</c:v>
                </c:pt>
                <c:pt idx="146">
                  <c:v>4.8666749999999999</c:v>
                </c:pt>
                <c:pt idx="147">
                  <c:v>4.9000086999999999</c:v>
                </c:pt>
                <c:pt idx="148">
                  <c:v>4.9333425000000002</c:v>
                </c:pt>
                <c:pt idx="149">
                  <c:v>4.9666759999999996</c:v>
                </c:pt>
                <c:pt idx="150">
                  <c:v>5.0000099999999996</c:v>
                </c:pt>
                <c:pt idx="151">
                  <c:v>5.0333439999999996</c:v>
                </c:pt>
                <c:pt idx="152">
                  <c:v>5.0666776000000002</c:v>
                </c:pt>
                <c:pt idx="153">
                  <c:v>5.1000113000000002</c:v>
                </c:pt>
                <c:pt idx="154">
                  <c:v>5.1333450000000003</c:v>
                </c:pt>
                <c:pt idx="155">
                  <c:v>5.1666790000000002</c:v>
                </c:pt>
                <c:pt idx="156">
                  <c:v>5.2000127000000003</c:v>
                </c:pt>
                <c:pt idx="157">
                  <c:v>5.2333464999999997</c:v>
                </c:pt>
                <c:pt idx="158">
                  <c:v>5.2666801999999997</c:v>
                </c:pt>
                <c:pt idx="159">
                  <c:v>5.300014</c:v>
                </c:pt>
                <c:pt idx="160">
                  <c:v>5.333348</c:v>
                </c:pt>
                <c:pt idx="161">
                  <c:v>5.3666815999999997</c:v>
                </c:pt>
                <c:pt idx="162">
                  <c:v>5.4000154</c:v>
                </c:pt>
                <c:pt idx="163">
                  <c:v>5.4333489999999998</c:v>
                </c:pt>
                <c:pt idx="164">
                  <c:v>5.4666829999999997</c:v>
                </c:pt>
                <c:pt idx="165">
                  <c:v>5.5000166999999998</c:v>
                </c:pt>
                <c:pt idx="166">
                  <c:v>5.5333505000000001</c:v>
                </c:pt>
                <c:pt idx="167">
                  <c:v>5.5666842000000001</c:v>
                </c:pt>
                <c:pt idx="168">
                  <c:v>5.6000180000000004</c:v>
                </c:pt>
                <c:pt idx="169">
                  <c:v>5.6333520000000004</c:v>
                </c:pt>
                <c:pt idx="170">
                  <c:v>5.6666856000000001</c:v>
                </c:pt>
                <c:pt idx="171">
                  <c:v>5.7000194000000004</c:v>
                </c:pt>
                <c:pt idx="172">
                  <c:v>5.7333530000000001</c:v>
                </c:pt>
                <c:pt idx="173">
                  <c:v>5.7666870000000001</c:v>
                </c:pt>
                <c:pt idx="174">
                  <c:v>5.8000207000000001</c:v>
                </c:pt>
                <c:pt idx="175">
                  <c:v>5.8333545000000004</c:v>
                </c:pt>
                <c:pt idx="176">
                  <c:v>5.8666882999999999</c:v>
                </c:pt>
                <c:pt idx="177">
                  <c:v>5.9000219999999999</c:v>
                </c:pt>
                <c:pt idx="178">
                  <c:v>5.9333559999999999</c:v>
                </c:pt>
                <c:pt idx="179">
                  <c:v>5.9666895999999996</c:v>
                </c:pt>
                <c:pt idx="180">
                  <c:v>6.0000233999999999</c:v>
                </c:pt>
                <c:pt idx="181">
                  <c:v>6.0333569999999996</c:v>
                </c:pt>
                <c:pt idx="182">
                  <c:v>6.0666909999999996</c:v>
                </c:pt>
                <c:pt idx="183">
                  <c:v>6.1000246999999996</c:v>
                </c:pt>
                <c:pt idx="184">
                  <c:v>6.1333584999999999</c:v>
                </c:pt>
                <c:pt idx="185">
                  <c:v>6.1666923000000002</c:v>
                </c:pt>
                <c:pt idx="186">
                  <c:v>6.2000260000000003</c:v>
                </c:pt>
                <c:pt idx="187">
                  <c:v>6.2333600000000002</c:v>
                </c:pt>
                <c:pt idx="188">
                  <c:v>6.2666936</c:v>
                </c:pt>
                <c:pt idx="189">
                  <c:v>6.3000274000000003</c:v>
                </c:pt>
                <c:pt idx="190">
                  <c:v>6.333361</c:v>
                </c:pt>
                <c:pt idx="191">
                  <c:v>6.366695</c:v>
                </c:pt>
                <c:pt idx="192">
                  <c:v>6.4000287</c:v>
                </c:pt>
                <c:pt idx="193">
                  <c:v>6.4333625000000003</c:v>
                </c:pt>
                <c:pt idx="194">
                  <c:v>6.4666962999999997</c:v>
                </c:pt>
                <c:pt idx="195">
                  <c:v>6.5000299999999998</c:v>
                </c:pt>
                <c:pt idx="196">
                  <c:v>6.5333639999999997</c:v>
                </c:pt>
                <c:pt idx="197">
                  <c:v>6.5666976000000004</c:v>
                </c:pt>
                <c:pt idx="198">
                  <c:v>6.6000313999999998</c:v>
                </c:pt>
                <c:pt idx="199">
                  <c:v>6.6333650000000004</c:v>
                </c:pt>
                <c:pt idx="200">
                  <c:v>6.6666990000000004</c:v>
                </c:pt>
                <c:pt idx="201">
                  <c:v>6.7000327000000004</c:v>
                </c:pt>
                <c:pt idx="202">
                  <c:v>6.7333664999999998</c:v>
                </c:pt>
                <c:pt idx="203">
                  <c:v>6.7667003000000001</c:v>
                </c:pt>
                <c:pt idx="204">
                  <c:v>6.8000340000000001</c:v>
                </c:pt>
                <c:pt idx="205">
                  <c:v>6.8333680000000001</c:v>
                </c:pt>
                <c:pt idx="206">
                  <c:v>6.8667015999999998</c:v>
                </c:pt>
                <c:pt idx="207">
                  <c:v>6.9000354000000002</c:v>
                </c:pt>
                <c:pt idx="208">
                  <c:v>6.9333689999999999</c:v>
                </c:pt>
                <c:pt idx="209">
                  <c:v>6.9667029999999999</c:v>
                </c:pt>
                <c:pt idx="210">
                  <c:v>7.0000366999999999</c:v>
                </c:pt>
                <c:pt idx="211">
                  <c:v>7.0333705000000002</c:v>
                </c:pt>
                <c:pt idx="212">
                  <c:v>7.0667042999999996</c:v>
                </c:pt>
                <c:pt idx="213">
                  <c:v>7.1000379999999996</c:v>
                </c:pt>
                <c:pt idx="214">
                  <c:v>7.1333719999999996</c:v>
                </c:pt>
                <c:pt idx="215">
                  <c:v>7.1667056000000002</c:v>
                </c:pt>
                <c:pt idx="216">
                  <c:v>7.2000393999999996</c:v>
                </c:pt>
                <c:pt idx="217">
                  <c:v>7.2333730000000003</c:v>
                </c:pt>
                <c:pt idx="218">
                  <c:v>7.2667070000000002</c:v>
                </c:pt>
                <c:pt idx="219">
                  <c:v>7.3000407000000003</c:v>
                </c:pt>
                <c:pt idx="220">
                  <c:v>7.3333744999999997</c:v>
                </c:pt>
                <c:pt idx="221">
                  <c:v>7.3667083</c:v>
                </c:pt>
                <c:pt idx="222">
                  <c:v>7.400042</c:v>
                </c:pt>
                <c:pt idx="223">
                  <c:v>7.433376</c:v>
                </c:pt>
                <c:pt idx="224">
                  <c:v>7.4667095999999997</c:v>
                </c:pt>
                <c:pt idx="225">
                  <c:v>7.5000434</c:v>
                </c:pt>
                <c:pt idx="226">
                  <c:v>7.5333769999999998</c:v>
                </c:pt>
                <c:pt idx="227">
                  <c:v>7.5667109999999997</c:v>
                </c:pt>
                <c:pt idx="228">
                  <c:v>7.6000446999999998</c:v>
                </c:pt>
                <c:pt idx="229">
                  <c:v>7.6333785000000001</c:v>
                </c:pt>
                <c:pt idx="230">
                  <c:v>7.6667123000000004</c:v>
                </c:pt>
                <c:pt idx="231">
                  <c:v>7.7000460000000004</c:v>
                </c:pt>
                <c:pt idx="232">
                  <c:v>7.7333800000000004</c:v>
                </c:pt>
                <c:pt idx="233">
                  <c:v>7.7667136000000001</c:v>
                </c:pt>
                <c:pt idx="234">
                  <c:v>7.8000474000000004</c:v>
                </c:pt>
                <c:pt idx="235">
                  <c:v>7.8333810000000001</c:v>
                </c:pt>
                <c:pt idx="236">
                  <c:v>7.8667150000000001</c:v>
                </c:pt>
                <c:pt idx="237">
                  <c:v>7.9000487000000001</c:v>
                </c:pt>
                <c:pt idx="238">
                  <c:v>7.9333824999999996</c:v>
                </c:pt>
                <c:pt idx="239">
                  <c:v>7.9667162999999999</c:v>
                </c:pt>
                <c:pt idx="240">
                  <c:v>8.0000499999999999</c:v>
                </c:pt>
                <c:pt idx="241">
                  <c:v>8.0333819999999996</c:v>
                </c:pt>
                <c:pt idx="242">
                  <c:v>8.0667150000000003</c:v>
                </c:pt>
                <c:pt idx="243">
                  <c:v>8.1000479999999992</c:v>
                </c:pt>
                <c:pt idx="244">
                  <c:v>8.133381</c:v>
                </c:pt>
                <c:pt idx="245">
                  <c:v>8.1667140000000007</c:v>
                </c:pt>
                <c:pt idx="246">
                  <c:v>8.2000469999999996</c:v>
                </c:pt>
                <c:pt idx="247">
                  <c:v>8.2333789999999993</c:v>
                </c:pt>
                <c:pt idx="248">
                  <c:v>8.2667120000000001</c:v>
                </c:pt>
                <c:pt idx="249">
                  <c:v>8.3000450000000008</c:v>
                </c:pt>
                <c:pt idx="250">
                  <c:v>8.3333779999999997</c:v>
                </c:pt>
                <c:pt idx="251">
                  <c:v>8.3667110000000005</c:v>
                </c:pt>
                <c:pt idx="252">
                  <c:v>8.4000435000000007</c:v>
                </c:pt>
                <c:pt idx="253">
                  <c:v>8.4333760000000009</c:v>
                </c:pt>
                <c:pt idx="254">
                  <c:v>8.4667089999999998</c:v>
                </c:pt>
                <c:pt idx="255">
                  <c:v>8.5000420000000005</c:v>
                </c:pt>
                <c:pt idx="256">
                  <c:v>8.5333749999999995</c:v>
                </c:pt>
                <c:pt idx="257">
                  <c:v>8.5667080000000002</c:v>
                </c:pt>
                <c:pt idx="258">
                  <c:v>8.6000399999999999</c:v>
                </c:pt>
                <c:pt idx="259">
                  <c:v>8.6333730000000006</c:v>
                </c:pt>
                <c:pt idx="260">
                  <c:v>8.6667059999999996</c:v>
                </c:pt>
                <c:pt idx="261">
                  <c:v>8.7000390000000003</c:v>
                </c:pt>
                <c:pt idx="262">
                  <c:v>8.7333719999999992</c:v>
                </c:pt>
                <c:pt idx="263">
                  <c:v>8.766705</c:v>
                </c:pt>
                <c:pt idx="264">
                  <c:v>8.8000369999999997</c:v>
                </c:pt>
                <c:pt idx="265">
                  <c:v>8.8333700000000004</c:v>
                </c:pt>
                <c:pt idx="266">
                  <c:v>8.8667029999999993</c:v>
                </c:pt>
                <c:pt idx="267">
                  <c:v>8.9000360000000001</c:v>
                </c:pt>
                <c:pt idx="268">
                  <c:v>8.9333690000000008</c:v>
                </c:pt>
                <c:pt idx="269">
                  <c:v>8.9667014999999992</c:v>
                </c:pt>
                <c:pt idx="270">
                  <c:v>9.0000339999999994</c:v>
                </c:pt>
                <c:pt idx="271">
                  <c:v>9.0333670000000001</c:v>
                </c:pt>
                <c:pt idx="272">
                  <c:v>9.0667000000000009</c:v>
                </c:pt>
                <c:pt idx="273">
                  <c:v>9.1000329999999998</c:v>
                </c:pt>
                <c:pt idx="274">
                  <c:v>9.1333660000000005</c:v>
                </c:pt>
                <c:pt idx="275">
                  <c:v>9.1666980000000002</c:v>
                </c:pt>
                <c:pt idx="276">
                  <c:v>9.2000309999999992</c:v>
                </c:pt>
                <c:pt idx="277">
                  <c:v>9.2333639999999999</c:v>
                </c:pt>
                <c:pt idx="278">
                  <c:v>9.2666970000000006</c:v>
                </c:pt>
                <c:pt idx="279">
                  <c:v>9.3000299999999996</c:v>
                </c:pt>
                <c:pt idx="280">
                  <c:v>9.3333630000000003</c:v>
                </c:pt>
                <c:pt idx="281">
                  <c:v>9.366695</c:v>
                </c:pt>
                <c:pt idx="282">
                  <c:v>9.4000280000000007</c:v>
                </c:pt>
                <c:pt idx="283">
                  <c:v>9.4333609999999997</c:v>
                </c:pt>
                <c:pt idx="284">
                  <c:v>9.4666940000000004</c:v>
                </c:pt>
                <c:pt idx="285">
                  <c:v>9.5000269999999993</c:v>
                </c:pt>
                <c:pt idx="286">
                  <c:v>9.5333600000000001</c:v>
                </c:pt>
                <c:pt idx="287">
                  <c:v>9.5666919999999998</c:v>
                </c:pt>
                <c:pt idx="288">
                  <c:v>9.6000250000000005</c:v>
                </c:pt>
                <c:pt idx="289">
                  <c:v>9.6333579999999994</c:v>
                </c:pt>
                <c:pt idx="290">
                  <c:v>9.6666910000000001</c:v>
                </c:pt>
                <c:pt idx="291">
                  <c:v>9.7000240000000009</c:v>
                </c:pt>
                <c:pt idx="292">
                  <c:v>9.7333560000000006</c:v>
                </c:pt>
                <c:pt idx="293">
                  <c:v>9.7666889999999995</c:v>
                </c:pt>
                <c:pt idx="294">
                  <c:v>9.8000220000000002</c:v>
                </c:pt>
                <c:pt idx="295">
                  <c:v>9.8333549999999992</c:v>
                </c:pt>
                <c:pt idx="296">
                  <c:v>9.8666879999999999</c:v>
                </c:pt>
                <c:pt idx="297">
                  <c:v>9.9000210000000006</c:v>
                </c:pt>
                <c:pt idx="298">
                  <c:v>9.9333530000000003</c:v>
                </c:pt>
                <c:pt idx="299">
                  <c:v>9.9666859999999993</c:v>
                </c:pt>
                <c:pt idx="300">
                  <c:v>10.000019</c:v>
                </c:pt>
                <c:pt idx="301">
                  <c:v>10.033352000000001</c:v>
                </c:pt>
                <c:pt idx="302">
                  <c:v>10.066685</c:v>
                </c:pt>
                <c:pt idx="303">
                  <c:v>10.100018</c:v>
                </c:pt>
                <c:pt idx="304">
                  <c:v>10.13335</c:v>
                </c:pt>
                <c:pt idx="305">
                  <c:v>10.166683000000001</c:v>
                </c:pt>
                <c:pt idx="306">
                  <c:v>10.200016</c:v>
                </c:pt>
                <c:pt idx="307">
                  <c:v>10.233349</c:v>
                </c:pt>
                <c:pt idx="308">
                  <c:v>10.266681999999999</c:v>
                </c:pt>
                <c:pt idx="309">
                  <c:v>10.3000145</c:v>
                </c:pt>
                <c:pt idx="310">
                  <c:v>10.333347</c:v>
                </c:pt>
                <c:pt idx="311">
                  <c:v>10.366680000000001</c:v>
                </c:pt>
                <c:pt idx="312">
                  <c:v>10.400013</c:v>
                </c:pt>
                <c:pt idx="313">
                  <c:v>10.433346</c:v>
                </c:pt>
                <c:pt idx="314">
                  <c:v>10.466678999999999</c:v>
                </c:pt>
                <c:pt idx="315">
                  <c:v>10.500011000000001</c:v>
                </c:pt>
                <c:pt idx="316">
                  <c:v>10.533344</c:v>
                </c:pt>
                <c:pt idx="317">
                  <c:v>10.566677</c:v>
                </c:pt>
                <c:pt idx="318">
                  <c:v>10.600009999999999</c:v>
                </c:pt>
                <c:pt idx="319">
                  <c:v>10.633343</c:v>
                </c:pt>
                <c:pt idx="320">
                  <c:v>10.666676000000001</c:v>
                </c:pt>
                <c:pt idx="321">
                  <c:v>10.700008</c:v>
                </c:pt>
                <c:pt idx="322">
                  <c:v>10.733340999999999</c:v>
                </c:pt>
                <c:pt idx="323">
                  <c:v>10.766674</c:v>
                </c:pt>
                <c:pt idx="324">
                  <c:v>10.800007000000001</c:v>
                </c:pt>
                <c:pt idx="325">
                  <c:v>10.83334</c:v>
                </c:pt>
                <c:pt idx="326">
                  <c:v>10.8666725</c:v>
                </c:pt>
                <c:pt idx="327">
                  <c:v>10.900005</c:v>
                </c:pt>
                <c:pt idx="328">
                  <c:v>10.933337999999999</c:v>
                </c:pt>
                <c:pt idx="329">
                  <c:v>10.966671</c:v>
                </c:pt>
                <c:pt idx="330">
                  <c:v>11.000004000000001</c:v>
                </c:pt>
                <c:pt idx="331">
                  <c:v>11.033337</c:v>
                </c:pt>
                <c:pt idx="332">
                  <c:v>11.066668999999999</c:v>
                </c:pt>
                <c:pt idx="333">
                  <c:v>11.100002</c:v>
                </c:pt>
                <c:pt idx="334">
                  <c:v>11.133335000000001</c:v>
                </c:pt>
                <c:pt idx="335">
                  <c:v>11.166668</c:v>
                </c:pt>
                <c:pt idx="336">
                  <c:v>11.200001</c:v>
                </c:pt>
                <c:pt idx="337">
                  <c:v>11.233333999999999</c:v>
                </c:pt>
                <c:pt idx="338">
                  <c:v>11.266666000000001</c:v>
                </c:pt>
                <c:pt idx="339">
                  <c:v>11.299999</c:v>
                </c:pt>
                <c:pt idx="340">
                  <c:v>11.333332</c:v>
                </c:pt>
                <c:pt idx="341">
                  <c:v>11.366664999999999</c:v>
                </c:pt>
                <c:pt idx="342">
                  <c:v>11.399998</c:v>
                </c:pt>
                <c:pt idx="343">
                  <c:v>11.433331000000001</c:v>
                </c:pt>
                <c:pt idx="344">
                  <c:v>11.466663</c:v>
                </c:pt>
                <c:pt idx="345">
                  <c:v>11.499995999999999</c:v>
                </c:pt>
                <c:pt idx="346">
                  <c:v>11.533329</c:v>
                </c:pt>
                <c:pt idx="347">
                  <c:v>11.566662000000001</c:v>
                </c:pt>
                <c:pt idx="348">
                  <c:v>11.599995</c:v>
                </c:pt>
                <c:pt idx="349">
                  <c:v>11.6333275</c:v>
                </c:pt>
                <c:pt idx="350">
                  <c:v>11.66666</c:v>
                </c:pt>
                <c:pt idx="351">
                  <c:v>11.699992999999999</c:v>
                </c:pt>
                <c:pt idx="352">
                  <c:v>11.733326</c:v>
                </c:pt>
                <c:pt idx="353">
                  <c:v>11.766659000000001</c:v>
                </c:pt>
                <c:pt idx="354">
                  <c:v>11.799992</c:v>
                </c:pt>
                <c:pt idx="355">
                  <c:v>11.833323999999999</c:v>
                </c:pt>
                <c:pt idx="356">
                  <c:v>11.866657</c:v>
                </c:pt>
                <c:pt idx="357">
                  <c:v>11.899990000000001</c:v>
                </c:pt>
                <c:pt idx="358">
                  <c:v>11.933323</c:v>
                </c:pt>
                <c:pt idx="359">
                  <c:v>11.966656</c:v>
                </c:pt>
                <c:pt idx="360">
                  <c:v>11.999988999999999</c:v>
                </c:pt>
                <c:pt idx="361">
                  <c:v>12.033321000000001</c:v>
                </c:pt>
                <c:pt idx="362">
                  <c:v>12.066654</c:v>
                </c:pt>
                <c:pt idx="363">
                  <c:v>12.099987</c:v>
                </c:pt>
                <c:pt idx="364">
                  <c:v>12.133319999999999</c:v>
                </c:pt>
                <c:pt idx="365">
                  <c:v>12.166653</c:v>
                </c:pt>
                <c:pt idx="366">
                  <c:v>12.1999855</c:v>
                </c:pt>
                <c:pt idx="367">
                  <c:v>12.233318000000001</c:v>
                </c:pt>
                <c:pt idx="368">
                  <c:v>12.266651</c:v>
                </c:pt>
                <c:pt idx="369">
                  <c:v>12.299984</c:v>
                </c:pt>
                <c:pt idx="370">
                  <c:v>12.333316999999999</c:v>
                </c:pt>
                <c:pt idx="371">
                  <c:v>12.36665</c:v>
                </c:pt>
                <c:pt idx="372">
                  <c:v>12.399982</c:v>
                </c:pt>
                <c:pt idx="373">
                  <c:v>12.433315</c:v>
                </c:pt>
                <c:pt idx="374">
                  <c:v>12.466647999999999</c:v>
                </c:pt>
                <c:pt idx="375">
                  <c:v>12.499981</c:v>
                </c:pt>
                <c:pt idx="376">
                  <c:v>12.533314000000001</c:v>
                </c:pt>
                <c:pt idx="377">
                  <c:v>12.566647</c:v>
                </c:pt>
                <c:pt idx="378">
                  <c:v>12.599978999999999</c:v>
                </c:pt>
                <c:pt idx="379">
                  <c:v>12.633312</c:v>
                </c:pt>
                <c:pt idx="380">
                  <c:v>12.666645000000001</c:v>
                </c:pt>
                <c:pt idx="381">
                  <c:v>12.699978</c:v>
                </c:pt>
                <c:pt idx="382">
                  <c:v>12.733311</c:v>
                </c:pt>
                <c:pt idx="383">
                  <c:v>12.766643999999999</c:v>
                </c:pt>
                <c:pt idx="384">
                  <c:v>12.799975999999999</c:v>
                </c:pt>
                <c:pt idx="385">
                  <c:v>12.833309</c:v>
                </c:pt>
                <c:pt idx="386">
                  <c:v>12.866642000000001</c:v>
                </c:pt>
                <c:pt idx="387">
                  <c:v>12.899975</c:v>
                </c:pt>
                <c:pt idx="388">
                  <c:v>12.933308</c:v>
                </c:pt>
                <c:pt idx="389">
                  <c:v>12.96664</c:v>
                </c:pt>
                <c:pt idx="390">
                  <c:v>12.999973000000001</c:v>
                </c:pt>
                <c:pt idx="391">
                  <c:v>13.033306</c:v>
                </c:pt>
                <c:pt idx="392">
                  <c:v>13.066639</c:v>
                </c:pt>
                <c:pt idx="393">
                  <c:v>13.099971999999999</c:v>
                </c:pt>
                <c:pt idx="394">
                  <c:v>13.133305</c:v>
                </c:pt>
                <c:pt idx="395">
                  <c:v>13.166637</c:v>
                </c:pt>
                <c:pt idx="396">
                  <c:v>13.19997</c:v>
                </c:pt>
                <c:pt idx="397">
                  <c:v>13.233302999999999</c:v>
                </c:pt>
                <c:pt idx="398">
                  <c:v>13.266636</c:v>
                </c:pt>
                <c:pt idx="399">
                  <c:v>13.299969000000001</c:v>
                </c:pt>
                <c:pt idx="400">
                  <c:v>13.333302</c:v>
                </c:pt>
                <c:pt idx="401">
                  <c:v>13.366633999999999</c:v>
                </c:pt>
                <c:pt idx="402">
                  <c:v>13.399967</c:v>
                </c:pt>
                <c:pt idx="403">
                  <c:v>13.433299999999999</c:v>
                </c:pt>
                <c:pt idx="404">
                  <c:v>13.466633</c:v>
                </c:pt>
                <c:pt idx="405">
                  <c:v>13.499966000000001</c:v>
                </c:pt>
                <c:pt idx="406">
                  <c:v>13.533298500000001</c:v>
                </c:pt>
                <c:pt idx="407">
                  <c:v>13.566630999999999</c:v>
                </c:pt>
                <c:pt idx="408">
                  <c:v>13.599964</c:v>
                </c:pt>
                <c:pt idx="409">
                  <c:v>13.633297000000001</c:v>
                </c:pt>
                <c:pt idx="410">
                  <c:v>13.66663</c:v>
                </c:pt>
                <c:pt idx="411">
                  <c:v>13.699963</c:v>
                </c:pt>
                <c:pt idx="412">
                  <c:v>13.733295</c:v>
                </c:pt>
                <c:pt idx="413">
                  <c:v>13.766628000000001</c:v>
                </c:pt>
                <c:pt idx="414">
                  <c:v>13.799961</c:v>
                </c:pt>
                <c:pt idx="415">
                  <c:v>13.833294</c:v>
                </c:pt>
                <c:pt idx="416">
                  <c:v>13.866626999999999</c:v>
                </c:pt>
                <c:pt idx="417">
                  <c:v>13.89996</c:v>
                </c:pt>
                <c:pt idx="418">
                  <c:v>13.933292</c:v>
                </c:pt>
                <c:pt idx="419">
                  <c:v>13.966625000000001</c:v>
                </c:pt>
                <c:pt idx="420">
                  <c:v>13.999957999999999</c:v>
                </c:pt>
                <c:pt idx="421">
                  <c:v>14.033291</c:v>
                </c:pt>
                <c:pt idx="422">
                  <c:v>14.066623999999999</c:v>
                </c:pt>
                <c:pt idx="423">
                  <c:v>14.099956499999999</c:v>
                </c:pt>
                <c:pt idx="424">
                  <c:v>14.133289</c:v>
                </c:pt>
                <c:pt idx="425">
                  <c:v>14.166622</c:v>
                </c:pt>
                <c:pt idx="426">
                  <c:v>14.199954999999999</c:v>
                </c:pt>
                <c:pt idx="427">
                  <c:v>14.233288</c:v>
                </c:pt>
                <c:pt idx="428">
                  <c:v>14.266621000000001</c:v>
                </c:pt>
                <c:pt idx="429">
                  <c:v>14.299953</c:v>
                </c:pt>
                <c:pt idx="430">
                  <c:v>14.333285999999999</c:v>
                </c:pt>
                <c:pt idx="431">
                  <c:v>14.366619</c:v>
                </c:pt>
                <c:pt idx="432">
                  <c:v>14.399952000000001</c:v>
                </c:pt>
                <c:pt idx="433">
                  <c:v>14.433285</c:v>
                </c:pt>
                <c:pt idx="434">
                  <c:v>14.466618</c:v>
                </c:pt>
                <c:pt idx="435">
                  <c:v>14.49995</c:v>
                </c:pt>
                <c:pt idx="436">
                  <c:v>14.533283000000001</c:v>
                </c:pt>
                <c:pt idx="437">
                  <c:v>14.566616</c:v>
                </c:pt>
                <c:pt idx="438">
                  <c:v>14.599949000000001</c:v>
                </c:pt>
                <c:pt idx="439">
                  <c:v>14.633281999999999</c:v>
                </c:pt>
                <c:pt idx="440">
                  <c:v>14.666615</c:v>
                </c:pt>
                <c:pt idx="441">
                  <c:v>14.699947</c:v>
                </c:pt>
                <c:pt idx="442">
                  <c:v>14.733280000000001</c:v>
                </c:pt>
                <c:pt idx="443">
                  <c:v>14.766613</c:v>
                </c:pt>
                <c:pt idx="444">
                  <c:v>14.799946</c:v>
                </c:pt>
                <c:pt idx="445">
                  <c:v>14.833278999999999</c:v>
                </c:pt>
                <c:pt idx="446">
                  <c:v>14.866611499999999</c:v>
                </c:pt>
                <c:pt idx="447">
                  <c:v>14.899944</c:v>
                </c:pt>
                <c:pt idx="448">
                  <c:v>14.933277</c:v>
                </c:pt>
                <c:pt idx="449">
                  <c:v>14.966609999999999</c:v>
                </c:pt>
                <c:pt idx="450">
                  <c:v>14.999943</c:v>
                </c:pt>
                <c:pt idx="451">
                  <c:v>15.033276000000001</c:v>
                </c:pt>
                <c:pt idx="452">
                  <c:v>15.066608</c:v>
                </c:pt>
                <c:pt idx="453">
                  <c:v>15.099940999999999</c:v>
                </c:pt>
                <c:pt idx="454">
                  <c:v>15.133274</c:v>
                </c:pt>
                <c:pt idx="455">
                  <c:v>15.166607000000001</c:v>
                </c:pt>
                <c:pt idx="456">
                  <c:v>15.19994</c:v>
                </c:pt>
                <c:pt idx="457">
                  <c:v>15.233273000000001</c:v>
                </c:pt>
                <c:pt idx="458">
                  <c:v>15.266605</c:v>
                </c:pt>
                <c:pt idx="459">
                  <c:v>15.299937999999999</c:v>
                </c:pt>
                <c:pt idx="460">
                  <c:v>15.333271</c:v>
                </c:pt>
                <c:pt idx="461">
                  <c:v>15.366604000000001</c:v>
                </c:pt>
                <c:pt idx="462">
                  <c:v>15.399937</c:v>
                </c:pt>
                <c:pt idx="463">
                  <c:v>15.4332695</c:v>
                </c:pt>
                <c:pt idx="464">
                  <c:v>15.466602</c:v>
                </c:pt>
                <c:pt idx="465">
                  <c:v>15.499935000000001</c:v>
                </c:pt>
                <c:pt idx="466">
                  <c:v>15.533268</c:v>
                </c:pt>
                <c:pt idx="467">
                  <c:v>15.566601</c:v>
                </c:pt>
                <c:pt idx="468">
                  <c:v>15.599933999999999</c:v>
                </c:pt>
                <c:pt idx="469">
                  <c:v>15.633266000000001</c:v>
                </c:pt>
                <c:pt idx="470">
                  <c:v>15.666599</c:v>
                </c:pt>
                <c:pt idx="471">
                  <c:v>15.699932</c:v>
                </c:pt>
                <c:pt idx="472">
                  <c:v>15.733264999999999</c:v>
                </c:pt>
                <c:pt idx="473">
                  <c:v>15.766598</c:v>
                </c:pt>
                <c:pt idx="474">
                  <c:v>15.799931000000001</c:v>
                </c:pt>
                <c:pt idx="475">
                  <c:v>15.833263000000001</c:v>
                </c:pt>
                <c:pt idx="476">
                  <c:v>15.866595999999999</c:v>
                </c:pt>
                <c:pt idx="477">
                  <c:v>15.899929</c:v>
                </c:pt>
                <c:pt idx="478">
                  <c:v>15.933261999999999</c:v>
                </c:pt>
                <c:pt idx="479">
                  <c:v>15.966595</c:v>
                </c:pt>
                <c:pt idx="480">
                  <c:v>15.9999275</c:v>
                </c:pt>
                <c:pt idx="481">
                  <c:v>16.033259999999999</c:v>
                </c:pt>
                <c:pt idx="482">
                  <c:v>16.066593000000001</c:v>
                </c:pt>
                <c:pt idx="483">
                  <c:v>16.099926</c:v>
                </c:pt>
                <c:pt idx="484">
                  <c:v>16.133258999999999</c:v>
                </c:pt>
                <c:pt idx="485">
                  <c:v>16.166592000000001</c:v>
                </c:pt>
                <c:pt idx="486">
                  <c:v>16.199923999999999</c:v>
                </c:pt>
                <c:pt idx="487">
                  <c:v>16.233256999999998</c:v>
                </c:pt>
                <c:pt idx="488">
                  <c:v>16.266590000000001</c:v>
                </c:pt>
                <c:pt idx="489">
                  <c:v>16.299923</c:v>
                </c:pt>
                <c:pt idx="490">
                  <c:v>16.333255999999999</c:v>
                </c:pt>
                <c:pt idx="491">
                  <c:v>16.366589000000001</c:v>
                </c:pt>
                <c:pt idx="492">
                  <c:v>16.399920999999999</c:v>
                </c:pt>
                <c:pt idx="493">
                  <c:v>16.433254000000002</c:v>
                </c:pt>
                <c:pt idx="494">
                  <c:v>16.466587000000001</c:v>
                </c:pt>
                <c:pt idx="495">
                  <c:v>16.499919999999999</c:v>
                </c:pt>
                <c:pt idx="496">
                  <c:v>16.533252999999998</c:v>
                </c:pt>
                <c:pt idx="497">
                  <c:v>16.566586000000001</c:v>
                </c:pt>
                <c:pt idx="498">
                  <c:v>16.599917999999999</c:v>
                </c:pt>
                <c:pt idx="499">
                  <c:v>16.633251000000001</c:v>
                </c:pt>
                <c:pt idx="500">
                  <c:v>16.666584</c:v>
                </c:pt>
                <c:pt idx="501">
                  <c:v>16.699916999999999</c:v>
                </c:pt>
                <c:pt idx="502">
                  <c:v>16.733250000000002</c:v>
                </c:pt>
                <c:pt idx="503">
                  <c:v>16.766582</c:v>
                </c:pt>
                <c:pt idx="504">
                  <c:v>16.799914999999999</c:v>
                </c:pt>
                <c:pt idx="505">
                  <c:v>16.833248000000001</c:v>
                </c:pt>
                <c:pt idx="506">
                  <c:v>16.866581</c:v>
                </c:pt>
                <c:pt idx="507">
                  <c:v>16.899913999999999</c:v>
                </c:pt>
                <c:pt idx="508">
                  <c:v>16.933247000000001</c:v>
                </c:pt>
                <c:pt idx="509">
                  <c:v>16.96658</c:v>
                </c:pt>
                <c:pt idx="510">
                  <c:v>16.999911999999998</c:v>
                </c:pt>
                <c:pt idx="511">
                  <c:v>17.033245000000001</c:v>
                </c:pt>
                <c:pt idx="512">
                  <c:v>17.066578</c:v>
                </c:pt>
                <c:pt idx="513">
                  <c:v>17.099910000000001</c:v>
                </c:pt>
                <c:pt idx="514">
                  <c:v>17.133244000000001</c:v>
                </c:pt>
                <c:pt idx="515">
                  <c:v>17.166575999999999</c:v>
                </c:pt>
                <c:pt idx="516">
                  <c:v>17.199909999999999</c:v>
                </c:pt>
                <c:pt idx="517">
                  <c:v>17.233242000000001</c:v>
                </c:pt>
                <c:pt idx="518">
                  <c:v>17.266575</c:v>
                </c:pt>
                <c:pt idx="519">
                  <c:v>17.299907999999999</c:v>
                </c:pt>
                <c:pt idx="520">
                  <c:v>17.33324</c:v>
                </c:pt>
                <c:pt idx="521">
                  <c:v>17.366572999999999</c:v>
                </c:pt>
                <c:pt idx="522">
                  <c:v>17.399906000000001</c:v>
                </c:pt>
                <c:pt idx="523">
                  <c:v>17.433239</c:v>
                </c:pt>
                <c:pt idx="524">
                  <c:v>17.466571999999999</c:v>
                </c:pt>
                <c:pt idx="525">
                  <c:v>17.499904999999998</c:v>
                </c:pt>
                <c:pt idx="526">
                  <c:v>17.533237</c:v>
                </c:pt>
                <c:pt idx="527">
                  <c:v>17.566569999999999</c:v>
                </c:pt>
                <c:pt idx="528">
                  <c:v>17.599903000000001</c:v>
                </c:pt>
                <c:pt idx="529">
                  <c:v>17.633236</c:v>
                </c:pt>
                <c:pt idx="530">
                  <c:v>17.666568999999999</c:v>
                </c:pt>
                <c:pt idx="531">
                  <c:v>17.699902000000002</c:v>
                </c:pt>
                <c:pt idx="532">
                  <c:v>17.733233999999999</c:v>
                </c:pt>
                <c:pt idx="533">
                  <c:v>17.766566999999998</c:v>
                </c:pt>
                <c:pt idx="534">
                  <c:v>17.799900000000001</c:v>
                </c:pt>
                <c:pt idx="535">
                  <c:v>17.833233</c:v>
                </c:pt>
                <c:pt idx="536">
                  <c:v>17.866565999999999</c:v>
                </c:pt>
                <c:pt idx="537">
                  <c:v>17.899899000000001</c:v>
                </c:pt>
                <c:pt idx="538">
                  <c:v>17.933230999999999</c:v>
                </c:pt>
                <c:pt idx="539">
                  <c:v>17.966564000000002</c:v>
                </c:pt>
                <c:pt idx="540">
                  <c:v>17.999897000000001</c:v>
                </c:pt>
                <c:pt idx="541">
                  <c:v>18.03323</c:v>
                </c:pt>
                <c:pt idx="542">
                  <c:v>18.066562999999999</c:v>
                </c:pt>
                <c:pt idx="543">
                  <c:v>18.099895</c:v>
                </c:pt>
                <c:pt idx="544">
                  <c:v>18.133227999999999</c:v>
                </c:pt>
                <c:pt idx="545">
                  <c:v>18.166561000000002</c:v>
                </c:pt>
                <c:pt idx="546">
                  <c:v>18.199894</c:v>
                </c:pt>
                <c:pt idx="547">
                  <c:v>18.233226999999999</c:v>
                </c:pt>
                <c:pt idx="548">
                  <c:v>18.266559999999998</c:v>
                </c:pt>
                <c:pt idx="549">
                  <c:v>18.299892</c:v>
                </c:pt>
                <c:pt idx="550">
                  <c:v>18.333224999999999</c:v>
                </c:pt>
                <c:pt idx="551">
                  <c:v>18.366558000000001</c:v>
                </c:pt>
                <c:pt idx="552">
                  <c:v>18.399889999999999</c:v>
                </c:pt>
                <c:pt idx="553">
                  <c:v>18.433223999999999</c:v>
                </c:pt>
                <c:pt idx="554">
                  <c:v>18.466557000000002</c:v>
                </c:pt>
                <c:pt idx="555">
                  <c:v>18.499890000000001</c:v>
                </c:pt>
                <c:pt idx="556">
                  <c:v>18.533221999999999</c:v>
                </c:pt>
                <c:pt idx="557">
                  <c:v>18.566555000000001</c:v>
                </c:pt>
                <c:pt idx="558">
                  <c:v>18.599888</c:v>
                </c:pt>
                <c:pt idx="559">
                  <c:v>18.633220000000001</c:v>
                </c:pt>
                <c:pt idx="560">
                  <c:v>18.666553</c:v>
                </c:pt>
                <c:pt idx="561">
                  <c:v>18.699885999999999</c:v>
                </c:pt>
                <c:pt idx="562">
                  <c:v>18.733219999999999</c:v>
                </c:pt>
                <c:pt idx="563">
                  <c:v>18.766552000000001</c:v>
                </c:pt>
                <c:pt idx="564">
                  <c:v>18.799885</c:v>
                </c:pt>
                <c:pt idx="565">
                  <c:v>18.833217999999999</c:v>
                </c:pt>
                <c:pt idx="566">
                  <c:v>18.86655</c:v>
                </c:pt>
                <c:pt idx="567">
                  <c:v>18.899882999999999</c:v>
                </c:pt>
                <c:pt idx="568">
                  <c:v>18.933216000000002</c:v>
                </c:pt>
                <c:pt idx="569">
                  <c:v>18.966549000000001</c:v>
                </c:pt>
                <c:pt idx="570">
                  <c:v>18.999881999999999</c:v>
                </c:pt>
                <c:pt idx="571">
                  <c:v>19.033214999999998</c:v>
                </c:pt>
                <c:pt idx="572">
                  <c:v>19.066547</c:v>
                </c:pt>
                <c:pt idx="573">
                  <c:v>19.099879999999999</c:v>
                </c:pt>
                <c:pt idx="574">
                  <c:v>19.133213000000001</c:v>
                </c:pt>
                <c:pt idx="575">
                  <c:v>19.166546</c:v>
                </c:pt>
                <c:pt idx="576">
                  <c:v>19.199878999999999</c:v>
                </c:pt>
                <c:pt idx="577">
                  <c:v>19.233212000000002</c:v>
                </c:pt>
                <c:pt idx="578">
                  <c:v>19.266544</c:v>
                </c:pt>
                <c:pt idx="579">
                  <c:v>19.299876999999999</c:v>
                </c:pt>
                <c:pt idx="580">
                  <c:v>19.333210000000001</c:v>
                </c:pt>
                <c:pt idx="581">
                  <c:v>19.366543</c:v>
                </c:pt>
                <c:pt idx="582">
                  <c:v>19.399875999999999</c:v>
                </c:pt>
                <c:pt idx="583">
                  <c:v>19.433208</c:v>
                </c:pt>
                <c:pt idx="584">
                  <c:v>19.466540999999999</c:v>
                </c:pt>
                <c:pt idx="585">
                  <c:v>19.499873999999998</c:v>
                </c:pt>
                <c:pt idx="586">
                  <c:v>19.533207000000001</c:v>
                </c:pt>
                <c:pt idx="587">
                  <c:v>19.56654</c:v>
                </c:pt>
                <c:pt idx="588">
                  <c:v>19.599872999999999</c:v>
                </c:pt>
                <c:pt idx="589">
                  <c:v>19.633205</c:v>
                </c:pt>
                <c:pt idx="590">
                  <c:v>19.666537999999999</c:v>
                </c:pt>
                <c:pt idx="591">
                  <c:v>19.699871000000002</c:v>
                </c:pt>
                <c:pt idx="592">
                  <c:v>19.733204000000001</c:v>
                </c:pt>
                <c:pt idx="593">
                  <c:v>19.766537</c:v>
                </c:pt>
                <c:pt idx="594">
                  <c:v>19.799869999999999</c:v>
                </c:pt>
                <c:pt idx="595">
                  <c:v>19.833202</c:v>
                </c:pt>
                <c:pt idx="596">
                  <c:v>19.866534999999999</c:v>
                </c:pt>
                <c:pt idx="597">
                  <c:v>19.899868000000001</c:v>
                </c:pt>
                <c:pt idx="598">
                  <c:v>19.933199999999999</c:v>
                </c:pt>
                <c:pt idx="599">
                  <c:v>19.966533999999999</c:v>
                </c:pt>
                <c:pt idx="600">
                  <c:v>19.999866000000001</c:v>
                </c:pt>
              </c:numCache>
            </c:numRef>
          </c:xVal>
          <c:yVal>
            <c:numRef>
              <c:f>results!$B$1:$B$601</c:f>
              <c:numCache>
                <c:formatCode>General</c:formatCode>
                <c:ptCount val="601"/>
                <c:pt idx="0">
                  <c:v>3.0279142999999999</c:v>
                </c:pt>
                <c:pt idx="1">
                  <c:v>5.1214269999999997</c:v>
                </c:pt>
                <c:pt idx="2">
                  <c:v>-12.878313</c:v>
                </c:pt>
                <c:pt idx="3">
                  <c:v>2.1333804000000001</c:v>
                </c:pt>
                <c:pt idx="4">
                  <c:v>-2.5605172999999999</c:v>
                </c:pt>
                <c:pt idx="5">
                  <c:v>0.63270269999999995</c:v>
                </c:pt>
                <c:pt idx="6">
                  <c:v>6.8067510000000002</c:v>
                </c:pt>
                <c:pt idx="7">
                  <c:v>2.9204984</c:v>
                </c:pt>
                <c:pt idx="8">
                  <c:v>0.16001344000000001</c:v>
                </c:pt>
                <c:pt idx="9">
                  <c:v>-0.97892404</c:v>
                </c:pt>
                <c:pt idx="10">
                  <c:v>-7.0491760000000001</c:v>
                </c:pt>
                <c:pt idx="11">
                  <c:v>-16.782688</c:v>
                </c:pt>
                <c:pt idx="12">
                  <c:v>12.586773000000001</c:v>
                </c:pt>
                <c:pt idx="13">
                  <c:v>10.215574</c:v>
                </c:pt>
                <c:pt idx="14">
                  <c:v>2.8570139999999999</c:v>
                </c:pt>
                <c:pt idx="15">
                  <c:v>2.5798953</c:v>
                </c:pt>
                <c:pt idx="16">
                  <c:v>-0.23548364999999999</c:v>
                </c:pt>
                <c:pt idx="17">
                  <c:v>1.6270119000000001</c:v>
                </c:pt>
                <c:pt idx="18">
                  <c:v>-2.7624105999999999</c:v>
                </c:pt>
                <c:pt idx="19">
                  <c:v>8.5546570000000006</c:v>
                </c:pt>
                <c:pt idx="20">
                  <c:v>-0.30915320000000002</c:v>
                </c:pt>
                <c:pt idx="21">
                  <c:v>-0.10434686999999999</c:v>
                </c:pt>
                <c:pt idx="22">
                  <c:v>-3.1873477000000001</c:v>
                </c:pt>
                <c:pt idx="23">
                  <c:v>2.9576950000000002</c:v>
                </c:pt>
                <c:pt idx="24">
                  <c:v>-2.3932457</c:v>
                </c:pt>
                <c:pt idx="25">
                  <c:v>-3.5277976999999998</c:v>
                </c:pt>
                <c:pt idx="26">
                  <c:v>6.6945834</c:v>
                </c:pt>
                <c:pt idx="27">
                  <c:v>10.853083</c:v>
                </c:pt>
                <c:pt idx="28">
                  <c:v>4.5368599999999999</c:v>
                </c:pt>
                <c:pt idx="29">
                  <c:v>0.22686839</c:v>
                </c:pt>
                <c:pt idx="30">
                  <c:v>-3.6773424000000001</c:v>
                </c:pt>
                <c:pt idx="31">
                  <c:v>-0.89391770000000004</c:v>
                </c:pt>
                <c:pt idx="32">
                  <c:v>-0.23956329000000001</c:v>
                </c:pt>
                <c:pt idx="33">
                  <c:v>-1.5138374999999999</c:v>
                </c:pt>
                <c:pt idx="34">
                  <c:v>6.1589669999999996</c:v>
                </c:pt>
                <c:pt idx="35">
                  <c:v>-8.6622339999999998</c:v>
                </c:pt>
                <c:pt idx="36">
                  <c:v>-3.7058873000000001</c:v>
                </c:pt>
                <c:pt idx="37">
                  <c:v>2.6121850000000002</c:v>
                </c:pt>
                <c:pt idx="38">
                  <c:v>16.392320000000002</c:v>
                </c:pt>
                <c:pt idx="39">
                  <c:v>-3.6438524999999999</c:v>
                </c:pt>
                <c:pt idx="40">
                  <c:v>-8.0949950000000008</c:v>
                </c:pt>
                <c:pt idx="41">
                  <c:v>1.1318301</c:v>
                </c:pt>
                <c:pt idx="42">
                  <c:v>0.52199589999999996</c:v>
                </c:pt>
                <c:pt idx="43">
                  <c:v>7.3394009999999996</c:v>
                </c:pt>
                <c:pt idx="44">
                  <c:v>4.520257</c:v>
                </c:pt>
                <c:pt idx="45">
                  <c:v>1.006329</c:v>
                </c:pt>
                <c:pt idx="46">
                  <c:v>2.0252322999999999</c:v>
                </c:pt>
                <c:pt idx="47">
                  <c:v>-28.738762000000001</c:v>
                </c:pt>
                <c:pt idx="48">
                  <c:v>-6.5179159999999996</c:v>
                </c:pt>
                <c:pt idx="49">
                  <c:v>8.9759989999999998</c:v>
                </c:pt>
                <c:pt idx="50">
                  <c:v>3.9619140000000002</c:v>
                </c:pt>
                <c:pt idx="51">
                  <c:v>8.4591619999999992</c:v>
                </c:pt>
                <c:pt idx="52">
                  <c:v>-8.8298710000000007</c:v>
                </c:pt>
                <c:pt idx="53">
                  <c:v>2.1938574000000002</c:v>
                </c:pt>
                <c:pt idx="54">
                  <c:v>-7.6477899999999996</c:v>
                </c:pt>
                <c:pt idx="55">
                  <c:v>-3.5612564</c:v>
                </c:pt>
                <c:pt idx="56">
                  <c:v>1.4440799</c:v>
                </c:pt>
                <c:pt idx="57">
                  <c:v>3.5932426</c:v>
                </c:pt>
                <c:pt idx="58">
                  <c:v>0.74158429999999997</c:v>
                </c:pt>
                <c:pt idx="59">
                  <c:v>-3.8264643999999999</c:v>
                </c:pt>
                <c:pt idx="60">
                  <c:v>-1.3578022000000001</c:v>
                </c:pt>
                <c:pt idx="61">
                  <c:v>13.503411</c:v>
                </c:pt>
                <c:pt idx="62">
                  <c:v>4.0468310000000001</c:v>
                </c:pt>
                <c:pt idx="63">
                  <c:v>2.8082335</c:v>
                </c:pt>
                <c:pt idx="64">
                  <c:v>1.5841537999999999</c:v>
                </c:pt>
                <c:pt idx="65">
                  <c:v>5.1946691999999999</c:v>
                </c:pt>
                <c:pt idx="66">
                  <c:v>8.1629190000000005</c:v>
                </c:pt>
                <c:pt idx="67">
                  <c:v>8.7852080000000008</c:v>
                </c:pt>
                <c:pt idx="68">
                  <c:v>4.3401183999999997</c:v>
                </c:pt>
                <c:pt idx="69">
                  <c:v>-2.1185589999999999</c:v>
                </c:pt>
                <c:pt idx="70">
                  <c:v>-20.540102000000001</c:v>
                </c:pt>
                <c:pt idx="71">
                  <c:v>-12.864654</c:v>
                </c:pt>
                <c:pt idx="72">
                  <c:v>2.459886</c:v>
                </c:pt>
                <c:pt idx="73">
                  <c:v>2.9740093000000001</c:v>
                </c:pt>
                <c:pt idx="74">
                  <c:v>0.97266909999999995</c:v>
                </c:pt>
                <c:pt idx="75">
                  <c:v>-5.4803170000000003</c:v>
                </c:pt>
                <c:pt idx="76">
                  <c:v>-12.877003999999999</c:v>
                </c:pt>
                <c:pt idx="77">
                  <c:v>-3.321637</c:v>
                </c:pt>
                <c:pt idx="78">
                  <c:v>2.680523</c:v>
                </c:pt>
                <c:pt idx="79">
                  <c:v>7.0732407999999998</c:v>
                </c:pt>
                <c:pt idx="80">
                  <c:v>7.5479965</c:v>
                </c:pt>
                <c:pt idx="81">
                  <c:v>4.8770040000000003</c:v>
                </c:pt>
                <c:pt idx="82">
                  <c:v>3.5318649999999998</c:v>
                </c:pt>
                <c:pt idx="83">
                  <c:v>-1.9453651000000001</c:v>
                </c:pt>
                <c:pt idx="84">
                  <c:v>11.908495</c:v>
                </c:pt>
                <c:pt idx="85">
                  <c:v>-0.46661496000000002</c:v>
                </c:pt>
                <c:pt idx="86">
                  <c:v>-1.6822708</c:v>
                </c:pt>
                <c:pt idx="87">
                  <c:v>5.6097506999999998E-2</c:v>
                </c:pt>
                <c:pt idx="88">
                  <c:v>-11.059801</c:v>
                </c:pt>
                <c:pt idx="89">
                  <c:v>-5.7599850000000004</c:v>
                </c:pt>
                <c:pt idx="90">
                  <c:v>2.2212320000000001</c:v>
                </c:pt>
                <c:pt idx="91">
                  <c:v>9.8199830000000006</c:v>
                </c:pt>
                <c:pt idx="92">
                  <c:v>3.4058136999999999</c:v>
                </c:pt>
                <c:pt idx="93">
                  <c:v>4.4644947000000004</c:v>
                </c:pt>
                <c:pt idx="94">
                  <c:v>2.1720671999999999</c:v>
                </c:pt>
                <c:pt idx="95">
                  <c:v>-1.661346</c:v>
                </c:pt>
                <c:pt idx="96">
                  <c:v>-0.52293599999999996</c:v>
                </c:pt>
                <c:pt idx="97">
                  <c:v>3.964407</c:v>
                </c:pt>
                <c:pt idx="98">
                  <c:v>-5.1423560000000004</c:v>
                </c:pt>
                <c:pt idx="99">
                  <c:v>12.484916999999999</c:v>
                </c:pt>
                <c:pt idx="100">
                  <c:v>-1.8672287000000001</c:v>
                </c:pt>
                <c:pt idx="101">
                  <c:v>-1.5461361</c:v>
                </c:pt>
                <c:pt idx="102">
                  <c:v>6.3115954000000002E-2</c:v>
                </c:pt>
                <c:pt idx="103">
                  <c:v>3.7943368</c:v>
                </c:pt>
                <c:pt idx="104">
                  <c:v>3.9112507999999999</c:v>
                </c:pt>
                <c:pt idx="105">
                  <c:v>-2.8059340000000002</c:v>
                </c:pt>
                <c:pt idx="106">
                  <c:v>1.0132277000000001</c:v>
                </c:pt>
                <c:pt idx="107">
                  <c:v>0.34492493000000002</c:v>
                </c:pt>
                <c:pt idx="108">
                  <c:v>-1.9461501000000001</c:v>
                </c:pt>
                <c:pt idx="109">
                  <c:v>-1.4520550000000001</c:v>
                </c:pt>
                <c:pt idx="110">
                  <c:v>2.1583960000000002</c:v>
                </c:pt>
                <c:pt idx="111">
                  <c:v>3.2740010000000002</c:v>
                </c:pt>
                <c:pt idx="112">
                  <c:v>1.4565378</c:v>
                </c:pt>
                <c:pt idx="113">
                  <c:v>-3.8615344</c:v>
                </c:pt>
                <c:pt idx="114">
                  <c:v>1.5803745</c:v>
                </c:pt>
                <c:pt idx="115">
                  <c:v>-7.4333119999999999</c:v>
                </c:pt>
                <c:pt idx="116">
                  <c:v>-11.742486</c:v>
                </c:pt>
                <c:pt idx="117">
                  <c:v>13.719147</c:v>
                </c:pt>
                <c:pt idx="118">
                  <c:v>9.9847020000000004</c:v>
                </c:pt>
                <c:pt idx="119">
                  <c:v>-4.8359690000000004</c:v>
                </c:pt>
                <c:pt idx="120">
                  <c:v>-3.1578434</c:v>
                </c:pt>
                <c:pt idx="121">
                  <c:v>-23.721288999999999</c:v>
                </c:pt>
                <c:pt idx="122">
                  <c:v>3.5984463999999998</c:v>
                </c:pt>
                <c:pt idx="123">
                  <c:v>-6.6696799999999996</c:v>
                </c:pt>
                <c:pt idx="124">
                  <c:v>1.0232220000000001</c:v>
                </c:pt>
                <c:pt idx="125">
                  <c:v>6.6508789999999998</c:v>
                </c:pt>
                <c:pt idx="126">
                  <c:v>8.0941690000000008</c:v>
                </c:pt>
                <c:pt idx="127">
                  <c:v>-1.3975363999999999</c:v>
                </c:pt>
                <c:pt idx="128">
                  <c:v>-2.7181025000000001</c:v>
                </c:pt>
                <c:pt idx="129">
                  <c:v>2.9739423</c:v>
                </c:pt>
                <c:pt idx="130">
                  <c:v>-7.0117307000000002</c:v>
                </c:pt>
                <c:pt idx="131">
                  <c:v>5.8440184999999998</c:v>
                </c:pt>
                <c:pt idx="132">
                  <c:v>6.2586737000000001</c:v>
                </c:pt>
                <c:pt idx="133">
                  <c:v>3.036003</c:v>
                </c:pt>
                <c:pt idx="134">
                  <c:v>2.0090425000000001</c:v>
                </c:pt>
                <c:pt idx="135">
                  <c:v>0.82713245999999996</c:v>
                </c:pt>
                <c:pt idx="136">
                  <c:v>-8.1434359999999995</c:v>
                </c:pt>
                <c:pt idx="137">
                  <c:v>-8.4466140000000003</c:v>
                </c:pt>
                <c:pt idx="138">
                  <c:v>-3.7131463999999998</c:v>
                </c:pt>
                <c:pt idx="139">
                  <c:v>1.4429296</c:v>
                </c:pt>
                <c:pt idx="140">
                  <c:v>4.052918</c:v>
                </c:pt>
                <c:pt idx="141">
                  <c:v>7.1467586000000001</c:v>
                </c:pt>
                <c:pt idx="142">
                  <c:v>4.6361055000000002</c:v>
                </c:pt>
                <c:pt idx="143">
                  <c:v>-11.891218</c:v>
                </c:pt>
                <c:pt idx="144">
                  <c:v>-2.1657175999999998</c:v>
                </c:pt>
                <c:pt idx="145">
                  <c:v>6.7665430000000004</c:v>
                </c:pt>
                <c:pt idx="146">
                  <c:v>-2.0927720000000001</c:v>
                </c:pt>
                <c:pt idx="147">
                  <c:v>7.5830760000000001</c:v>
                </c:pt>
                <c:pt idx="148">
                  <c:v>7.0629770000000001</c:v>
                </c:pt>
                <c:pt idx="149">
                  <c:v>2.7644920000000002</c:v>
                </c:pt>
                <c:pt idx="150">
                  <c:v>-3.3821189999999999</c:v>
                </c:pt>
                <c:pt idx="151">
                  <c:v>-5.9073919999999998</c:v>
                </c:pt>
                <c:pt idx="152">
                  <c:v>0.37895499999999999</c:v>
                </c:pt>
                <c:pt idx="153">
                  <c:v>1.7499263</c:v>
                </c:pt>
                <c:pt idx="154">
                  <c:v>3.6304276</c:v>
                </c:pt>
                <c:pt idx="155">
                  <c:v>-2.3267831999999999</c:v>
                </c:pt>
                <c:pt idx="156">
                  <c:v>1.5310702</c:v>
                </c:pt>
                <c:pt idx="157">
                  <c:v>0.50033927</c:v>
                </c:pt>
                <c:pt idx="158">
                  <c:v>1.4265714</c:v>
                </c:pt>
                <c:pt idx="159">
                  <c:v>1.6170679999999999</c:v>
                </c:pt>
                <c:pt idx="160">
                  <c:v>3.6376027999999998</c:v>
                </c:pt>
                <c:pt idx="161">
                  <c:v>0.29242337000000002</c:v>
                </c:pt>
                <c:pt idx="162">
                  <c:v>2.7195490000000002</c:v>
                </c:pt>
                <c:pt idx="163">
                  <c:v>5.4677870000000004</c:v>
                </c:pt>
                <c:pt idx="164">
                  <c:v>-3.5673558999999999</c:v>
                </c:pt>
                <c:pt idx="165">
                  <c:v>-5.8484993000000003</c:v>
                </c:pt>
                <c:pt idx="166">
                  <c:v>-4.5214356999999996</c:v>
                </c:pt>
                <c:pt idx="167">
                  <c:v>-1.6058733000000001</c:v>
                </c:pt>
                <c:pt idx="168">
                  <c:v>7.3767060000000004</c:v>
                </c:pt>
                <c:pt idx="169">
                  <c:v>-19.492623999999999</c:v>
                </c:pt>
                <c:pt idx="170">
                  <c:v>2.2189941000000002</c:v>
                </c:pt>
                <c:pt idx="171">
                  <c:v>-4.1690990000000001</c:v>
                </c:pt>
                <c:pt idx="172">
                  <c:v>0.69064199999999998</c:v>
                </c:pt>
                <c:pt idx="173">
                  <c:v>3.854295</c:v>
                </c:pt>
                <c:pt idx="174">
                  <c:v>3.4952044</c:v>
                </c:pt>
                <c:pt idx="175">
                  <c:v>-0.79811454000000004</c:v>
                </c:pt>
                <c:pt idx="176">
                  <c:v>3.3080006000000002</c:v>
                </c:pt>
                <c:pt idx="177">
                  <c:v>3.7820863999999998</c:v>
                </c:pt>
                <c:pt idx="178">
                  <c:v>-7.746143</c:v>
                </c:pt>
                <c:pt idx="179">
                  <c:v>5.1724433999999997</c:v>
                </c:pt>
                <c:pt idx="180">
                  <c:v>1.5304971000000001</c:v>
                </c:pt>
                <c:pt idx="181">
                  <c:v>0.24431705000000001</c:v>
                </c:pt>
                <c:pt idx="182">
                  <c:v>-9.4496889999999993</c:v>
                </c:pt>
                <c:pt idx="183">
                  <c:v>-7.9615739999999997</c:v>
                </c:pt>
                <c:pt idx="184">
                  <c:v>2.1450846000000001</c:v>
                </c:pt>
                <c:pt idx="185">
                  <c:v>0.20019962999999999</c:v>
                </c:pt>
                <c:pt idx="186">
                  <c:v>2.5317259999999999</c:v>
                </c:pt>
                <c:pt idx="187">
                  <c:v>8.8312790000000003</c:v>
                </c:pt>
                <c:pt idx="188">
                  <c:v>0.16454458</c:v>
                </c:pt>
                <c:pt idx="189">
                  <c:v>8.2470420000000004</c:v>
                </c:pt>
                <c:pt idx="190">
                  <c:v>-0.72846650000000002</c:v>
                </c:pt>
                <c:pt idx="191">
                  <c:v>0.98980486000000001</c:v>
                </c:pt>
                <c:pt idx="192">
                  <c:v>-0.93128264000000005</c:v>
                </c:pt>
                <c:pt idx="193">
                  <c:v>1.7178511999999999</c:v>
                </c:pt>
                <c:pt idx="194">
                  <c:v>-1.8244225000000001</c:v>
                </c:pt>
                <c:pt idx="195">
                  <c:v>-0.27251779999999998</c:v>
                </c:pt>
                <c:pt idx="196">
                  <c:v>-3.1995586999999999</c:v>
                </c:pt>
                <c:pt idx="197">
                  <c:v>-3.9580980000000001</c:v>
                </c:pt>
                <c:pt idx="198">
                  <c:v>-5.162128</c:v>
                </c:pt>
                <c:pt idx="199">
                  <c:v>3.3769414000000002</c:v>
                </c:pt>
                <c:pt idx="200">
                  <c:v>27.450174000000001</c:v>
                </c:pt>
                <c:pt idx="201">
                  <c:v>7.8692007000000004</c:v>
                </c:pt>
                <c:pt idx="202">
                  <c:v>-8.2330020000000008</c:v>
                </c:pt>
                <c:pt idx="203">
                  <c:v>-4.2184963</c:v>
                </c:pt>
                <c:pt idx="204">
                  <c:v>11.07296</c:v>
                </c:pt>
                <c:pt idx="205">
                  <c:v>1.092689</c:v>
                </c:pt>
                <c:pt idx="206">
                  <c:v>0.52082779999999995</c:v>
                </c:pt>
                <c:pt idx="207">
                  <c:v>2.560476</c:v>
                </c:pt>
                <c:pt idx="208">
                  <c:v>-0.20760655</c:v>
                </c:pt>
                <c:pt idx="209">
                  <c:v>-8.2506930000000001</c:v>
                </c:pt>
                <c:pt idx="210">
                  <c:v>-2.2610215999999999</c:v>
                </c:pt>
                <c:pt idx="211">
                  <c:v>2.0141081999999999</c:v>
                </c:pt>
                <c:pt idx="212">
                  <c:v>-0.57417689999999999</c:v>
                </c:pt>
                <c:pt idx="213">
                  <c:v>-25.445232000000001</c:v>
                </c:pt>
                <c:pt idx="214">
                  <c:v>4.2050457000000003</c:v>
                </c:pt>
                <c:pt idx="215">
                  <c:v>-6.331931</c:v>
                </c:pt>
                <c:pt idx="216">
                  <c:v>-0.10136448000000001</c:v>
                </c:pt>
                <c:pt idx="217">
                  <c:v>-1.3997828000000001</c:v>
                </c:pt>
                <c:pt idx="218">
                  <c:v>-1.1596204000000001</c:v>
                </c:pt>
                <c:pt idx="219">
                  <c:v>14.090681999999999</c:v>
                </c:pt>
                <c:pt idx="220">
                  <c:v>5.0846634000000002</c:v>
                </c:pt>
                <c:pt idx="221">
                  <c:v>-2.7925300000000002</c:v>
                </c:pt>
                <c:pt idx="222">
                  <c:v>0.71439030000000003</c:v>
                </c:pt>
                <c:pt idx="223">
                  <c:v>-0.23225069000000001</c:v>
                </c:pt>
                <c:pt idx="224">
                  <c:v>1.4946127</c:v>
                </c:pt>
                <c:pt idx="225">
                  <c:v>-2.5509390000000001</c:v>
                </c:pt>
                <c:pt idx="226">
                  <c:v>1.6035045000000001</c:v>
                </c:pt>
                <c:pt idx="227">
                  <c:v>2.8666613000000001</c:v>
                </c:pt>
                <c:pt idx="228">
                  <c:v>23.440193000000001</c:v>
                </c:pt>
                <c:pt idx="229">
                  <c:v>-36.063755</c:v>
                </c:pt>
                <c:pt idx="230">
                  <c:v>2.5973828000000001</c:v>
                </c:pt>
                <c:pt idx="231">
                  <c:v>-7.7493660000000002</c:v>
                </c:pt>
                <c:pt idx="232">
                  <c:v>5.5141252999999999</c:v>
                </c:pt>
                <c:pt idx="233">
                  <c:v>9.2995824999999996</c:v>
                </c:pt>
                <c:pt idx="234">
                  <c:v>0.53022979999999997</c:v>
                </c:pt>
                <c:pt idx="235">
                  <c:v>4.86395</c:v>
                </c:pt>
                <c:pt idx="236">
                  <c:v>-5.5135560000000003</c:v>
                </c:pt>
                <c:pt idx="237">
                  <c:v>-5.8742450000000002</c:v>
                </c:pt>
                <c:pt idx="238">
                  <c:v>-0.71196824000000003</c:v>
                </c:pt>
                <c:pt idx="239">
                  <c:v>-2.1348310000000001</c:v>
                </c:pt>
                <c:pt idx="240">
                  <c:v>2.6260023000000001</c:v>
                </c:pt>
                <c:pt idx="241">
                  <c:v>4.3604044999999996</c:v>
                </c:pt>
                <c:pt idx="242">
                  <c:v>1.5900384999999999</c:v>
                </c:pt>
                <c:pt idx="243">
                  <c:v>-9.4536149999999992</c:v>
                </c:pt>
                <c:pt idx="244">
                  <c:v>-4.8015739999999996</c:v>
                </c:pt>
                <c:pt idx="245">
                  <c:v>3.1256661000000001</c:v>
                </c:pt>
                <c:pt idx="246">
                  <c:v>1.7850459000000001</c:v>
                </c:pt>
                <c:pt idx="247">
                  <c:v>4.6597460000000002</c:v>
                </c:pt>
                <c:pt idx="248">
                  <c:v>2.2327029999999999</c:v>
                </c:pt>
                <c:pt idx="249">
                  <c:v>10.161781</c:v>
                </c:pt>
                <c:pt idx="250">
                  <c:v>0.66411315999999998</c:v>
                </c:pt>
                <c:pt idx="251">
                  <c:v>1.930579</c:v>
                </c:pt>
                <c:pt idx="252">
                  <c:v>1.8331861</c:v>
                </c:pt>
                <c:pt idx="253">
                  <c:v>-0.53092720000000004</c:v>
                </c:pt>
                <c:pt idx="254">
                  <c:v>1.0738814000000001</c:v>
                </c:pt>
                <c:pt idx="255">
                  <c:v>-7.9270896999999998</c:v>
                </c:pt>
                <c:pt idx="256">
                  <c:v>-4.2095640000000003</c:v>
                </c:pt>
                <c:pt idx="257">
                  <c:v>-0.4229714</c:v>
                </c:pt>
                <c:pt idx="258">
                  <c:v>1.5955541</c:v>
                </c:pt>
                <c:pt idx="259">
                  <c:v>-10.183244</c:v>
                </c:pt>
                <c:pt idx="260">
                  <c:v>3.3944489999999998</c:v>
                </c:pt>
                <c:pt idx="261">
                  <c:v>2.6937435000000001</c:v>
                </c:pt>
                <c:pt idx="262">
                  <c:v>1.7096418</c:v>
                </c:pt>
                <c:pt idx="263">
                  <c:v>3.2849835999999999</c:v>
                </c:pt>
                <c:pt idx="264">
                  <c:v>4.1357926999999997</c:v>
                </c:pt>
                <c:pt idx="265">
                  <c:v>-5.3879999999999999</c:v>
                </c:pt>
                <c:pt idx="266">
                  <c:v>-3.0311430000000001</c:v>
                </c:pt>
                <c:pt idx="267">
                  <c:v>-3.5336851999999999</c:v>
                </c:pt>
                <c:pt idx="268">
                  <c:v>-2.6147916000000002</c:v>
                </c:pt>
                <c:pt idx="269">
                  <c:v>8.5643539999999998</c:v>
                </c:pt>
                <c:pt idx="270">
                  <c:v>8.6716669999999993</c:v>
                </c:pt>
                <c:pt idx="271">
                  <c:v>2.0877813999999999</c:v>
                </c:pt>
                <c:pt idx="272">
                  <c:v>9.0515819999999998</c:v>
                </c:pt>
                <c:pt idx="273">
                  <c:v>3.4469926000000002</c:v>
                </c:pt>
                <c:pt idx="274">
                  <c:v>4.7073229999999997</c:v>
                </c:pt>
                <c:pt idx="275">
                  <c:v>-11.209925999999999</c:v>
                </c:pt>
                <c:pt idx="276">
                  <c:v>-7.3128979999999997</c:v>
                </c:pt>
                <c:pt idx="277">
                  <c:v>-0.67380580000000001</c:v>
                </c:pt>
                <c:pt idx="278">
                  <c:v>6.8060483999999999</c:v>
                </c:pt>
                <c:pt idx="279">
                  <c:v>6.1114883000000004</c:v>
                </c:pt>
                <c:pt idx="280">
                  <c:v>7.0127572999999996</c:v>
                </c:pt>
                <c:pt idx="281">
                  <c:v>13.273244</c:v>
                </c:pt>
                <c:pt idx="282">
                  <c:v>1.2570011999999999</c:v>
                </c:pt>
                <c:pt idx="283">
                  <c:v>0.13060927</c:v>
                </c:pt>
                <c:pt idx="284">
                  <c:v>-1.0463655000000001</c:v>
                </c:pt>
                <c:pt idx="285">
                  <c:v>-5.0751739999999996</c:v>
                </c:pt>
                <c:pt idx="286">
                  <c:v>-3.9461884</c:v>
                </c:pt>
                <c:pt idx="287">
                  <c:v>-1.8300650000000001</c:v>
                </c:pt>
                <c:pt idx="288">
                  <c:v>-0.26038929999999999</c:v>
                </c:pt>
                <c:pt idx="289">
                  <c:v>0.86791189999999996</c:v>
                </c:pt>
                <c:pt idx="290">
                  <c:v>-7.3471856000000004</c:v>
                </c:pt>
                <c:pt idx="291">
                  <c:v>2.8902022999999999</c:v>
                </c:pt>
                <c:pt idx="292">
                  <c:v>3.0834603</c:v>
                </c:pt>
                <c:pt idx="293">
                  <c:v>14.200837999999999</c:v>
                </c:pt>
                <c:pt idx="294">
                  <c:v>19.538857</c:v>
                </c:pt>
                <c:pt idx="295">
                  <c:v>-18.339715999999999</c:v>
                </c:pt>
                <c:pt idx="296">
                  <c:v>-0.77345969999999997</c:v>
                </c:pt>
                <c:pt idx="297">
                  <c:v>0.17013787999999999</c:v>
                </c:pt>
                <c:pt idx="298">
                  <c:v>-14.124829</c:v>
                </c:pt>
                <c:pt idx="299">
                  <c:v>0.44477642000000001</c:v>
                </c:pt>
                <c:pt idx="300">
                  <c:v>6.2624124999999999</c:v>
                </c:pt>
                <c:pt idx="301">
                  <c:v>7.9712353</c:v>
                </c:pt>
                <c:pt idx="302">
                  <c:v>-8.9134309999999992</c:v>
                </c:pt>
                <c:pt idx="303">
                  <c:v>4.3905187000000003</c:v>
                </c:pt>
                <c:pt idx="304">
                  <c:v>-6.6491850000000001</c:v>
                </c:pt>
                <c:pt idx="305">
                  <c:v>-7.6896296</c:v>
                </c:pt>
                <c:pt idx="306">
                  <c:v>0.76073349999999995</c:v>
                </c:pt>
                <c:pt idx="307">
                  <c:v>5.499206</c:v>
                </c:pt>
                <c:pt idx="308">
                  <c:v>4.6155257000000001</c:v>
                </c:pt>
                <c:pt idx="309">
                  <c:v>-4.6027760000000004</c:v>
                </c:pt>
                <c:pt idx="310">
                  <c:v>-11.178241999999999</c:v>
                </c:pt>
                <c:pt idx="311">
                  <c:v>13.689276</c:v>
                </c:pt>
                <c:pt idx="312">
                  <c:v>-0.23328066</c:v>
                </c:pt>
                <c:pt idx="313">
                  <c:v>3.9904046000000002</c:v>
                </c:pt>
                <c:pt idx="314">
                  <c:v>-2.8604186</c:v>
                </c:pt>
                <c:pt idx="315">
                  <c:v>-7.4420950000000001</c:v>
                </c:pt>
                <c:pt idx="316">
                  <c:v>-5.0022909999999996</c:v>
                </c:pt>
                <c:pt idx="317">
                  <c:v>0.32805963999999999</c:v>
                </c:pt>
                <c:pt idx="318">
                  <c:v>-0.10949476</c:v>
                </c:pt>
                <c:pt idx="319">
                  <c:v>3.9175854000000001</c:v>
                </c:pt>
                <c:pt idx="320">
                  <c:v>-2.5225506000000002</c:v>
                </c:pt>
                <c:pt idx="321">
                  <c:v>7.1802039999999998</c:v>
                </c:pt>
                <c:pt idx="322">
                  <c:v>2.3718300000000001</c:v>
                </c:pt>
                <c:pt idx="323">
                  <c:v>1.2760609000000001</c:v>
                </c:pt>
                <c:pt idx="324">
                  <c:v>-0.49146919999999999</c:v>
                </c:pt>
                <c:pt idx="325">
                  <c:v>-1.0190847000000001</c:v>
                </c:pt>
                <c:pt idx="326">
                  <c:v>-1.4071745</c:v>
                </c:pt>
                <c:pt idx="327">
                  <c:v>-0.73880374000000004</c:v>
                </c:pt>
                <c:pt idx="328">
                  <c:v>2.4398906</c:v>
                </c:pt>
                <c:pt idx="329">
                  <c:v>6.0674510000000001</c:v>
                </c:pt>
                <c:pt idx="330">
                  <c:v>1.8242419000000001</c:v>
                </c:pt>
                <c:pt idx="331">
                  <c:v>4.0224175000000004</c:v>
                </c:pt>
                <c:pt idx="332">
                  <c:v>3.2765580000000001</c:v>
                </c:pt>
                <c:pt idx="333">
                  <c:v>-1.9772851</c:v>
                </c:pt>
                <c:pt idx="334">
                  <c:v>-14.779194</c:v>
                </c:pt>
                <c:pt idx="335">
                  <c:v>0.56038946000000001</c:v>
                </c:pt>
                <c:pt idx="336">
                  <c:v>4.633966</c:v>
                </c:pt>
                <c:pt idx="337">
                  <c:v>4.02522</c:v>
                </c:pt>
                <c:pt idx="338">
                  <c:v>2.6912017000000001</c:v>
                </c:pt>
                <c:pt idx="339">
                  <c:v>-4.0233135000000004</c:v>
                </c:pt>
                <c:pt idx="340">
                  <c:v>4.6350680000000004</c:v>
                </c:pt>
                <c:pt idx="341">
                  <c:v>5.0299899999999997</c:v>
                </c:pt>
                <c:pt idx="342">
                  <c:v>15.059402</c:v>
                </c:pt>
                <c:pt idx="343">
                  <c:v>-11.455689</c:v>
                </c:pt>
                <c:pt idx="344">
                  <c:v>1.8885612000000001</c:v>
                </c:pt>
                <c:pt idx="345">
                  <c:v>4.7681931999999998</c:v>
                </c:pt>
                <c:pt idx="346">
                  <c:v>-19.152979999999999</c:v>
                </c:pt>
                <c:pt idx="347">
                  <c:v>1.1118239000000001</c:v>
                </c:pt>
                <c:pt idx="348">
                  <c:v>-8.5527130000000007</c:v>
                </c:pt>
                <c:pt idx="349">
                  <c:v>-4.0807194999999998</c:v>
                </c:pt>
                <c:pt idx="350">
                  <c:v>3.275077</c:v>
                </c:pt>
                <c:pt idx="351">
                  <c:v>8.2888570000000001</c:v>
                </c:pt>
                <c:pt idx="352">
                  <c:v>3.2647240000000002</c:v>
                </c:pt>
                <c:pt idx="353">
                  <c:v>8.7629020000000004</c:v>
                </c:pt>
                <c:pt idx="354">
                  <c:v>-0.28639913</c:v>
                </c:pt>
                <c:pt idx="355">
                  <c:v>-10.85195</c:v>
                </c:pt>
                <c:pt idx="356">
                  <c:v>-1.306387</c:v>
                </c:pt>
                <c:pt idx="357">
                  <c:v>-0.13488828999999999</c:v>
                </c:pt>
                <c:pt idx="358">
                  <c:v>1.7739763</c:v>
                </c:pt>
                <c:pt idx="359">
                  <c:v>-2.2718309999999999E-2</c:v>
                </c:pt>
                <c:pt idx="360">
                  <c:v>0.73836564999999998</c:v>
                </c:pt>
                <c:pt idx="361">
                  <c:v>7.8536796999999998</c:v>
                </c:pt>
                <c:pt idx="362">
                  <c:v>2.8160512</c:v>
                </c:pt>
                <c:pt idx="363">
                  <c:v>2.8595603000000001</c:v>
                </c:pt>
                <c:pt idx="364">
                  <c:v>-3.2067597000000001</c:v>
                </c:pt>
                <c:pt idx="365">
                  <c:v>-8.0409050000000004</c:v>
                </c:pt>
                <c:pt idx="366">
                  <c:v>-13.379889500000001</c:v>
                </c:pt>
                <c:pt idx="367">
                  <c:v>4.1661805999999997</c:v>
                </c:pt>
                <c:pt idx="368">
                  <c:v>0.96359430000000001</c:v>
                </c:pt>
                <c:pt idx="369">
                  <c:v>0.67369044</c:v>
                </c:pt>
                <c:pt idx="370">
                  <c:v>3.1871616999999999</c:v>
                </c:pt>
                <c:pt idx="371">
                  <c:v>2.0075726999999999</c:v>
                </c:pt>
                <c:pt idx="372">
                  <c:v>1.3909471</c:v>
                </c:pt>
                <c:pt idx="373">
                  <c:v>4.1899680000000002E-2</c:v>
                </c:pt>
                <c:pt idx="374">
                  <c:v>-0.54322599999999999</c:v>
                </c:pt>
                <c:pt idx="375">
                  <c:v>-5.1997128000000004</c:v>
                </c:pt>
                <c:pt idx="376">
                  <c:v>-3.0803025000000002</c:v>
                </c:pt>
                <c:pt idx="377">
                  <c:v>-6.3107870000000004</c:v>
                </c:pt>
                <c:pt idx="378">
                  <c:v>-7.974183</c:v>
                </c:pt>
                <c:pt idx="379">
                  <c:v>-7.5175770000000002</c:v>
                </c:pt>
                <c:pt idx="380">
                  <c:v>11.314145999999999</c:v>
                </c:pt>
                <c:pt idx="381">
                  <c:v>8.0412549999999996</c:v>
                </c:pt>
                <c:pt idx="382">
                  <c:v>2.3111199999999998</c:v>
                </c:pt>
                <c:pt idx="383">
                  <c:v>3.8821400000000001</c:v>
                </c:pt>
                <c:pt idx="384">
                  <c:v>2.7594460000000001</c:v>
                </c:pt>
                <c:pt idx="385">
                  <c:v>1.7587387999999999</c:v>
                </c:pt>
                <c:pt idx="386">
                  <c:v>14.197873</c:v>
                </c:pt>
                <c:pt idx="387">
                  <c:v>29.587872999999998</c:v>
                </c:pt>
                <c:pt idx="388">
                  <c:v>-20.254539999999999</c:v>
                </c:pt>
                <c:pt idx="389">
                  <c:v>1.5791059E-2</c:v>
                </c:pt>
                <c:pt idx="390">
                  <c:v>-2.0109720000000002</c:v>
                </c:pt>
                <c:pt idx="391">
                  <c:v>-4.7761927000000002</c:v>
                </c:pt>
                <c:pt idx="392">
                  <c:v>0.1697284</c:v>
                </c:pt>
                <c:pt idx="393">
                  <c:v>5.3009696000000002</c:v>
                </c:pt>
                <c:pt idx="394">
                  <c:v>4.3569335999999996</c:v>
                </c:pt>
                <c:pt idx="395">
                  <c:v>4.8205194000000002</c:v>
                </c:pt>
                <c:pt idx="396">
                  <c:v>7.1259394</c:v>
                </c:pt>
                <c:pt idx="397">
                  <c:v>-1.4230335000000001</c:v>
                </c:pt>
                <c:pt idx="398">
                  <c:v>-5.4070669999999996</c:v>
                </c:pt>
                <c:pt idx="399">
                  <c:v>-2.8466176999999999</c:v>
                </c:pt>
                <c:pt idx="400">
                  <c:v>3.4112870000000002</c:v>
                </c:pt>
                <c:pt idx="401">
                  <c:v>4.3488226000000001</c:v>
                </c:pt>
                <c:pt idx="402">
                  <c:v>-0.52875640000000002</c:v>
                </c:pt>
                <c:pt idx="403">
                  <c:v>-12.249919999999999</c:v>
                </c:pt>
                <c:pt idx="404">
                  <c:v>9.8326349999999998</c:v>
                </c:pt>
                <c:pt idx="405">
                  <c:v>-10.865086</c:v>
                </c:pt>
                <c:pt idx="406">
                  <c:v>1.6853499999999999</c:v>
                </c:pt>
                <c:pt idx="407">
                  <c:v>-15.248548</c:v>
                </c:pt>
                <c:pt idx="408">
                  <c:v>-10.839388</c:v>
                </c:pt>
                <c:pt idx="409">
                  <c:v>-6.9022179999999999E-3</c:v>
                </c:pt>
                <c:pt idx="410">
                  <c:v>-1.8520572</c:v>
                </c:pt>
                <c:pt idx="411">
                  <c:v>4.919829</c:v>
                </c:pt>
                <c:pt idx="412">
                  <c:v>8.3827780000000001</c:v>
                </c:pt>
                <c:pt idx="413">
                  <c:v>6.3224600000000004</c:v>
                </c:pt>
                <c:pt idx="414">
                  <c:v>3.9962840000000002</c:v>
                </c:pt>
                <c:pt idx="415">
                  <c:v>1.905942</c:v>
                </c:pt>
                <c:pt idx="416">
                  <c:v>4.3915879999999996</c:v>
                </c:pt>
                <c:pt idx="417">
                  <c:v>-19.714742999999999</c:v>
                </c:pt>
                <c:pt idx="418">
                  <c:v>0.6480342</c:v>
                </c:pt>
                <c:pt idx="419">
                  <c:v>-2.4573379000000002</c:v>
                </c:pt>
                <c:pt idx="420">
                  <c:v>-5.0804862999999996</c:v>
                </c:pt>
                <c:pt idx="421">
                  <c:v>2.5170053999999999</c:v>
                </c:pt>
                <c:pt idx="422">
                  <c:v>2.4463982999999998</c:v>
                </c:pt>
                <c:pt idx="423">
                  <c:v>0.19289196</c:v>
                </c:pt>
                <c:pt idx="424">
                  <c:v>-11.236764000000001</c:v>
                </c:pt>
                <c:pt idx="425">
                  <c:v>14.671105000000001</c:v>
                </c:pt>
                <c:pt idx="426">
                  <c:v>13.577370999999999</c:v>
                </c:pt>
                <c:pt idx="427">
                  <c:v>-11.757566000000001</c:v>
                </c:pt>
                <c:pt idx="428">
                  <c:v>-8.3521330000000003</c:v>
                </c:pt>
                <c:pt idx="429">
                  <c:v>-3.0358984000000002</c:v>
                </c:pt>
                <c:pt idx="430">
                  <c:v>9.0327859999999996E-2</c:v>
                </c:pt>
                <c:pt idx="431">
                  <c:v>2.0415410000000001</c:v>
                </c:pt>
                <c:pt idx="432">
                  <c:v>4.2183514000000004</c:v>
                </c:pt>
                <c:pt idx="433">
                  <c:v>3.4149832999999998</c:v>
                </c:pt>
                <c:pt idx="434">
                  <c:v>4.9789057000000003</c:v>
                </c:pt>
                <c:pt idx="435">
                  <c:v>-10.070461</c:v>
                </c:pt>
                <c:pt idx="436">
                  <c:v>4.1191186999999996</c:v>
                </c:pt>
                <c:pt idx="437">
                  <c:v>-4.4197474000000003</c:v>
                </c:pt>
                <c:pt idx="438">
                  <c:v>-17.905747999999999</c:v>
                </c:pt>
                <c:pt idx="439">
                  <c:v>-11.080019</c:v>
                </c:pt>
                <c:pt idx="440">
                  <c:v>2.1879569999999999</c:v>
                </c:pt>
                <c:pt idx="441">
                  <c:v>-0.44318542</c:v>
                </c:pt>
                <c:pt idx="442">
                  <c:v>11.749298</c:v>
                </c:pt>
                <c:pt idx="443">
                  <c:v>9.9133960000000005</c:v>
                </c:pt>
                <c:pt idx="444">
                  <c:v>3.2017492999999999</c:v>
                </c:pt>
                <c:pt idx="445">
                  <c:v>3.2381380000000002</c:v>
                </c:pt>
                <c:pt idx="446">
                  <c:v>1.2781799</c:v>
                </c:pt>
                <c:pt idx="447">
                  <c:v>-18.703749999999999</c:v>
                </c:pt>
                <c:pt idx="448">
                  <c:v>-2.2272599</c:v>
                </c:pt>
                <c:pt idx="449">
                  <c:v>0.73831915999999997</c:v>
                </c:pt>
                <c:pt idx="450">
                  <c:v>2.8973615000000001</c:v>
                </c:pt>
                <c:pt idx="451">
                  <c:v>0.27104436999999998</c:v>
                </c:pt>
                <c:pt idx="452">
                  <c:v>1.7026573</c:v>
                </c:pt>
                <c:pt idx="453">
                  <c:v>-6.1137341999999997</c:v>
                </c:pt>
                <c:pt idx="454">
                  <c:v>2.0026025999999999</c:v>
                </c:pt>
                <c:pt idx="455">
                  <c:v>-9.5140370000000001</c:v>
                </c:pt>
                <c:pt idx="456">
                  <c:v>-1.9023013</c:v>
                </c:pt>
                <c:pt idx="457">
                  <c:v>1.0042359999999999</c:v>
                </c:pt>
                <c:pt idx="458">
                  <c:v>3.9978861999999999</c:v>
                </c:pt>
                <c:pt idx="459">
                  <c:v>1.5095632999999999</c:v>
                </c:pt>
                <c:pt idx="460">
                  <c:v>-0.26195526000000002</c:v>
                </c:pt>
                <c:pt idx="461">
                  <c:v>-0.78738390000000003</c:v>
                </c:pt>
                <c:pt idx="462">
                  <c:v>1.6907966000000001</c:v>
                </c:pt>
                <c:pt idx="463">
                  <c:v>2.3431367999999999</c:v>
                </c:pt>
                <c:pt idx="464">
                  <c:v>2.0177097000000002</c:v>
                </c:pt>
                <c:pt idx="465">
                  <c:v>0.40668546999999999</c:v>
                </c:pt>
                <c:pt idx="466">
                  <c:v>4.8098070000000002</c:v>
                </c:pt>
                <c:pt idx="467">
                  <c:v>0.80831050000000004</c:v>
                </c:pt>
                <c:pt idx="468">
                  <c:v>0.52070795999999997</c:v>
                </c:pt>
                <c:pt idx="469">
                  <c:v>-4.6302304000000003</c:v>
                </c:pt>
                <c:pt idx="470">
                  <c:v>-4.7794619999999997</c:v>
                </c:pt>
                <c:pt idx="471">
                  <c:v>-4.9739857000000001</c:v>
                </c:pt>
                <c:pt idx="472">
                  <c:v>1.7912318</c:v>
                </c:pt>
                <c:pt idx="473">
                  <c:v>5.0483650000000004</c:v>
                </c:pt>
                <c:pt idx="474">
                  <c:v>-0.80682635000000003</c:v>
                </c:pt>
                <c:pt idx="475">
                  <c:v>9.0853680000000008</c:v>
                </c:pt>
                <c:pt idx="476">
                  <c:v>2.9261792</c:v>
                </c:pt>
                <c:pt idx="477">
                  <c:v>1.9186734999999999</c:v>
                </c:pt>
                <c:pt idx="478">
                  <c:v>-2.2005165</c:v>
                </c:pt>
                <c:pt idx="479">
                  <c:v>-20.168139</c:v>
                </c:pt>
                <c:pt idx="480">
                  <c:v>0.33869237000000002</c:v>
                </c:pt>
                <c:pt idx="481">
                  <c:v>2.3215270000000001</c:v>
                </c:pt>
                <c:pt idx="482">
                  <c:v>-1.4025502999999999</c:v>
                </c:pt>
                <c:pt idx="483">
                  <c:v>3.3231139999999999</c:v>
                </c:pt>
                <c:pt idx="484">
                  <c:v>6.6429752999999998</c:v>
                </c:pt>
                <c:pt idx="485">
                  <c:v>1.4883040999999999</c:v>
                </c:pt>
                <c:pt idx="486">
                  <c:v>-16.828426</c:v>
                </c:pt>
                <c:pt idx="487">
                  <c:v>6.7632383999999997</c:v>
                </c:pt>
                <c:pt idx="488">
                  <c:v>3.5217546999999998</c:v>
                </c:pt>
                <c:pt idx="489">
                  <c:v>-1.3295102000000001</c:v>
                </c:pt>
                <c:pt idx="490">
                  <c:v>-0.23570537999999999</c:v>
                </c:pt>
                <c:pt idx="491">
                  <c:v>-2.0380425</c:v>
                </c:pt>
                <c:pt idx="492">
                  <c:v>-3.5681910000000001</c:v>
                </c:pt>
                <c:pt idx="493">
                  <c:v>1.0720145999999999</c:v>
                </c:pt>
                <c:pt idx="494">
                  <c:v>-1.9117069</c:v>
                </c:pt>
                <c:pt idx="495">
                  <c:v>0.71591020000000005</c:v>
                </c:pt>
                <c:pt idx="496">
                  <c:v>1.1911404000000001</c:v>
                </c:pt>
                <c:pt idx="497">
                  <c:v>-24.637556</c:v>
                </c:pt>
                <c:pt idx="498">
                  <c:v>7.2109885</c:v>
                </c:pt>
                <c:pt idx="499">
                  <c:v>-11.164693</c:v>
                </c:pt>
                <c:pt idx="500">
                  <c:v>-3.7551095000000001</c:v>
                </c:pt>
                <c:pt idx="501">
                  <c:v>7.8952684</c:v>
                </c:pt>
                <c:pt idx="502">
                  <c:v>-2.9989461999999998</c:v>
                </c:pt>
                <c:pt idx="503">
                  <c:v>8.7269649999999999</c:v>
                </c:pt>
                <c:pt idx="504">
                  <c:v>3.1175457999999998</c:v>
                </c:pt>
                <c:pt idx="505">
                  <c:v>-0.93910574999999996</c:v>
                </c:pt>
                <c:pt idx="506">
                  <c:v>1.6758763999999999</c:v>
                </c:pt>
                <c:pt idx="507">
                  <c:v>-7.7772902999999998</c:v>
                </c:pt>
                <c:pt idx="508">
                  <c:v>6.6607075</c:v>
                </c:pt>
                <c:pt idx="509">
                  <c:v>-7.5359525999999999</c:v>
                </c:pt>
                <c:pt idx="510">
                  <c:v>0.54823637000000003</c:v>
                </c:pt>
                <c:pt idx="511">
                  <c:v>3.9491558000000002</c:v>
                </c:pt>
                <c:pt idx="512">
                  <c:v>-1.7716867000000001</c:v>
                </c:pt>
                <c:pt idx="513">
                  <c:v>-3.5474217000000001</c:v>
                </c:pt>
                <c:pt idx="514">
                  <c:v>1.8971317999999999</c:v>
                </c:pt>
                <c:pt idx="515">
                  <c:v>4.4322249999999999</c:v>
                </c:pt>
                <c:pt idx="516">
                  <c:v>-3.4574083999999998</c:v>
                </c:pt>
                <c:pt idx="517">
                  <c:v>0.64915895000000001</c:v>
                </c:pt>
                <c:pt idx="518">
                  <c:v>-3.0480103000000001</c:v>
                </c:pt>
                <c:pt idx="519">
                  <c:v>3.4278810000000002</c:v>
                </c:pt>
                <c:pt idx="520">
                  <c:v>-0.33719660000000001</c:v>
                </c:pt>
                <c:pt idx="521">
                  <c:v>-4.4695473000000003</c:v>
                </c:pt>
                <c:pt idx="522">
                  <c:v>3.0918217000000001</c:v>
                </c:pt>
                <c:pt idx="523">
                  <c:v>-0.25747059999999999</c:v>
                </c:pt>
                <c:pt idx="524">
                  <c:v>-0.19971013000000001</c:v>
                </c:pt>
                <c:pt idx="525">
                  <c:v>-0.88108956999999999</c:v>
                </c:pt>
                <c:pt idx="526">
                  <c:v>1.2717927</c:v>
                </c:pt>
                <c:pt idx="527">
                  <c:v>-7.0887370000000001</c:v>
                </c:pt>
                <c:pt idx="528">
                  <c:v>-3.9648762</c:v>
                </c:pt>
                <c:pt idx="529">
                  <c:v>-3.6449880000000001</c:v>
                </c:pt>
                <c:pt idx="530">
                  <c:v>-2.854857</c:v>
                </c:pt>
                <c:pt idx="531">
                  <c:v>2.3900328000000002</c:v>
                </c:pt>
                <c:pt idx="532">
                  <c:v>3.1108188999999999</c:v>
                </c:pt>
                <c:pt idx="533">
                  <c:v>7.8356820000000003</c:v>
                </c:pt>
                <c:pt idx="534">
                  <c:v>5.3850499999999997</c:v>
                </c:pt>
                <c:pt idx="535">
                  <c:v>2.0325188999999999</c:v>
                </c:pt>
                <c:pt idx="536">
                  <c:v>-2.7128166999999999</c:v>
                </c:pt>
                <c:pt idx="537">
                  <c:v>2.4126470000000002</c:v>
                </c:pt>
                <c:pt idx="538">
                  <c:v>5.2040186000000004</c:v>
                </c:pt>
                <c:pt idx="539">
                  <c:v>1.3361049</c:v>
                </c:pt>
                <c:pt idx="540">
                  <c:v>-1.3549983999999999</c:v>
                </c:pt>
                <c:pt idx="541">
                  <c:v>-1.8975788</c:v>
                </c:pt>
                <c:pt idx="542">
                  <c:v>4.09436</c:v>
                </c:pt>
                <c:pt idx="543">
                  <c:v>-15.706007</c:v>
                </c:pt>
                <c:pt idx="544">
                  <c:v>-0.18857941</c:v>
                </c:pt>
                <c:pt idx="545">
                  <c:v>1.1959280000000001</c:v>
                </c:pt>
                <c:pt idx="546">
                  <c:v>0.65825075</c:v>
                </c:pt>
                <c:pt idx="547">
                  <c:v>12.842703999999999</c:v>
                </c:pt>
                <c:pt idx="548">
                  <c:v>9.1921020000000002</c:v>
                </c:pt>
                <c:pt idx="549">
                  <c:v>3.0445690000000001</c:v>
                </c:pt>
                <c:pt idx="550">
                  <c:v>2.5763378000000001</c:v>
                </c:pt>
                <c:pt idx="551">
                  <c:v>23.326345</c:v>
                </c:pt>
                <c:pt idx="552">
                  <c:v>9.8087350000000004</c:v>
                </c:pt>
                <c:pt idx="553">
                  <c:v>-29.010204000000002</c:v>
                </c:pt>
                <c:pt idx="554">
                  <c:v>-15.977491000000001</c:v>
                </c:pt>
                <c:pt idx="555">
                  <c:v>-3.2493745999999999</c:v>
                </c:pt>
                <c:pt idx="556">
                  <c:v>0.37515252999999998</c:v>
                </c:pt>
                <c:pt idx="557">
                  <c:v>1.3623046999999999</c:v>
                </c:pt>
                <c:pt idx="558">
                  <c:v>1.5681373999999999</c:v>
                </c:pt>
                <c:pt idx="559">
                  <c:v>-23.357631999999999</c:v>
                </c:pt>
                <c:pt idx="560">
                  <c:v>5.6235856999999996</c:v>
                </c:pt>
                <c:pt idx="561">
                  <c:v>-1.6765755</c:v>
                </c:pt>
                <c:pt idx="562">
                  <c:v>3.7295150000000001</c:v>
                </c:pt>
                <c:pt idx="563">
                  <c:v>-2.7975127999999998</c:v>
                </c:pt>
                <c:pt idx="564">
                  <c:v>4.6746644999999996</c:v>
                </c:pt>
                <c:pt idx="565">
                  <c:v>3.6839925999999998</c:v>
                </c:pt>
                <c:pt idx="566">
                  <c:v>-5.9371967000000003</c:v>
                </c:pt>
                <c:pt idx="567">
                  <c:v>-2.1025657999999998</c:v>
                </c:pt>
                <c:pt idx="568">
                  <c:v>-1.5803815999999999</c:v>
                </c:pt>
                <c:pt idx="569">
                  <c:v>5.9385304000000003</c:v>
                </c:pt>
                <c:pt idx="570">
                  <c:v>-1.4824122</c:v>
                </c:pt>
                <c:pt idx="571">
                  <c:v>-6.3459390000000004</c:v>
                </c:pt>
                <c:pt idx="572">
                  <c:v>-8.782197</c:v>
                </c:pt>
                <c:pt idx="573">
                  <c:v>-5.5330560000000002</c:v>
                </c:pt>
                <c:pt idx="574">
                  <c:v>2.3093032999999998</c:v>
                </c:pt>
                <c:pt idx="575">
                  <c:v>7.8170165999999996</c:v>
                </c:pt>
                <c:pt idx="576">
                  <c:v>0.36640662000000002</c:v>
                </c:pt>
                <c:pt idx="577">
                  <c:v>0.75667834</c:v>
                </c:pt>
                <c:pt idx="578">
                  <c:v>4.7346899999999996</c:v>
                </c:pt>
                <c:pt idx="579">
                  <c:v>5.4006566999999999</c:v>
                </c:pt>
                <c:pt idx="580">
                  <c:v>8.5729209999999991</c:v>
                </c:pt>
                <c:pt idx="581">
                  <c:v>-2.2558522000000001</c:v>
                </c:pt>
                <c:pt idx="582">
                  <c:v>-5.7774067000000002</c:v>
                </c:pt>
                <c:pt idx="583">
                  <c:v>-6.1708645999999998</c:v>
                </c:pt>
                <c:pt idx="584">
                  <c:v>0.94712823999999995</c:v>
                </c:pt>
                <c:pt idx="585">
                  <c:v>1.0826164</c:v>
                </c:pt>
                <c:pt idx="586">
                  <c:v>7.4014806999999996</c:v>
                </c:pt>
                <c:pt idx="587">
                  <c:v>-7.4931869999999998</c:v>
                </c:pt>
                <c:pt idx="588">
                  <c:v>2.5830424000000001</c:v>
                </c:pt>
                <c:pt idx="589">
                  <c:v>-0.8700156</c:v>
                </c:pt>
                <c:pt idx="590">
                  <c:v>0.83413124000000005</c:v>
                </c:pt>
                <c:pt idx="591">
                  <c:v>0.93607249999999997</c:v>
                </c:pt>
                <c:pt idx="592">
                  <c:v>1.0024061</c:v>
                </c:pt>
                <c:pt idx="593">
                  <c:v>-0.13979539999999999</c:v>
                </c:pt>
                <c:pt idx="594">
                  <c:v>9.7404379999999993</c:v>
                </c:pt>
                <c:pt idx="595">
                  <c:v>4.1166267000000003</c:v>
                </c:pt>
                <c:pt idx="596">
                  <c:v>7.1723065000000004</c:v>
                </c:pt>
                <c:pt idx="597">
                  <c:v>-3.0055689999999999</c:v>
                </c:pt>
                <c:pt idx="598">
                  <c:v>-5.0381235999999996</c:v>
                </c:pt>
                <c:pt idx="599">
                  <c:v>-2.0897841000000001</c:v>
                </c:pt>
                <c:pt idx="600">
                  <c:v>-5.2093610000000004</c:v>
                </c:pt>
              </c:numCache>
            </c:numRef>
          </c:yVal>
          <c:smooth val="0"/>
        </c:ser>
        <c:ser>
          <c:idx val="1"/>
          <c:order val="1"/>
          <c:tx>
            <c:v>Y Axis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results!$A$1:$A$601</c:f>
              <c:numCache>
                <c:formatCode>General</c:formatCode>
                <c:ptCount val="601"/>
                <c:pt idx="0">
                  <c:v>0</c:v>
                </c:pt>
                <c:pt idx="1">
                  <c:v>3.3333334999999999E-2</c:v>
                </c:pt>
                <c:pt idx="2">
                  <c:v>6.6666669999999997E-2</c:v>
                </c:pt>
                <c:pt idx="3">
                  <c:v>0.1</c:v>
                </c:pt>
                <c:pt idx="4">
                  <c:v>0.13333333999999999</c:v>
                </c:pt>
                <c:pt idx="5">
                  <c:v>0.16666666999999999</c:v>
                </c:pt>
                <c:pt idx="6">
                  <c:v>0.2</c:v>
                </c:pt>
                <c:pt idx="7">
                  <c:v>0.23333333000000001</c:v>
                </c:pt>
                <c:pt idx="8">
                  <c:v>0.26666667999999999</c:v>
                </c:pt>
                <c:pt idx="9">
                  <c:v>0.30000004000000002</c:v>
                </c:pt>
                <c:pt idx="10">
                  <c:v>0.3333334</c:v>
                </c:pt>
                <c:pt idx="11">
                  <c:v>0.36666675999999998</c:v>
                </c:pt>
                <c:pt idx="12">
                  <c:v>0.40000013000000001</c:v>
                </c:pt>
                <c:pt idx="13">
                  <c:v>0.43333349999999998</c:v>
                </c:pt>
                <c:pt idx="14">
                  <c:v>0.46666685000000002</c:v>
                </c:pt>
                <c:pt idx="15">
                  <c:v>0.50000020000000001</c:v>
                </c:pt>
                <c:pt idx="16">
                  <c:v>0.53333350000000002</c:v>
                </c:pt>
                <c:pt idx="17">
                  <c:v>0.56666680000000003</c:v>
                </c:pt>
                <c:pt idx="18">
                  <c:v>0.60000010000000004</c:v>
                </c:pt>
                <c:pt idx="19">
                  <c:v>0.63333340000000005</c:v>
                </c:pt>
                <c:pt idx="20">
                  <c:v>0.66666669999999995</c:v>
                </c:pt>
                <c:pt idx="21">
                  <c:v>0.7</c:v>
                </c:pt>
                <c:pt idx="22">
                  <c:v>0.73333329999999997</c:v>
                </c:pt>
                <c:pt idx="23">
                  <c:v>0.76666659999999998</c:v>
                </c:pt>
                <c:pt idx="24">
                  <c:v>0.79999989999999999</c:v>
                </c:pt>
                <c:pt idx="25">
                  <c:v>0.8333332</c:v>
                </c:pt>
                <c:pt idx="26">
                  <c:v>0.86666650000000001</c:v>
                </c:pt>
                <c:pt idx="27">
                  <c:v>0.89999980000000002</c:v>
                </c:pt>
                <c:pt idx="28">
                  <c:v>0.93333310000000003</c:v>
                </c:pt>
                <c:pt idx="29">
                  <c:v>0.96666640000000004</c:v>
                </c:pt>
                <c:pt idx="30">
                  <c:v>0.99999970000000005</c:v>
                </c:pt>
                <c:pt idx="31">
                  <c:v>1.0333330999999999</c:v>
                </c:pt>
                <c:pt idx="32">
                  <c:v>1.0666663999999999</c:v>
                </c:pt>
                <c:pt idx="33">
                  <c:v>1.0999996999999999</c:v>
                </c:pt>
                <c:pt idx="34">
                  <c:v>1.1333329999999999</c:v>
                </c:pt>
                <c:pt idx="35">
                  <c:v>1.1666662999999999</c:v>
                </c:pt>
                <c:pt idx="36">
                  <c:v>1.1999995999999999</c:v>
                </c:pt>
                <c:pt idx="37">
                  <c:v>1.2333329</c:v>
                </c:pt>
                <c:pt idx="38">
                  <c:v>1.2666662</c:v>
                </c:pt>
                <c:pt idx="39">
                  <c:v>1.2999995</c:v>
                </c:pt>
                <c:pt idx="40">
                  <c:v>1.3333328</c:v>
                </c:pt>
                <c:pt idx="41">
                  <c:v>1.3666661</c:v>
                </c:pt>
                <c:pt idx="42">
                  <c:v>1.3999994</c:v>
                </c:pt>
                <c:pt idx="43">
                  <c:v>1.4333327</c:v>
                </c:pt>
                <c:pt idx="44">
                  <c:v>1.466666</c:v>
                </c:pt>
                <c:pt idx="45">
                  <c:v>1.4999993</c:v>
                </c:pt>
                <c:pt idx="46">
                  <c:v>1.5333326</c:v>
                </c:pt>
                <c:pt idx="47">
                  <c:v>1.5666659000000001</c:v>
                </c:pt>
                <c:pt idx="48">
                  <c:v>1.5999992000000001</c:v>
                </c:pt>
                <c:pt idx="49">
                  <c:v>1.6333325000000001</c:v>
                </c:pt>
                <c:pt idx="50">
                  <c:v>1.6666658000000001</c:v>
                </c:pt>
                <c:pt idx="51">
                  <c:v>1.6999991000000001</c:v>
                </c:pt>
                <c:pt idx="52">
                  <c:v>1.7333324000000001</c:v>
                </c:pt>
                <c:pt idx="53">
                  <c:v>1.7666656999999999</c:v>
                </c:pt>
                <c:pt idx="54">
                  <c:v>1.7999989999999999</c:v>
                </c:pt>
                <c:pt idx="55">
                  <c:v>1.8333322999999999</c:v>
                </c:pt>
                <c:pt idx="56">
                  <c:v>1.8666655999999999</c:v>
                </c:pt>
                <c:pt idx="57">
                  <c:v>1.8999988999999999</c:v>
                </c:pt>
                <c:pt idx="58">
                  <c:v>1.9333321999999999</c:v>
                </c:pt>
                <c:pt idx="59">
                  <c:v>1.9666655</c:v>
                </c:pt>
                <c:pt idx="60">
                  <c:v>1.9999988</c:v>
                </c:pt>
                <c:pt idx="61">
                  <c:v>2.0333320000000001</c:v>
                </c:pt>
                <c:pt idx="62">
                  <c:v>2.0666654000000002</c:v>
                </c:pt>
                <c:pt idx="63">
                  <c:v>2.0999987</c:v>
                </c:pt>
                <c:pt idx="64">
                  <c:v>2.1333319999999998</c:v>
                </c:pt>
                <c:pt idx="65">
                  <c:v>2.1666653</c:v>
                </c:pt>
                <c:pt idx="66">
                  <c:v>2.1999985999999998</c:v>
                </c:pt>
                <c:pt idx="67">
                  <c:v>2.2333319999999999</c:v>
                </c:pt>
                <c:pt idx="68">
                  <c:v>2.2666651999999998</c:v>
                </c:pt>
                <c:pt idx="69">
                  <c:v>2.2999985000000001</c:v>
                </c:pt>
                <c:pt idx="70">
                  <c:v>2.3333317999999998</c:v>
                </c:pt>
                <c:pt idx="71">
                  <c:v>2.3666651000000001</c:v>
                </c:pt>
                <c:pt idx="72">
                  <c:v>2.3999983999999999</c:v>
                </c:pt>
                <c:pt idx="73">
                  <c:v>2.4333317000000001</c:v>
                </c:pt>
                <c:pt idx="74">
                  <c:v>2.4666649999999999</c:v>
                </c:pt>
                <c:pt idx="75">
                  <c:v>2.4999983000000001</c:v>
                </c:pt>
                <c:pt idx="76">
                  <c:v>2.5333315999999999</c:v>
                </c:pt>
                <c:pt idx="77">
                  <c:v>2.566665</c:v>
                </c:pt>
                <c:pt idx="78">
                  <c:v>2.5999981999999999</c:v>
                </c:pt>
                <c:pt idx="79">
                  <c:v>2.6333315000000002</c:v>
                </c:pt>
                <c:pt idx="80">
                  <c:v>2.6666647999999999</c:v>
                </c:pt>
                <c:pt idx="81">
                  <c:v>2.6999981000000002</c:v>
                </c:pt>
                <c:pt idx="82">
                  <c:v>2.7333314</c:v>
                </c:pt>
                <c:pt idx="83">
                  <c:v>2.7666647000000002</c:v>
                </c:pt>
                <c:pt idx="84">
                  <c:v>2.799998</c:v>
                </c:pt>
                <c:pt idx="85">
                  <c:v>2.8333313000000002</c:v>
                </c:pt>
                <c:pt idx="86">
                  <c:v>2.8666646</c:v>
                </c:pt>
                <c:pt idx="87">
                  <c:v>2.8999980000000001</c:v>
                </c:pt>
                <c:pt idx="88">
                  <c:v>2.9333312999999999</c:v>
                </c:pt>
                <c:pt idx="89">
                  <c:v>2.9666646000000001</c:v>
                </c:pt>
                <c:pt idx="90">
                  <c:v>2.9999978999999999</c:v>
                </c:pt>
                <c:pt idx="91">
                  <c:v>3.0333312000000001</c:v>
                </c:pt>
                <c:pt idx="92">
                  <c:v>3.0666644999999999</c:v>
                </c:pt>
                <c:pt idx="93">
                  <c:v>3.0999978000000001</c:v>
                </c:pt>
                <c:pt idx="94">
                  <c:v>3.1333310000000001</c:v>
                </c:pt>
                <c:pt idx="95">
                  <c:v>3.1666644000000002</c:v>
                </c:pt>
                <c:pt idx="96">
                  <c:v>3.1999976999999999</c:v>
                </c:pt>
                <c:pt idx="97">
                  <c:v>3.2333310000000002</c:v>
                </c:pt>
                <c:pt idx="98">
                  <c:v>3.2666643</c:v>
                </c:pt>
                <c:pt idx="99">
                  <c:v>3.2999976000000002</c:v>
                </c:pt>
                <c:pt idx="100">
                  <c:v>3.3333309</c:v>
                </c:pt>
                <c:pt idx="101">
                  <c:v>3.3666642000000002</c:v>
                </c:pt>
                <c:pt idx="102">
                  <c:v>3.3999975</c:v>
                </c:pt>
                <c:pt idx="103">
                  <c:v>3.4333307999999998</c:v>
                </c:pt>
                <c:pt idx="104">
                  <c:v>3.4666640000000002</c:v>
                </c:pt>
                <c:pt idx="105">
                  <c:v>3.4999973999999998</c:v>
                </c:pt>
                <c:pt idx="106">
                  <c:v>3.5333307</c:v>
                </c:pt>
                <c:pt idx="107">
                  <c:v>3.5666639999999998</c:v>
                </c:pt>
                <c:pt idx="108">
                  <c:v>3.5999973000000001</c:v>
                </c:pt>
                <c:pt idx="109">
                  <c:v>3.6333305999999999</c:v>
                </c:pt>
                <c:pt idx="110">
                  <c:v>3.6666639999999999</c:v>
                </c:pt>
                <c:pt idx="111">
                  <c:v>3.6999971999999999</c:v>
                </c:pt>
                <c:pt idx="112">
                  <c:v>3.7333305000000001</c:v>
                </c:pt>
                <c:pt idx="113">
                  <c:v>3.7666637999999999</c:v>
                </c:pt>
                <c:pt idx="114">
                  <c:v>3.7999969999999998</c:v>
                </c:pt>
                <c:pt idx="115">
                  <c:v>3.8333303999999999</c:v>
                </c:pt>
                <c:pt idx="116">
                  <c:v>3.8666637000000001</c:v>
                </c:pt>
                <c:pt idx="117">
                  <c:v>3.8999969999999999</c:v>
                </c:pt>
                <c:pt idx="118">
                  <c:v>3.9333303000000002</c:v>
                </c:pt>
                <c:pt idx="119">
                  <c:v>3.9666636</c:v>
                </c:pt>
                <c:pt idx="120">
                  <c:v>3.999997</c:v>
                </c:pt>
                <c:pt idx="121">
                  <c:v>4.0333303999999996</c:v>
                </c:pt>
                <c:pt idx="122">
                  <c:v>4.0666640000000003</c:v>
                </c:pt>
                <c:pt idx="123">
                  <c:v>4.0999980000000003</c:v>
                </c:pt>
                <c:pt idx="124">
                  <c:v>4.1333320000000002</c:v>
                </c:pt>
                <c:pt idx="125">
                  <c:v>4.1666656</c:v>
                </c:pt>
                <c:pt idx="126">
                  <c:v>4.1999993</c:v>
                </c:pt>
                <c:pt idx="127">
                  <c:v>4.233333</c:v>
                </c:pt>
                <c:pt idx="128">
                  <c:v>4.266667</c:v>
                </c:pt>
                <c:pt idx="129">
                  <c:v>4.3000007</c:v>
                </c:pt>
                <c:pt idx="130">
                  <c:v>4.3333344</c:v>
                </c:pt>
                <c:pt idx="131">
                  <c:v>4.3666679999999998</c:v>
                </c:pt>
                <c:pt idx="132">
                  <c:v>4.4000019999999997</c:v>
                </c:pt>
                <c:pt idx="133">
                  <c:v>4.4333359999999997</c:v>
                </c:pt>
                <c:pt idx="134">
                  <c:v>4.4666696000000004</c:v>
                </c:pt>
                <c:pt idx="135">
                  <c:v>4.5000033000000004</c:v>
                </c:pt>
                <c:pt idx="136">
                  <c:v>4.5333370000000004</c:v>
                </c:pt>
                <c:pt idx="137">
                  <c:v>4.5666710000000004</c:v>
                </c:pt>
                <c:pt idx="138">
                  <c:v>4.6000047000000004</c:v>
                </c:pt>
                <c:pt idx="139">
                  <c:v>4.6333384999999998</c:v>
                </c:pt>
                <c:pt idx="140">
                  <c:v>4.6666720000000002</c:v>
                </c:pt>
                <c:pt idx="141">
                  <c:v>4.7000060000000001</c:v>
                </c:pt>
                <c:pt idx="142">
                  <c:v>4.7333400000000001</c:v>
                </c:pt>
                <c:pt idx="143">
                  <c:v>4.7666735999999998</c:v>
                </c:pt>
                <c:pt idx="144">
                  <c:v>4.8000072999999999</c:v>
                </c:pt>
                <c:pt idx="145">
                  <c:v>4.8333409999999999</c:v>
                </c:pt>
                <c:pt idx="146">
                  <c:v>4.8666749999999999</c:v>
                </c:pt>
                <c:pt idx="147">
                  <c:v>4.9000086999999999</c:v>
                </c:pt>
                <c:pt idx="148">
                  <c:v>4.9333425000000002</c:v>
                </c:pt>
                <c:pt idx="149">
                  <c:v>4.9666759999999996</c:v>
                </c:pt>
                <c:pt idx="150">
                  <c:v>5.0000099999999996</c:v>
                </c:pt>
                <c:pt idx="151">
                  <c:v>5.0333439999999996</c:v>
                </c:pt>
                <c:pt idx="152">
                  <c:v>5.0666776000000002</c:v>
                </c:pt>
                <c:pt idx="153">
                  <c:v>5.1000113000000002</c:v>
                </c:pt>
                <c:pt idx="154">
                  <c:v>5.1333450000000003</c:v>
                </c:pt>
                <c:pt idx="155">
                  <c:v>5.1666790000000002</c:v>
                </c:pt>
                <c:pt idx="156">
                  <c:v>5.2000127000000003</c:v>
                </c:pt>
                <c:pt idx="157">
                  <c:v>5.2333464999999997</c:v>
                </c:pt>
                <c:pt idx="158">
                  <c:v>5.2666801999999997</c:v>
                </c:pt>
                <c:pt idx="159">
                  <c:v>5.300014</c:v>
                </c:pt>
                <c:pt idx="160">
                  <c:v>5.333348</c:v>
                </c:pt>
                <c:pt idx="161">
                  <c:v>5.3666815999999997</c:v>
                </c:pt>
                <c:pt idx="162">
                  <c:v>5.4000154</c:v>
                </c:pt>
                <c:pt idx="163">
                  <c:v>5.4333489999999998</c:v>
                </c:pt>
                <c:pt idx="164">
                  <c:v>5.4666829999999997</c:v>
                </c:pt>
                <c:pt idx="165">
                  <c:v>5.5000166999999998</c:v>
                </c:pt>
                <c:pt idx="166">
                  <c:v>5.5333505000000001</c:v>
                </c:pt>
                <c:pt idx="167">
                  <c:v>5.5666842000000001</c:v>
                </c:pt>
                <c:pt idx="168">
                  <c:v>5.6000180000000004</c:v>
                </c:pt>
                <c:pt idx="169">
                  <c:v>5.6333520000000004</c:v>
                </c:pt>
                <c:pt idx="170">
                  <c:v>5.6666856000000001</c:v>
                </c:pt>
                <c:pt idx="171">
                  <c:v>5.7000194000000004</c:v>
                </c:pt>
                <c:pt idx="172">
                  <c:v>5.7333530000000001</c:v>
                </c:pt>
                <c:pt idx="173">
                  <c:v>5.7666870000000001</c:v>
                </c:pt>
                <c:pt idx="174">
                  <c:v>5.8000207000000001</c:v>
                </c:pt>
                <c:pt idx="175">
                  <c:v>5.8333545000000004</c:v>
                </c:pt>
                <c:pt idx="176">
                  <c:v>5.8666882999999999</c:v>
                </c:pt>
                <c:pt idx="177">
                  <c:v>5.9000219999999999</c:v>
                </c:pt>
                <c:pt idx="178">
                  <c:v>5.9333559999999999</c:v>
                </c:pt>
                <c:pt idx="179">
                  <c:v>5.9666895999999996</c:v>
                </c:pt>
                <c:pt idx="180">
                  <c:v>6.0000233999999999</c:v>
                </c:pt>
                <c:pt idx="181">
                  <c:v>6.0333569999999996</c:v>
                </c:pt>
                <c:pt idx="182">
                  <c:v>6.0666909999999996</c:v>
                </c:pt>
                <c:pt idx="183">
                  <c:v>6.1000246999999996</c:v>
                </c:pt>
                <c:pt idx="184">
                  <c:v>6.1333584999999999</c:v>
                </c:pt>
                <c:pt idx="185">
                  <c:v>6.1666923000000002</c:v>
                </c:pt>
                <c:pt idx="186">
                  <c:v>6.2000260000000003</c:v>
                </c:pt>
                <c:pt idx="187">
                  <c:v>6.2333600000000002</c:v>
                </c:pt>
                <c:pt idx="188">
                  <c:v>6.2666936</c:v>
                </c:pt>
                <c:pt idx="189">
                  <c:v>6.3000274000000003</c:v>
                </c:pt>
                <c:pt idx="190">
                  <c:v>6.333361</c:v>
                </c:pt>
                <c:pt idx="191">
                  <c:v>6.366695</c:v>
                </c:pt>
                <c:pt idx="192">
                  <c:v>6.4000287</c:v>
                </c:pt>
                <c:pt idx="193">
                  <c:v>6.4333625000000003</c:v>
                </c:pt>
                <c:pt idx="194">
                  <c:v>6.4666962999999997</c:v>
                </c:pt>
                <c:pt idx="195">
                  <c:v>6.5000299999999998</c:v>
                </c:pt>
                <c:pt idx="196">
                  <c:v>6.5333639999999997</c:v>
                </c:pt>
                <c:pt idx="197">
                  <c:v>6.5666976000000004</c:v>
                </c:pt>
                <c:pt idx="198">
                  <c:v>6.6000313999999998</c:v>
                </c:pt>
                <c:pt idx="199">
                  <c:v>6.6333650000000004</c:v>
                </c:pt>
                <c:pt idx="200">
                  <c:v>6.6666990000000004</c:v>
                </c:pt>
                <c:pt idx="201">
                  <c:v>6.7000327000000004</c:v>
                </c:pt>
                <c:pt idx="202">
                  <c:v>6.7333664999999998</c:v>
                </c:pt>
                <c:pt idx="203">
                  <c:v>6.7667003000000001</c:v>
                </c:pt>
                <c:pt idx="204">
                  <c:v>6.8000340000000001</c:v>
                </c:pt>
                <c:pt idx="205">
                  <c:v>6.8333680000000001</c:v>
                </c:pt>
                <c:pt idx="206">
                  <c:v>6.8667015999999998</c:v>
                </c:pt>
                <c:pt idx="207">
                  <c:v>6.9000354000000002</c:v>
                </c:pt>
                <c:pt idx="208">
                  <c:v>6.9333689999999999</c:v>
                </c:pt>
                <c:pt idx="209">
                  <c:v>6.9667029999999999</c:v>
                </c:pt>
                <c:pt idx="210">
                  <c:v>7.0000366999999999</c:v>
                </c:pt>
                <c:pt idx="211">
                  <c:v>7.0333705000000002</c:v>
                </c:pt>
                <c:pt idx="212">
                  <c:v>7.0667042999999996</c:v>
                </c:pt>
                <c:pt idx="213">
                  <c:v>7.1000379999999996</c:v>
                </c:pt>
                <c:pt idx="214">
                  <c:v>7.1333719999999996</c:v>
                </c:pt>
                <c:pt idx="215">
                  <c:v>7.1667056000000002</c:v>
                </c:pt>
                <c:pt idx="216">
                  <c:v>7.2000393999999996</c:v>
                </c:pt>
                <c:pt idx="217">
                  <c:v>7.2333730000000003</c:v>
                </c:pt>
                <c:pt idx="218">
                  <c:v>7.2667070000000002</c:v>
                </c:pt>
                <c:pt idx="219">
                  <c:v>7.3000407000000003</c:v>
                </c:pt>
                <c:pt idx="220">
                  <c:v>7.3333744999999997</c:v>
                </c:pt>
                <c:pt idx="221">
                  <c:v>7.3667083</c:v>
                </c:pt>
                <c:pt idx="222">
                  <c:v>7.400042</c:v>
                </c:pt>
                <c:pt idx="223">
                  <c:v>7.433376</c:v>
                </c:pt>
                <c:pt idx="224">
                  <c:v>7.4667095999999997</c:v>
                </c:pt>
                <c:pt idx="225">
                  <c:v>7.5000434</c:v>
                </c:pt>
                <c:pt idx="226">
                  <c:v>7.5333769999999998</c:v>
                </c:pt>
                <c:pt idx="227">
                  <c:v>7.5667109999999997</c:v>
                </c:pt>
                <c:pt idx="228">
                  <c:v>7.6000446999999998</c:v>
                </c:pt>
                <c:pt idx="229">
                  <c:v>7.6333785000000001</c:v>
                </c:pt>
                <c:pt idx="230">
                  <c:v>7.6667123000000004</c:v>
                </c:pt>
                <c:pt idx="231">
                  <c:v>7.7000460000000004</c:v>
                </c:pt>
                <c:pt idx="232">
                  <c:v>7.7333800000000004</c:v>
                </c:pt>
                <c:pt idx="233">
                  <c:v>7.7667136000000001</c:v>
                </c:pt>
                <c:pt idx="234">
                  <c:v>7.8000474000000004</c:v>
                </c:pt>
                <c:pt idx="235">
                  <c:v>7.8333810000000001</c:v>
                </c:pt>
                <c:pt idx="236">
                  <c:v>7.8667150000000001</c:v>
                </c:pt>
                <c:pt idx="237">
                  <c:v>7.9000487000000001</c:v>
                </c:pt>
                <c:pt idx="238">
                  <c:v>7.9333824999999996</c:v>
                </c:pt>
                <c:pt idx="239">
                  <c:v>7.9667162999999999</c:v>
                </c:pt>
                <c:pt idx="240">
                  <c:v>8.0000499999999999</c:v>
                </c:pt>
                <c:pt idx="241">
                  <c:v>8.0333819999999996</c:v>
                </c:pt>
                <c:pt idx="242">
                  <c:v>8.0667150000000003</c:v>
                </c:pt>
                <c:pt idx="243">
                  <c:v>8.1000479999999992</c:v>
                </c:pt>
                <c:pt idx="244">
                  <c:v>8.133381</c:v>
                </c:pt>
                <c:pt idx="245">
                  <c:v>8.1667140000000007</c:v>
                </c:pt>
                <c:pt idx="246">
                  <c:v>8.2000469999999996</c:v>
                </c:pt>
                <c:pt idx="247">
                  <c:v>8.2333789999999993</c:v>
                </c:pt>
                <c:pt idx="248">
                  <c:v>8.2667120000000001</c:v>
                </c:pt>
                <c:pt idx="249">
                  <c:v>8.3000450000000008</c:v>
                </c:pt>
                <c:pt idx="250">
                  <c:v>8.3333779999999997</c:v>
                </c:pt>
                <c:pt idx="251">
                  <c:v>8.3667110000000005</c:v>
                </c:pt>
                <c:pt idx="252">
                  <c:v>8.4000435000000007</c:v>
                </c:pt>
                <c:pt idx="253">
                  <c:v>8.4333760000000009</c:v>
                </c:pt>
                <c:pt idx="254">
                  <c:v>8.4667089999999998</c:v>
                </c:pt>
                <c:pt idx="255">
                  <c:v>8.5000420000000005</c:v>
                </c:pt>
                <c:pt idx="256">
                  <c:v>8.5333749999999995</c:v>
                </c:pt>
                <c:pt idx="257">
                  <c:v>8.5667080000000002</c:v>
                </c:pt>
                <c:pt idx="258">
                  <c:v>8.6000399999999999</c:v>
                </c:pt>
                <c:pt idx="259">
                  <c:v>8.6333730000000006</c:v>
                </c:pt>
                <c:pt idx="260">
                  <c:v>8.6667059999999996</c:v>
                </c:pt>
                <c:pt idx="261">
                  <c:v>8.7000390000000003</c:v>
                </c:pt>
                <c:pt idx="262">
                  <c:v>8.7333719999999992</c:v>
                </c:pt>
                <c:pt idx="263">
                  <c:v>8.766705</c:v>
                </c:pt>
                <c:pt idx="264">
                  <c:v>8.8000369999999997</c:v>
                </c:pt>
                <c:pt idx="265">
                  <c:v>8.8333700000000004</c:v>
                </c:pt>
                <c:pt idx="266">
                  <c:v>8.8667029999999993</c:v>
                </c:pt>
                <c:pt idx="267">
                  <c:v>8.9000360000000001</c:v>
                </c:pt>
                <c:pt idx="268">
                  <c:v>8.9333690000000008</c:v>
                </c:pt>
                <c:pt idx="269">
                  <c:v>8.9667014999999992</c:v>
                </c:pt>
                <c:pt idx="270">
                  <c:v>9.0000339999999994</c:v>
                </c:pt>
                <c:pt idx="271">
                  <c:v>9.0333670000000001</c:v>
                </c:pt>
                <c:pt idx="272">
                  <c:v>9.0667000000000009</c:v>
                </c:pt>
                <c:pt idx="273">
                  <c:v>9.1000329999999998</c:v>
                </c:pt>
                <c:pt idx="274">
                  <c:v>9.1333660000000005</c:v>
                </c:pt>
                <c:pt idx="275">
                  <c:v>9.1666980000000002</c:v>
                </c:pt>
                <c:pt idx="276">
                  <c:v>9.2000309999999992</c:v>
                </c:pt>
                <c:pt idx="277">
                  <c:v>9.2333639999999999</c:v>
                </c:pt>
                <c:pt idx="278">
                  <c:v>9.2666970000000006</c:v>
                </c:pt>
                <c:pt idx="279">
                  <c:v>9.3000299999999996</c:v>
                </c:pt>
                <c:pt idx="280">
                  <c:v>9.3333630000000003</c:v>
                </c:pt>
                <c:pt idx="281">
                  <c:v>9.366695</c:v>
                </c:pt>
                <c:pt idx="282">
                  <c:v>9.4000280000000007</c:v>
                </c:pt>
                <c:pt idx="283">
                  <c:v>9.4333609999999997</c:v>
                </c:pt>
                <c:pt idx="284">
                  <c:v>9.4666940000000004</c:v>
                </c:pt>
                <c:pt idx="285">
                  <c:v>9.5000269999999993</c:v>
                </c:pt>
                <c:pt idx="286">
                  <c:v>9.5333600000000001</c:v>
                </c:pt>
                <c:pt idx="287">
                  <c:v>9.5666919999999998</c:v>
                </c:pt>
                <c:pt idx="288">
                  <c:v>9.6000250000000005</c:v>
                </c:pt>
                <c:pt idx="289">
                  <c:v>9.6333579999999994</c:v>
                </c:pt>
                <c:pt idx="290">
                  <c:v>9.6666910000000001</c:v>
                </c:pt>
                <c:pt idx="291">
                  <c:v>9.7000240000000009</c:v>
                </c:pt>
                <c:pt idx="292">
                  <c:v>9.7333560000000006</c:v>
                </c:pt>
                <c:pt idx="293">
                  <c:v>9.7666889999999995</c:v>
                </c:pt>
                <c:pt idx="294">
                  <c:v>9.8000220000000002</c:v>
                </c:pt>
                <c:pt idx="295">
                  <c:v>9.8333549999999992</c:v>
                </c:pt>
                <c:pt idx="296">
                  <c:v>9.8666879999999999</c:v>
                </c:pt>
                <c:pt idx="297">
                  <c:v>9.9000210000000006</c:v>
                </c:pt>
                <c:pt idx="298">
                  <c:v>9.9333530000000003</c:v>
                </c:pt>
                <c:pt idx="299">
                  <c:v>9.9666859999999993</c:v>
                </c:pt>
                <c:pt idx="300">
                  <c:v>10.000019</c:v>
                </c:pt>
                <c:pt idx="301">
                  <c:v>10.033352000000001</c:v>
                </c:pt>
                <c:pt idx="302">
                  <c:v>10.066685</c:v>
                </c:pt>
                <c:pt idx="303">
                  <c:v>10.100018</c:v>
                </c:pt>
                <c:pt idx="304">
                  <c:v>10.13335</c:v>
                </c:pt>
                <c:pt idx="305">
                  <c:v>10.166683000000001</c:v>
                </c:pt>
                <c:pt idx="306">
                  <c:v>10.200016</c:v>
                </c:pt>
                <c:pt idx="307">
                  <c:v>10.233349</c:v>
                </c:pt>
                <c:pt idx="308">
                  <c:v>10.266681999999999</c:v>
                </c:pt>
                <c:pt idx="309">
                  <c:v>10.3000145</c:v>
                </c:pt>
                <c:pt idx="310">
                  <c:v>10.333347</c:v>
                </c:pt>
                <c:pt idx="311">
                  <c:v>10.366680000000001</c:v>
                </c:pt>
                <c:pt idx="312">
                  <c:v>10.400013</c:v>
                </c:pt>
                <c:pt idx="313">
                  <c:v>10.433346</c:v>
                </c:pt>
                <c:pt idx="314">
                  <c:v>10.466678999999999</c:v>
                </c:pt>
                <c:pt idx="315">
                  <c:v>10.500011000000001</c:v>
                </c:pt>
                <c:pt idx="316">
                  <c:v>10.533344</c:v>
                </c:pt>
                <c:pt idx="317">
                  <c:v>10.566677</c:v>
                </c:pt>
                <c:pt idx="318">
                  <c:v>10.600009999999999</c:v>
                </c:pt>
                <c:pt idx="319">
                  <c:v>10.633343</c:v>
                </c:pt>
                <c:pt idx="320">
                  <c:v>10.666676000000001</c:v>
                </c:pt>
                <c:pt idx="321">
                  <c:v>10.700008</c:v>
                </c:pt>
                <c:pt idx="322">
                  <c:v>10.733340999999999</c:v>
                </c:pt>
                <c:pt idx="323">
                  <c:v>10.766674</c:v>
                </c:pt>
                <c:pt idx="324">
                  <c:v>10.800007000000001</c:v>
                </c:pt>
                <c:pt idx="325">
                  <c:v>10.83334</c:v>
                </c:pt>
                <c:pt idx="326">
                  <c:v>10.8666725</c:v>
                </c:pt>
                <c:pt idx="327">
                  <c:v>10.900005</c:v>
                </c:pt>
                <c:pt idx="328">
                  <c:v>10.933337999999999</c:v>
                </c:pt>
                <c:pt idx="329">
                  <c:v>10.966671</c:v>
                </c:pt>
                <c:pt idx="330">
                  <c:v>11.000004000000001</c:v>
                </c:pt>
                <c:pt idx="331">
                  <c:v>11.033337</c:v>
                </c:pt>
                <c:pt idx="332">
                  <c:v>11.066668999999999</c:v>
                </c:pt>
                <c:pt idx="333">
                  <c:v>11.100002</c:v>
                </c:pt>
                <c:pt idx="334">
                  <c:v>11.133335000000001</c:v>
                </c:pt>
                <c:pt idx="335">
                  <c:v>11.166668</c:v>
                </c:pt>
                <c:pt idx="336">
                  <c:v>11.200001</c:v>
                </c:pt>
                <c:pt idx="337">
                  <c:v>11.233333999999999</c:v>
                </c:pt>
                <c:pt idx="338">
                  <c:v>11.266666000000001</c:v>
                </c:pt>
                <c:pt idx="339">
                  <c:v>11.299999</c:v>
                </c:pt>
                <c:pt idx="340">
                  <c:v>11.333332</c:v>
                </c:pt>
                <c:pt idx="341">
                  <c:v>11.366664999999999</c:v>
                </c:pt>
                <c:pt idx="342">
                  <c:v>11.399998</c:v>
                </c:pt>
                <c:pt idx="343">
                  <c:v>11.433331000000001</c:v>
                </c:pt>
                <c:pt idx="344">
                  <c:v>11.466663</c:v>
                </c:pt>
                <c:pt idx="345">
                  <c:v>11.499995999999999</c:v>
                </c:pt>
                <c:pt idx="346">
                  <c:v>11.533329</c:v>
                </c:pt>
                <c:pt idx="347">
                  <c:v>11.566662000000001</c:v>
                </c:pt>
                <c:pt idx="348">
                  <c:v>11.599995</c:v>
                </c:pt>
                <c:pt idx="349">
                  <c:v>11.6333275</c:v>
                </c:pt>
                <c:pt idx="350">
                  <c:v>11.66666</c:v>
                </c:pt>
                <c:pt idx="351">
                  <c:v>11.699992999999999</c:v>
                </c:pt>
                <c:pt idx="352">
                  <c:v>11.733326</c:v>
                </c:pt>
                <c:pt idx="353">
                  <c:v>11.766659000000001</c:v>
                </c:pt>
                <c:pt idx="354">
                  <c:v>11.799992</c:v>
                </c:pt>
                <c:pt idx="355">
                  <c:v>11.833323999999999</c:v>
                </c:pt>
                <c:pt idx="356">
                  <c:v>11.866657</c:v>
                </c:pt>
                <c:pt idx="357">
                  <c:v>11.899990000000001</c:v>
                </c:pt>
                <c:pt idx="358">
                  <c:v>11.933323</c:v>
                </c:pt>
                <c:pt idx="359">
                  <c:v>11.966656</c:v>
                </c:pt>
                <c:pt idx="360">
                  <c:v>11.999988999999999</c:v>
                </c:pt>
                <c:pt idx="361">
                  <c:v>12.033321000000001</c:v>
                </c:pt>
                <c:pt idx="362">
                  <c:v>12.066654</c:v>
                </c:pt>
                <c:pt idx="363">
                  <c:v>12.099987</c:v>
                </c:pt>
                <c:pt idx="364">
                  <c:v>12.133319999999999</c:v>
                </c:pt>
                <c:pt idx="365">
                  <c:v>12.166653</c:v>
                </c:pt>
                <c:pt idx="366">
                  <c:v>12.1999855</c:v>
                </c:pt>
                <c:pt idx="367">
                  <c:v>12.233318000000001</c:v>
                </c:pt>
                <c:pt idx="368">
                  <c:v>12.266651</c:v>
                </c:pt>
                <c:pt idx="369">
                  <c:v>12.299984</c:v>
                </c:pt>
                <c:pt idx="370">
                  <c:v>12.333316999999999</c:v>
                </c:pt>
                <c:pt idx="371">
                  <c:v>12.36665</c:v>
                </c:pt>
                <c:pt idx="372">
                  <c:v>12.399982</c:v>
                </c:pt>
                <c:pt idx="373">
                  <c:v>12.433315</c:v>
                </c:pt>
                <c:pt idx="374">
                  <c:v>12.466647999999999</c:v>
                </c:pt>
                <c:pt idx="375">
                  <c:v>12.499981</c:v>
                </c:pt>
                <c:pt idx="376">
                  <c:v>12.533314000000001</c:v>
                </c:pt>
                <c:pt idx="377">
                  <c:v>12.566647</c:v>
                </c:pt>
                <c:pt idx="378">
                  <c:v>12.599978999999999</c:v>
                </c:pt>
                <c:pt idx="379">
                  <c:v>12.633312</c:v>
                </c:pt>
                <c:pt idx="380">
                  <c:v>12.666645000000001</c:v>
                </c:pt>
                <c:pt idx="381">
                  <c:v>12.699978</c:v>
                </c:pt>
                <c:pt idx="382">
                  <c:v>12.733311</c:v>
                </c:pt>
                <c:pt idx="383">
                  <c:v>12.766643999999999</c:v>
                </c:pt>
                <c:pt idx="384">
                  <c:v>12.799975999999999</c:v>
                </c:pt>
                <c:pt idx="385">
                  <c:v>12.833309</c:v>
                </c:pt>
                <c:pt idx="386">
                  <c:v>12.866642000000001</c:v>
                </c:pt>
                <c:pt idx="387">
                  <c:v>12.899975</c:v>
                </c:pt>
                <c:pt idx="388">
                  <c:v>12.933308</c:v>
                </c:pt>
                <c:pt idx="389">
                  <c:v>12.96664</c:v>
                </c:pt>
                <c:pt idx="390">
                  <c:v>12.999973000000001</c:v>
                </c:pt>
                <c:pt idx="391">
                  <c:v>13.033306</c:v>
                </c:pt>
                <c:pt idx="392">
                  <c:v>13.066639</c:v>
                </c:pt>
                <c:pt idx="393">
                  <c:v>13.099971999999999</c:v>
                </c:pt>
                <c:pt idx="394">
                  <c:v>13.133305</c:v>
                </c:pt>
                <c:pt idx="395">
                  <c:v>13.166637</c:v>
                </c:pt>
                <c:pt idx="396">
                  <c:v>13.19997</c:v>
                </c:pt>
                <c:pt idx="397">
                  <c:v>13.233302999999999</c:v>
                </c:pt>
                <c:pt idx="398">
                  <c:v>13.266636</c:v>
                </c:pt>
                <c:pt idx="399">
                  <c:v>13.299969000000001</c:v>
                </c:pt>
                <c:pt idx="400">
                  <c:v>13.333302</c:v>
                </c:pt>
                <c:pt idx="401">
                  <c:v>13.366633999999999</c:v>
                </c:pt>
                <c:pt idx="402">
                  <c:v>13.399967</c:v>
                </c:pt>
                <c:pt idx="403">
                  <c:v>13.433299999999999</c:v>
                </c:pt>
                <c:pt idx="404">
                  <c:v>13.466633</c:v>
                </c:pt>
                <c:pt idx="405">
                  <c:v>13.499966000000001</c:v>
                </c:pt>
                <c:pt idx="406">
                  <c:v>13.533298500000001</c:v>
                </c:pt>
                <c:pt idx="407">
                  <c:v>13.566630999999999</c:v>
                </c:pt>
                <c:pt idx="408">
                  <c:v>13.599964</c:v>
                </c:pt>
                <c:pt idx="409">
                  <c:v>13.633297000000001</c:v>
                </c:pt>
                <c:pt idx="410">
                  <c:v>13.66663</c:v>
                </c:pt>
                <c:pt idx="411">
                  <c:v>13.699963</c:v>
                </c:pt>
                <c:pt idx="412">
                  <c:v>13.733295</c:v>
                </c:pt>
                <c:pt idx="413">
                  <c:v>13.766628000000001</c:v>
                </c:pt>
                <c:pt idx="414">
                  <c:v>13.799961</c:v>
                </c:pt>
                <c:pt idx="415">
                  <c:v>13.833294</c:v>
                </c:pt>
                <c:pt idx="416">
                  <c:v>13.866626999999999</c:v>
                </c:pt>
                <c:pt idx="417">
                  <c:v>13.89996</c:v>
                </c:pt>
                <c:pt idx="418">
                  <c:v>13.933292</c:v>
                </c:pt>
                <c:pt idx="419">
                  <c:v>13.966625000000001</c:v>
                </c:pt>
                <c:pt idx="420">
                  <c:v>13.999957999999999</c:v>
                </c:pt>
                <c:pt idx="421">
                  <c:v>14.033291</c:v>
                </c:pt>
                <c:pt idx="422">
                  <c:v>14.066623999999999</c:v>
                </c:pt>
                <c:pt idx="423">
                  <c:v>14.099956499999999</c:v>
                </c:pt>
                <c:pt idx="424">
                  <c:v>14.133289</c:v>
                </c:pt>
                <c:pt idx="425">
                  <c:v>14.166622</c:v>
                </c:pt>
                <c:pt idx="426">
                  <c:v>14.199954999999999</c:v>
                </c:pt>
                <c:pt idx="427">
                  <c:v>14.233288</c:v>
                </c:pt>
                <c:pt idx="428">
                  <c:v>14.266621000000001</c:v>
                </c:pt>
                <c:pt idx="429">
                  <c:v>14.299953</c:v>
                </c:pt>
                <c:pt idx="430">
                  <c:v>14.333285999999999</c:v>
                </c:pt>
                <c:pt idx="431">
                  <c:v>14.366619</c:v>
                </c:pt>
                <c:pt idx="432">
                  <c:v>14.399952000000001</c:v>
                </c:pt>
                <c:pt idx="433">
                  <c:v>14.433285</c:v>
                </c:pt>
                <c:pt idx="434">
                  <c:v>14.466618</c:v>
                </c:pt>
                <c:pt idx="435">
                  <c:v>14.49995</c:v>
                </c:pt>
                <c:pt idx="436">
                  <c:v>14.533283000000001</c:v>
                </c:pt>
                <c:pt idx="437">
                  <c:v>14.566616</c:v>
                </c:pt>
                <c:pt idx="438">
                  <c:v>14.599949000000001</c:v>
                </c:pt>
                <c:pt idx="439">
                  <c:v>14.633281999999999</c:v>
                </c:pt>
                <c:pt idx="440">
                  <c:v>14.666615</c:v>
                </c:pt>
                <c:pt idx="441">
                  <c:v>14.699947</c:v>
                </c:pt>
                <c:pt idx="442">
                  <c:v>14.733280000000001</c:v>
                </c:pt>
                <c:pt idx="443">
                  <c:v>14.766613</c:v>
                </c:pt>
                <c:pt idx="444">
                  <c:v>14.799946</c:v>
                </c:pt>
                <c:pt idx="445">
                  <c:v>14.833278999999999</c:v>
                </c:pt>
                <c:pt idx="446">
                  <c:v>14.866611499999999</c:v>
                </c:pt>
                <c:pt idx="447">
                  <c:v>14.899944</c:v>
                </c:pt>
                <c:pt idx="448">
                  <c:v>14.933277</c:v>
                </c:pt>
                <c:pt idx="449">
                  <c:v>14.966609999999999</c:v>
                </c:pt>
                <c:pt idx="450">
                  <c:v>14.999943</c:v>
                </c:pt>
                <c:pt idx="451">
                  <c:v>15.033276000000001</c:v>
                </c:pt>
                <c:pt idx="452">
                  <c:v>15.066608</c:v>
                </c:pt>
                <c:pt idx="453">
                  <c:v>15.099940999999999</c:v>
                </c:pt>
                <c:pt idx="454">
                  <c:v>15.133274</c:v>
                </c:pt>
                <c:pt idx="455">
                  <c:v>15.166607000000001</c:v>
                </c:pt>
                <c:pt idx="456">
                  <c:v>15.19994</c:v>
                </c:pt>
                <c:pt idx="457">
                  <c:v>15.233273000000001</c:v>
                </c:pt>
                <c:pt idx="458">
                  <c:v>15.266605</c:v>
                </c:pt>
                <c:pt idx="459">
                  <c:v>15.299937999999999</c:v>
                </c:pt>
                <c:pt idx="460">
                  <c:v>15.333271</c:v>
                </c:pt>
                <c:pt idx="461">
                  <c:v>15.366604000000001</c:v>
                </c:pt>
                <c:pt idx="462">
                  <c:v>15.399937</c:v>
                </c:pt>
                <c:pt idx="463">
                  <c:v>15.4332695</c:v>
                </c:pt>
                <c:pt idx="464">
                  <c:v>15.466602</c:v>
                </c:pt>
                <c:pt idx="465">
                  <c:v>15.499935000000001</c:v>
                </c:pt>
                <c:pt idx="466">
                  <c:v>15.533268</c:v>
                </c:pt>
                <c:pt idx="467">
                  <c:v>15.566601</c:v>
                </c:pt>
                <c:pt idx="468">
                  <c:v>15.599933999999999</c:v>
                </c:pt>
                <c:pt idx="469">
                  <c:v>15.633266000000001</c:v>
                </c:pt>
                <c:pt idx="470">
                  <c:v>15.666599</c:v>
                </c:pt>
                <c:pt idx="471">
                  <c:v>15.699932</c:v>
                </c:pt>
                <c:pt idx="472">
                  <c:v>15.733264999999999</c:v>
                </c:pt>
                <c:pt idx="473">
                  <c:v>15.766598</c:v>
                </c:pt>
                <c:pt idx="474">
                  <c:v>15.799931000000001</c:v>
                </c:pt>
                <c:pt idx="475">
                  <c:v>15.833263000000001</c:v>
                </c:pt>
                <c:pt idx="476">
                  <c:v>15.866595999999999</c:v>
                </c:pt>
                <c:pt idx="477">
                  <c:v>15.899929</c:v>
                </c:pt>
                <c:pt idx="478">
                  <c:v>15.933261999999999</c:v>
                </c:pt>
                <c:pt idx="479">
                  <c:v>15.966595</c:v>
                </c:pt>
                <c:pt idx="480">
                  <c:v>15.9999275</c:v>
                </c:pt>
                <c:pt idx="481">
                  <c:v>16.033259999999999</c:v>
                </c:pt>
                <c:pt idx="482">
                  <c:v>16.066593000000001</c:v>
                </c:pt>
                <c:pt idx="483">
                  <c:v>16.099926</c:v>
                </c:pt>
                <c:pt idx="484">
                  <c:v>16.133258999999999</c:v>
                </c:pt>
                <c:pt idx="485">
                  <c:v>16.166592000000001</c:v>
                </c:pt>
                <c:pt idx="486">
                  <c:v>16.199923999999999</c:v>
                </c:pt>
                <c:pt idx="487">
                  <c:v>16.233256999999998</c:v>
                </c:pt>
                <c:pt idx="488">
                  <c:v>16.266590000000001</c:v>
                </c:pt>
                <c:pt idx="489">
                  <c:v>16.299923</c:v>
                </c:pt>
                <c:pt idx="490">
                  <c:v>16.333255999999999</c:v>
                </c:pt>
                <c:pt idx="491">
                  <c:v>16.366589000000001</c:v>
                </c:pt>
                <c:pt idx="492">
                  <c:v>16.399920999999999</c:v>
                </c:pt>
                <c:pt idx="493">
                  <c:v>16.433254000000002</c:v>
                </c:pt>
                <c:pt idx="494">
                  <c:v>16.466587000000001</c:v>
                </c:pt>
                <c:pt idx="495">
                  <c:v>16.499919999999999</c:v>
                </c:pt>
                <c:pt idx="496">
                  <c:v>16.533252999999998</c:v>
                </c:pt>
                <c:pt idx="497">
                  <c:v>16.566586000000001</c:v>
                </c:pt>
                <c:pt idx="498">
                  <c:v>16.599917999999999</c:v>
                </c:pt>
                <c:pt idx="499">
                  <c:v>16.633251000000001</c:v>
                </c:pt>
                <c:pt idx="500">
                  <c:v>16.666584</c:v>
                </c:pt>
                <c:pt idx="501">
                  <c:v>16.699916999999999</c:v>
                </c:pt>
                <c:pt idx="502">
                  <c:v>16.733250000000002</c:v>
                </c:pt>
                <c:pt idx="503">
                  <c:v>16.766582</c:v>
                </c:pt>
                <c:pt idx="504">
                  <c:v>16.799914999999999</c:v>
                </c:pt>
                <c:pt idx="505">
                  <c:v>16.833248000000001</c:v>
                </c:pt>
                <c:pt idx="506">
                  <c:v>16.866581</c:v>
                </c:pt>
                <c:pt idx="507">
                  <c:v>16.899913999999999</c:v>
                </c:pt>
                <c:pt idx="508">
                  <c:v>16.933247000000001</c:v>
                </c:pt>
                <c:pt idx="509">
                  <c:v>16.96658</c:v>
                </c:pt>
                <c:pt idx="510">
                  <c:v>16.999911999999998</c:v>
                </c:pt>
                <c:pt idx="511">
                  <c:v>17.033245000000001</c:v>
                </c:pt>
                <c:pt idx="512">
                  <c:v>17.066578</c:v>
                </c:pt>
                <c:pt idx="513">
                  <c:v>17.099910000000001</c:v>
                </c:pt>
                <c:pt idx="514">
                  <c:v>17.133244000000001</c:v>
                </c:pt>
                <c:pt idx="515">
                  <c:v>17.166575999999999</c:v>
                </c:pt>
                <c:pt idx="516">
                  <c:v>17.199909999999999</c:v>
                </c:pt>
                <c:pt idx="517">
                  <c:v>17.233242000000001</c:v>
                </c:pt>
                <c:pt idx="518">
                  <c:v>17.266575</c:v>
                </c:pt>
                <c:pt idx="519">
                  <c:v>17.299907999999999</c:v>
                </c:pt>
                <c:pt idx="520">
                  <c:v>17.33324</c:v>
                </c:pt>
                <c:pt idx="521">
                  <c:v>17.366572999999999</c:v>
                </c:pt>
                <c:pt idx="522">
                  <c:v>17.399906000000001</c:v>
                </c:pt>
                <c:pt idx="523">
                  <c:v>17.433239</c:v>
                </c:pt>
                <c:pt idx="524">
                  <c:v>17.466571999999999</c:v>
                </c:pt>
                <c:pt idx="525">
                  <c:v>17.499904999999998</c:v>
                </c:pt>
                <c:pt idx="526">
                  <c:v>17.533237</c:v>
                </c:pt>
                <c:pt idx="527">
                  <c:v>17.566569999999999</c:v>
                </c:pt>
                <c:pt idx="528">
                  <c:v>17.599903000000001</c:v>
                </c:pt>
                <c:pt idx="529">
                  <c:v>17.633236</c:v>
                </c:pt>
                <c:pt idx="530">
                  <c:v>17.666568999999999</c:v>
                </c:pt>
                <c:pt idx="531">
                  <c:v>17.699902000000002</c:v>
                </c:pt>
                <c:pt idx="532">
                  <c:v>17.733233999999999</c:v>
                </c:pt>
                <c:pt idx="533">
                  <c:v>17.766566999999998</c:v>
                </c:pt>
                <c:pt idx="534">
                  <c:v>17.799900000000001</c:v>
                </c:pt>
                <c:pt idx="535">
                  <c:v>17.833233</c:v>
                </c:pt>
                <c:pt idx="536">
                  <c:v>17.866565999999999</c:v>
                </c:pt>
                <c:pt idx="537">
                  <c:v>17.899899000000001</c:v>
                </c:pt>
                <c:pt idx="538">
                  <c:v>17.933230999999999</c:v>
                </c:pt>
                <c:pt idx="539">
                  <c:v>17.966564000000002</c:v>
                </c:pt>
                <c:pt idx="540">
                  <c:v>17.999897000000001</c:v>
                </c:pt>
                <c:pt idx="541">
                  <c:v>18.03323</c:v>
                </c:pt>
                <c:pt idx="542">
                  <c:v>18.066562999999999</c:v>
                </c:pt>
                <c:pt idx="543">
                  <c:v>18.099895</c:v>
                </c:pt>
                <c:pt idx="544">
                  <c:v>18.133227999999999</c:v>
                </c:pt>
                <c:pt idx="545">
                  <c:v>18.166561000000002</c:v>
                </c:pt>
                <c:pt idx="546">
                  <c:v>18.199894</c:v>
                </c:pt>
                <c:pt idx="547">
                  <c:v>18.233226999999999</c:v>
                </c:pt>
                <c:pt idx="548">
                  <c:v>18.266559999999998</c:v>
                </c:pt>
                <c:pt idx="549">
                  <c:v>18.299892</c:v>
                </c:pt>
                <c:pt idx="550">
                  <c:v>18.333224999999999</c:v>
                </c:pt>
                <c:pt idx="551">
                  <c:v>18.366558000000001</c:v>
                </c:pt>
                <c:pt idx="552">
                  <c:v>18.399889999999999</c:v>
                </c:pt>
                <c:pt idx="553">
                  <c:v>18.433223999999999</c:v>
                </c:pt>
                <c:pt idx="554">
                  <c:v>18.466557000000002</c:v>
                </c:pt>
                <c:pt idx="555">
                  <c:v>18.499890000000001</c:v>
                </c:pt>
                <c:pt idx="556">
                  <c:v>18.533221999999999</c:v>
                </c:pt>
                <c:pt idx="557">
                  <c:v>18.566555000000001</c:v>
                </c:pt>
                <c:pt idx="558">
                  <c:v>18.599888</c:v>
                </c:pt>
                <c:pt idx="559">
                  <c:v>18.633220000000001</c:v>
                </c:pt>
                <c:pt idx="560">
                  <c:v>18.666553</c:v>
                </c:pt>
                <c:pt idx="561">
                  <c:v>18.699885999999999</c:v>
                </c:pt>
                <c:pt idx="562">
                  <c:v>18.733219999999999</c:v>
                </c:pt>
                <c:pt idx="563">
                  <c:v>18.766552000000001</c:v>
                </c:pt>
                <c:pt idx="564">
                  <c:v>18.799885</c:v>
                </c:pt>
                <c:pt idx="565">
                  <c:v>18.833217999999999</c:v>
                </c:pt>
                <c:pt idx="566">
                  <c:v>18.86655</c:v>
                </c:pt>
                <c:pt idx="567">
                  <c:v>18.899882999999999</c:v>
                </c:pt>
                <c:pt idx="568">
                  <c:v>18.933216000000002</c:v>
                </c:pt>
                <c:pt idx="569">
                  <c:v>18.966549000000001</c:v>
                </c:pt>
                <c:pt idx="570">
                  <c:v>18.999881999999999</c:v>
                </c:pt>
                <c:pt idx="571">
                  <c:v>19.033214999999998</c:v>
                </c:pt>
                <c:pt idx="572">
                  <c:v>19.066547</c:v>
                </c:pt>
                <c:pt idx="573">
                  <c:v>19.099879999999999</c:v>
                </c:pt>
                <c:pt idx="574">
                  <c:v>19.133213000000001</c:v>
                </c:pt>
                <c:pt idx="575">
                  <c:v>19.166546</c:v>
                </c:pt>
                <c:pt idx="576">
                  <c:v>19.199878999999999</c:v>
                </c:pt>
                <c:pt idx="577">
                  <c:v>19.233212000000002</c:v>
                </c:pt>
                <c:pt idx="578">
                  <c:v>19.266544</c:v>
                </c:pt>
                <c:pt idx="579">
                  <c:v>19.299876999999999</c:v>
                </c:pt>
                <c:pt idx="580">
                  <c:v>19.333210000000001</c:v>
                </c:pt>
                <c:pt idx="581">
                  <c:v>19.366543</c:v>
                </c:pt>
                <c:pt idx="582">
                  <c:v>19.399875999999999</c:v>
                </c:pt>
                <c:pt idx="583">
                  <c:v>19.433208</c:v>
                </c:pt>
                <c:pt idx="584">
                  <c:v>19.466540999999999</c:v>
                </c:pt>
                <c:pt idx="585">
                  <c:v>19.499873999999998</c:v>
                </c:pt>
                <c:pt idx="586">
                  <c:v>19.533207000000001</c:v>
                </c:pt>
                <c:pt idx="587">
                  <c:v>19.56654</c:v>
                </c:pt>
                <c:pt idx="588">
                  <c:v>19.599872999999999</c:v>
                </c:pt>
                <c:pt idx="589">
                  <c:v>19.633205</c:v>
                </c:pt>
                <c:pt idx="590">
                  <c:v>19.666537999999999</c:v>
                </c:pt>
                <c:pt idx="591">
                  <c:v>19.699871000000002</c:v>
                </c:pt>
                <c:pt idx="592">
                  <c:v>19.733204000000001</c:v>
                </c:pt>
                <c:pt idx="593">
                  <c:v>19.766537</c:v>
                </c:pt>
                <c:pt idx="594">
                  <c:v>19.799869999999999</c:v>
                </c:pt>
                <c:pt idx="595">
                  <c:v>19.833202</c:v>
                </c:pt>
                <c:pt idx="596">
                  <c:v>19.866534999999999</c:v>
                </c:pt>
                <c:pt idx="597">
                  <c:v>19.899868000000001</c:v>
                </c:pt>
                <c:pt idx="598">
                  <c:v>19.933199999999999</c:v>
                </c:pt>
                <c:pt idx="599">
                  <c:v>19.966533999999999</c:v>
                </c:pt>
                <c:pt idx="600">
                  <c:v>19.999866000000001</c:v>
                </c:pt>
              </c:numCache>
            </c:numRef>
          </c:xVal>
          <c:yVal>
            <c:numRef>
              <c:f>results!$C$1:$C$601</c:f>
              <c:numCache>
                <c:formatCode>General</c:formatCode>
                <c:ptCount val="601"/>
                <c:pt idx="0">
                  <c:v>-15.464391000000001</c:v>
                </c:pt>
                <c:pt idx="1">
                  <c:v>-13.785072</c:v>
                </c:pt>
                <c:pt idx="2">
                  <c:v>4.2028610000000004</c:v>
                </c:pt>
                <c:pt idx="3">
                  <c:v>3.637594</c:v>
                </c:pt>
                <c:pt idx="4">
                  <c:v>41.813651999999998</c:v>
                </c:pt>
                <c:pt idx="5">
                  <c:v>-2.5279517</c:v>
                </c:pt>
                <c:pt idx="6">
                  <c:v>4.1810346000000003</c:v>
                </c:pt>
                <c:pt idx="7">
                  <c:v>-2.3994346000000002</c:v>
                </c:pt>
                <c:pt idx="8">
                  <c:v>-4.1969329999999996</c:v>
                </c:pt>
                <c:pt idx="9">
                  <c:v>-3.8525865000000001</c:v>
                </c:pt>
                <c:pt idx="10">
                  <c:v>-2.8001985999999999</c:v>
                </c:pt>
                <c:pt idx="11">
                  <c:v>7.9795449999999999</c:v>
                </c:pt>
                <c:pt idx="12">
                  <c:v>-19.956440000000001</c:v>
                </c:pt>
                <c:pt idx="13">
                  <c:v>-5.3246427000000001</c:v>
                </c:pt>
                <c:pt idx="14">
                  <c:v>-4.166976</c:v>
                </c:pt>
                <c:pt idx="15">
                  <c:v>3.4851158</c:v>
                </c:pt>
                <c:pt idx="16">
                  <c:v>25.49267</c:v>
                </c:pt>
                <c:pt idx="17">
                  <c:v>1.5276718</c:v>
                </c:pt>
                <c:pt idx="18">
                  <c:v>-6.1075239999999997</c:v>
                </c:pt>
                <c:pt idx="19">
                  <c:v>5.4012190000000002</c:v>
                </c:pt>
                <c:pt idx="20">
                  <c:v>-2.7504067000000001</c:v>
                </c:pt>
                <c:pt idx="21">
                  <c:v>-2.3879054000000002</c:v>
                </c:pt>
                <c:pt idx="22">
                  <c:v>-12.454591000000001</c:v>
                </c:pt>
                <c:pt idx="23">
                  <c:v>0.28002663999999999</c:v>
                </c:pt>
                <c:pt idx="24">
                  <c:v>-1.8408907999999999</c:v>
                </c:pt>
                <c:pt idx="25">
                  <c:v>-0.59618110000000002</c:v>
                </c:pt>
                <c:pt idx="26">
                  <c:v>-2.9563396000000002</c:v>
                </c:pt>
                <c:pt idx="27">
                  <c:v>-1.7917234</c:v>
                </c:pt>
                <c:pt idx="28">
                  <c:v>-9.8976170000000003</c:v>
                </c:pt>
                <c:pt idx="29">
                  <c:v>-3.9683424999999999</c:v>
                </c:pt>
                <c:pt idx="30">
                  <c:v>20.127435999999999</c:v>
                </c:pt>
                <c:pt idx="31">
                  <c:v>-13.019367000000001</c:v>
                </c:pt>
                <c:pt idx="32">
                  <c:v>-3.4836390000000002</c:v>
                </c:pt>
                <c:pt idx="33">
                  <c:v>19.524470999999998</c:v>
                </c:pt>
                <c:pt idx="34">
                  <c:v>6.2812862000000003</c:v>
                </c:pt>
                <c:pt idx="35">
                  <c:v>-7.1356809999999999</c:v>
                </c:pt>
                <c:pt idx="36">
                  <c:v>-18.125226999999999</c:v>
                </c:pt>
                <c:pt idx="37">
                  <c:v>-11.054114</c:v>
                </c:pt>
                <c:pt idx="38">
                  <c:v>-12.704313000000001</c:v>
                </c:pt>
                <c:pt idx="39">
                  <c:v>-2.1950661999999999</c:v>
                </c:pt>
                <c:pt idx="40">
                  <c:v>-2.8022501000000002</c:v>
                </c:pt>
                <c:pt idx="41">
                  <c:v>-9.0126626000000001E-2</c:v>
                </c:pt>
                <c:pt idx="42">
                  <c:v>9.8272460000000006</c:v>
                </c:pt>
                <c:pt idx="43">
                  <c:v>-1.5357837999999999</c:v>
                </c:pt>
                <c:pt idx="44">
                  <c:v>-5.6031069999999996</c:v>
                </c:pt>
                <c:pt idx="45">
                  <c:v>-5.8919753999999998</c:v>
                </c:pt>
                <c:pt idx="46">
                  <c:v>-11.770467</c:v>
                </c:pt>
                <c:pt idx="47">
                  <c:v>60.467489999999998</c:v>
                </c:pt>
                <c:pt idx="48">
                  <c:v>-3.1849747000000002</c:v>
                </c:pt>
                <c:pt idx="49">
                  <c:v>1.6916968999999999</c:v>
                </c:pt>
                <c:pt idx="50">
                  <c:v>-0.29774040000000002</c:v>
                </c:pt>
                <c:pt idx="51">
                  <c:v>-1.3411143000000001</c:v>
                </c:pt>
                <c:pt idx="52">
                  <c:v>10.915207000000001</c:v>
                </c:pt>
                <c:pt idx="53">
                  <c:v>-1.1558885999999999</c:v>
                </c:pt>
                <c:pt idx="54">
                  <c:v>-1.8959899</c:v>
                </c:pt>
                <c:pt idx="55">
                  <c:v>-1.8126751999999999</c:v>
                </c:pt>
                <c:pt idx="56">
                  <c:v>-1.4659637999999999</c:v>
                </c:pt>
                <c:pt idx="57">
                  <c:v>-1.6263173</c:v>
                </c:pt>
                <c:pt idx="58">
                  <c:v>5.6956477000000003</c:v>
                </c:pt>
                <c:pt idx="59">
                  <c:v>-0.20523369999999999</c:v>
                </c:pt>
                <c:pt idx="60">
                  <c:v>-1.7682462999999999</c:v>
                </c:pt>
                <c:pt idx="61">
                  <c:v>10.496867</c:v>
                </c:pt>
                <c:pt idx="62">
                  <c:v>8.1858360000000001</c:v>
                </c:pt>
                <c:pt idx="63">
                  <c:v>-1.4274751999999999</c:v>
                </c:pt>
                <c:pt idx="64">
                  <c:v>3.9222800000000002</c:v>
                </c:pt>
                <c:pt idx="65">
                  <c:v>-0.81175803999999996</c:v>
                </c:pt>
                <c:pt idx="66">
                  <c:v>-5.6933160000000003</c:v>
                </c:pt>
                <c:pt idx="67">
                  <c:v>-11.982135</c:v>
                </c:pt>
                <c:pt idx="68">
                  <c:v>-9.6094650000000001</c:v>
                </c:pt>
                <c:pt idx="69">
                  <c:v>2.8754390000000001</c:v>
                </c:pt>
                <c:pt idx="70">
                  <c:v>6.2293630000000002</c:v>
                </c:pt>
                <c:pt idx="71">
                  <c:v>1.1003906000000001</c:v>
                </c:pt>
                <c:pt idx="72">
                  <c:v>-11.317214999999999</c:v>
                </c:pt>
                <c:pt idx="73">
                  <c:v>17.751915</c:v>
                </c:pt>
                <c:pt idx="74">
                  <c:v>4.3221226000000001</c:v>
                </c:pt>
                <c:pt idx="75">
                  <c:v>4.0453824999999997</c:v>
                </c:pt>
                <c:pt idx="76">
                  <c:v>-0.36094308000000003</c:v>
                </c:pt>
                <c:pt idx="77">
                  <c:v>-2.5233865</c:v>
                </c:pt>
                <c:pt idx="78">
                  <c:v>-4.1507719999999999</c:v>
                </c:pt>
                <c:pt idx="79">
                  <c:v>-8.6071360000000006</c:v>
                </c:pt>
                <c:pt idx="80">
                  <c:v>-9.2863399999999992</c:v>
                </c:pt>
                <c:pt idx="81">
                  <c:v>-9.8093815000000006</c:v>
                </c:pt>
                <c:pt idx="82">
                  <c:v>2.8525794000000002</c:v>
                </c:pt>
                <c:pt idx="83">
                  <c:v>1.8368411</c:v>
                </c:pt>
                <c:pt idx="84">
                  <c:v>9.4144170000000003</c:v>
                </c:pt>
                <c:pt idx="85">
                  <c:v>2.2677908000000002</c:v>
                </c:pt>
                <c:pt idx="86">
                  <c:v>-1.3220590000000001</c:v>
                </c:pt>
                <c:pt idx="87">
                  <c:v>-1.0149264</c:v>
                </c:pt>
                <c:pt idx="88">
                  <c:v>2.4936850000000002</c:v>
                </c:pt>
                <c:pt idx="89">
                  <c:v>9.6447929999999999</c:v>
                </c:pt>
                <c:pt idx="90">
                  <c:v>-21.193214000000001</c:v>
                </c:pt>
                <c:pt idx="91">
                  <c:v>-3.9023387</c:v>
                </c:pt>
                <c:pt idx="92">
                  <c:v>3.7221514999999998</c:v>
                </c:pt>
                <c:pt idx="93">
                  <c:v>2.2196745999999998</c:v>
                </c:pt>
                <c:pt idx="94">
                  <c:v>-5.6438613000000002</c:v>
                </c:pt>
                <c:pt idx="95">
                  <c:v>-5.6311045000000002</c:v>
                </c:pt>
                <c:pt idx="96">
                  <c:v>-2.2274003000000002</c:v>
                </c:pt>
                <c:pt idx="97">
                  <c:v>1.4047301000000001</c:v>
                </c:pt>
                <c:pt idx="98">
                  <c:v>-4.187055</c:v>
                </c:pt>
                <c:pt idx="99">
                  <c:v>2.5920966000000001</c:v>
                </c:pt>
                <c:pt idx="100">
                  <c:v>7.4800979999999999</c:v>
                </c:pt>
                <c:pt idx="101">
                  <c:v>-1.4214392</c:v>
                </c:pt>
                <c:pt idx="102">
                  <c:v>-0.90970899999999999</c:v>
                </c:pt>
                <c:pt idx="103">
                  <c:v>-2.1335907000000001</c:v>
                </c:pt>
                <c:pt idx="104">
                  <c:v>-3.8644001000000001</c:v>
                </c:pt>
                <c:pt idx="105">
                  <c:v>-10.091486</c:v>
                </c:pt>
                <c:pt idx="106">
                  <c:v>-0.20391941</c:v>
                </c:pt>
                <c:pt idx="107">
                  <c:v>-5.5399523000000004</c:v>
                </c:pt>
                <c:pt idx="108">
                  <c:v>20.333701999999999</c:v>
                </c:pt>
                <c:pt idx="109">
                  <c:v>0.88683354999999997</c:v>
                </c:pt>
                <c:pt idx="110">
                  <c:v>3.4413420000000001</c:v>
                </c:pt>
                <c:pt idx="111">
                  <c:v>0.54988503</c:v>
                </c:pt>
                <c:pt idx="112">
                  <c:v>-2.2666419000000002</c:v>
                </c:pt>
                <c:pt idx="113">
                  <c:v>-1.0642773000000001</c:v>
                </c:pt>
                <c:pt idx="114">
                  <c:v>-2.3061204000000002</c:v>
                </c:pt>
                <c:pt idx="115">
                  <c:v>-2.6755122999999998</c:v>
                </c:pt>
                <c:pt idx="116">
                  <c:v>14.557641</c:v>
                </c:pt>
                <c:pt idx="117">
                  <c:v>-3.0816659999999998</c:v>
                </c:pt>
                <c:pt idx="118">
                  <c:v>-5.5301293999999999</c:v>
                </c:pt>
                <c:pt idx="119">
                  <c:v>-5.2687169999999997</c:v>
                </c:pt>
                <c:pt idx="120">
                  <c:v>0.19483745</c:v>
                </c:pt>
                <c:pt idx="121">
                  <c:v>18.622859999999999</c:v>
                </c:pt>
                <c:pt idx="122">
                  <c:v>5.8920406999999999</c:v>
                </c:pt>
                <c:pt idx="123">
                  <c:v>-2.2875059000000002</c:v>
                </c:pt>
                <c:pt idx="124">
                  <c:v>-0.47239779999999998</c:v>
                </c:pt>
                <c:pt idx="125">
                  <c:v>-4.3099647000000001</c:v>
                </c:pt>
                <c:pt idx="126">
                  <c:v>-3.2723931999999998</c:v>
                </c:pt>
                <c:pt idx="127">
                  <c:v>-3.2643179999999998</c:v>
                </c:pt>
                <c:pt idx="128">
                  <c:v>-2.6435162999999999</c:v>
                </c:pt>
                <c:pt idx="129">
                  <c:v>-0.54156709999999997</c:v>
                </c:pt>
                <c:pt idx="130">
                  <c:v>-2.5883050000000001</c:v>
                </c:pt>
                <c:pt idx="131">
                  <c:v>-0.41747410000000001</c:v>
                </c:pt>
                <c:pt idx="132">
                  <c:v>-8.2549510000000001</c:v>
                </c:pt>
                <c:pt idx="133">
                  <c:v>-4.3205767000000002</c:v>
                </c:pt>
                <c:pt idx="134">
                  <c:v>-5.8778899999999998</c:v>
                </c:pt>
                <c:pt idx="135">
                  <c:v>-7.9643493000000003</c:v>
                </c:pt>
                <c:pt idx="136">
                  <c:v>-6.1182156000000001</c:v>
                </c:pt>
                <c:pt idx="137">
                  <c:v>20.354331999999999</c:v>
                </c:pt>
                <c:pt idx="138">
                  <c:v>6.3330507000000003</c:v>
                </c:pt>
                <c:pt idx="139">
                  <c:v>2.9653052999999998</c:v>
                </c:pt>
                <c:pt idx="140">
                  <c:v>3.8401616000000001</c:v>
                </c:pt>
                <c:pt idx="141">
                  <c:v>1.8595558000000001</c:v>
                </c:pt>
                <c:pt idx="142">
                  <c:v>2.4284077000000002</c:v>
                </c:pt>
                <c:pt idx="143">
                  <c:v>-16.729351000000001</c:v>
                </c:pt>
                <c:pt idx="144">
                  <c:v>-8.9792970000000008</c:v>
                </c:pt>
                <c:pt idx="145">
                  <c:v>22.515132999999999</c:v>
                </c:pt>
                <c:pt idx="146">
                  <c:v>2.2580695</c:v>
                </c:pt>
                <c:pt idx="147">
                  <c:v>-1.9035922999999999</c:v>
                </c:pt>
                <c:pt idx="148">
                  <c:v>-6.9657369999999998</c:v>
                </c:pt>
                <c:pt idx="149">
                  <c:v>-7.9887170000000003</c:v>
                </c:pt>
                <c:pt idx="150">
                  <c:v>11.771084</c:v>
                </c:pt>
                <c:pt idx="151">
                  <c:v>-0.69365949999999998</c:v>
                </c:pt>
                <c:pt idx="152">
                  <c:v>-0.77536833000000005</c:v>
                </c:pt>
                <c:pt idx="153">
                  <c:v>15.654045999999999</c:v>
                </c:pt>
                <c:pt idx="154">
                  <c:v>-5.4976273000000004</c:v>
                </c:pt>
                <c:pt idx="155">
                  <c:v>-2.8344119000000001</c:v>
                </c:pt>
                <c:pt idx="156">
                  <c:v>-9.1186260000000008</c:v>
                </c:pt>
                <c:pt idx="157">
                  <c:v>-1.0812968000000001</c:v>
                </c:pt>
                <c:pt idx="158">
                  <c:v>-0.66810966000000005</c:v>
                </c:pt>
                <c:pt idx="159">
                  <c:v>0.12157112</c:v>
                </c:pt>
                <c:pt idx="160">
                  <c:v>0.87297857000000001</c:v>
                </c:pt>
                <c:pt idx="161">
                  <c:v>-2.3499477</c:v>
                </c:pt>
                <c:pt idx="162">
                  <c:v>-1.5467808000000001</c:v>
                </c:pt>
                <c:pt idx="163">
                  <c:v>-2.4080613</c:v>
                </c:pt>
                <c:pt idx="164">
                  <c:v>-14.291793999999999</c:v>
                </c:pt>
                <c:pt idx="165">
                  <c:v>-4.387804</c:v>
                </c:pt>
                <c:pt idx="166">
                  <c:v>-7.8209140000000001</c:v>
                </c:pt>
                <c:pt idx="167">
                  <c:v>-8.1035079999999997</c:v>
                </c:pt>
                <c:pt idx="168">
                  <c:v>-2.914517</c:v>
                </c:pt>
                <c:pt idx="169">
                  <c:v>58.107303999999999</c:v>
                </c:pt>
                <c:pt idx="170">
                  <c:v>4.4760327000000002</c:v>
                </c:pt>
                <c:pt idx="171">
                  <c:v>2.8795999999999999</c:v>
                </c:pt>
                <c:pt idx="172">
                  <c:v>-2.2887344000000001</c:v>
                </c:pt>
                <c:pt idx="173">
                  <c:v>2.5902091999999999</c:v>
                </c:pt>
                <c:pt idx="174">
                  <c:v>-1.2619381999999999</c:v>
                </c:pt>
                <c:pt idx="175">
                  <c:v>-4.1345552999999997</c:v>
                </c:pt>
                <c:pt idx="176">
                  <c:v>-7.0556903000000002</c:v>
                </c:pt>
                <c:pt idx="177">
                  <c:v>-2.2974830000000002</c:v>
                </c:pt>
                <c:pt idx="178">
                  <c:v>6.8102818000000003</c:v>
                </c:pt>
                <c:pt idx="179">
                  <c:v>-2.6736125999999998</c:v>
                </c:pt>
                <c:pt idx="180">
                  <c:v>-4.0641365</c:v>
                </c:pt>
                <c:pt idx="181">
                  <c:v>-1.3946153999999999</c:v>
                </c:pt>
                <c:pt idx="182">
                  <c:v>5.0291604999999997</c:v>
                </c:pt>
                <c:pt idx="183">
                  <c:v>0.80053569999999996</c:v>
                </c:pt>
                <c:pt idx="184">
                  <c:v>0.18607377999999999</c:v>
                </c:pt>
                <c:pt idx="185">
                  <c:v>-2.8581395000000001</c:v>
                </c:pt>
                <c:pt idx="186">
                  <c:v>-2.8434504999999999</c:v>
                </c:pt>
                <c:pt idx="187">
                  <c:v>9.3605820000000008</c:v>
                </c:pt>
                <c:pt idx="188">
                  <c:v>-0.13494015000000001</c:v>
                </c:pt>
                <c:pt idx="189">
                  <c:v>-8.7177489999999995</c:v>
                </c:pt>
                <c:pt idx="190">
                  <c:v>-2.2195995000000002</c:v>
                </c:pt>
                <c:pt idx="191">
                  <c:v>-11.122268</c:v>
                </c:pt>
                <c:pt idx="192">
                  <c:v>-9.4691299999999998</c:v>
                </c:pt>
                <c:pt idx="193">
                  <c:v>-11.263958000000001</c:v>
                </c:pt>
                <c:pt idx="194">
                  <c:v>-2.0408335000000002</c:v>
                </c:pt>
                <c:pt idx="195">
                  <c:v>-3.3093140000000001</c:v>
                </c:pt>
                <c:pt idx="196">
                  <c:v>-1.8145751999999999</c:v>
                </c:pt>
                <c:pt idx="197">
                  <c:v>2.4569141999999999</c:v>
                </c:pt>
                <c:pt idx="198">
                  <c:v>30.750793000000002</c:v>
                </c:pt>
                <c:pt idx="199">
                  <c:v>1.1618721000000001</c:v>
                </c:pt>
                <c:pt idx="200">
                  <c:v>-13.007453</c:v>
                </c:pt>
                <c:pt idx="201">
                  <c:v>-0.80753624000000002</c:v>
                </c:pt>
                <c:pt idx="202">
                  <c:v>8.3059399999999997</c:v>
                </c:pt>
                <c:pt idx="203">
                  <c:v>2.2704219999999999</c:v>
                </c:pt>
                <c:pt idx="204">
                  <c:v>-15.827126</c:v>
                </c:pt>
                <c:pt idx="205">
                  <c:v>-4.6354733000000001</c:v>
                </c:pt>
                <c:pt idx="206">
                  <c:v>-3.0769980000000001</c:v>
                </c:pt>
                <c:pt idx="207">
                  <c:v>-2.1581866999999999</c:v>
                </c:pt>
                <c:pt idx="208">
                  <c:v>-3.478694</c:v>
                </c:pt>
                <c:pt idx="209">
                  <c:v>6.654598</c:v>
                </c:pt>
                <c:pt idx="210">
                  <c:v>1.1528617000000001</c:v>
                </c:pt>
                <c:pt idx="211">
                  <c:v>-2.7456969999999998</c:v>
                </c:pt>
                <c:pt idx="212">
                  <c:v>-1.9229288</c:v>
                </c:pt>
                <c:pt idx="213">
                  <c:v>27.734186000000001</c:v>
                </c:pt>
                <c:pt idx="214">
                  <c:v>-4.5534179999999997</c:v>
                </c:pt>
                <c:pt idx="215">
                  <c:v>1.4810585999999999</c:v>
                </c:pt>
                <c:pt idx="216">
                  <c:v>-1.1338592000000001</c:v>
                </c:pt>
                <c:pt idx="217">
                  <c:v>-10.0807</c:v>
                </c:pt>
                <c:pt idx="218">
                  <c:v>-1.4707911</c:v>
                </c:pt>
                <c:pt idx="219">
                  <c:v>-0.45931756000000001</c:v>
                </c:pt>
                <c:pt idx="220">
                  <c:v>-12.029334</c:v>
                </c:pt>
                <c:pt idx="221">
                  <c:v>-2.5243064999999998</c:v>
                </c:pt>
                <c:pt idx="222">
                  <c:v>-11.127661</c:v>
                </c:pt>
                <c:pt idx="223">
                  <c:v>-14.007156999999999</c:v>
                </c:pt>
                <c:pt idx="224">
                  <c:v>-0.24409533</c:v>
                </c:pt>
                <c:pt idx="225">
                  <c:v>-2.7041366</c:v>
                </c:pt>
                <c:pt idx="226">
                  <c:v>0.46804701999999998</c:v>
                </c:pt>
                <c:pt idx="227">
                  <c:v>2.021007</c:v>
                </c:pt>
                <c:pt idx="228">
                  <c:v>8.54847</c:v>
                </c:pt>
                <c:pt idx="229">
                  <c:v>5.0774816999999999</c:v>
                </c:pt>
                <c:pt idx="230">
                  <c:v>3.9193492000000001</c:v>
                </c:pt>
                <c:pt idx="231">
                  <c:v>1.9912755</c:v>
                </c:pt>
                <c:pt idx="232">
                  <c:v>1.6691994999999999</c:v>
                </c:pt>
                <c:pt idx="233">
                  <c:v>-1.5224004</c:v>
                </c:pt>
                <c:pt idx="234">
                  <c:v>-1.1394274</c:v>
                </c:pt>
                <c:pt idx="235">
                  <c:v>-9.8023799999999994</c:v>
                </c:pt>
                <c:pt idx="236">
                  <c:v>-13.154574</c:v>
                </c:pt>
                <c:pt idx="237">
                  <c:v>-8.8207789999999999</c:v>
                </c:pt>
                <c:pt idx="238">
                  <c:v>-7.5444136000000004</c:v>
                </c:pt>
                <c:pt idx="239">
                  <c:v>-0.88241420000000004</c:v>
                </c:pt>
                <c:pt idx="240">
                  <c:v>0.23536860000000001</c:v>
                </c:pt>
                <c:pt idx="241">
                  <c:v>-0.18271045</c:v>
                </c:pt>
                <c:pt idx="242">
                  <c:v>-2.3516835999999999</c:v>
                </c:pt>
                <c:pt idx="243">
                  <c:v>-4.1443377000000003</c:v>
                </c:pt>
                <c:pt idx="244">
                  <c:v>15.432662000000001</c:v>
                </c:pt>
                <c:pt idx="245">
                  <c:v>-14.168006999999999</c:v>
                </c:pt>
                <c:pt idx="246">
                  <c:v>-9.7040710000000008</c:v>
                </c:pt>
                <c:pt idx="247">
                  <c:v>-7.5015286999999997</c:v>
                </c:pt>
                <c:pt idx="248">
                  <c:v>-2.455101</c:v>
                </c:pt>
                <c:pt idx="249">
                  <c:v>14.583468</c:v>
                </c:pt>
                <c:pt idx="250">
                  <c:v>-3.1418537999999998</c:v>
                </c:pt>
                <c:pt idx="251">
                  <c:v>-1.611076</c:v>
                </c:pt>
                <c:pt idx="252">
                  <c:v>-1.8646342</c:v>
                </c:pt>
                <c:pt idx="253">
                  <c:v>-2.6601667</c:v>
                </c:pt>
                <c:pt idx="254">
                  <c:v>-2.0814542999999999</c:v>
                </c:pt>
                <c:pt idx="255">
                  <c:v>3.5872747999999999</c:v>
                </c:pt>
                <c:pt idx="256">
                  <c:v>-4.3983869999999996</c:v>
                </c:pt>
                <c:pt idx="257">
                  <c:v>1.6602275</c:v>
                </c:pt>
                <c:pt idx="258">
                  <c:v>-1.2493193</c:v>
                </c:pt>
                <c:pt idx="259">
                  <c:v>13.273277</c:v>
                </c:pt>
                <c:pt idx="260">
                  <c:v>1.0066903</c:v>
                </c:pt>
                <c:pt idx="261">
                  <c:v>-2.2460640000000001</c:v>
                </c:pt>
                <c:pt idx="262">
                  <c:v>-2.5424676000000002</c:v>
                </c:pt>
                <c:pt idx="263">
                  <c:v>-0.45239390000000002</c:v>
                </c:pt>
                <c:pt idx="264">
                  <c:v>-1.0660027999999999</c:v>
                </c:pt>
                <c:pt idx="265">
                  <c:v>-6.9192952999999999</c:v>
                </c:pt>
                <c:pt idx="266">
                  <c:v>-2.8681223</c:v>
                </c:pt>
                <c:pt idx="267">
                  <c:v>-1.6132493000000001</c:v>
                </c:pt>
                <c:pt idx="268">
                  <c:v>-0.54209805</c:v>
                </c:pt>
                <c:pt idx="269">
                  <c:v>0.33776600000000001</c:v>
                </c:pt>
                <c:pt idx="270">
                  <c:v>-2.6003550999999998</c:v>
                </c:pt>
                <c:pt idx="271">
                  <c:v>-5.5386844000000002</c:v>
                </c:pt>
                <c:pt idx="272">
                  <c:v>-4.3164129999999998</c:v>
                </c:pt>
                <c:pt idx="273">
                  <c:v>-5.3420342999999999</c:v>
                </c:pt>
                <c:pt idx="274">
                  <c:v>12.326349</c:v>
                </c:pt>
                <c:pt idx="275">
                  <c:v>16.278217000000001</c:v>
                </c:pt>
                <c:pt idx="276">
                  <c:v>-5.3157589999999999</c:v>
                </c:pt>
                <c:pt idx="277">
                  <c:v>7.4406265999999999E-2</c:v>
                </c:pt>
                <c:pt idx="278">
                  <c:v>3.1270392</c:v>
                </c:pt>
                <c:pt idx="279">
                  <c:v>1.679378</c:v>
                </c:pt>
                <c:pt idx="280">
                  <c:v>4.6529049999999996</c:v>
                </c:pt>
                <c:pt idx="281">
                  <c:v>-6.4574809999999996</c:v>
                </c:pt>
                <c:pt idx="282">
                  <c:v>-4.4031070000000003</c:v>
                </c:pt>
                <c:pt idx="283">
                  <c:v>-5.8266315000000004</c:v>
                </c:pt>
                <c:pt idx="284">
                  <c:v>2.5938458</c:v>
                </c:pt>
                <c:pt idx="285">
                  <c:v>0.13070628000000001</c:v>
                </c:pt>
                <c:pt idx="286">
                  <c:v>1.5621543</c:v>
                </c:pt>
                <c:pt idx="287">
                  <c:v>-2.1906476000000001</c:v>
                </c:pt>
                <c:pt idx="288">
                  <c:v>-0.45215203999999998</c:v>
                </c:pt>
                <c:pt idx="289">
                  <c:v>-1.3405027</c:v>
                </c:pt>
                <c:pt idx="290">
                  <c:v>22.439444000000002</c:v>
                </c:pt>
                <c:pt idx="291">
                  <c:v>-2.2858000000000001</c:v>
                </c:pt>
                <c:pt idx="292">
                  <c:v>-0.11929393000000001</c:v>
                </c:pt>
                <c:pt idx="293">
                  <c:v>-8.2793259999999993</c:v>
                </c:pt>
                <c:pt idx="294">
                  <c:v>-9.0822090000000006</c:v>
                </c:pt>
                <c:pt idx="295">
                  <c:v>18.017102999999999</c:v>
                </c:pt>
                <c:pt idx="296">
                  <c:v>-1.5430409</c:v>
                </c:pt>
                <c:pt idx="297">
                  <c:v>-4.0137720000000003</c:v>
                </c:pt>
                <c:pt idx="298">
                  <c:v>2.582586</c:v>
                </c:pt>
                <c:pt idx="299">
                  <c:v>-0.10622436</c:v>
                </c:pt>
                <c:pt idx="300">
                  <c:v>-5.3192842999999997E-2</c:v>
                </c:pt>
                <c:pt idx="301">
                  <c:v>-2.0522773000000001</c:v>
                </c:pt>
                <c:pt idx="302">
                  <c:v>-4.3785295</c:v>
                </c:pt>
                <c:pt idx="303">
                  <c:v>-6.7803453999999999</c:v>
                </c:pt>
                <c:pt idx="304">
                  <c:v>27.425018000000001</c:v>
                </c:pt>
                <c:pt idx="305">
                  <c:v>-0.10000348000000001</c:v>
                </c:pt>
                <c:pt idx="306">
                  <c:v>-5.9635324000000001</c:v>
                </c:pt>
                <c:pt idx="307">
                  <c:v>-10.566262</c:v>
                </c:pt>
                <c:pt idx="308">
                  <c:v>-7.8051550000000001</c:v>
                </c:pt>
                <c:pt idx="309">
                  <c:v>-0.86390020000000001</c:v>
                </c:pt>
                <c:pt idx="310">
                  <c:v>28.156977000000001</c:v>
                </c:pt>
                <c:pt idx="311">
                  <c:v>9.3037939999999999</c:v>
                </c:pt>
                <c:pt idx="312">
                  <c:v>-1.0236365000000001</c:v>
                </c:pt>
                <c:pt idx="313">
                  <c:v>-2.1074562000000001</c:v>
                </c:pt>
                <c:pt idx="314">
                  <c:v>-3.4941726000000002</c:v>
                </c:pt>
                <c:pt idx="315">
                  <c:v>2.7533580999999998</c:v>
                </c:pt>
                <c:pt idx="316">
                  <c:v>-0.65011830000000004</c:v>
                </c:pt>
                <c:pt idx="317">
                  <c:v>-0.57842959999999999</c:v>
                </c:pt>
                <c:pt idx="318">
                  <c:v>-1.2128593999999999</c:v>
                </c:pt>
                <c:pt idx="319">
                  <c:v>1.7049251999999999</c:v>
                </c:pt>
                <c:pt idx="320">
                  <c:v>-0.32555938000000001</c:v>
                </c:pt>
                <c:pt idx="321">
                  <c:v>23.906025</c:v>
                </c:pt>
                <c:pt idx="322">
                  <c:v>-0.28696060000000001</c:v>
                </c:pt>
                <c:pt idx="323">
                  <c:v>-2.1672677999999999</c:v>
                </c:pt>
                <c:pt idx="324">
                  <c:v>-4.3701020000000002</c:v>
                </c:pt>
                <c:pt idx="325">
                  <c:v>-3.1171095000000002</c:v>
                </c:pt>
                <c:pt idx="326">
                  <c:v>-2.1026015</c:v>
                </c:pt>
                <c:pt idx="327">
                  <c:v>-0.94838034999999998</c:v>
                </c:pt>
                <c:pt idx="328">
                  <c:v>1.7804390999999999</c:v>
                </c:pt>
                <c:pt idx="329">
                  <c:v>3.7632474999999999</c:v>
                </c:pt>
                <c:pt idx="330">
                  <c:v>-1.4669806000000001</c:v>
                </c:pt>
                <c:pt idx="331">
                  <c:v>-1.3311625</c:v>
                </c:pt>
                <c:pt idx="332">
                  <c:v>-3.1152202999999998</c:v>
                </c:pt>
                <c:pt idx="333">
                  <c:v>-4.6104507000000003</c:v>
                </c:pt>
                <c:pt idx="334">
                  <c:v>-5.8690870000000004</c:v>
                </c:pt>
                <c:pt idx="335">
                  <c:v>-9.7265680000000003</c:v>
                </c:pt>
                <c:pt idx="336">
                  <c:v>-10.299028</c:v>
                </c:pt>
                <c:pt idx="337">
                  <c:v>15.943301999999999</c:v>
                </c:pt>
                <c:pt idx="338">
                  <c:v>-0.67865520000000001</c:v>
                </c:pt>
                <c:pt idx="339">
                  <c:v>16.859085</c:v>
                </c:pt>
                <c:pt idx="340">
                  <c:v>3.111755</c:v>
                </c:pt>
                <c:pt idx="341">
                  <c:v>4.8154199999999996</c:v>
                </c:pt>
                <c:pt idx="342">
                  <c:v>-10.407899</c:v>
                </c:pt>
                <c:pt idx="343">
                  <c:v>5.8779519999999996</c:v>
                </c:pt>
                <c:pt idx="344">
                  <c:v>-1.1283301999999999</c:v>
                </c:pt>
                <c:pt idx="345">
                  <c:v>-9.5999859999999995</c:v>
                </c:pt>
                <c:pt idx="346">
                  <c:v>7.7448649999999999</c:v>
                </c:pt>
                <c:pt idx="347">
                  <c:v>-10.123027</c:v>
                </c:pt>
                <c:pt idx="348">
                  <c:v>7.1478896000000001</c:v>
                </c:pt>
                <c:pt idx="349">
                  <c:v>-0.91684880000000002</c:v>
                </c:pt>
                <c:pt idx="350">
                  <c:v>-0.46064080000000002</c:v>
                </c:pt>
                <c:pt idx="351">
                  <c:v>-7.3727600000000004</c:v>
                </c:pt>
                <c:pt idx="352">
                  <c:v>11.700791000000001</c:v>
                </c:pt>
                <c:pt idx="353">
                  <c:v>-7.5936484000000002</c:v>
                </c:pt>
                <c:pt idx="354">
                  <c:v>-6.3092116999999996</c:v>
                </c:pt>
                <c:pt idx="355">
                  <c:v>1.0850233</c:v>
                </c:pt>
                <c:pt idx="356">
                  <c:v>-2.6238039</c:v>
                </c:pt>
                <c:pt idx="357">
                  <c:v>-0.90802340000000004</c:v>
                </c:pt>
                <c:pt idx="358">
                  <c:v>0.40564924000000002</c:v>
                </c:pt>
                <c:pt idx="359">
                  <c:v>-1.031093</c:v>
                </c:pt>
                <c:pt idx="360">
                  <c:v>-0.77231079999999996</c:v>
                </c:pt>
                <c:pt idx="361">
                  <c:v>1.3739767000000001</c:v>
                </c:pt>
                <c:pt idx="362">
                  <c:v>-2.0968947</c:v>
                </c:pt>
                <c:pt idx="363">
                  <c:v>-3.1577910999999999</c:v>
                </c:pt>
                <c:pt idx="364">
                  <c:v>-3.7115667000000001</c:v>
                </c:pt>
                <c:pt idx="365">
                  <c:v>0.62644242999999999</c:v>
                </c:pt>
                <c:pt idx="366">
                  <c:v>-10.312429</c:v>
                </c:pt>
                <c:pt idx="367">
                  <c:v>8.220129</c:v>
                </c:pt>
                <c:pt idx="368">
                  <c:v>-2.8710529999999999</c:v>
                </c:pt>
                <c:pt idx="369">
                  <c:v>-3.6133937999999999</c:v>
                </c:pt>
                <c:pt idx="370">
                  <c:v>2.0374507999999998</c:v>
                </c:pt>
                <c:pt idx="371">
                  <c:v>3.4947780000000002</c:v>
                </c:pt>
                <c:pt idx="372">
                  <c:v>1.9816042</c:v>
                </c:pt>
                <c:pt idx="373">
                  <c:v>-0.52737546000000002</c:v>
                </c:pt>
                <c:pt idx="374">
                  <c:v>-2.7897107999999999</c:v>
                </c:pt>
                <c:pt idx="375">
                  <c:v>19.809636999999999</c:v>
                </c:pt>
                <c:pt idx="376">
                  <c:v>-1.7694523</c:v>
                </c:pt>
                <c:pt idx="377">
                  <c:v>-1.4646721</c:v>
                </c:pt>
                <c:pt idx="378">
                  <c:v>0.40612756999999999</c:v>
                </c:pt>
                <c:pt idx="379">
                  <c:v>-6.1599611999999998E-2</c:v>
                </c:pt>
                <c:pt idx="380">
                  <c:v>2.4968398000000001</c:v>
                </c:pt>
                <c:pt idx="381">
                  <c:v>3.3594708</c:v>
                </c:pt>
                <c:pt idx="382">
                  <c:v>8.3411329999999992</c:v>
                </c:pt>
                <c:pt idx="383">
                  <c:v>-1.4020174999999999</c:v>
                </c:pt>
                <c:pt idx="384">
                  <c:v>-7.3724429999999996</c:v>
                </c:pt>
                <c:pt idx="385">
                  <c:v>-0.87546944999999998</c:v>
                </c:pt>
                <c:pt idx="386">
                  <c:v>-12.697569</c:v>
                </c:pt>
                <c:pt idx="387">
                  <c:v>-15.465799000000001</c:v>
                </c:pt>
                <c:pt idx="388">
                  <c:v>22.610237000000001</c:v>
                </c:pt>
                <c:pt idx="389">
                  <c:v>-2.8918862000000001</c:v>
                </c:pt>
                <c:pt idx="390">
                  <c:v>-3.6119162999999999</c:v>
                </c:pt>
                <c:pt idx="391">
                  <c:v>-2.5146440999999999</c:v>
                </c:pt>
                <c:pt idx="392">
                  <c:v>-0.31977564000000003</c:v>
                </c:pt>
                <c:pt idx="393">
                  <c:v>0.86468697000000005</c:v>
                </c:pt>
                <c:pt idx="394">
                  <c:v>-0.97356856000000003</c:v>
                </c:pt>
                <c:pt idx="395">
                  <c:v>6.1213517</c:v>
                </c:pt>
                <c:pt idx="396">
                  <c:v>-3.3692299999999999</c:v>
                </c:pt>
                <c:pt idx="397">
                  <c:v>-12.214392999999999</c:v>
                </c:pt>
                <c:pt idx="398">
                  <c:v>-4.7966439999999997</c:v>
                </c:pt>
                <c:pt idx="399">
                  <c:v>11.226912</c:v>
                </c:pt>
                <c:pt idx="400">
                  <c:v>1.3430526</c:v>
                </c:pt>
                <c:pt idx="401">
                  <c:v>4.0335299999999998</c:v>
                </c:pt>
                <c:pt idx="402">
                  <c:v>9.9215219999999995</c:v>
                </c:pt>
                <c:pt idx="403">
                  <c:v>8.4068140000000007</c:v>
                </c:pt>
                <c:pt idx="404">
                  <c:v>-3.9786887000000002</c:v>
                </c:pt>
                <c:pt idx="405">
                  <c:v>18.719273000000001</c:v>
                </c:pt>
                <c:pt idx="406">
                  <c:v>-3.8699287999999998</c:v>
                </c:pt>
                <c:pt idx="407">
                  <c:v>3.4422345000000001</c:v>
                </c:pt>
                <c:pt idx="408">
                  <c:v>-3.6332854999999999</c:v>
                </c:pt>
                <c:pt idx="409">
                  <c:v>0.56466490000000003</c:v>
                </c:pt>
                <c:pt idx="410">
                  <c:v>-0.46409099999999998</c:v>
                </c:pt>
                <c:pt idx="411">
                  <c:v>3.1921773</c:v>
                </c:pt>
                <c:pt idx="412">
                  <c:v>-0.34807205000000002</c:v>
                </c:pt>
                <c:pt idx="413">
                  <c:v>7.4875936999999997</c:v>
                </c:pt>
                <c:pt idx="414">
                  <c:v>7.5536209999999997</c:v>
                </c:pt>
                <c:pt idx="415">
                  <c:v>-8.1827579999999998</c:v>
                </c:pt>
                <c:pt idx="416">
                  <c:v>-4.8509164</c:v>
                </c:pt>
                <c:pt idx="417">
                  <c:v>17.838857999999998</c:v>
                </c:pt>
                <c:pt idx="418">
                  <c:v>-3.2060301</c:v>
                </c:pt>
                <c:pt idx="419">
                  <c:v>-4.3956379999999999</c:v>
                </c:pt>
                <c:pt idx="420">
                  <c:v>-3.0654553999999998</c:v>
                </c:pt>
                <c:pt idx="421">
                  <c:v>0.19486471999999999</c:v>
                </c:pt>
                <c:pt idx="422">
                  <c:v>-0.39030969999999998</c:v>
                </c:pt>
                <c:pt idx="423">
                  <c:v>-1.280745</c:v>
                </c:pt>
                <c:pt idx="424">
                  <c:v>4.6722999999999999</c:v>
                </c:pt>
                <c:pt idx="425">
                  <c:v>-3.0910510000000002</c:v>
                </c:pt>
                <c:pt idx="426">
                  <c:v>-1.467327</c:v>
                </c:pt>
                <c:pt idx="427">
                  <c:v>4.4599976999999997</c:v>
                </c:pt>
                <c:pt idx="428">
                  <c:v>0.7772403</c:v>
                </c:pt>
                <c:pt idx="429">
                  <c:v>-4.9190329999999998</c:v>
                </c:pt>
                <c:pt idx="430">
                  <c:v>-1.0361248000000001</c:v>
                </c:pt>
                <c:pt idx="431">
                  <c:v>3.6503792000000002</c:v>
                </c:pt>
                <c:pt idx="432">
                  <c:v>5.3465100000000003</c:v>
                </c:pt>
                <c:pt idx="433">
                  <c:v>3.0394627999999999</c:v>
                </c:pt>
                <c:pt idx="434">
                  <c:v>-1.7030704000000001</c:v>
                </c:pt>
                <c:pt idx="435">
                  <c:v>16.462140999999999</c:v>
                </c:pt>
                <c:pt idx="436">
                  <c:v>-3.4800634000000001</c:v>
                </c:pt>
                <c:pt idx="437">
                  <c:v>0.21564156000000001</c:v>
                </c:pt>
                <c:pt idx="438">
                  <c:v>12.253283</c:v>
                </c:pt>
                <c:pt idx="439">
                  <c:v>-2.4386839999999999</c:v>
                </c:pt>
                <c:pt idx="440">
                  <c:v>0.53427190000000002</c:v>
                </c:pt>
                <c:pt idx="441">
                  <c:v>3.9779627</c:v>
                </c:pt>
                <c:pt idx="442">
                  <c:v>5.3232910000000001E-2</c:v>
                </c:pt>
                <c:pt idx="443">
                  <c:v>6.9339760000000004</c:v>
                </c:pt>
                <c:pt idx="444">
                  <c:v>8.0900090000000002</c:v>
                </c:pt>
                <c:pt idx="445">
                  <c:v>-4.8787399999999996</c:v>
                </c:pt>
                <c:pt idx="446">
                  <c:v>-12.878107999999999</c:v>
                </c:pt>
                <c:pt idx="447">
                  <c:v>23.364993999999999</c:v>
                </c:pt>
                <c:pt idx="448">
                  <c:v>-4.2099989999999998</c:v>
                </c:pt>
                <c:pt idx="449">
                  <c:v>-1.0541815000000001</c:v>
                </c:pt>
                <c:pt idx="450">
                  <c:v>-4.4799150000000003E-2</c:v>
                </c:pt>
                <c:pt idx="451">
                  <c:v>-2.0526059999999999</c:v>
                </c:pt>
                <c:pt idx="452">
                  <c:v>-1.7809107</c:v>
                </c:pt>
                <c:pt idx="453">
                  <c:v>-1.9868166</c:v>
                </c:pt>
                <c:pt idx="454">
                  <c:v>-6.9559620000000004</c:v>
                </c:pt>
                <c:pt idx="455">
                  <c:v>-6.7045802999999999</c:v>
                </c:pt>
                <c:pt idx="456">
                  <c:v>4.2836074999999996</c:v>
                </c:pt>
                <c:pt idx="457">
                  <c:v>-0.94708979999999998</c:v>
                </c:pt>
                <c:pt idx="458">
                  <c:v>-6.004391</c:v>
                </c:pt>
                <c:pt idx="459">
                  <c:v>-5.4002131999999996</c:v>
                </c:pt>
                <c:pt idx="460">
                  <c:v>9.1943529999999996</c:v>
                </c:pt>
                <c:pt idx="461">
                  <c:v>3.8863124999999998</c:v>
                </c:pt>
                <c:pt idx="462">
                  <c:v>1.6150564000000001</c:v>
                </c:pt>
                <c:pt idx="463">
                  <c:v>9.4791054999999999E-2</c:v>
                </c:pt>
                <c:pt idx="464">
                  <c:v>-1.7764521</c:v>
                </c:pt>
                <c:pt idx="465">
                  <c:v>-2.2305698</c:v>
                </c:pt>
                <c:pt idx="466">
                  <c:v>1.6961145</c:v>
                </c:pt>
                <c:pt idx="467">
                  <c:v>-5.4546869999999998</c:v>
                </c:pt>
                <c:pt idx="468">
                  <c:v>-5.0727776999999996</c:v>
                </c:pt>
                <c:pt idx="469">
                  <c:v>4.7808460000000004</c:v>
                </c:pt>
                <c:pt idx="470">
                  <c:v>-1.3098639000000001</c:v>
                </c:pt>
                <c:pt idx="471">
                  <c:v>-1.6654096</c:v>
                </c:pt>
                <c:pt idx="472">
                  <c:v>-4.3856086999999997</c:v>
                </c:pt>
                <c:pt idx="473">
                  <c:v>0.55631160000000002</c:v>
                </c:pt>
                <c:pt idx="474">
                  <c:v>6.4152636999999997</c:v>
                </c:pt>
                <c:pt idx="475">
                  <c:v>6.2594422999999999</c:v>
                </c:pt>
                <c:pt idx="476">
                  <c:v>-3.1890749999999999</c:v>
                </c:pt>
                <c:pt idx="477">
                  <c:v>-16.605499999999999</c:v>
                </c:pt>
                <c:pt idx="478">
                  <c:v>-12.580804000000001</c:v>
                </c:pt>
                <c:pt idx="479">
                  <c:v>37.746777000000002</c:v>
                </c:pt>
                <c:pt idx="480">
                  <c:v>-0.35256653999999998</c:v>
                </c:pt>
                <c:pt idx="481">
                  <c:v>0.44320375000000001</c:v>
                </c:pt>
                <c:pt idx="482">
                  <c:v>-1.5660434999999999</c:v>
                </c:pt>
                <c:pt idx="483">
                  <c:v>0.38903743000000002</c:v>
                </c:pt>
                <c:pt idx="484">
                  <c:v>0.25160909999999997</c:v>
                </c:pt>
                <c:pt idx="485">
                  <c:v>-2.7829541999999998</c:v>
                </c:pt>
                <c:pt idx="486">
                  <c:v>-3.2446668000000001</c:v>
                </c:pt>
                <c:pt idx="487">
                  <c:v>2.2846532000000002</c:v>
                </c:pt>
                <c:pt idx="488">
                  <c:v>0.54447279999999998</c:v>
                </c:pt>
                <c:pt idx="489">
                  <c:v>-6.2724085000000001</c:v>
                </c:pt>
                <c:pt idx="490">
                  <c:v>-5.7077390000000001</c:v>
                </c:pt>
                <c:pt idx="491">
                  <c:v>-6.2233076000000001</c:v>
                </c:pt>
                <c:pt idx="492">
                  <c:v>13.218351</c:v>
                </c:pt>
                <c:pt idx="493">
                  <c:v>6.4269600000000002</c:v>
                </c:pt>
                <c:pt idx="494">
                  <c:v>2.9242694</c:v>
                </c:pt>
                <c:pt idx="495">
                  <c:v>-0.36073208000000001</c:v>
                </c:pt>
                <c:pt idx="496">
                  <c:v>-6.1172193999999998</c:v>
                </c:pt>
                <c:pt idx="497">
                  <c:v>-5.0448219999999999</c:v>
                </c:pt>
                <c:pt idx="498">
                  <c:v>-12.568092</c:v>
                </c:pt>
                <c:pt idx="499">
                  <c:v>11.516095</c:v>
                </c:pt>
                <c:pt idx="500">
                  <c:v>9.1325099999999999</c:v>
                </c:pt>
                <c:pt idx="501">
                  <c:v>-14.739368000000001</c:v>
                </c:pt>
                <c:pt idx="502">
                  <c:v>6.6217090000000001</c:v>
                </c:pt>
                <c:pt idx="503">
                  <c:v>-0.86100699999999997</c:v>
                </c:pt>
                <c:pt idx="504">
                  <c:v>0.91153085</c:v>
                </c:pt>
                <c:pt idx="505">
                  <c:v>1.2034214000000001</c:v>
                </c:pt>
                <c:pt idx="506">
                  <c:v>0.12215137500000001</c:v>
                </c:pt>
                <c:pt idx="507">
                  <c:v>-4.9216746999999996</c:v>
                </c:pt>
                <c:pt idx="508">
                  <c:v>-4.2779284000000004</c:v>
                </c:pt>
                <c:pt idx="509">
                  <c:v>14.842275000000001</c:v>
                </c:pt>
                <c:pt idx="510">
                  <c:v>-0.82507699999999995</c:v>
                </c:pt>
                <c:pt idx="511">
                  <c:v>0.15097529000000001</c:v>
                </c:pt>
                <c:pt idx="512">
                  <c:v>-2.9042319999999999</c:v>
                </c:pt>
                <c:pt idx="513">
                  <c:v>-2.6757537999999998</c:v>
                </c:pt>
                <c:pt idx="514">
                  <c:v>-4.4991339999999997</c:v>
                </c:pt>
                <c:pt idx="515">
                  <c:v>-1.6127450000000001</c:v>
                </c:pt>
                <c:pt idx="516">
                  <c:v>-1.4002714000000001</c:v>
                </c:pt>
                <c:pt idx="517">
                  <c:v>-1.3730116000000001</c:v>
                </c:pt>
                <c:pt idx="518">
                  <c:v>9.9656870000000009</c:v>
                </c:pt>
                <c:pt idx="519">
                  <c:v>-4.4264593000000003</c:v>
                </c:pt>
                <c:pt idx="520">
                  <c:v>-7.1990805</c:v>
                </c:pt>
                <c:pt idx="521">
                  <c:v>2.0613706000000001</c:v>
                </c:pt>
                <c:pt idx="522">
                  <c:v>5.2394853000000001</c:v>
                </c:pt>
                <c:pt idx="523">
                  <c:v>-2.870733</c:v>
                </c:pt>
                <c:pt idx="524">
                  <c:v>0.98259229999999997</c:v>
                </c:pt>
                <c:pt idx="525">
                  <c:v>0.35958242000000001</c:v>
                </c:pt>
                <c:pt idx="526">
                  <c:v>15.32802</c:v>
                </c:pt>
                <c:pt idx="527">
                  <c:v>-4.9768353000000003</c:v>
                </c:pt>
                <c:pt idx="528">
                  <c:v>9.7304379999999995</c:v>
                </c:pt>
                <c:pt idx="529">
                  <c:v>-6.0233080000000001</c:v>
                </c:pt>
                <c:pt idx="530">
                  <c:v>4.3854474999999997</c:v>
                </c:pt>
                <c:pt idx="531">
                  <c:v>-11.553174</c:v>
                </c:pt>
                <c:pt idx="532">
                  <c:v>14.852772</c:v>
                </c:pt>
                <c:pt idx="533">
                  <c:v>7.0620604</c:v>
                </c:pt>
                <c:pt idx="534">
                  <c:v>2.6176480999999998</c:v>
                </c:pt>
                <c:pt idx="535">
                  <c:v>2.9439926000000002E-2</c:v>
                </c:pt>
                <c:pt idx="536">
                  <c:v>-0.18482208</c:v>
                </c:pt>
                <c:pt idx="537">
                  <c:v>-2.0773423000000002</c:v>
                </c:pt>
                <c:pt idx="538">
                  <c:v>-6.7877090000000004</c:v>
                </c:pt>
                <c:pt idx="539">
                  <c:v>-10.995240000000001</c:v>
                </c:pt>
                <c:pt idx="540">
                  <c:v>-12.762335</c:v>
                </c:pt>
                <c:pt idx="541">
                  <c:v>-7.5910520000000004</c:v>
                </c:pt>
                <c:pt idx="542">
                  <c:v>-8.5940300000000001</c:v>
                </c:pt>
                <c:pt idx="543">
                  <c:v>63.611266999999998</c:v>
                </c:pt>
                <c:pt idx="544">
                  <c:v>-1.1562870999999999</c:v>
                </c:pt>
                <c:pt idx="545">
                  <c:v>2.8224174999999998</c:v>
                </c:pt>
                <c:pt idx="546">
                  <c:v>0.25478840000000003</c:v>
                </c:pt>
                <c:pt idx="547">
                  <c:v>5.4736504999999998</c:v>
                </c:pt>
                <c:pt idx="548">
                  <c:v>1.3339882000000001</c:v>
                </c:pt>
                <c:pt idx="549">
                  <c:v>4.9304543000000001</c:v>
                </c:pt>
                <c:pt idx="550">
                  <c:v>-1.5606594</c:v>
                </c:pt>
                <c:pt idx="551">
                  <c:v>-4.4357340000000001</c:v>
                </c:pt>
                <c:pt idx="552">
                  <c:v>-6.0499476999999997</c:v>
                </c:pt>
                <c:pt idx="553">
                  <c:v>21.402010000000001</c:v>
                </c:pt>
                <c:pt idx="554">
                  <c:v>5.2096330000000002</c:v>
                </c:pt>
                <c:pt idx="555">
                  <c:v>-3.0185553999999999</c:v>
                </c:pt>
                <c:pt idx="556">
                  <c:v>-0.53504837000000005</c:v>
                </c:pt>
                <c:pt idx="557">
                  <c:v>-0.12455374</c:v>
                </c:pt>
                <c:pt idx="558">
                  <c:v>-0.38216739999999999</c:v>
                </c:pt>
                <c:pt idx="559">
                  <c:v>-1.8403065000000001</c:v>
                </c:pt>
                <c:pt idx="560">
                  <c:v>-8.656549</c:v>
                </c:pt>
                <c:pt idx="561">
                  <c:v>-6.540985</c:v>
                </c:pt>
                <c:pt idx="562">
                  <c:v>13.248945000000001</c:v>
                </c:pt>
                <c:pt idx="563">
                  <c:v>20.766923999999999</c:v>
                </c:pt>
                <c:pt idx="564">
                  <c:v>4.7081814</c:v>
                </c:pt>
                <c:pt idx="565">
                  <c:v>-3.7145948</c:v>
                </c:pt>
                <c:pt idx="566">
                  <c:v>-6.3453270000000002</c:v>
                </c:pt>
                <c:pt idx="567">
                  <c:v>0.83081603000000004</c:v>
                </c:pt>
                <c:pt idx="568">
                  <c:v>2.4168061999999999</c:v>
                </c:pt>
                <c:pt idx="569">
                  <c:v>1.4346349</c:v>
                </c:pt>
                <c:pt idx="570">
                  <c:v>-14.092931</c:v>
                </c:pt>
                <c:pt idx="571">
                  <c:v>-13.716262</c:v>
                </c:pt>
                <c:pt idx="572">
                  <c:v>-6.0680804000000004</c:v>
                </c:pt>
                <c:pt idx="573">
                  <c:v>-3.8314854999999999</c:v>
                </c:pt>
                <c:pt idx="574">
                  <c:v>-3.0290186000000001</c:v>
                </c:pt>
                <c:pt idx="575">
                  <c:v>1.0942554</c:v>
                </c:pt>
                <c:pt idx="576">
                  <c:v>9.5186340000000005</c:v>
                </c:pt>
                <c:pt idx="577">
                  <c:v>9.7745010000000008</c:v>
                </c:pt>
                <c:pt idx="578">
                  <c:v>13.624817</c:v>
                </c:pt>
                <c:pt idx="579">
                  <c:v>-0.19354104999999999</c:v>
                </c:pt>
                <c:pt idx="580">
                  <c:v>-16.07188</c:v>
                </c:pt>
                <c:pt idx="581">
                  <c:v>-19.044198999999999</c:v>
                </c:pt>
                <c:pt idx="582">
                  <c:v>-11.617946</c:v>
                </c:pt>
                <c:pt idx="583">
                  <c:v>-5.5363119999999997</c:v>
                </c:pt>
                <c:pt idx="584">
                  <c:v>-6.1874985999999996</c:v>
                </c:pt>
                <c:pt idx="585">
                  <c:v>-5.2815127000000004</c:v>
                </c:pt>
                <c:pt idx="586">
                  <c:v>16.698439</c:v>
                </c:pt>
                <c:pt idx="587">
                  <c:v>23.180305000000001</c:v>
                </c:pt>
                <c:pt idx="588">
                  <c:v>1.6491020999999999</c:v>
                </c:pt>
                <c:pt idx="589">
                  <c:v>2.5278567999999999</c:v>
                </c:pt>
                <c:pt idx="590">
                  <c:v>1.668587</c:v>
                </c:pt>
                <c:pt idx="591">
                  <c:v>-0.24790227000000001</c:v>
                </c:pt>
                <c:pt idx="592">
                  <c:v>-1.0166284999999999</c:v>
                </c:pt>
                <c:pt idx="593">
                  <c:v>-0.40002631999999999</c:v>
                </c:pt>
                <c:pt idx="594">
                  <c:v>2.7440915000000001</c:v>
                </c:pt>
                <c:pt idx="595">
                  <c:v>18.138649999999998</c:v>
                </c:pt>
                <c:pt idx="596">
                  <c:v>-0.52854895999999996</c:v>
                </c:pt>
                <c:pt idx="597">
                  <c:v>-6.6415033000000001</c:v>
                </c:pt>
                <c:pt idx="598">
                  <c:v>-9.8930489999999995</c:v>
                </c:pt>
                <c:pt idx="599">
                  <c:v>-2.151761</c:v>
                </c:pt>
                <c:pt idx="600">
                  <c:v>-2.7432164999999999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489664"/>
        <c:axId val="384490448"/>
      </c:scatterChart>
      <c:valAx>
        <c:axId val="38448966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490448"/>
        <c:crosses val="autoZero"/>
        <c:crossBetween val="midCat"/>
      </c:valAx>
      <c:valAx>
        <c:axId val="384490448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Acceleration</a:t>
                </a:r>
                <a:r>
                  <a:rPr lang="en-US" baseline="0"/>
                  <a:t> (m/2^2)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489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vs. Linear Acceleration (Wheeled Robot)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X Axis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results!$A$1:$A$601</c:f>
              <c:numCache>
                <c:formatCode>General</c:formatCode>
                <c:ptCount val="601"/>
                <c:pt idx="0">
                  <c:v>0</c:v>
                </c:pt>
                <c:pt idx="1">
                  <c:v>3.3333334999999999E-2</c:v>
                </c:pt>
                <c:pt idx="2">
                  <c:v>6.6666669999999997E-2</c:v>
                </c:pt>
                <c:pt idx="3">
                  <c:v>0.1</c:v>
                </c:pt>
                <c:pt idx="4">
                  <c:v>0.13333333999999999</c:v>
                </c:pt>
                <c:pt idx="5">
                  <c:v>0.16666666999999999</c:v>
                </c:pt>
                <c:pt idx="6">
                  <c:v>0.2</c:v>
                </c:pt>
                <c:pt idx="7">
                  <c:v>0.23333333000000001</c:v>
                </c:pt>
                <c:pt idx="8">
                  <c:v>0.26666667999999999</c:v>
                </c:pt>
                <c:pt idx="9">
                  <c:v>0.30000004000000002</c:v>
                </c:pt>
                <c:pt idx="10">
                  <c:v>0.3333334</c:v>
                </c:pt>
                <c:pt idx="11">
                  <c:v>0.36666675999999998</c:v>
                </c:pt>
                <c:pt idx="12">
                  <c:v>0.40000013000000001</c:v>
                </c:pt>
                <c:pt idx="13">
                  <c:v>0.43333349999999998</c:v>
                </c:pt>
                <c:pt idx="14">
                  <c:v>0.46666685000000002</c:v>
                </c:pt>
                <c:pt idx="15">
                  <c:v>0.50000020000000001</c:v>
                </c:pt>
                <c:pt idx="16">
                  <c:v>0.53333350000000002</c:v>
                </c:pt>
                <c:pt idx="17">
                  <c:v>0.56666680000000003</c:v>
                </c:pt>
                <c:pt idx="18">
                  <c:v>0.60000010000000004</c:v>
                </c:pt>
                <c:pt idx="19">
                  <c:v>0.63333340000000005</c:v>
                </c:pt>
                <c:pt idx="20">
                  <c:v>0.66666669999999995</c:v>
                </c:pt>
                <c:pt idx="21">
                  <c:v>0.7</c:v>
                </c:pt>
                <c:pt idx="22">
                  <c:v>0.73333329999999997</c:v>
                </c:pt>
                <c:pt idx="23">
                  <c:v>0.76666659999999998</c:v>
                </c:pt>
                <c:pt idx="24">
                  <c:v>0.79999989999999999</c:v>
                </c:pt>
                <c:pt idx="25">
                  <c:v>0.8333332</c:v>
                </c:pt>
                <c:pt idx="26">
                  <c:v>0.86666650000000001</c:v>
                </c:pt>
                <c:pt idx="27">
                  <c:v>0.89999980000000002</c:v>
                </c:pt>
                <c:pt idx="28">
                  <c:v>0.93333310000000003</c:v>
                </c:pt>
                <c:pt idx="29">
                  <c:v>0.96666640000000004</c:v>
                </c:pt>
                <c:pt idx="30">
                  <c:v>0.99999970000000005</c:v>
                </c:pt>
                <c:pt idx="31">
                  <c:v>1.0333330999999999</c:v>
                </c:pt>
                <c:pt idx="32">
                  <c:v>1.0666663999999999</c:v>
                </c:pt>
                <c:pt idx="33">
                  <c:v>1.0999996999999999</c:v>
                </c:pt>
                <c:pt idx="34">
                  <c:v>1.1333329999999999</c:v>
                </c:pt>
                <c:pt idx="35">
                  <c:v>1.1666662999999999</c:v>
                </c:pt>
                <c:pt idx="36">
                  <c:v>1.1999995999999999</c:v>
                </c:pt>
                <c:pt idx="37">
                  <c:v>1.2333329</c:v>
                </c:pt>
                <c:pt idx="38">
                  <c:v>1.2666662</c:v>
                </c:pt>
                <c:pt idx="39">
                  <c:v>1.2999995</c:v>
                </c:pt>
                <c:pt idx="40">
                  <c:v>1.3333328</c:v>
                </c:pt>
                <c:pt idx="41">
                  <c:v>1.3666661</c:v>
                </c:pt>
                <c:pt idx="42">
                  <c:v>1.3999994</c:v>
                </c:pt>
                <c:pt idx="43">
                  <c:v>1.4333327</c:v>
                </c:pt>
                <c:pt idx="44">
                  <c:v>1.466666</c:v>
                </c:pt>
                <c:pt idx="45">
                  <c:v>1.4999993</c:v>
                </c:pt>
                <c:pt idx="46">
                  <c:v>1.5333326</c:v>
                </c:pt>
                <c:pt idx="47">
                  <c:v>1.5666659000000001</c:v>
                </c:pt>
                <c:pt idx="48">
                  <c:v>1.5999992000000001</c:v>
                </c:pt>
                <c:pt idx="49">
                  <c:v>1.6333325000000001</c:v>
                </c:pt>
                <c:pt idx="50">
                  <c:v>1.6666658000000001</c:v>
                </c:pt>
                <c:pt idx="51">
                  <c:v>1.6999991000000001</c:v>
                </c:pt>
                <c:pt idx="52">
                  <c:v>1.7333324000000001</c:v>
                </c:pt>
                <c:pt idx="53">
                  <c:v>1.7666656999999999</c:v>
                </c:pt>
                <c:pt idx="54">
                  <c:v>1.7999989999999999</c:v>
                </c:pt>
                <c:pt idx="55">
                  <c:v>1.8333322999999999</c:v>
                </c:pt>
                <c:pt idx="56">
                  <c:v>1.8666655999999999</c:v>
                </c:pt>
                <c:pt idx="57">
                  <c:v>1.8999988999999999</c:v>
                </c:pt>
                <c:pt idx="58">
                  <c:v>1.9333321999999999</c:v>
                </c:pt>
                <c:pt idx="59">
                  <c:v>1.9666655</c:v>
                </c:pt>
                <c:pt idx="60">
                  <c:v>1.9999988</c:v>
                </c:pt>
                <c:pt idx="61">
                  <c:v>2.0333320000000001</c:v>
                </c:pt>
                <c:pt idx="62">
                  <c:v>2.0666654000000002</c:v>
                </c:pt>
                <c:pt idx="63">
                  <c:v>2.0999987</c:v>
                </c:pt>
                <c:pt idx="64">
                  <c:v>2.1333319999999998</c:v>
                </c:pt>
                <c:pt idx="65">
                  <c:v>2.1666653</c:v>
                </c:pt>
                <c:pt idx="66">
                  <c:v>2.1999985999999998</c:v>
                </c:pt>
                <c:pt idx="67">
                  <c:v>2.2333319999999999</c:v>
                </c:pt>
                <c:pt idx="68">
                  <c:v>2.2666651999999998</c:v>
                </c:pt>
                <c:pt idx="69">
                  <c:v>2.2999985000000001</c:v>
                </c:pt>
                <c:pt idx="70">
                  <c:v>2.3333317999999998</c:v>
                </c:pt>
                <c:pt idx="71">
                  <c:v>2.3666651000000001</c:v>
                </c:pt>
                <c:pt idx="72">
                  <c:v>2.3999983999999999</c:v>
                </c:pt>
                <c:pt idx="73">
                  <c:v>2.4333317000000001</c:v>
                </c:pt>
                <c:pt idx="74">
                  <c:v>2.4666649999999999</c:v>
                </c:pt>
                <c:pt idx="75">
                  <c:v>2.4999983000000001</c:v>
                </c:pt>
                <c:pt idx="76">
                  <c:v>2.5333315999999999</c:v>
                </c:pt>
                <c:pt idx="77">
                  <c:v>2.566665</c:v>
                </c:pt>
                <c:pt idx="78">
                  <c:v>2.5999981999999999</c:v>
                </c:pt>
                <c:pt idx="79">
                  <c:v>2.6333315000000002</c:v>
                </c:pt>
                <c:pt idx="80">
                  <c:v>2.6666647999999999</c:v>
                </c:pt>
                <c:pt idx="81">
                  <c:v>2.6999981000000002</c:v>
                </c:pt>
                <c:pt idx="82">
                  <c:v>2.7333314</c:v>
                </c:pt>
                <c:pt idx="83">
                  <c:v>2.7666647000000002</c:v>
                </c:pt>
                <c:pt idx="84">
                  <c:v>2.799998</c:v>
                </c:pt>
                <c:pt idx="85">
                  <c:v>2.8333313000000002</c:v>
                </c:pt>
                <c:pt idx="86">
                  <c:v>2.8666646</c:v>
                </c:pt>
                <c:pt idx="87">
                  <c:v>2.8999980000000001</c:v>
                </c:pt>
                <c:pt idx="88">
                  <c:v>2.9333312999999999</c:v>
                </c:pt>
                <c:pt idx="89">
                  <c:v>2.9666646000000001</c:v>
                </c:pt>
                <c:pt idx="90">
                  <c:v>2.9999978999999999</c:v>
                </c:pt>
                <c:pt idx="91">
                  <c:v>3.0333312000000001</c:v>
                </c:pt>
                <c:pt idx="92">
                  <c:v>3.0666644999999999</c:v>
                </c:pt>
                <c:pt idx="93">
                  <c:v>3.0999978000000001</c:v>
                </c:pt>
                <c:pt idx="94">
                  <c:v>3.1333310000000001</c:v>
                </c:pt>
                <c:pt idx="95">
                  <c:v>3.1666644000000002</c:v>
                </c:pt>
                <c:pt idx="96">
                  <c:v>3.1999976999999999</c:v>
                </c:pt>
                <c:pt idx="97">
                  <c:v>3.2333310000000002</c:v>
                </c:pt>
                <c:pt idx="98">
                  <c:v>3.2666643</c:v>
                </c:pt>
                <c:pt idx="99">
                  <c:v>3.2999976000000002</c:v>
                </c:pt>
                <c:pt idx="100">
                  <c:v>3.3333309</c:v>
                </c:pt>
                <c:pt idx="101">
                  <c:v>3.3666642000000002</c:v>
                </c:pt>
                <c:pt idx="102">
                  <c:v>3.3999975</c:v>
                </c:pt>
                <c:pt idx="103">
                  <c:v>3.4333307999999998</c:v>
                </c:pt>
                <c:pt idx="104">
                  <c:v>3.4666640000000002</c:v>
                </c:pt>
                <c:pt idx="105">
                  <c:v>3.4999973999999998</c:v>
                </c:pt>
                <c:pt idx="106">
                  <c:v>3.5333307</c:v>
                </c:pt>
                <c:pt idx="107">
                  <c:v>3.5666639999999998</c:v>
                </c:pt>
                <c:pt idx="108">
                  <c:v>3.5999973000000001</c:v>
                </c:pt>
                <c:pt idx="109">
                  <c:v>3.6333305999999999</c:v>
                </c:pt>
                <c:pt idx="110">
                  <c:v>3.6666639999999999</c:v>
                </c:pt>
                <c:pt idx="111">
                  <c:v>3.6999971999999999</c:v>
                </c:pt>
                <c:pt idx="112">
                  <c:v>3.7333305000000001</c:v>
                </c:pt>
                <c:pt idx="113">
                  <c:v>3.7666637999999999</c:v>
                </c:pt>
                <c:pt idx="114">
                  <c:v>3.7999969999999998</c:v>
                </c:pt>
                <c:pt idx="115">
                  <c:v>3.8333303999999999</c:v>
                </c:pt>
                <c:pt idx="116">
                  <c:v>3.8666637000000001</c:v>
                </c:pt>
                <c:pt idx="117">
                  <c:v>3.8999969999999999</c:v>
                </c:pt>
                <c:pt idx="118">
                  <c:v>3.9333303000000002</c:v>
                </c:pt>
                <c:pt idx="119">
                  <c:v>3.9666636</c:v>
                </c:pt>
                <c:pt idx="120">
                  <c:v>3.999997</c:v>
                </c:pt>
                <c:pt idx="121">
                  <c:v>4.0333303999999996</c:v>
                </c:pt>
                <c:pt idx="122">
                  <c:v>4.0666640000000003</c:v>
                </c:pt>
                <c:pt idx="123">
                  <c:v>4.0999980000000003</c:v>
                </c:pt>
                <c:pt idx="124">
                  <c:v>4.1333320000000002</c:v>
                </c:pt>
                <c:pt idx="125">
                  <c:v>4.1666656</c:v>
                </c:pt>
                <c:pt idx="126">
                  <c:v>4.1999993</c:v>
                </c:pt>
                <c:pt idx="127">
                  <c:v>4.233333</c:v>
                </c:pt>
                <c:pt idx="128">
                  <c:v>4.266667</c:v>
                </c:pt>
                <c:pt idx="129">
                  <c:v>4.3000007</c:v>
                </c:pt>
                <c:pt idx="130">
                  <c:v>4.3333344</c:v>
                </c:pt>
                <c:pt idx="131">
                  <c:v>4.3666679999999998</c:v>
                </c:pt>
                <c:pt idx="132">
                  <c:v>4.4000019999999997</c:v>
                </c:pt>
                <c:pt idx="133">
                  <c:v>4.4333359999999997</c:v>
                </c:pt>
                <c:pt idx="134">
                  <c:v>4.4666696000000004</c:v>
                </c:pt>
                <c:pt idx="135">
                  <c:v>4.5000033000000004</c:v>
                </c:pt>
                <c:pt idx="136">
                  <c:v>4.5333370000000004</c:v>
                </c:pt>
                <c:pt idx="137">
                  <c:v>4.5666710000000004</c:v>
                </c:pt>
                <c:pt idx="138">
                  <c:v>4.6000047000000004</c:v>
                </c:pt>
                <c:pt idx="139">
                  <c:v>4.6333384999999998</c:v>
                </c:pt>
                <c:pt idx="140">
                  <c:v>4.6666720000000002</c:v>
                </c:pt>
                <c:pt idx="141">
                  <c:v>4.7000060000000001</c:v>
                </c:pt>
                <c:pt idx="142">
                  <c:v>4.7333400000000001</c:v>
                </c:pt>
                <c:pt idx="143">
                  <c:v>4.7666735999999998</c:v>
                </c:pt>
                <c:pt idx="144">
                  <c:v>4.8000072999999999</c:v>
                </c:pt>
                <c:pt idx="145">
                  <c:v>4.8333409999999999</c:v>
                </c:pt>
                <c:pt idx="146">
                  <c:v>4.8666749999999999</c:v>
                </c:pt>
                <c:pt idx="147">
                  <c:v>4.9000086999999999</c:v>
                </c:pt>
                <c:pt idx="148">
                  <c:v>4.9333425000000002</c:v>
                </c:pt>
                <c:pt idx="149">
                  <c:v>4.9666759999999996</c:v>
                </c:pt>
                <c:pt idx="150">
                  <c:v>5.0000099999999996</c:v>
                </c:pt>
                <c:pt idx="151">
                  <c:v>5.0333439999999996</c:v>
                </c:pt>
                <c:pt idx="152">
                  <c:v>5.0666776000000002</c:v>
                </c:pt>
                <c:pt idx="153">
                  <c:v>5.1000113000000002</c:v>
                </c:pt>
                <c:pt idx="154">
                  <c:v>5.1333450000000003</c:v>
                </c:pt>
                <c:pt idx="155">
                  <c:v>5.1666790000000002</c:v>
                </c:pt>
                <c:pt idx="156">
                  <c:v>5.2000127000000003</c:v>
                </c:pt>
                <c:pt idx="157">
                  <c:v>5.2333464999999997</c:v>
                </c:pt>
                <c:pt idx="158">
                  <c:v>5.2666801999999997</c:v>
                </c:pt>
                <c:pt idx="159">
                  <c:v>5.300014</c:v>
                </c:pt>
                <c:pt idx="160">
                  <c:v>5.333348</c:v>
                </c:pt>
                <c:pt idx="161">
                  <c:v>5.3666815999999997</c:v>
                </c:pt>
                <c:pt idx="162">
                  <c:v>5.4000154</c:v>
                </c:pt>
                <c:pt idx="163">
                  <c:v>5.4333489999999998</c:v>
                </c:pt>
                <c:pt idx="164">
                  <c:v>5.4666829999999997</c:v>
                </c:pt>
                <c:pt idx="165">
                  <c:v>5.5000166999999998</c:v>
                </c:pt>
                <c:pt idx="166">
                  <c:v>5.5333505000000001</c:v>
                </c:pt>
                <c:pt idx="167">
                  <c:v>5.5666842000000001</c:v>
                </c:pt>
                <c:pt idx="168">
                  <c:v>5.6000180000000004</c:v>
                </c:pt>
                <c:pt idx="169">
                  <c:v>5.6333520000000004</c:v>
                </c:pt>
                <c:pt idx="170">
                  <c:v>5.6666856000000001</c:v>
                </c:pt>
                <c:pt idx="171">
                  <c:v>5.7000194000000004</c:v>
                </c:pt>
                <c:pt idx="172">
                  <c:v>5.7333530000000001</c:v>
                </c:pt>
                <c:pt idx="173">
                  <c:v>5.7666870000000001</c:v>
                </c:pt>
                <c:pt idx="174">
                  <c:v>5.8000207000000001</c:v>
                </c:pt>
                <c:pt idx="175">
                  <c:v>5.8333545000000004</c:v>
                </c:pt>
                <c:pt idx="176">
                  <c:v>5.8666882999999999</c:v>
                </c:pt>
                <c:pt idx="177">
                  <c:v>5.9000219999999999</c:v>
                </c:pt>
                <c:pt idx="178">
                  <c:v>5.9333559999999999</c:v>
                </c:pt>
                <c:pt idx="179">
                  <c:v>5.9666895999999996</c:v>
                </c:pt>
                <c:pt idx="180">
                  <c:v>6.0000233999999999</c:v>
                </c:pt>
                <c:pt idx="181">
                  <c:v>6.0333569999999996</c:v>
                </c:pt>
                <c:pt idx="182">
                  <c:v>6.0666909999999996</c:v>
                </c:pt>
                <c:pt idx="183">
                  <c:v>6.1000246999999996</c:v>
                </c:pt>
                <c:pt idx="184">
                  <c:v>6.1333584999999999</c:v>
                </c:pt>
                <c:pt idx="185">
                  <c:v>6.1666923000000002</c:v>
                </c:pt>
                <c:pt idx="186">
                  <c:v>6.2000260000000003</c:v>
                </c:pt>
                <c:pt idx="187">
                  <c:v>6.2333600000000002</c:v>
                </c:pt>
                <c:pt idx="188">
                  <c:v>6.2666936</c:v>
                </c:pt>
                <c:pt idx="189">
                  <c:v>6.3000274000000003</c:v>
                </c:pt>
                <c:pt idx="190">
                  <c:v>6.333361</c:v>
                </c:pt>
                <c:pt idx="191">
                  <c:v>6.366695</c:v>
                </c:pt>
                <c:pt idx="192">
                  <c:v>6.4000287</c:v>
                </c:pt>
                <c:pt idx="193">
                  <c:v>6.4333625000000003</c:v>
                </c:pt>
                <c:pt idx="194">
                  <c:v>6.4666962999999997</c:v>
                </c:pt>
                <c:pt idx="195">
                  <c:v>6.5000299999999998</c:v>
                </c:pt>
                <c:pt idx="196">
                  <c:v>6.5333639999999997</c:v>
                </c:pt>
                <c:pt idx="197">
                  <c:v>6.5666976000000004</c:v>
                </c:pt>
                <c:pt idx="198">
                  <c:v>6.6000313999999998</c:v>
                </c:pt>
                <c:pt idx="199">
                  <c:v>6.6333650000000004</c:v>
                </c:pt>
                <c:pt idx="200">
                  <c:v>6.6666990000000004</c:v>
                </c:pt>
                <c:pt idx="201">
                  <c:v>6.7000327000000004</c:v>
                </c:pt>
                <c:pt idx="202">
                  <c:v>6.7333664999999998</c:v>
                </c:pt>
                <c:pt idx="203">
                  <c:v>6.7667003000000001</c:v>
                </c:pt>
                <c:pt idx="204">
                  <c:v>6.8000340000000001</c:v>
                </c:pt>
                <c:pt idx="205">
                  <c:v>6.8333680000000001</c:v>
                </c:pt>
                <c:pt idx="206">
                  <c:v>6.8667015999999998</c:v>
                </c:pt>
                <c:pt idx="207">
                  <c:v>6.9000354000000002</c:v>
                </c:pt>
                <c:pt idx="208">
                  <c:v>6.9333689999999999</c:v>
                </c:pt>
                <c:pt idx="209">
                  <c:v>6.9667029999999999</c:v>
                </c:pt>
                <c:pt idx="210">
                  <c:v>7.0000366999999999</c:v>
                </c:pt>
                <c:pt idx="211">
                  <c:v>7.0333705000000002</c:v>
                </c:pt>
                <c:pt idx="212">
                  <c:v>7.0667042999999996</c:v>
                </c:pt>
                <c:pt idx="213">
                  <c:v>7.1000379999999996</c:v>
                </c:pt>
                <c:pt idx="214">
                  <c:v>7.1333719999999996</c:v>
                </c:pt>
                <c:pt idx="215">
                  <c:v>7.1667056000000002</c:v>
                </c:pt>
                <c:pt idx="216">
                  <c:v>7.2000393999999996</c:v>
                </c:pt>
                <c:pt idx="217">
                  <c:v>7.2333730000000003</c:v>
                </c:pt>
                <c:pt idx="218">
                  <c:v>7.2667070000000002</c:v>
                </c:pt>
                <c:pt idx="219">
                  <c:v>7.3000407000000003</c:v>
                </c:pt>
                <c:pt idx="220">
                  <c:v>7.3333744999999997</c:v>
                </c:pt>
                <c:pt idx="221">
                  <c:v>7.3667083</c:v>
                </c:pt>
                <c:pt idx="222">
                  <c:v>7.400042</c:v>
                </c:pt>
                <c:pt idx="223">
                  <c:v>7.433376</c:v>
                </c:pt>
                <c:pt idx="224">
                  <c:v>7.4667095999999997</c:v>
                </c:pt>
                <c:pt idx="225">
                  <c:v>7.5000434</c:v>
                </c:pt>
                <c:pt idx="226">
                  <c:v>7.5333769999999998</c:v>
                </c:pt>
                <c:pt idx="227">
                  <c:v>7.5667109999999997</c:v>
                </c:pt>
                <c:pt idx="228">
                  <c:v>7.6000446999999998</c:v>
                </c:pt>
                <c:pt idx="229">
                  <c:v>7.6333785000000001</c:v>
                </c:pt>
                <c:pt idx="230">
                  <c:v>7.6667123000000004</c:v>
                </c:pt>
                <c:pt idx="231">
                  <c:v>7.7000460000000004</c:v>
                </c:pt>
                <c:pt idx="232">
                  <c:v>7.7333800000000004</c:v>
                </c:pt>
                <c:pt idx="233">
                  <c:v>7.7667136000000001</c:v>
                </c:pt>
                <c:pt idx="234">
                  <c:v>7.8000474000000004</c:v>
                </c:pt>
                <c:pt idx="235">
                  <c:v>7.8333810000000001</c:v>
                </c:pt>
                <c:pt idx="236">
                  <c:v>7.8667150000000001</c:v>
                </c:pt>
                <c:pt idx="237">
                  <c:v>7.9000487000000001</c:v>
                </c:pt>
                <c:pt idx="238">
                  <c:v>7.9333824999999996</c:v>
                </c:pt>
                <c:pt idx="239">
                  <c:v>7.9667162999999999</c:v>
                </c:pt>
                <c:pt idx="240">
                  <c:v>8.0000499999999999</c:v>
                </c:pt>
                <c:pt idx="241">
                  <c:v>8.0333819999999996</c:v>
                </c:pt>
                <c:pt idx="242">
                  <c:v>8.0667150000000003</c:v>
                </c:pt>
                <c:pt idx="243">
                  <c:v>8.1000479999999992</c:v>
                </c:pt>
                <c:pt idx="244">
                  <c:v>8.133381</c:v>
                </c:pt>
                <c:pt idx="245">
                  <c:v>8.1667140000000007</c:v>
                </c:pt>
                <c:pt idx="246">
                  <c:v>8.2000469999999996</c:v>
                </c:pt>
                <c:pt idx="247">
                  <c:v>8.2333789999999993</c:v>
                </c:pt>
                <c:pt idx="248">
                  <c:v>8.2667120000000001</c:v>
                </c:pt>
                <c:pt idx="249">
                  <c:v>8.3000450000000008</c:v>
                </c:pt>
                <c:pt idx="250">
                  <c:v>8.3333779999999997</c:v>
                </c:pt>
                <c:pt idx="251">
                  <c:v>8.3667110000000005</c:v>
                </c:pt>
                <c:pt idx="252">
                  <c:v>8.4000435000000007</c:v>
                </c:pt>
                <c:pt idx="253">
                  <c:v>8.4333760000000009</c:v>
                </c:pt>
                <c:pt idx="254">
                  <c:v>8.4667089999999998</c:v>
                </c:pt>
                <c:pt idx="255">
                  <c:v>8.5000420000000005</c:v>
                </c:pt>
                <c:pt idx="256">
                  <c:v>8.5333749999999995</c:v>
                </c:pt>
                <c:pt idx="257">
                  <c:v>8.5667080000000002</c:v>
                </c:pt>
                <c:pt idx="258">
                  <c:v>8.6000399999999999</c:v>
                </c:pt>
                <c:pt idx="259">
                  <c:v>8.6333730000000006</c:v>
                </c:pt>
                <c:pt idx="260">
                  <c:v>8.6667059999999996</c:v>
                </c:pt>
                <c:pt idx="261">
                  <c:v>8.7000390000000003</c:v>
                </c:pt>
                <c:pt idx="262">
                  <c:v>8.7333719999999992</c:v>
                </c:pt>
                <c:pt idx="263">
                  <c:v>8.766705</c:v>
                </c:pt>
                <c:pt idx="264">
                  <c:v>8.8000369999999997</c:v>
                </c:pt>
                <c:pt idx="265">
                  <c:v>8.8333700000000004</c:v>
                </c:pt>
                <c:pt idx="266">
                  <c:v>8.8667029999999993</c:v>
                </c:pt>
                <c:pt idx="267">
                  <c:v>8.9000360000000001</c:v>
                </c:pt>
                <c:pt idx="268">
                  <c:v>8.9333690000000008</c:v>
                </c:pt>
                <c:pt idx="269">
                  <c:v>8.9667014999999992</c:v>
                </c:pt>
                <c:pt idx="270">
                  <c:v>9.0000339999999994</c:v>
                </c:pt>
                <c:pt idx="271">
                  <c:v>9.0333670000000001</c:v>
                </c:pt>
                <c:pt idx="272">
                  <c:v>9.0667000000000009</c:v>
                </c:pt>
                <c:pt idx="273">
                  <c:v>9.1000329999999998</c:v>
                </c:pt>
                <c:pt idx="274">
                  <c:v>9.1333660000000005</c:v>
                </c:pt>
                <c:pt idx="275">
                  <c:v>9.1666980000000002</c:v>
                </c:pt>
                <c:pt idx="276">
                  <c:v>9.2000309999999992</c:v>
                </c:pt>
                <c:pt idx="277">
                  <c:v>9.2333639999999999</c:v>
                </c:pt>
                <c:pt idx="278">
                  <c:v>9.2666970000000006</c:v>
                </c:pt>
                <c:pt idx="279">
                  <c:v>9.3000299999999996</c:v>
                </c:pt>
                <c:pt idx="280">
                  <c:v>9.3333630000000003</c:v>
                </c:pt>
                <c:pt idx="281">
                  <c:v>9.366695</c:v>
                </c:pt>
                <c:pt idx="282">
                  <c:v>9.4000280000000007</c:v>
                </c:pt>
                <c:pt idx="283">
                  <c:v>9.4333609999999997</c:v>
                </c:pt>
                <c:pt idx="284">
                  <c:v>9.4666940000000004</c:v>
                </c:pt>
                <c:pt idx="285">
                  <c:v>9.5000269999999993</c:v>
                </c:pt>
                <c:pt idx="286">
                  <c:v>9.5333600000000001</c:v>
                </c:pt>
                <c:pt idx="287">
                  <c:v>9.5666919999999998</c:v>
                </c:pt>
                <c:pt idx="288">
                  <c:v>9.6000250000000005</c:v>
                </c:pt>
                <c:pt idx="289">
                  <c:v>9.6333579999999994</c:v>
                </c:pt>
                <c:pt idx="290">
                  <c:v>9.6666910000000001</c:v>
                </c:pt>
                <c:pt idx="291">
                  <c:v>9.7000240000000009</c:v>
                </c:pt>
                <c:pt idx="292">
                  <c:v>9.7333560000000006</c:v>
                </c:pt>
                <c:pt idx="293">
                  <c:v>9.7666889999999995</c:v>
                </c:pt>
                <c:pt idx="294">
                  <c:v>9.8000220000000002</c:v>
                </c:pt>
                <c:pt idx="295">
                  <c:v>9.8333549999999992</c:v>
                </c:pt>
                <c:pt idx="296">
                  <c:v>9.8666879999999999</c:v>
                </c:pt>
                <c:pt idx="297">
                  <c:v>9.9000210000000006</c:v>
                </c:pt>
                <c:pt idx="298">
                  <c:v>9.9333530000000003</c:v>
                </c:pt>
                <c:pt idx="299">
                  <c:v>9.9666859999999993</c:v>
                </c:pt>
                <c:pt idx="300">
                  <c:v>10.000019</c:v>
                </c:pt>
                <c:pt idx="301">
                  <c:v>10.033352000000001</c:v>
                </c:pt>
                <c:pt idx="302">
                  <c:v>10.066685</c:v>
                </c:pt>
                <c:pt idx="303">
                  <c:v>10.100018</c:v>
                </c:pt>
                <c:pt idx="304">
                  <c:v>10.13335</c:v>
                </c:pt>
                <c:pt idx="305">
                  <c:v>10.166683000000001</c:v>
                </c:pt>
                <c:pt idx="306">
                  <c:v>10.200016</c:v>
                </c:pt>
                <c:pt idx="307">
                  <c:v>10.233349</c:v>
                </c:pt>
                <c:pt idx="308">
                  <c:v>10.266681999999999</c:v>
                </c:pt>
                <c:pt idx="309">
                  <c:v>10.3000145</c:v>
                </c:pt>
                <c:pt idx="310">
                  <c:v>10.333347</c:v>
                </c:pt>
                <c:pt idx="311">
                  <c:v>10.366680000000001</c:v>
                </c:pt>
                <c:pt idx="312">
                  <c:v>10.400013</c:v>
                </c:pt>
                <c:pt idx="313">
                  <c:v>10.433346</c:v>
                </c:pt>
                <c:pt idx="314">
                  <c:v>10.466678999999999</c:v>
                </c:pt>
                <c:pt idx="315">
                  <c:v>10.500011000000001</c:v>
                </c:pt>
                <c:pt idx="316">
                  <c:v>10.533344</c:v>
                </c:pt>
                <c:pt idx="317">
                  <c:v>10.566677</c:v>
                </c:pt>
                <c:pt idx="318">
                  <c:v>10.600009999999999</c:v>
                </c:pt>
                <c:pt idx="319">
                  <c:v>10.633343</c:v>
                </c:pt>
                <c:pt idx="320">
                  <c:v>10.666676000000001</c:v>
                </c:pt>
                <c:pt idx="321">
                  <c:v>10.700008</c:v>
                </c:pt>
                <c:pt idx="322">
                  <c:v>10.733340999999999</c:v>
                </c:pt>
                <c:pt idx="323">
                  <c:v>10.766674</c:v>
                </c:pt>
                <c:pt idx="324">
                  <c:v>10.800007000000001</c:v>
                </c:pt>
                <c:pt idx="325">
                  <c:v>10.83334</c:v>
                </c:pt>
                <c:pt idx="326">
                  <c:v>10.8666725</c:v>
                </c:pt>
                <c:pt idx="327">
                  <c:v>10.900005</c:v>
                </c:pt>
                <c:pt idx="328">
                  <c:v>10.933337999999999</c:v>
                </c:pt>
                <c:pt idx="329">
                  <c:v>10.966671</c:v>
                </c:pt>
                <c:pt idx="330">
                  <c:v>11.000004000000001</c:v>
                </c:pt>
                <c:pt idx="331">
                  <c:v>11.033337</c:v>
                </c:pt>
                <c:pt idx="332">
                  <c:v>11.066668999999999</c:v>
                </c:pt>
                <c:pt idx="333">
                  <c:v>11.100002</c:v>
                </c:pt>
                <c:pt idx="334">
                  <c:v>11.133335000000001</c:v>
                </c:pt>
                <c:pt idx="335">
                  <c:v>11.166668</c:v>
                </c:pt>
                <c:pt idx="336">
                  <c:v>11.200001</c:v>
                </c:pt>
                <c:pt idx="337">
                  <c:v>11.233333999999999</c:v>
                </c:pt>
                <c:pt idx="338">
                  <c:v>11.266666000000001</c:v>
                </c:pt>
                <c:pt idx="339">
                  <c:v>11.299999</c:v>
                </c:pt>
                <c:pt idx="340">
                  <c:v>11.333332</c:v>
                </c:pt>
                <c:pt idx="341">
                  <c:v>11.366664999999999</c:v>
                </c:pt>
                <c:pt idx="342">
                  <c:v>11.399998</c:v>
                </c:pt>
                <c:pt idx="343">
                  <c:v>11.433331000000001</c:v>
                </c:pt>
                <c:pt idx="344">
                  <c:v>11.466663</c:v>
                </c:pt>
                <c:pt idx="345">
                  <c:v>11.499995999999999</c:v>
                </c:pt>
                <c:pt idx="346">
                  <c:v>11.533329</c:v>
                </c:pt>
                <c:pt idx="347">
                  <c:v>11.566662000000001</c:v>
                </c:pt>
                <c:pt idx="348">
                  <c:v>11.599995</c:v>
                </c:pt>
                <c:pt idx="349">
                  <c:v>11.6333275</c:v>
                </c:pt>
                <c:pt idx="350">
                  <c:v>11.66666</c:v>
                </c:pt>
                <c:pt idx="351">
                  <c:v>11.699992999999999</c:v>
                </c:pt>
                <c:pt idx="352">
                  <c:v>11.733326</c:v>
                </c:pt>
                <c:pt idx="353">
                  <c:v>11.766659000000001</c:v>
                </c:pt>
                <c:pt idx="354">
                  <c:v>11.799992</c:v>
                </c:pt>
                <c:pt idx="355">
                  <c:v>11.833323999999999</c:v>
                </c:pt>
                <c:pt idx="356">
                  <c:v>11.866657</c:v>
                </c:pt>
                <c:pt idx="357">
                  <c:v>11.899990000000001</c:v>
                </c:pt>
                <c:pt idx="358">
                  <c:v>11.933323</c:v>
                </c:pt>
                <c:pt idx="359">
                  <c:v>11.966656</c:v>
                </c:pt>
                <c:pt idx="360">
                  <c:v>11.999988999999999</c:v>
                </c:pt>
                <c:pt idx="361">
                  <c:v>12.033321000000001</c:v>
                </c:pt>
                <c:pt idx="362">
                  <c:v>12.066654</c:v>
                </c:pt>
                <c:pt idx="363">
                  <c:v>12.099987</c:v>
                </c:pt>
                <c:pt idx="364">
                  <c:v>12.133319999999999</c:v>
                </c:pt>
                <c:pt idx="365">
                  <c:v>12.166653</c:v>
                </c:pt>
                <c:pt idx="366">
                  <c:v>12.1999855</c:v>
                </c:pt>
                <c:pt idx="367">
                  <c:v>12.233318000000001</c:v>
                </c:pt>
                <c:pt idx="368">
                  <c:v>12.266651</c:v>
                </c:pt>
                <c:pt idx="369">
                  <c:v>12.299984</c:v>
                </c:pt>
                <c:pt idx="370">
                  <c:v>12.333316999999999</c:v>
                </c:pt>
                <c:pt idx="371">
                  <c:v>12.36665</c:v>
                </c:pt>
                <c:pt idx="372">
                  <c:v>12.399982</c:v>
                </c:pt>
                <c:pt idx="373">
                  <c:v>12.433315</c:v>
                </c:pt>
                <c:pt idx="374">
                  <c:v>12.466647999999999</c:v>
                </c:pt>
                <c:pt idx="375">
                  <c:v>12.499981</c:v>
                </c:pt>
                <c:pt idx="376">
                  <c:v>12.533314000000001</c:v>
                </c:pt>
                <c:pt idx="377">
                  <c:v>12.566647</c:v>
                </c:pt>
                <c:pt idx="378">
                  <c:v>12.599978999999999</c:v>
                </c:pt>
                <c:pt idx="379">
                  <c:v>12.633312</c:v>
                </c:pt>
                <c:pt idx="380">
                  <c:v>12.666645000000001</c:v>
                </c:pt>
                <c:pt idx="381">
                  <c:v>12.699978</c:v>
                </c:pt>
                <c:pt idx="382">
                  <c:v>12.733311</c:v>
                </c:pt>
                <c:pt idx="383">
                  <c:v>12.766643999999999</c:v>
                </c:pt>
                <c:pt idx="384">
                  <c:v>12.799975999999999</c:v>
                </c:pt>
                <c:pt idx="385">
                  <c:v>12.833309</c:v>
                </c:pt>
                <c:pt idx="386">
                  <c:v>12.866642000000001</c:v>
                </c:pt>
                <c:pt idx="387">
                  <c:v>12.899975</c:v>
                </c:pt>
                <c:pt idx="388">
                  <c:v>12.933308</c:v>
                </c:pt>
                <c:pt idx="389">
                  <c:v>12.96664</c:v>
                </c:pt>
                <c:pt idx="390">
                  <c:v>12.999973000000001</c:v>
                </c:pt>
                <c:pt idx="391">
                  <c:v>13.033306</c:v>
                </c:pt>
                <c:pt idx="392">
                  <c:v>13.066639</c:v>
                </c:pt>
                <c:pt idx="393">
                  <c:v>13.099971999999999</c:v>
                </c:pt>
                <c:pt idx="394">
                  <c:v>13.133305</c:v>
                </c:pt>
                <c:pt idx="395">
                  <c:v>13.166637</c:v>
                </c:pt>
                <c:pt idx="396">
                  <c:v>13.19997</c:v>
                </c:pt>
                <c:pt idx="397">
                  <c:v>13.233302999999999</c:v>
                </c:pt>
                <c:pt idx="398">
                  <c:v>13.266636</c:v>
                </c:pt>
                <c:pt idx="399">
                  <c:v>13.299969000000001</c:v>
                </c:pt>
                <c:pt idx="400">
                  <c:v>13.333302</c:v>
                </c:pt>
                <c:pt idx="401">
                  <c:v>13.366633999999999</c:v>
                </c:pt>
                <c:pt idx="402">
                  <c:v>13.399967</c:v>
                </c:pt>
                <c:pt idx="403">
                  <c:v>13.433299999999999</c:v>
                </c:pt>
                <c:pt idx="404">
                  <c:v>13.466633</c:v>
                </c:pt>
                <c:pt idx="405">
                  <c:v>13.499966000000001</c:v>
                </c:pt>
                <c:pt idx="406">
                  <c:v>13.533298500000001</c:v>
                </c:pt>
                <c:pt idx="407">
                  <c:v>13.566630999999999</c:v>
                </c:pt>
                <c:pt idx="408">
                  <c:v>13.599964</c:v>
                </c:pt>
                <c:pt idx="409">
                  <c:v>13.633297000000001</c:v>
                </c:pt>
                <c:pt idx="410">
                  <c:v>13.66663</c:v>
                </c:pt>
                <c:pt idx="411">
                  <c:v>13.699963</c:v>
                </c:pt>
                <c:pt idx="412">
                  <c:v>13.733295</c:v>
                </c:pt>
                <c:pt idx="413">
                  <c:v>13.766628000000001</c:v>
                </c:pt>
                <c:pt idx="414">
                  <c:v>13.799961</c:v>
                </c:pt>
                <c:pt idx="415">
                  <c:v>13.833294</c:v>
                </c:pt>
                <c:pt idx="416">
                  <c:v>13.866626999999999</c:v>
                </c:pt>
                <c:pt idx="417">
                  <c:v>13.89996</c:v>
                </c:pt>
                <c:pt idx="418">
                  <c:v>13.933292</c:v>
                </c:pt>
                <c:pt idx="419">
                  <c:v>13.966625000000001</c:v>
                </c:pt>
                <c:pt idx="420">
                  <c:v>13.999957999999999</c:v>
                </c:pt>
                <c:pt idx="421">
                  <c:v>14.033291</c:v>
                </c:pt>
                <c:pt idx="422">
                  <c:v>14.066623999999999</c:v>
                </c:pt>
                <c:pt idx="423">
                  <c:v>14.099956499999999</c:v>
                </c:pt>
                <c:pt idx="424">
                  <c:v>14.133289</c:v>
                </c:pt>
                <c:pt idx="425">
                  <c:v>14.166622</c:v>
                </c:pt>
                <c:pt idx="426">
                  <c:v>14.199954999999999</c:v>
                </c:pt>
                <c:pt idx="427">
                  <c:v>14.233288</c:v>
                </c:pt>
                <c:pt idx="428">
                  <c:v>14.266621000000001</c:v>
                </c:pt>
                <c:pt idx="429">
                  <c:v>14.299953</c:v>
                </c:pt>
                <c:pt idx="430">
                  <c:v>14.333285999999999</c:v>
                </c:pt>
                <c:pt idx="431">
                  <c:v>14.366619</c:v>
                </c:pt>
                <c:pt idx="432">
                  <c:v>14.399952000000001</c:v>
                </c:pt>
                <c:pt idx="433">
                  <c:v>14.433285</c:v>
                </c:pt>
                <c:pt idx="434">
                  <c:v>14.466618</c:v>
                </c:pt>
                <c:pt idx="435">
                  <c:v>14.49995</c:v>
                </c:pt>
                <c:pt idx="436">
                  <c:v>14.533283000000001</c:v>
                </c:pt>
                <c:pt idx="437">
                  <c:v>14.566616</c:v>
                </c:pt>
                <c:pt idx="438">
                  <c:v>14.599949000000001</c:v>
                </c:pt>
                <c:pt idx="439">
                  <c:v>14.633281999999999</c:v>
                </c:pt>
                <c:pt idx="440">
                  <c:v>14.666615</c:v>
                </c:pt>
                <c:pt idx="441">
                  <c:v>14.699947</c:v>
                </c:pt>
                <c:pt idx="442">
                  <c:v>14.733280000000001</c:v>
                </c:pt>
                <c:pt idx="443">
                  <c:v>14.766613</c:v>
                </c:pt>
                <c:pt idx="444">
                  <c:v>14.799946</c:v>
                </c:pt>
                <c:pt idx="445">
                  <c:v>14.833278999999999</c:v>
                </c:pt>
                <c:pt idx="446">
                  <c:v>14.866611499999999</c:v>
                </c:pt>
                <c:pt idx="447">
                  <c:v>14.899944</c:v>
                </c:pt>
                <c:pt idx="448">
                  <c:v>14.933277</c:v>
                </c:pt>
                <c:pt idx="449">
                  <c:v>14.966609999999999</c:v>
                </c:pt>
                <c:pt idx="450">
                  <c:v>14.999943</c:v>
                </c:pt>
                <c:pt idx="451">
                  <c:v>15.033276000000001</c:v>
                </c:pt>
                <c:pt idx="452">
                  <c:v>15.066608</c:v>
                </c:pt>
                <c:pt idx="453">
                  <c:v>15.099940999999999</c:v>
                </c:pt>
                <c:pt idx="454">
                  <c:v>15.133274</c:v>
                </c:pt>
                <c:pt idx="455">
                  <c:v>15.166607000000001</c:v>
                </c:pt>
                <c:pt idx="456">
                  <c:v>15.19994</c:v>
                </c:pt>
                <c:pt idx="457">
                  <c:v>15.233273000000001</c:v>
                </c:pt>
                <c:pt idx="458">
                  <c:v>15.266605</c:v>
                </c:pt>
                <c:pt idx="459">
                  <c:v>15.299937999999999</c:v>
                </c:pt>
                <c:pt idx="460">
                  <c:v>15.333271</c:v>
                </c:pt>
                <c:pt idx="461">
                  <c:v>15.366604000000001</c:v>
                </c:pt>
                <c:pt idx="462">
                  <c:v>15.399937</c:v>
                </c:pt>
                <c:pt idx="463">
                  <c:v>15.4332695</c:v>
                </c:pt>
                <c:pt idx="464">
                  <c:v>15.466602</c:v>
                </c:pt>
                <c:pt idx="465">
                  <c:v>15.499935000000001</c:v>
                </c:pt>
                <c:pt idx="466">
                  <c:v>15.533268</c:v>
                </c:pt>
                <c:pt idx="467">
                  <c:v>15.566601</c:v>
                </c:pt>
                <c:pt idx="468">
                  <c:v>15.599933999999999</c:v>
                </c:pt>
                <c:pt idx="469">
                  <c:v>15.633266000000001</c:v>
                </c:pt>
                <c:pt idx="470">
                  <c:v>15.666599</c:v>
                </c:pt>
                <c:pt idx="471">
                  <c:v>15.699932</c:v>
                </c:pt>
                <c:pt idx="472">
                  <c:v>15.733264999999999</c:v>
                </c:pt>
                <c:pt idx="473">
                  <c:v>15.766598</c:v>
                </c:pt>
                <c:pt idx="474">
                  <c:v>15.799931000000001</c:v>
                </c:pt>
                <c:pt idx="475">
                  <c:v>15.833263000000001</c:v>
                </c:pt>
                <c:pt idx="476">
                  <c:v>15.866595999999999</c:v>
                </c:pt>
                <c:pt idx="477">
                  <c:v>15.899929</c:v>
                </c:pt>
                <c:pt idx="478">
                  <c:v>15.933261999999999</c:v>
                </c:pt>
                <c:pt idx="479">
                  <c:v>15.966595</c:v>
                </c:pt>
                <c:pt idx="480">
                  <c:v>15.9999275</c:v>
                </c:pt>
                <c:pt idx="481">
                  <c:v>16.033259999999999</c:v>
                </c:pt>
                <c:pt idx="482">
                  <c:v>16.066593000000001</c:v>
                </c:pt>
                <c:pt idx="483">
                  <c:v>16.099926</c:v>
                </c:pt>
                <c:pt idx="484">
                  <c:v>16.133258999999999</c:v>
                </c:pt>
                <c:pt idx="485">
                  <c:v>16.166592000000001</c:v>
                </c:pt>
                <c:pt idx="486">
                  <c:v>16.199923999999999</c:v>
                </c:pt>
                <c:pt idx="487">
                  <c:v>16.233256999999998</c:v>
                </c:pt>
                <c:pt idx="488">
                  <c:v>16.266590000000001</c:v>
                </c:pt>
                <c:pt idx="489">
                  <c:v>16.299923</c:v>
                </c:pt>
                <c:pt idx="490">
                  <c:v>16.333255999999999</c:v>
                </c:pt>
                <c:pt idx="491">
                  <c:v>16.366589000000001</c:v>
                </c:pt>
                <c:pt idx="492">
                  <c:v>16.399920999999999</c:v>
                </c:pt>
                <c:pt idx="493">
                  <c:v>16.433254000000002</c:v>
                </c:pt>
                <c:pt idx="494">
                  <c:v>16.466587000000001</c:v>
                </c:pt>
                <c:pt idx="495">
                  <c:v>16.499919999999999</c:v>
                </c:pt>
                <c:pt idx="496">
                  <c:v>16.533252999999998</c:v>
                </c:pt>
                <c:pt idx="497">
                  <c:v>16.566586000000001</c:v>
                </c:pt>
                <c:pt idx="498">
                  <c:v>16.599917999999999</c:v>
                </c:pt>
                <c:pt idx="499">
                  <c:v>16.633251000000001</c:v>
                </c:pt>
                <c:pt idx="500">
                  <c:v>16.666584</c:v>
                </c:pt>
                <c:pt idx="501">
                  <c:v>16.699916999999999</c:v>
                </c:pt>
                <c:pt idx="502">
                  <c:v>16.733250000000002</c:v>
                </c:pt>
                <c:pt idx="503">
                  <c:v>16.766582</c:v>
                </c:pt>
                <c:pt idx="504">
                  <c:v>16.799914999999999</c:v>
                </c:pt>
                <c:pt idx="505">
                  <c:v>16.833248000000001</c:v>
                </c:pt>
                <c:pt idx="506">
                  <c:v>16.866581</c:v>
                </c:pt>
                <c:pt idx="507">
                  <c:v>16.899913999999999</c:v>
                </c:pt>
                <c:pt idx="508">
                  <c:v>16.933247000000001</c:v>
                </c:pt>
                <c:pt idx="509">
                  <c:v>16.96658</c:v>
                </c:pt>
                <c:pt idx="510">
                  <c:v>16.999911999999998</c:v>
                </c:pt>
                <c:pt idx="511">
                  <c:v>17.033245000000001</c:v>
                </c:pt>
                <c:pt idx="512">
                  <c:v>17.066578</c:v>
                </c:pt>
                <c:pt idx="513">
                  <c:v>17.099910000000001</c:v>
                </c:pt>
                <c:pt idx="514">
                  <c:v>17.133244000000001</c:v>
                </c:pt>
                <c:pt idx="515">
                  <c:v>17.166575999999999</c:v>
                </c:pt>
                <c:pt idx="516">
                  <c:v>17.199909999999999</c:v>
                </c:pt>
                <c:pt idx="517">
                  <c:v>17.233242000000001</c:v>
                </c:pt>
                <c:pt idx="518">
                  <c:v>17.266575</c:v>
                </c:pt>
                <c:pt idx="519">
                  <c:v>17.299907999999999</c:v>
                </c:pt>
                <c:pt idx="520">
                  <c:v>17.33324</c:v>
                </c:pt>
                <c:pt idx="521">
                  <c:v>17.366572999999999</c:v>
                </c:pt>
                <c:pt idx="522">
                  <c:v>17.399906000000001</c:v>
                </c:pt>
                <c:pt idx="523">
                  <c:v>17.433239</c:v>
                </c:pt>
                <c:pt idx="524">
                  <c:v>17.466571999999999</c:v>
                </c:pt>
                <c:pt idx="525">
                  <c:v>17.499904999999998</c:v>
                </c:pt>
                <c:pt idx="526">
                  <c:v>17.533237</c:v>
                </c:pt>
                <c:pt idx="527">
                  <c:v>17.566569999999999</c:v>
                </c:pt>
                <c:pt idx="528">
                  <c:v>17.599903000000001</c:v>
                </c:pt>
                <c:pt idx="529">
                  <c:v>17.633236</c:v>
                </c:pt>
                <c:pt idx="530">
                  <c:v>17.666568999999999</c:v>
                </c:pt>
                <c:pt idx="531">
                  <c:v>17.699902000000002</c:v>
                </c:pt>
                <c:pt idx="532">
                  <c:v>17.733233999999999</c:v>
                </c:pt>
                <c:pt idx="533">
                  <c:v>17.766566999999998</c:v>
                </c:pt>
                <c:pt idx="534">
                  <c:v>17.799900000000001</c:v>
                </c:pt>
                <c:pt idx="535">
                  <c:v>17.833233</c:v>
                </c:pt>
                <c:pt idx="536">
                  <c:v>17.866565999999999</c:v>
                </c:pt>
                <c:pt idx="537">
                  <c:v>17.899899000000001</c:v>
                </c:pt>
                <c:pt idx="538">
                  <c:v>17.933230999999999</c:v>
                </c:pt>
                <c:pt idx="539">
                  <c:v>17.966564000000002</c:v>
                </c:pt>
                <c:pt idx="540">
                  <c:v>17.999897000000001</c:v>
                </c:pt>
                <c:pt idx="541">
                  <c:v>18.03323</c:v>
                </c:pt>
                <c:pt idx="542">
                  <c:v>18.066562999999999</c:v>
                </c:pt>
                <c:pt idx="543">
                  <c:v>18.099895</c:v>
                </c:pt>
                <c:pt idx="544">
                  <c:v>18.133227999999999</c:v>
                </c:pt>
                <c:pt idx="545">
                  <c:v>18.166561000000002</c:v>
                </c:pt>
                <c:pt idx="546">
                  <c:v>18.199894</c:v>
                </c:pt>
                <c:pt idx="547">
                  <c:v>18.233226999999999</c:v>
                </c:pt>
                <c:pt idx="548">
                  <c:v>18.266559999999998</c:v>
                </c:pt>
                <c:pt idx="549">
                  <c:v>18.299892</c:v>
                </c:pt>
                <c:pt idx="550">
                  <c:v>18.333224999999999</c:v>
                </c:pt>
                <c:pt idx="551">
                  <c:v>18.366558000000001</c:v>
                </c:pt>
                <c:pt idx="552">
                  <c:v>18.399889999999999</c:v>
                </c:pt>
                <c:pt idx="553">
                  <c:v>18.433223999999999</c:v>
                </c:pt>
                <c:pt idx="554">
                  <c:v>18.466557000000002</c:v>
                </c:pt>
                <c:pt idx="555">
                  <c:v>18.499890000000001</c:v>
                </c:pt>
                <c:pt idx="556">
                  <c:v>18.533221999999999</c:v>
                </c:pt>
                <c:pt idx="557">
                  <c:v>18.566555000000001</c:v>
                </c:pt>
                <c:pt idx="558">
                  <c:v>18.599888</c:v>
                </c:pt>
                <c:pt idx="559">
                  <c:v>18.633220000000001</c:v>
                </c:pt>
                <c:pt idx="560">
                  <c:v>18.666553</c:v>
                </c:pt>
                <c:pt idx="561">
                  <c:v>18.699885999999999</c:v>
                </c:pt>
                <c:pt idx="562">
                  <c:v>18.733219999999999</c:v>
                </c:pt>
                <c:pt idx="563">
                  <c:v>18.766552000000001</c:v>
                </c:pt>
                <c:pt idx="564">
                  <c:v>18.799885</c:v>
                </c:pt>
                <c:pt idx="565">
                  <c:v>18.833217999999999</c:v>
                </c:pt>
                <c:pt idx="566">
                  <c:v>18.86655</c:v>
                </c:pt>
                <c:pt idx="567">
                  <c:v>18.899882999999999</c:v>
                </c:pt>
                <c:pt idx="568">
                  <c:v>18.933216000000002</c:v>
                </c:pt>
                <c:pt idx="569">
                  <c:v>18.966549000000001</c:v>
                </c:pt>
                <c:pt idx="570">
                  <c:v>18.999881999999999</c:v>
                </c:pt>
                <c:pt idx="571">
                  <c:v>19.033214999999998</c:v>
                </c:pt>
                <c:pt idx="572">
                  <c:v>19.066547</c:v>
                </c:pt>
                <c:pt idx="573">
                  <c:v>19.099879999999999</c:v>
                </c:pt>
                <c:pt idx="574">
                  <c:v>19.133213000000001</c:v>
                </c:pt>
                <c:pt idx="575">
                  <c:v>19.166546</c:v>
                </c:pt>
                <c:pt idx="576">
                  <c:v>19.199878999999999</c:v>
                </c:pt>
                <c:pt idx="577">
                  <c:v>19.233212000000002</c:v>
                </c:pt>
                <c:pt idx="578">
                  <c:v>19.266544</c:v>
                </c:pt>
                <c:pt idx="579">
                  <c:v>19.299876999999999</c:v>
                </c:pt>
                <c:pt idx="580">
                  <c:v>19.333210000000001</c:v>
                </c:pt>
                <c:pt idx="581">
                  <c:v>19.366543</c:v>
                </c:pt>
                <c:pt idx="582">
                  <c:v>19.399875999999999</c:v>
                </c:pt>
                <c:pt idx="583">
                  <c:v>19.433208</c:v>
                </c:pt>
                <c:pt idx="584">
                  <c:v>19.466540999999999</c:v>
                </c:pt>
                <c:pt idx="585">
                  <c:v>19.499873999999998</c:v>
                </c:pt>
                <c:pt idx="586">
                  <c:v>19.533207000000001</c:v>
                </c:pt>
                <c:pt idx="587">
                  <c:v>19.56654</c:v>
                </c:pt>
                <c:pt idx="588">
                  <c:v>19.599872999999999</c:v>
                </c:pt>
                <c:pt idx="589">
                  <c:v>19.633205</c:v>
                </c:pt>
                <c:pt idx="590">
                  <c:v>19.666537999999999</c:v>
                </c:pt>
                <c:pt idx="591">
                  <c:v>19.699871000000002</c:v>
                </c:pt>
                <c:pt idx="592">
                  <c:v>19.733204000000001</c:v>
                </c:pt>
                <c:pt idx="593">
                  <c:v>19.766537</c:v>
                </c:pt>
                <c:pt idx="594">
                  <c:v>19.799869999999999</c:v>
                </c:pt>
                <c:pt idx="595">
                  <c:v>19.833202</c:v>
                </c:pt>
                <c:pt idx="596">
                  <c:v>19.866534999999999</c:v>
                </c:pt>
                <c:pt idx="597">
                  <c:v>19.899868000000001</c:v>
                </c:pt>
                <c:pt idx="598">
                  <c:v>19.933199999999999</c:v>
                </c:pt>
                <c:pt idx="599">
                  <c:v>19.966533999999999</c:v>
                </c:pt>
                <c:pt idx="600">
                  <c:v>19.999866000000001</c:v>
                </c:pt>
              </c:numCache>
            </c:numRef>
          </c:xVal>
          <c:yVal>
            <c:numRef>
              <c:f>results!$B$1:$B$601</c:f>
              <c:numCache>
                <c:formatCode>General</c:formatCode>
                <c:ptCount val="601"/>
                <c:pt idx="0">
                  <c:v>7.2504764000000002</c:v>
                </c:pt>
                <c:pt idx="1">
                  <c:v>13.769375999999999</c:v>
                </c:pt>
                <c:pt idx="2">
                  <c:v>5.7155889999999996</c:v>
                </c:pt>
                <c:pt idx="3">
                  <c:v>-0.86539507000000004</c:v>
                </c:pt>
                <c:pt idx="4">
                  <c:v>-0.91501593999999997</c:v>
                </c:pt>
                <c:pt idx="5">
                  <c:v>1.0101235</c:v>
                </c:pt>
                <c:pt idx="6">
                  <c:v>2.0182120000000001</c:v>
                </c:pt>
                <c:pt idx="7">
                  <c:v>1.7515254</c:v>
                </c:pt>
                <c:pt idx="8">
                  <c:v>1.1188423999999999</c:v>
                </c:pt>
                <c:pt idx="9">
                  <c:v>-5.9602259999999997E-2</c:v>
                </c:pt>
                <c:pt idx="10">
                  <c:v>-1.2582171</c:v>
                </c:pt>
                <c:pt idx="11">
                  <c:v>-2.7764332</c:v>
                </c:pt>
                <c:pt idx="12">
                  <c:v>-3.0851375999999999</c:v>
                </c:pt>
                <c:pt idx="13">
                  <c:v>-1.7004185999999999</c:v>
                </c:pt>
                <c:pt idx="14">
                  <c:v>-0.67213476000000005</c:v>
                </c:pt>
                <c:pt idx="15">
                  <c:v>0.56269170000000002</c:v>
                </c:pt>
                <c:pt idx="16">
                  <c:v>0.37760139999999998</c:v>
                </c:pt>
                <c:pt idx="17">
                  <c:v>-4.7658243000000002</c:v>
                </c:pt>
                <c:pt idx="18">
                  <c:v>2.930714</c:v>
                </c:pt>
                <c:pt idx="19">
                  <c:v>3.8380299999999998</c:v>
                </c:pt>
                <c:pt idx="20">
                  <c:v>1.8598402000000001</c:v>
                </c:pt>
                <c:pt idx="21">
                  <c:v>0.49713491999999998</c:v>
                </c:pt>
                <c:pt idx="22">
                  <c:v>-0.24903059</c:v>
                </c:pt>
                <c:pt idx="23">
                  <c:v>-3.3244193000000002</c:v>
                </c:pt>
                <c:pt idx="24">
                  <c:v>-2.3966789999999998</c:v>
                </c:pt>
                <c:pt idx="25">
                  <c:v>0.25452196999999999</c:v>
                </c:pt>
                <c:pt idx="26">
                  <c:v>-9.4998590000000007</c:v>
                </c:pt>
                <c:pt idx="27">
                  <c:v>-1.8290299999999999</c:v>
                </c:pt>
                <c:pt idx="28">
                  <c:v>0.69930464000000003</c:v>
                </c:pt>
                <c:pt idx="29">
                  <c:v>2.2719045000000002</c:v>
                </c:pt>
                <c:pt idx="30">
                  <c:v>6.8556976000000001</c:v>
                </c:pt>
                <c:pt idx="31">
                  <c:v>13.062768999999999</c:v>
                </c:pt>
                <c:pt idx="32">
                  <c:v>4.4800797000000001</c:v>
                </c:pt>
                <c:pt idx="33">
                  <c:v>3.0540669999999999</c:v>
                </c:pt>
                <c:pt idx="34">
                  <c:v>2.0470440000000001</c:v>
                </c:pt>
                <c:pt idx="35">
                  <c:v>1.3533961999999999</c:v>
                </c:pt>
                <c:pt idx="36">
                  <c:v>1.7840981</c:v>
                </c:pt>
                <c:pt idx="37">
                  <c:v>0.95887540000000004</c:v>
                </c:pt>
                <c:pt idx="38">
                  <c:v>-3.0922185999999998</c:v>
                </c:pt>
                <c:pt idx="39">
                  <c:v>-3.6319435000000002</c:v>
                </c:pt>
                <c:pt idx="40">
                  <c:v>-3.1197596000000001</c:v>
                </c:pt>
                <c:pt idx="41">
                  <c:v>-2.1030684000000002</c:v>
                </c:pt>
                <c:pt idx="42">
                  <c:v>-0.65874695999999999</c:v>
                </c:pt>
                <c:pt idx="43">
                  <c:v>-1.5002257000000001</c:v>
                </c:pt>
                <c:pt idx="44">
                  <c:v>3.8809464</c:v>
                </c:pt>
                <c:pt idx="45">
                  <c:v>1.8869572999999999</c:v>
                </c:pt>
                <c:pt idx="46">
                  <c:v>0.48885225999999998</c:v>
                </c:pt>
                <c:pt idx="47">
                  <c:v>1.2879109</c:v>
                </c:pt>
                <c:pt idx="48">
                  <c:v>1.8972998999999999</c:v>
                </c:pt>
                <c:pt idx="49">
                  <c:v>0.44271827000000002</c:v>
                </c:pt>
                <c:pt idx="50">
                  <c:v>1.8909931</c:v>
                </c:pt>
                <c:pt idx="51">
                  <c:v>2.5977622999999999</c:v>
                </c:pt>
                <c:pt idx="52">
                  <c:v>-3.9089835000000002</c:v>
                </c:pt>
                <c:pt idx="53">
                  <c:v>-0.84454180000000001</c:v>
                </c:pt>
                <c:pt idx="54">
                  <c:v>-9.6847670000000008</c:v>
                </c:pt>
                <c:pt idx="55">
                  <c:v>-8.1184399999999997</c:v>
                </c:pt>
                <c:pt idx="56">
                  <c:v>1.0656076999999999</c:v>
                </c:pt>
                <c:pt idx="57">
                  <c:v>4.9400462999999997</c:v>
                </c:pt>
                <c:pt idx="58">
                  <c:v>4.7563367000000003</c:v>
                </c:pt>
                <c:pt idx="59">
                  <c:v>3.9279465999999998</c:v>
                </c:pt>
                <c:pt idx="60">
                  <c:v>-0.51740706000000003</c:v>
                </c:pt>
                <c:pt idx="61">
                  <c:v>-18.748766</c:v>
                </c:pt>
                <c:pt idx="62">
                  <c:v>5.5294230000000004</c:v>
                </c:pt>
                <c:pt idx="63">
                  <c:v>4.9841756999999998</c:v>
                </c:pt>
                <c:pt idx="64">
                  <c:v>-0.28753816999999998</c:v>
                </c:pt>
                <c:pt idx="65">
                  <c:v>-0.41267395000000001</c:v>
                </c:pt>
                <c:pt idx="66">
                  <c:v>1.2676012999999999</c:v>
                </c:pt>
                <c:pt idx="67">
                  <c:v>1.4766668999999999</c:v>
                </c:pt>
                <c:pt idx="68">
                  <c:v>1.254049</c:v>
                </c:pt>
                <c:pt idx="69">
                  <c:v>2.7387177999999999</c:v>
                </c:pt>
                <c:pt idx="70">
                  <c:v>3.7388455999999999</c:v>
                </c:pt>
                <c:pt idx="71">
                  <c:v>-7.0846242999999998</c:v>
                </c:pt>
                <c:pt idx="72">
                  <c:v>-6.1847124000000004</c:v>
                </c:pt>
                <c:pt idx="73">
                  <c:v>11.387337</c:v>
                </c:pt>
                <c:pt idx="74">
                  <c:v>3.3182250999999998</c:v>
                </c:pt>
                <c:pt idx="75">
                  <c:v>-8.0241500000000006</c:v>
                </c:pt>
                <c:pt idx="76">
                  <c:v>-8.8440820000000002</c:v>
                </c:pt>
                <c:pt idx="77">
                  <c:v>-2.3838507999999998</c:v>
                </c:pt>
                <c:pt idx="78">
                  <c:v>1.2803338</c:v>
                </c:pt>
                <c:pt idx="79">
                  <c:v>0.27376055999999999</c:v>
                </c:pt>
                <c:pt idx="80">
                  <c:v>0.74874490000000005</c:v>
                </c:pt>
                <c:pt idx="81">
                  <c:v>5.2221054999999996</c:v>
                </c:pt>
                <c:pt idx="82">
                  <c:v>2.8149942999999999</c:v>
                </c:pt>
                <c:pt idx="83">
                  <c:v>-2.9122496</c:v>
                </c:pt>
                <c:pt idx="84">
                  <c:v>3.5933537000000002</c:v>
                </c:pt>
                <c:pt idx="85">
                  <c:v>1.2016922000000001</c:v>
                </c:pt>
                <c:pt idx="86">
                  <c:v>-3.598795</c:v>
                </c:pt>
                <c:pt idx="87">
                  <c:v>-1.7699486</c:v>
                </c:pt>
                <c:pt idx="88">
                  <c:v>-10.621206000000001</c:v>
                </c:pt>
                <c:pt idx="89">
                  <c:v>-3.2962410000000002</c:v>
                </c:pt>
                <c:pt idx="90">
                  <c:v>-2.4055471000000002</c:v>
                </c:pt>
                <c:pt idx="91">
                  <c:v>-0.39458156</c:v>
                </c:pt>
                <c:pt idx="92">
                  <c:v>0.35647318</c:v>
                </c:pt>
                <c:pt idx="93">
                  <c:v>3.8120045999999999</c:v>
                </c:pt>
                <c:pt idx="94">
                  <c:v>6.9641659999999996</c:v>
                </c:pt>
                <c:pt idx="95">
                  <c:v>7.8497047000000002</c:v>
                </c:pt>
                <c:pt idx="96">
                  <c:v>3.9657407</c:v>
                </c:pt>
                <c:pt idx="97">
                  <c:v>2.1702952</c:v>
                </c:pt>
                <c:pt idx="98">
                  <c:v>-1.712712</c:v>
                </c:pt>
                <c:pt idx="99">
                  <c:v>1.3893968000000001</c:v>
                </c:pt>
                <c:pt idx="100">
                  <c:v>3.8275266000000001</c:v>
                </c:pt>
                <c:pt idx="101">
                  <c:v>0.78757880000000002</c:v>
                </c:pt>
                <c:pt idx="102">
                  <c:v>-6.0076580000000002</c:v>
                </c:pt>
                <c:pt idx="103">
                  <c:v>-5.0419349999999996</c:v>
                </c:pt>
                <c:pt idx="104">
                  <c:v>2.6823351</c:v>
                </c:pt>
                <c:pt idx="105">
                  <c:v>3.0130056999999999</c:v>
                </c:pt>
                <c:pt idx="106">
                  <c:v>1.2797856000000001</c:v>
                </c:pt>
                <c:pt idx="107">
                  <c:v>0.34587980000000002</c:v>
                </c:pt>
                <c:pt idx="108">
                  <c:v>1.4414298999999999</c:v>
                </c:pt>
                <c:pt idx="109">
                  <c:v>-0.90888082999999997</c:v>
                </c:pt>
                <c:pt idx="110">
                  <c:v>-2.2594552000000001</c:v>
                </c:pt>
                <c:pt idx="111">
                  <c:v>1.7952633</c:v>
                </c:pt>
                <c:pt idx="112">
                  <c:v>3.2052432999999998</c:v>
                </c:pt>
                <c:pt idx="113">
                  <c:v>1.5333365999999999</c:v>
                </c:pt>
                <c:pt idx="114">
                  <c:v>-6.3579509999999999</c:v>
                </c:pt>
                <c:pt idx="115">
                  <c:v>-3.2288907</c:v>
                </c:pt>
                <c:pt idx="116">
                  <c:v>3.5334615999999999</c:v>
                </c:pt>
                <c:pt idx="117">
                  <c:v>1.6639423</c:v>
                </c:pt>
                <c:pt idx="118">
                  <c:v>-1.6664064000000001</c:v>
                </c:pt>
                <c:pt idx="119">
                  <c:v>-3.4272317999999999</c:v>
                </c:pt>
                <c:pt idx="120">
                  <c:v>-2.966634</c:v>
                </c:pt>
                <c:pt idx="121">
                  <c:v>4.4190072999999996</c:v>
                </c:pt>
                <c:pt idx="122">
                  <c:v>5.2867360000000003</c:v>
                </c:pt>
                <c:pt idx="123">
                  <c:v>0.36659718000000002</c:v>
                </c:pt>
                <c:pt idx="124">
                  <c:v>-1.6629195000000001</c:v>
                </c:pt>
                <c:pt idx="125">
                  <c:v>-10.010325999999999</c:v>
                </c:pt>
                <c:pt idx="126">
                  <c:v>-1.344767</c:v>
                </c:pt>
                <c:pt idx="127">
                  <c:v>-0.57971760000000006</c:v>
                </c:pt>
                <c:pt idx="128">
                  <c:v>2.267496</c:v>
                </c:pt>
                <c:pt idx="129">
                  <c:v>5.0361380000000002</c:v>
                </c:pt>
                <c:pt idx="130">
                  <c:v>6.6374607000000001</c:v>
                </c:pt>
                <c:pt idx="131">
                  <c:v>7.1656985000000004</c:v>
                </c:pt>
                <c:pt idx="132">
                  <c:v>5.1811657000000002</c:v>
                </c:pt>
                <c:pt idx="133">
                  <c:v>5.6020526999999998</c:v>
                </c:pt>
                <c:pt idx="134">
                  <c:v>6.6265780000000003</c:v>
                </c:pt>
                <c:pt idx="135">
                  <c:v>-0.30234575000000002</c:v>
                </c:pt>
                <c:pt idx="136">
                  <c:v>-1.5132165</c:v>
                </c:pt>
                <c:pt idx="137">
                  <c:v>-0.32617091999999998</c:v>
                </c:pt>
                <c:pt idx="138">
                  <c:v>3.3591842999999999</c:v>
                </c:pt>
                <c:pt idx="139">
                  <c:v>-1.5788126</c:v>
                </c:pt>
                <c:pt idx="140">
                  <c:v>-6.3505659999999997</c:v>
                </c:pt>
                <c:pt idx="141">
                  <c:v>-4.1022043000000004</c:v>
                </c:pt>
                <c:pt idx="142">
                  <c:v>-1.2715306</c:v>
                </c:pt>
                <c:pt idx="143">
                  <c:v>-0.67219110000000004</c:v>
                </c:pt>
                <c:pt idx="144">
                  <c:v>0.94315680000000002</c:v>
                </c:pt>
                <c:pt idx="145">
                  <c:v>6.776535</c:v>
                </c:pt>
                <c:pt idx="146">
                  <c:v>2.4884677000000002</c:v>
                </c:pt>
                <c:pt idx="147">
                  <c:v>3.7198877000000001</c:v>
                </c:pt>
                <c:pt idx="148">
                  <c:v>0.49203514999999998</c:v>
                </c:pt>
                <c:pt idx="149">
                  <c:v>9.3111990000000006E-2</c:v>
                </c:pt>
                <c:pt idx="150">
                  <c:v>-3.7317395000000002</c:v>
                </c:pt>
                <c:pt idx="151">
                  <c:v>-5.3475450000000002</c:v>
                </c:pt>
                <c:pt idx="152">
                  <c:v>-2.9791422000000001</c:v>
                </c:pt>
                <c:pt idx="153">
                  <c:v>6.1907172000000003E-2</c:v>
                </c:pt>
                <c:pt idx="154">
                  <c:v>2.4705327000000001</c:v>
                </c:pt>
                <c:pt idx="155">
                  <c:v>2.3046433999999998</c:v>
                </c:pt>
                <c:pt idx="156">
                  <c:v>-8.9666250000000003E-2</c:v>
                </c:pt>
                <c:pt idx="157">
                  <c:v>-9.2700270000000007</c:v>
                </c:pt>
                <c:pt idx="158">
                  <c:v>-4.3078504000000004</c:v>
                </c:pt>
                <c:pt idx="159">
                  <c:v>4.0883659999999997</c:v>
                </c:pt>
                <c:pt idx="160">
                  <c:v>2.786829</c:v>
                </c:pt>
                <c:pt idx="161">
                  <c:v>3.7646234000000001</c:v>
                </c:pt>
                <c:pt idx="162">
                  <c:v>6.3222294000000003</c:v>
                </c:pt>
                <c:pt idx="163">
                  <c:v>6.4698814999999996</c:v>
                </c:pt>
                <c:pt idx="164">
                  <c:v>-33.079704</c:v>
                </c:pt>
                <c:pt idx="165">
                  <c:v>6.8162726999999999</c:v>
                </c:pt>
                <c:pt idx="166">
                  <c:v>2.2378726000000002</c:v>
                </c:pt>
                <c:pt idx="167">
                  <c:v>-1.5866286000000001</c:v>
                </c:pt>
                <c:pt idx="168">
                  <c:v>2.957992</c:v>
                </c:pt>
                <c:pt idx="169">
                  <c:v>-0.49216389999999999</c:v>
                </c:pt>
                <c:pt idx="170">
                  <c:v>3.4835672</c:v>
                </c:pt>
                <c:pt idx="171">
                  <c:v>-0.27151108000000002</c:v>
                </c:pt>
                <c:pt idx="172">
                  <c:v>-6.2565369999999998</c:v>
                </c:pt>
                <c:pt idx="173">
                  <c:v>-3.2094026000000002</c:v>
                </c:pt>
                <c:pt idx="174">
                  <c:v>-2.5640461000000001</c:v>
                </c:pt>
                <c:pt idx="175">
                  <c:v>-1.9413609999999999</c:v>
                </c:pt>
                <c:pt idx="176">
                  <c:v>7.409586</c:v>
                </c:pt>
                <c:pt idx="177">
                  <c:v>7.6977824999999998</c:v>
                </c:pt>
                <c:pt idx="178">
                  <c:v>-1.4503204999999999</c:v>
                </c:pt>
                <c:pt idx="179">
                  <c:v>1.9827281999999999</c:v>
                </c:pt>
                <c:pt idx="180">
                  <c:v>-1.1067402</c:v>
                </c:pt>
                <c:pt idx="181">
                  <c:v>-5.2705802999999998</c:v>
                </c:pt>
                <c:pt idx="182">
                  <c:v>-3.3475164999999998</c:v>
                </c:pt>
                <c:pt idx="183">
                  <c:v>-0.62624749999999996</c:v>
                </c:pt>
                <c:pt idx="184">
                  <c:v>-0.76609970000000005</c:v>
                </c:pt>
                <c:pt idx="185">
                  <c:v>-1.0133064000000001</c:v>
                </c:pt>
                <c:pt idx="186">
                  <c:v>1.2100571</c:v>
                </c:pt>
                <c:pt idx="187">
                  <c:v>1.8903278999999999</c:v>
                </c:pt>
                <c:pt idx="188">
                  <c:v>2.1721263</c:v>
                </c:pt>
                <c:pt idx="189">
                  <c:v>-9.0249980000000001</c:v>
                </c:pt>
                <c:pt idx="190">
                  <c:v>-5.1003714000000002</c:v>
                </c:pt>
                <c:pt idx="191">
                  <c:v>4.3106565000000003</c:v>
                </c:pt>
                <c:pt idx="192">
                  <c:v>4.359362</c:v>
                </c:pt>
                <c:pt idx="193">
                  <c:v>4.7344403000000002</c:v>
                </c:pt>
                <c:pt idx="194">
                  <c:v>5.0162744999999997</c:v>
                </c:pt>
                <c:pt idx="195">
                  <c:v>4.0777283000000004</c:v>
                </c:pt>
                <c:pt idx="196">
                  <c:v>2.6443683999999998</c:v>
                </c:pt>
                <c:pt idx="197">
                  <c:v>-3.0327701999999999</c:v>
                </c:pt>
                <c:pt idx="198">
                  <c:v>1.8510728999999999</c:v>
                </c:pt>
                <c:pt idx="199">
                  <c:v>1.7354429</c:v>
                </c:pt>
                <c:pt idx="200">
                  <c:v>-2.6338613</c:v>
                </c:pt>
                <c:pt idx="201">
                  <c:v>-5.4124100000000004</c:v>
                </c:pt>
                <c:pt idx="202">
                  <c:v>-3.0402257000000001</c:v>
                </c:pt>
                <c:pt idx="203">
                  <c:v>4.4636392999999996</c:v>
                </c:pt>
                <c:pt idx="204">
                  <c:v>1.4462632</c:v>
                </c:pt>
                <c:pt idx="205">
                  <c:v>1.4841717000000001</c:v>
                </c:pt>
                <c:pt idx="206">
                  <c:v>1.7401546000000001</c:v>
                </c:pt>
                <c:pt idx="207">
                  <c:v>-3.3281298000000001</c:v>
                </c:pt>
                <c:pt idx="208">
                  <c:v>-0.34704923999999998</c:v>
                </c:pt>
                <c:pt idx="209">
                  <c:v>2.8501601000000001</c:v>
                </c:pt>
                <c:pt idx="210">
                  <c:v>2.5775385000000002</c:v>
                </c:pt>
                <c:pt idx="211">
                  <c:v>0.79291820000000002</c:v>
                </c:pt>
                <c:pt idx="212">
                  <c:v>-3.480674</c:v>
                </c:pt>
                <c:pt idx="213">
                  <c:v>-4.2090120000000004</c:v>
                </c:pt>
                <c:pt idx="214">
                  <c:v>-2.0693885999999999</c:v>
                </c:pt>
                <c:pt idx="215">
                  <c:v>-0.72811959999999998</c:v>
                </c:pt>
                <c:pt idx="216">
                  <c:v>5.9160589999999999E-2</c:v>
                </c:pt>
                <c:pt idx="217">
                  <c:v>1.2253814999999999</c:v>
                </c:pt>
                <c:pt idx="218">
                  <c:v>3.0621672000000002</c:v>
                </c:pt>
                <c:pt idx="219">
                  <c:v>2.4514209999999999</c:v>
                </c:pt>
                <c:pt idx="220">
                  <c:v>-0.11694431</c:v>
                </c:pt>
                <c:pt idx="221">
                  <c:v>-7.8214034999999997</c:v>
                </c:pt>
                <c:pt idx="222">
                  <c:v>-8.8766920000000002</c:v>
                </c:pt>
                <c:pt idx="223">
                  <c:v>-1.0369459999999999</c:v>
                </c:pt>
                <c:pt idx="224">
                  <c:v>4.4475993999999996</c:v>
                </c:pt>
                <c:pt idx="225">
                  <c:v>6.5319433</c:v>
                </c:pt>
                <c:pt idx="226">
                  <c:v>7.4253344999999999</c:v>
                </c:pt>
                <c:pt idx="227">
                  <c:v>6.4001083000000003</c:v>
                </c:pt>
                <c:pt idx="228">
                  <c:v>-32.766930000000002</c:v>
                </c:pt>
                <c:pt idx="229">
                  <c:v>5.6582984999999999</c:v>
                </c:pt>
                <c:pt idx="230">
                  <c:v>0.41265069999999998</c:v>
                </c:pt>
                <c:pt idx="231">
                  <c:v>-0.96181154000000002</c:v>
                </c:pt>
                <c:pt idx="232">
                  <c:v>2.6933992</c:v>
                </c:pt>
                <c:pt idx="233">
                  <c:v>-1.5334224999999999</c:v>
                </c:pt>
                <c:pt idx="234">
                  <c:v>0.95726610000000001</c:v>
                </c:pt>
                <c:pt idx="235">
                  <c:v>-1.6807293999999999</c:v>
                </c:pt>
                <c:pt idx="236">
                  <c:v>-6.4869475000000003</c:v>
                </c:pt>
                <c:pt idx="237">
                  <c:v>-3.3223251999999999</c:v>
                </c:pt>
                <c:pt idx="238">
                  <c:v>-0.17369986000000001</c:v>
                </c:pt>
                <c:pt idx="239">
                  <c:v>3.3904874</c:v>
                </c:pt>
                <c:pt idx="240">
                  <c:v>12.062901999999999</c:v>
                </c:pt>
                <c:pt idx="241">
                  <c:v>1.5107238000000001</c:v>
                </c:pt>
                <c:pt idx="242">
                  <c:v>-1.5951633000000001</c:v>
                </c:pt>
                <c:pt idx="243">
                  <c:v>-1.6331863</c:v>
                </c:pt>
                <c:pt idx="244">
                  <c:v>-0.46019554000000001</c:v>
                </c:pt>
                <c:pt idx="245">
                  <c:v>-2.8560555000000001</c:v>
                </c:pt>
                <c:pt idx="246">
                  <c:v>-2.5124521</c:v>
                </c:pt>
                <c:pt idx="247">
                  <c:v>-1.5940243000000001</c:v>
                </c:pt>
                <c:pt idx="248">
                  <c:v>-0.81314385</c:v>
                </c:pt>
                <c:pt idx="249">
                  <c:v>-1.5279651E-2</c:v>
                </c:pt>
                <c:pt idx="250">
                  <c:v>0.11634171</c:v>
                </c:pt>
                <c:pt idx="251">
                  <c:v>-0.24049938000000001</c:v>
                </c:pt>
                <c:pt idx="252">
                  <c:v>0.66241086000000005</c:v>
                </c:pt>
                <c:pt idx="253">
                  <c:v>-6.454987</c:v>
                </c:pt>
                <c:pt idx="254">
                  <c:v>-2.8199622999999998</c:v>
                </c:pt>
                <c:pt idx="255">
                  <c:v>1.7228346999999999</c:v>
                </c:pt>
                <c:pt idx="256">
                  <c:v>6.5323180000000001</c:v>
                </c:pt>
                <c:pt idx="257">
                  <c:v>6.2012242999999998</c:v>
                </c:pt>
                <c:pt idx="258">
                  <c:v>6.2205180000000002</c:v>
                </c:pt>
                <c:pt idx="259">
                  <c:v>-28.219996999999999</c:v>
                </c:pt>
                <c:pt idx="260">
                  <c:v>4.8594239999999997</c:v>
                </c:pt>
                <c:pt idx="261">
                  <c:v>1.0009235000000001</c:v>
                </c:pt>
                <c:pt idx="262">
                  <c:v>-0.94066859999999997</c:v>
                </c:pt>
                <c:pt idx="263">
                  <c:v>1.1719375999999999</c:v>
                </c:pt>
                <c:pt idx="264">
                  <c:v>-3.4249540000000001</c:v>
                </c:pt>
                <c:pt idx="265">
                  <c:v>-4.0876283999999998</c:v>
                </c:pt>
                <c:pt idx="266">
                  <c:v>0.70165604000000004</c:v>
                </c:pt>
                <c:pt idx="267">
                  <c:v>1.1778580999999999</c:v>
                </c:pt>
                <c:pt idx="268">
                  <c:v>2.8151571999999998</c:v>
                </c:pt>
                <c:pt idx="269">
                  <c:v>2.0337744</c:v>
                </c:pt>
                <c:pt idx="270">
                  <c:v>1.2960577</c:v>
                </c:pt>
                <c:pt idx="271">
                  <c:v>-3.1673794000000002</c:v>
                </c:pt>
                <c:pt idx="272">
                  <c:v>-6.7321660000000005E-2</c:v>
                </c:pt>
                <c:pt idx="273">
                  <c:v>2.7100415</c:v>
                </c:pt>
                <c:pt idx="274">
                  <c:v>2.3762262000000001</c:v>
                </c:pt>
                <c:pt idx="275">
                  <c:v>-0.37778378000000001</c:v>
                </c:pt>
                <c:pt idx="276">
                  <c:v>-7.0625730000000004</c:v>
                </c:pt>
                <c:pt idx="277">
                  <c:v>-0.95048010000000005</c:v>
                </c:pt>
                <c:pt idx="278">
                  <c:v>0.81808983999999996</c:v>
                </c:pt>
                <c:pt idx="279">
                  <c:v>-0.46305478</c:v>
                </c:pt>
                <c:pt idx="280">
                  <c:v>-1.2388623000000001</c:v>
                </c:pt>
                <c:pt idx="281">
                  <c:v>0.93529344000000003</c:v>
                </c:pt>
                <c:pt idx="282">
                  <c:v>-2.0924841999999999</c:v>
                </c:pt>
                <c:pt idx="283">
                  <c:v>3.2054079</c:v>
                </c:pt>
                <c:pt idx="284">
                  <c:v>2.4666432999999999</c:v>
                </c:pt>
                <c:pt idx="285">
                  <c:v>-0.40521740000000001</c:v>
                </c:pt>
                <c:pt idx="286">
                  <c:v>-8.1120249999999992</c:v>
                </c:pt>
                <c:pt idx="287">
                  <c:v>-5.4820614000000001</c:v>
                </c:pt>
                <c:pt idx="288">
                  <c:v>0.89519890000000002</c:v>
                </c:pt>
                <c:pt idx="289">
                  <c:v>3.4474263000000001</c:v>
                </c:pt>
                <c:pt idx="290">
                  <c:v>5.1363649999999996</c:v>
                </c:pt>
                <c:pt idx="291">
                  <c:v>6.4635730000000002</c:v>
                </c:pt>
                <c:pt idx="292">
                  <c:v>6.6960382000000003</c:v>
                </c:pt>
                <c:pt idx="293">
                  <c:v>-33.382823999999999</c:v>
                </c:pt>
                <c:pt idx="294">
                  <c:v>6.5618258000000003</c:v>
                </c:pt>
                <c:pt idx="295">
                  <c:v>2.1867049000000001</c:v>
                </c:pt>
                <c:pt idx="296">
                  <c:v>-0.83822609999999997</c:v>
                </c:pt>
                <c:pt idx="297">
                  <c:v>1.8071294</c:v>
                </c:pt>
                <c:pt idx="298">
                  <c:v>-1.4344239000000001</c:v>
                </c:pt>
                <c:pt idx="299">
                  <c:v>2.2095536999999998</c:v>
                </c:pt>
                <c:pt idx="300">
                  <c:v>-4.1190720000000001</c:v>
                </c:pt>
                <c:pt idx="301">
                  <c:v>-6.4394616999999998</c:v>
                </c:pt>
                <c:pt idx="302">
                  <c:v>-2.9354775000000002</c:v>
                </c:pt>
                <c:pt idx="303">
                  <c:v>-1.6967859000000001</c:v>
                </c:pt>
                <c:pt idx="304">
                  <c:v>0.54972500000000002</c:v>
                </c:pt>
                <c:pt idx="305">
                  <c:v>7.7494926</c:v>
                </c:pt>
                <c:pt idx="306">
                  <c:v>4.1650057</c:v>
                </c:pt>
                <c:pt idx="307">
                  <c:v>2.7288616000000001</c:v>
                </c:pt>
                <c:pt idx="308">
                  <c:v>-8.6828470000000005E-2</c:v>
                </c:pt>
                <c:pt idx="309">
                  <c:v>-0.30248164999999999</c:v>
                </c:pt>
                <c:pt idx="310">
                  <c:v>-0.57524439999999999</c:v>
                </c:pt>
                <c:pt idx="311">
                  <c:v>-3.8348884999999999</c:v>
                </c:pt>
                <c:pt idx="312">
                  <c:v>-1.4354289</c:v>
                </c:pt>
                <c:pt idx="313">
                  <c:v>8.2268715000000006E-2</c:v>
                </c:pt>
                <c:pt idx="314">
                  <c:v>-1.0895615999999999</c:v>
                </c:pt>
                <c:pt idx="315">
                  <c:v>-0.22736907000000001</c:v>
                </c:pt>
                <c:pt idx="316">
                  <c:v>-0.11273682</c:v>
                </c:pt>
                <c:pt idx="317">
                  <c:v>0.61561169999999998</c:v>
                </c:pt>
                <c:pt idx="318">
                  <c:v>-4.0619730000000001</c:v>
                </c:pt>
                <c:pt idx="319">
                  <c:v>-6.2827960000000003</c:v>
                </c:pt>
                <c:pt idx="320">
                  <c:v>-0.53959539999999995</c:v>
                </c:pt>
                <c:pt idx="321">
                  <c:v>6.0265554999999997</c:v>
                </c:pt>
                <c:pt idx="322">
                  <c:v>5.6432909999999996</c:v>
                </c:pt>
                <c:pt idx="323">
                  <c:v>5.6663949999999996</c:v>
                </c:pt>
                <c:pt idx="324">
                  <c:v>-27.628923</c:v>
                </c:pt>
                <c:pt idx="325">
                  <c:v>4.1626760000000003</c:v>
                </c:pt>
                <c:pt idx="326">
                  <c:v>1.9631749000000001</c:v>
                </c:pt>
                <c:pt idx="327">
                  <c:v>-0.41774154000000002</c:v>
                </c:pt>
                <c:pt idx="328">
                  <c:v>1.5636188</c:v>
                </c:pt>
                <c:pt idx="329">
                  <c:v>-1.2171864999999999</c:v>
                </c:pt>
                <c:pt idx="330">
                  <c:v>-5.0971465</c:v>
                </c:pt>
                <c:pt idx="331">
                  <c:v>3.2642019000000002</c:v>
                </c:pt>
                <c:pt idx="332">
                  <c:v>2.6389325000000001</c:v>
                </c:pt>
                <c:pt idx="333">
                  <c:v>-2.3821501999999999</c:v>
                </c:pt>
                <c:pt idx="334">
                  <c:v>-3.4661365000000002</c:v>
                </c:pt>
                <c:pt idx="335">
                  <c:v>1.4969962999999999</c:v>
                </c:pt>
                <c:pt idx="336">
                  <c:v>4.1246960000000001</c:v>
                </c:pt>
                <c:pt idx="337">
                  <c:v>2.7287436</c:v>
                </c:pt>
                <c:pt idx="338">
                  <c:v>0.82603097000000003</c:v>
                </c:pt>
                <c:pt idx="339">
                  <c:v>-0.42517304</c:v>
                </c:pt>
                <c:pt idx="340">
                  <c:v>0.29929876</c:v>
                </c:pt>
                <c:pt idx="341">
                  <c:v>-3.5415263000000001</c:v>
                </c:pt>
                <c:pt idx="342">
                  <c:v>-2.6684904</c:v>
                </c:pt>
                <c:pt idx="343">
                  <c:v>-1.6683626</c:v>
                </c:pt>
                <c:pt idx="344">
                  <c:v>-1.8374419</c:v>
                </c:pt>
                <c:pt idx="345">
                  <c:v>-1.3420620000000001</c:v>
                </c:pt>
                <c:pt idx="346">
                  <c:v>2.2023833000000002</c:v>
                </c:pt>
                <c:pt idx="347">
                  <c:v>4.0354340000000004</c:v>
                </c:pt>
                <c:pt idx="348">
                  <c:v>1.7782152</c:v>
                </c:pt>
                <c:pt idx="349">
                  <c:v>-0.40277659999999998</c:v>
                </c:pt>
                <c:pt idx="350">
                  <c:v>-9.2919540000000005</c:v>
                </c:pt>
                <c:pt idx="351">
                  <c:v>-1.3644788000000001</c:v>
                </c:pt>
                <c:pt idx="352">
                  <c:v>0.20649880000000001</c:v>
                </c:pt>
                <c:pt idx="353">
                  <c:v>3.8577194000000001</c:v>
                </c:pt>
                <c:pt idx="354">
                  <c:v>6.3851550000000001</c:v>
                </c:pt>
                <c:pt idx="355">
                  <c:v>6.7766942999999999</c:v>
                </c:pt>
                <c:pt idx="356">
                  <c:v>-27.720953000000002</c:v>
                </c:pt>
                <c:pt idx="357">
                  <c:v>4.383032</c:v>
                </c:pt>
                <c:pt idx="358">
                  <c:v>-6.0154490000000003</c:v>
                </c:pt>
                <c:pt idx="359">
                  <c:v>1.112473</c:v>
                </c:pt>
                <c:pt idx="360">
                  <c:v>1.6183411999999999</c:v>
                </c:pt>
                <c:pt idx="361">
                  <c:v>-1.8190348000000001</c:v>
                </c:pt>
                <c:pt idx="362">
                  <c:v>-3.482192</c:v>
                </c:pt>
                <c:pt idx="363">
                  <c:v>3.0606346000000002</c:v>
                </c:pt>
                <c:pt idx="364">
                  <c:v>0.97611486999999997</c:v>
                </c:pt>
                <c:pt idx="365">
                  <c:v>-6.3248939999999996</c:v>
                </c:pt>
                <c:pt idx="366">
                  <c:v>-2.2657533000000001</c:v>
                </c:pt>
                <c:pt idx="367">
                  <c:v>3.0102030000000002</c:v>
                </c:pt>
                <c:pt idx="368">
                  <c:v>5.8509869999999999</c:v>
                </c:pt>
                <c:pt idx="369">
                  <c:v>2.9965299999999999</c:v>
                </c:pt>
                <c:pt idx="370">
                  <c:v>-0.88750720000000005</c:v>
                </c:pt>
                <c:pt idx="371">
                  <c:v>-0.27144849999999998</c:v>
                </c:pt>
                <c:pt idx="372">
                  <c:v>1.1089039000000001</c:v>
                </c:pt>
                <c:pt idx="373">
                  <c:v>1.5142465000000001</c:v>
                </c:pt>
                <c:pt idx="374">
                  <c:v>-2.0723820000000002</c:v>
                </c:pt>
                <c:pt idx="375">
                  <c:v>-3.6956066999999999</c:v>
                </c:pt>
                <c:pt idx="376">
                  <c:v>-3.1418073</c:v>
                </c:pt>
                <c:pt idx="377">
                  <c:v>-2.6209044000000001</c:v>
                </c:pt>
                <c:pt idx="378">
                  <c:v>0.89950470000000005</c:v>
                </c:pt>
                <c:pt idx="379">
                  <c:v>4.6276035000000002</c:v>
                </c:pt>
                <c:pt idx="380">
                  <c:v>3.5786498</c:v>
                </c:pt>
                <c:pt idx="381">
                  <c:v>-9.9334720000000001E-2</c:v>
                </c:pt>
                <c:pt idx="382">
                  <c:v>-1.6205620999999999</c:v>
                </c:pt>
                <c:pt idx="383">
                  <c:v>-9.3267360000000004</c:v>
                </c:pt>
                <c:pt idx="384">
                  <c:v>-1.6805072000000001</c:v>
                </c:pt>
                <c:pt idx="385">
                  <c:v>1.1035032</c:v>
                </c:pt>
                <c:pt idx="386">
                  <c:v>4.1059865999999996</c:v>
                </c:pt>
                <c:pt idx="387">
                  <c:v>5.3508139999999997</c:v>
                </c:pt>
                <c:pt idx="388">
                  <c:v>5.9282273999999999</c:v>
                </c:pt>
                <c:pt idx="389">
                  <c:v>4.0534553999999998</c:v>
                </c:pt>
                <c:pt idx="390">
                  <c:v>4.0059469999999999</c:v>
                </c:pt>
                <c:pt idx="391">
                  <c:v>-1.302765</c:v>
                </c:pt>
                <c:pt idx="392">
                  <c:v>-1.1508107000000001</c:v>
                </c:pt>
                <c:pt idx="393">
                  <c:v>2.2232346999999999</c:v>
                </c:pt>
                <c:pt idx="394">
                  <c:v>-0.64833459999999998</c:v>
                </c:pt>
                <c:pt idx="395">
                  <c:v>-3.7683157999999999</c:v>
                </c:pt>
                <c:pt idx="396">
                  <c:v>0.27799666000000001</c:v>
                </c:pt>
                <c:pt idx="397">
                  <c:v>1.3636565</c:v>
                </c:pt>
                <c:pt idx="398">
                  <c:v>1.5636045000000001</c:v>
                </c:pt>
                <c:pt idx="399">
                  <c:v>-0.82180739999999997</c:v>
                </c:pt>
                <c:pt idx="400">
                  <c:v>-2.7452195000000001</c:v>
                </c:pt>
                <c:pt idx="401">
                  <c:v>-0.30257820000000002</c:v>
                </c:pt>
                <c:pt idx="402">
                  <c:v>1.5361977</c:v>
                </c:pt>
                <c:pt idx="403">
                  <c:v>3.1658469999999999</c:v>
                </c:pt>
                <c:pt idx="404">
                  <c:v>1.9575781000000001</c:v>
                </c:pt>
                <c:pt idx="405">
                  <c:v>0.83948493000000002</c:v>
                </c:pt>
                <c:pt idx="406">
                  <c:v>0.66526649999999998</c:v>
                </c:pt>
                <c:pt idx="407">
                  <c:v>-5.7327785000000002</c:v>
                </c:pt>
                <c:pt idx="408">
                  <c:v>-2.9969752000000001</c:v>
                </c:pt>
                <c:pt idx="409">
                  <c:v>2.1344590000000001</c:v>
                </c:pt>
                <c:pt idx="410">
                  <c:v>0.87722180000000005</c:v>
                </c:pt>
                <c:pt idx="411">
                  <c:v>-2.0894873</c:v>
                </c:pt>
                <c:pt idx="412">
                  <c:v>-0.28625250000000002</c:v>
                </c:pt>
                <c:pt idx="413">
                  <c:v>1.1105919</c:v>
                </c:pt>
                <c:pt idx="414">
                  <c:v>0.61312794999999998</c:v>
                </c:pt>
                <c:pt idx="415">
                  <c:v>-5.7696050000000003</c:v>
                </c:pt>
                <c:pt idx="416">
                  <c:v>-9.0194519999999994</c:v>
                </c:pt>
                <c:pt idx="417">
                  <c:v>-1.5010939000000001</c:v>
                </c:pt>
                <c:pt idx="418">
                  <c:v>1.5145208999999999</c:v>
                </c:pt>
                <c:pt idx="419">
                  <c:v>3.1521718999999999</c:v>
                </c:pt>
                <c:pt idx="420">
                  <c:v>5.0055275000000004</c:v>
                </c:pt>
                <c:pt idx="421">
                  <c:v>8.5250149999999998</c:v>
                </c:pt>
                <c:pt idx="422">
                  <c:v>6.6253320000000002</c:v>
                </c:pt>
                <c:pt idx="423">
                  <c:v>3.9074849999999999</c:v>
                </c:pt>
                <c:pt idx="424">
                  <c:v>4.9972560000000001</c:v>
                </c:pt>
                <c:pt idx="425">
                  <c:v>6.2455897</c:v>
                </c:pt>
                <c:pt idx="426">
                  <c:v>-8.9154699999999991</c:v>
                </c:pt>
                <c:pt idx="427">
                  <c:v>-0.57235480000000005</c:v>
                </c:pt>
                <c:pt idx="428">
                  <c:v>-0.66297054</c:v>
                </c:pt>
                <c:pt idx="429">
                  <c:v>2.8957807999999998</c:v>
                </c:pt>
                <c:pt idx="430">
                  <c:v>-1.4943265999999999</c:v>
                </c:pt>
                <c:pt idx="431">
                  <c:v>-6.2842903000000003</c:v>
                </c:pt>
                <c:pt idx="432">
                  <c:v>-3.8862454999999998</c:v>
                </c:pt>
                <c:pt idx="433">
                  <c:v>-1.8078240999999999</c:v>
                </c:pt>
                <c:pt idx="434">
                  <c:v>-1.2478290000000001</c:v>
                </c:pt>
                <c:pt idx="435">
                  <c:v>1.0825646</c:v>
                </c:pt>
                <c:pt idx="436">
                  <c:v>5.7702346000000002</c:v>
                </c:pt>
                <c:pt idx="437">
                  <c:v>2.3047023000000002</c:v>
                </c:pt>
                <c:pt idx="438">
                  <c:v>3.9866315999999999</c:v>
                </c:pt>
                <c:pt idx="439">
                  <c:v>1.2083387000000001</c:v>
                </c:pt>
                <c:pt idx="440">
                  <c:v>-0.80479500000000004</c:v>
                </c:pt>
                <c:pt idx="441">
                  <c:v>-3.0234146000000002</c:v>
                </c:pt>
                <c:pt idx="442">
                  <c:v>-4.4866489999999999</c:v>
                </c:pt>
                <c:pt idx="443">
                  <c:v>-1.3780028</c:v>
                </c:pt>
                <c:pt idx="444">
                  <c:v>-0.23907423</c:v>
                </c:pt>
                <c:pt idx="445">
                  <c:v>0.59419155000000001</c:v>
                </c:pt>
                <c:pt idx="446">
                  <c:v>1.3850123000000001</c:v>
                </c:pt>
                <c:pt idx="447">
                  <c:v>0.11939764</c:v>
                </c:pt>
                <c:pt idx="448">
                  <c:v>-7.9534250000000002</c:v>
                </c:pt>
                <c:pt idx="449">
                  <c:v>-5.793444</c:v>
                </c:pt>
                <c:pt idx="450">
                  <c:v>3.3789310000000001</c:v>
                </c:pt>
                <c:pt idx="451">
                  <c:v>1.513884</c:v>
                </c:pt>
                <c:pt idx="452">
                  <c:v>2.5659013000000002</c:v>
                </c:pt>
                <c:pt idx="453">
                  <c:v>2.4515370999999999</c:v>
                </c:pt>
                <c:pt idx="454">
                  <c:v>7.9684423999999998</c:v>
                </c:pt>
                <c:pt idx="455">
                  <c:v>6.0235795999999997</c:v>
                </c:pt>
                <c:pt idx="456">
                  <c:v>5.2101129999999998</c:v>
                </c:pt>
                <c:pt idx="457">
                  <c:v>4.148714</c:v>
                </c:pt>
                <c:pt idx="458">
                  <c:v>-7.4178815</c:v>
                </c:pt>
                <c:pt idx="459">
                  <c:v>0.31681715999999999</c:v>
                </c:pt>
                <c:pt idx="460">
                  <c:v>-0.58720170000000005</c:v>
                </c:pt>
                <c:pt idx="461">
                  <c:v>-1.9381820999999999</c:v>
                </c:pt>
                <c:pt idx="462">
                  <c:v>3.3410704</c:v>
                </c:pt>
                <c:pt idx="463">
                  <c:v>0.24689198000000001</c:v>
                </c:pt>
                <c:pt idx="464">
                  <c:v>-7.1025486000000004</c:v>
                </c:pt>
                <c:pt idx="465">
                  <c:v>-3.1095169999999999</c:v>
                </c:pt>
                <c:pt idx="466">
                  <c:v>-1.5545028000000001</c:v>
                </c:pt>
                <c:pt idx="467">
                  <c:v>0.24184137999999999</c:v>
                </c:pt>
                <c:pt idx="468">
                  <c:v>11.323553</c:v>
                </c:pt>
                <c:pt idx="469">
                  <c:v>0.95443009999999995</c:v>
                </c:pt>
                <c:pt idx="470">
                  <c:v>2.0337581999999998</c:v>
                </c:pt>
                <c:pt idx="471">
                  <c:v>-2.2351742000000001E-2</c:v>
                </c:pt>
                <c:pt idx="472">
                  <c:v>-0.29922724000000001</c:v>
                </c:pt>
                <c:pt idx="473">
                  <c:v>-3.7672376999999999</c:v>
                </c:pt>
                <c:pt idx="474">
                  <c:v>-2.7437317000000001</c:v>
                </c:pt>
                <c:pt idx="475">
                  <c:v>-1.8263644000000001</c:v>
                </c:pt>
                <c:pt idx="476">
                  <c:v>-1.0166377</c:v>
                </c:pt>
                <c:pt idx="477">
                  <c:v>-0.23018003000000001</c:v>
                </c:pt>
                <c:pt idx="478">
                  <c:v>0.82415700000000003</c:v>
                </c:pt>
                <c:pt idx="479">
                  <c:v>0.58211089999999999</c:v>
                </c:pt>
                <c:pt idx="480">
                  <c:v>1.0891055999999999</c:v>
                </c:pt>
                <c:pt idx="481">
                  <c:v>-7.1495329999999999</c:v>
                </c:pt>
                <c:pt idx="482">
                  <c:v>-3.2193375</c:v>
                </c:pt>
                <c:pt idx="483">
                  <c:v>0.94504005000000002</c:v>
                </c:pt>
                <c:pt idx="484">
                  <c:v>6.3710016999999999</c:v>
                </c:pt>
                <c:pt idx="485">
                  <c:v>5.7973584999999996</c:v>
                </c:pt>
                <c:pt idx="486">
                  <c:v>5.7547579999999998</c:v>
                </c:pt>
                <c:pt idx="487">
                  <c:v>-29.731634</c:v>
                </c:pt>
                <c:pt idx="488">
                  <c:v>5.3832740000000001</c:v>
                </c:pt>
                <c:pt idx="489">
                  <c:v>1.2275004</c:v>
                </c:pt>
                <c:pt idx="490">
                  <c:v>-1.3499897999999999</c:v>
                </c:pt>
                <c:pt idx="491">
                  <c:v>1.2250346000000001</c:v>
                </c:pt>
                <c:pt idx="492">
                  <c:v>-3.2980350999999999</c:v>
                </c:pt>
                <c:pt idx="493">
                  <c:v>1.3575052999999999</c:v>
                </c:pt>
                <c:pt idx="494">
                  <c:v>0.22773742999999999</c:v>
                </c:pt>
                <c:pt idx="495">
                  <c:v>0.21208763</c:v>
                </c:pt>
                <c:pt idx="496">
                  <c:v>0.47203479999999998</c:v>
                </c:pt>
                <c:pt idx="497">
                  <c:v>-1.0174601999999999</c:v>
                </c:pt>
                <c:pt idx="498">
                  <c:v>0.74514806</c:v>
                </c:pt>
                <c:pt idx="499">
                  <c:v>2.0238233000000001</c:v>
                </c:pt>
                <c:pt idx="500">
                  <c:v>2.2291465000000001</c:v>
                </c:pt>
                <c:pt idx="501">
                  <c:v>1.0839449999999999</c:v>
                </c:pt>
                <c:pt idx="502">
                  <c:v>0.76728700000000005</c:v>
                </c:pt>
                <c:pt idx="503">
                  <c:v>0.85487723000000004</c:v>
                </c:pt>
                <c:pt idx="504">
                  <c:v>-4.3452770000000003</c:v>
                </c:pt>
                <c:pt idx="505">
                  <c:v>-2.4180416999999998</c:v>
                </c:pt>
                <c:pt idx="506">
                  <c:v>-0.90849279999999999</c:v>
                </c:pt>
                <c:pt idx="507">
                  <c:v>-1.7414582000000001</c:v>
                </c:pt>
                <c:pt idx="508">
                  <c:v>-1.1161226</c:v>
                </c:pt>
                <c:pt idx="509">
                  <c:v>2.7545310999999999</c:v>
                </c:pt>
                <c:pt idx="510">
                  <c:v>4.3486422999999998</c:v>
                </c:pt>
                <c:pt idx="511">
                  <c:v>1.9921070000000001</c:v>
                </c:pt>
                <c:pt idx="512">
                  <c:v>-0.50283909999999998</c:v>
                </c:pt>
                <c:pt idx="513">
                  <c:v>-11.026944</c:v>
                </c:pt>
                <c:pt idx="514">
                  <c:v>-0.36817566000000002</c:v>
                </c:pt>
                <c:pt idx="515">
                  <c:v>1.1080165</c:v>
                </c:pt>
                <c:pt idx="516">
                  <c:v>3.8017683</c:v>
                </c:pt>
                <c:pt idx="517">
                  <c:v>3.5754714000000001</c:v>
                </c:pt>
                <c:pt idx="518">
                  <c:v>7.6848739999999998</c:v>
                </c:pt>
                <c:pt idx="519">
                  <c:v>5.8147754999999997</c:v>
                </c:pt>
                <c:pt idx="520">
                  <c:v>5.5054235</c:v>
                </c:pt>
                <c:pt idx="521">
                  <c:v>3.4463596000000001</c:v>
                </c:pt>
                <c:pt idx="522">
                  <c:v>-0.36130069999999997</c:v>
                </c:pt>
                <c:pt idx="523">
                  <c:v>0.91918944999999996</c:v>
                </c:pt>
                <c:pt idx="524">
                  <c:v>-0.28112410999999998</c:v>
                </c:pt>
                <c:pt idx="525">
                  <c:v>2.0630264</c:v>
                </c:pt>
                <c:pt idx="526">
                  <c:v>-0.56324600000000002</c:v>
                </c:pt>
                <c:pt idx="527">
                  <c:v>-6.5730142999999996</c:v>
                </c:pt>
                <c:pt idx="528">
                  <c:v>-5.3276405000000002</c:v>
                </c:pt>
                <c:pt idx="529">
                  <c:v>-1.3618952</c:v>
                </c:pt>
                <c:pt idx="530">
                  <c:v>1.0215614</c:v>
                </c:pt>
                <c:pt idx="531">
                  <c:v>9.5103290000000005</c:v>
                </c:pt>
                <c:pt idx="532">
                  <c:v>6.3904595000000004</c:v>
                </c:pt>
                <c:pt idx="533">
                  <c:v>-0.6229055</c:v>
                </c:pt>
                <c:pt idx="534">
                  <c:v>-1.129775</c:v>
                </c:pt>
                <c:pt idx="535">
                  <c:v>-0.65686940000000005</c:v>
                </c:pt>
                <c:pt idx="536">
                  <c:v>-0.28756857000000002</c:v>
                </c:pt>
                <c:pt idx="537">
                  <c:v>-3.0810447000000001</c:v>
                </c:pt>
                <c:pt idx="538">
                  <c:v>-0.8288008</c:v>
                </c:pt>
                <c:pt idx="539">
                  <c:v>-0.31857669999999999</c:v>
                </c:pt>
                <c:pt idx="540">
                  <c:v>-0.58048010000000005</c:v>
                </c:pt>
                <c:pt idx="541">
                  <c:v>-0.58160305000000001</c:v>
                </c:pt>
                <c:pt idx="542">
                  <c:v>-1.0265154000000001</c:v>
                </c:pt>
                <c:pt idx="543">
                  <c:v>-2.8846254</c:v>
                </c:pt>
                <c:pt idx="544">
                  <c:v>5.4353540000000002</c:v>
                </c:pt>
                <c:pt idx="545">
                  <c:v>-4.2164906999999996</c:v>
                </c:pt>
                <c:pt idx="546">
                  <c:v>-5.0059313999999997</c:v>
                </c:pt>
                <c:pt idx="547">
                  <c:v>0.83249664000000001</c:v>
                </c:pt>
                <c:pt idx="548">
                  <c:v>6.1916130000000003</c:v>
                </c:pt>
                <c:pt idx="549">
                  <c:v>6.2947186999999998</c:v>
                </c:pt>
                <c:pt idx="550">
                  <c:v>6.434024</c:v>
                </c:pt>
                <c:pt idx="551">
                  <c:v>-29.232056</c:v>
                </c:pt>
                <c:pt idx="552">
                  <c:v>3.3418841000000001</c:v>
                </c:pt>
                <c:pt idx="553">
                  <c:v>1.8246746</c:v>
                </c:pt>
                <c:pt idx="554">
                  <c:v>-1.2888515</c:v>
                </c:pt>
                <c:pt idx="555">
                  <c:v>0.24371982</c:v>
                </c:pt>
                <c:pt idx="556">
                  <c:v>0.89583457</c:v>
                </c:pt>
                <c:pt idx="557">
                  <c:v>-3.6114693</c:v>
                </c:pt>
                <c:pt idx="558">
                  <c:v>-2.7984800000000001</c:v>
                </c:pt>
                <c:pt idx="559">
                  <c:v>3.8178787000000001</c:v>
                </c:pt>
                <c:pt idx="560">
                  <c:v>3.4616069999999999</c:v>
                </c:pt>
                <c:pt idx="561">
                  <c:v>2.8069746000000002</c:v>
                </c:pt>
                <c:pt idx="562">
                  <c:v>1.8267667000000001</c:v>
                </c:pt>
                <c:pt idx="563">
                  <c:v>-2.4862397000000001</c:v>
                </c:pt>
                <c:pt idx="564">
                  <c:v>-3.5938631999999999</c:v>
                </c:pt>
                <c:pt idx="565">
                  <c:v>2.1316571</c:v>
                </c:pt>
                <c:pt idx="566">
                  <c:v>3.8134610000000002</c:v>
                </c:pt>
                <c:pt idx="567">
                  <c:v>-1.4848888</c:v>
                </c:pt>
                <c:pt idx="568">
                  <c:v>-4.6322355000000002</c:v>
                </c:pt>
                <c:pt idx="569">
                  <c:v>-2.1649880000000001</c:v>
                </c:pt>
                <c:pt idx="570">
                  <c:v>-1.0872173000000001</c:v>
                </c:pt>
                <c:pt idx="571">
                  <c:v>-0.24203359999999999</c:v>
                </c:pt>
                <c:pt idx="572">
                  <c:v>0.19668906999999999</c:v>
                </c:pt>
                <c:pt idx="573">
                  <c:v>1.379934</c:v>
                </c:pt>
                <c:pt idx="574">
                  <c:v>-0.14905214</c:v>
                </c:pt>
                <c:pt idx="575">
                  <c:v>4.2708063000000003</c:v>
                </c:pt>
                <c:pt idx="576">
                  <c:v>1.3705552000000001</c:v>
                </c:pt>
                <c:pt idx="577">
                  <c:v>-1.9246673999999999</c:v>
                </c:pt>
                <c:pt idx="578">
                  <c:v>-7.0652429999999997</c:v>
                </c:pt>
                <c:pt idx="579">
                  <c:v>-7.0730256999999996</c:v>
                </c:pt>
                <c:pt idx="580">
                  <c:v>0.15492126000000001</c:v>
                </c:pt>
                <c:pt idx="581">
                  <c:v>5.9321675000000003</c:v>
                </c:pt>
                <c:pt idx="582">
                  <c:v>7.9311170000000004</c:v>
                </c:pt>
                <c:pt idx="583">
                  <c:v>7.6622019999999997</c:v>
                </c:pt>
                <c:pt idx="584">
                  <c:v>5.1579990000000002</c:v>
                </c:pt>
                <c:pt idx="585">
                  <c:v>4.4478840000000002</c:v>
                </c:pt>
                <c:pt idx="586">
                  <c:v>4.7974277000000001</c:v>
                </c:pt>
                <c:pt idx="587">
                  <c:v>-0.53424240000000001</c:v>
                </c:pt>
                <c:pt idx="588">
                  <c:v>-0.53721786000000005</c:v>
                </c:pt>
                <c:pt idx="589">
                  <c:v>3.0937169999999998</c:v>
                </c:pt>
                <c:pt idx="590">
                  <c:v>-2.040165</c:v>
                </c:pt>
                <c:pt idx="591">
                  <c:v>-0.16723394</c:v>
                </c:pt>
                <c:pt idx="592">
                  <c:v>-1.6359132999999999</c:v>
                </c:pt>
                <c:pt idx="593">
                  <c:v>-5.5392590000000004</c:v>
                </c:pt>
                <c:pt idx="594">
                  <c:v>-3.0776463000000001</c:v>
                </c:pt>
                <c:pt idx="595">
                  <c:v>2.7215113999999998</c:v>
                </c:pt>
                <c:pt idx="596">
                  <c:v>4.1087189999999998</c:v>
                </c:pt>
                <c:pt idx="597">
                  <c:v>3.6310009999999999</c:v>
                </c:pt>
                <c:pt idx="598">
                  <c:v>1.1941927999999999</c:v>
                </c:pt>
                <c:pt idx="599">
                  <c:v>-4.7153234000000002E-2</c:v>
                </c:pt>
                <c:pt idx="600">
                  <c:v>0.28493643000000002</c:v>
                </c:pt>
              </c:numCache>
            </c:numRef>
          </c:yVal>
          <c:smooth val="0"/>
        </c:ser>
        <c:ser>
          <c:idx val="1"/>
          <c:order val="1"/>
          <c:tx>
            <c:v>Y Axis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results!$A$1:$A$601</c:f>
              <c:numCache>
                <c:formatCode>General</c:formatCode>
                <c:ptCount val="601"/>
                <c:pt idx="0">
                  <c:v>0</c:v>
                </c:pt>
                <c:pt idx="1">
                  <c:v>3.3333334999999999E-2</c:v>
                </c:pt>
                <c:pt idx="2">
                  <c:v>6.6666669999999997E-2</c:v>
                </c:pt>
                <c:pt idx="3">
                  <c:v>0.1</c:v>
                </c:pt>
                <c:pt idx="4">
                  <c:v>0.13333333999999999</c:v>
                </c:pt>
                <c:pt idx="5">
                  <c:v>0.16666666999999999</c:v>
                </c:pt>
                <c:pt idx="6">
                  <c:v>0.2</c:v>
                </c:pt>
                <c:pt idx="7">
                  <c:v>0.23333333000000001</c:v>
                </c:pt>
                <c:pt idx="8">
                  <c:v>0.26666667999999999</c:v>
                </c:pt>
                <c:pt idx="9">
                  <c:v>0.30000004000000002</c:v>
                </c:pt>
                <c:pt idx="10">
                  <c:v>0.3333334</c:v>
                </c:pt>
                <c:pt idx="11">
                  <c:v>0.36666675999999998</c:v>
                </c:pt>
                <c:pt idx="12">
                  <c:v>0.40000013000000001</c:v>
                </c:pt>
                <c:pt idx="13">
                  <c:v>0.43333349999999998</c:v>
                </c:pt>
                <c:pt idx="14">
                  <c:v>0.46666685000000002</c:v>
                </c:pt>
                <c:pt idx="15">
                  <c:v>0.50000020000000001</c:v>
                </c:pt>
                <c:pt idx="16">
                  <c:v>0.53333350000000002</c:v>
                </c:pt>
                <c:pt idx="17">
                  <c:v>0.56666680000000003</c:v>
                </c:pt>
                <c:pt idx="18">
                  <c:v>0.60000010000000004</c:v>
                </c:pt>
                <c:pt idx="19">
                  <c:v>0.63333340000000005</c:v>
                </c:pt>
                <c:pt idx="20">
                  <c:v>0.66666669999999995</c:v>
                </c:pt>
                <c:pt idx="21">
                  <c:v>0.7</c:v>
                </c:pt>
                <c:pt idx="22">
                  <c:v>0.73333329999999997</c:v>
                </c:pt>
                <c:pt idx="23">
                  <c:v>0.76666659999999998</c:v>
                </c:pt>
                <c:pt idx="24">
                  <c:v>0.79999989999999999</c:v>
                </c:pt>
                <c:pt idx="25">
                  <c:v>0.8333332</c:v>
                </c:pt>
                <c:pt idx="26">
                  <c:v>0.86666650000000001</c:v>
                </c:pt>
                <c:pt idx="27">
                  <c:v>0.89999980000000002</c:v>
                </c:pt>
                <c:pt idx="28">
                  <c:v>0.93333310000000003</c:v>
                </c:pt>
                <c:pt idx="29">
                  <c:v>0.96666640000000004</c:v>
                </c:pt>
                <c:pt idx="30">
                  <c:v>0.99999970000000005</c:v>
                </c:pt>
                <c:pt idx="31">
                  <c:v>1.0333330999999999</c:v>
                </c:pt>
                <c:pt idx="32">
                  <c:v>1.0666663999999999</c:v>
                </c:pt>
                <c:pt idx="33">
                  <c:v>1.0999996999999999</c:v>
                </c:pt>
                <c:pt idx="34">
                  <c:v>1.1333329999999999</c:v>
                </c:pt>
                <c:pt idx="35">
                  <c:v>1.1666662999999999</c:v>
                </c:pt>
                <c:pt idx="36">
                  <c:v>1.1999995999999999</c:v>
                </c:pt>
                <c:pt idx="37">
                  <c:v>1.2333329</c:v>
                </c:pt>
                <c:pt idx="38">
                  <c:v>1.2666662</c:v>
                </c:pt>
                <c:pt idx="39">
                  <c:v>1.2999995</c:v>
                </c:pt>
                <c:pt idx="40">
                  <c:v>1.3333328</c:v>
                </c:pt>
                <c:pt idx="41">
                  <c:v>1.3666661</c:v>
                </c:pt>
                <c:pt idx="42">
                  <c:v>1.3999994</c:v>
                </c:pt>
                <c:pt idx="43">
                  <c:v>1.4333327</c:v>
                </c:pt>
                <c:pt idx="44">
                  <c:v>1.466666</c:v>
                </c:pt>
                <c:pt idx="45">
                  <c:v>1.4999993</c:v>
                </c:pt>
                <c:pt idx="46">
                  <c:v>1.5333326</c:v>
                </c:pt>
                <c:pt idx="47">
                  <c:v>1.5666659000000001</c:v>
                </c:pt>
                <c:pt idx="48">
                  <c:v>1.5999992000000001</c:v>
                </c:pt>
                <c:pt idx="49">
                  <c:v>1.6333325000000001</c:v>
                </c:pt>
                <c:pt idx="50">
                  <c:v>1.6666658000000001</c:v>
                </c:pt>
                <c:pt idx="51">
                  <c:v>1.6999991000000001</c:v>
                </c:pt>
                <c:pt idx="52">
                  <c:v>1.7333324000000001</c:v>
                </c:pt>
                <c:pt idx="53">
                  <c:v>1.7666656999999999</c:v>
                </c:pt>
                <c:pt idx="54">
                  <c:v>1.7999989999999999</c:v>
                </c:pt>
                <c:pt idx="55">
                  <c:v>1.8333322999999999</c:v>
                </c:pt>
                <c:pt idx="56">
                  <c:v>1.8666655999999999</c:v>
                </c:pt>
                <c:pt idx="57">
                  <c:v>1.8999988999999999</c:v>
                </c:pt>
                <c:pt idx="58">
                  <c:v>1.9333321999999999</c:v>
                </c:pt>
                <c:pt idx="59">
                  <c:v>1.9666655</c:v>
                </c:pt>
                <c:pt idx="60">
                  <c:v>1.9999988</c:v>
                </c:pt>
                <c:pt idx="61">
                  <c:v>2.0333320000000001</c:v>
                </c:pt>
                <c:pt idx="62">
                  <c:v>2.0666654000000002</c:v>
                </c:pt>
                <c:pt idx="63">
                  <c:v>2.0999987</c:v>
                </c:pt>
                <c:pt idx="64">
                  <c:v>2.1333319999999998</c:v>
                </c:pt>
                <c:pt idx="65">
                  <c:v>2.1666653</c:v>
                </c:pt>
                <c:pt idx="66">
                  <c:v>2.1999985999999998</c:v>
                </c:pt>
                <c:pt idx="67">
                  <c:v>2.2333319999999999</c:v>
                </c:pt>
                <c:pt idx="68">
                  <c:v>2.2666651999999998</c:v>
                </c:pt>
                <c:pt idx="69">
                  <c:v>2.2999985000000001</c:v>
                </c:pt>
                <c:pt idx="70">
                  <c:v>2.3333317999999998</c:v>
                </c:pt>
                <c:pt idx="71">
                  <c:v>2.3666651000000001</c:v>
                </c:pt>
                <c:pt idx="72">
                  <c:v>2.3999983999999999</c:v>
                </c:pt>
                <c:pt idx="73">
                  <c:v>2.4333317000000001</c:v>
                </c:pt>
                <c:pt idx="74">
                  <c:v>2.4666649999999999</c:v>
                </c:pt>
                <c:pt idx="75">
                  <c:v>2.4999983000000001</c:v>
                </c:pt>
                <c:pt idx="76">
                  <c:v>2.5333315999999999</c:v>
                </c:pt>
                <c:pt idx="77">
                  <c:v>2.566665</c:v>
                </c:pt>
                <c:pt idx="78">
                  <c:v>2.5999981999999999</c:v>
                </c:pt>
                <c:pt idx="79">
                  <c:v>2.6333315000000002</c:v>
                </c:pt>
                <c:pt idx="80">
                  <c:v>2.6666647999999999</c:v>
                </c:pt>
                <c:pt idx="81">
                  <c:v>2.6999981000000002</c:v>
                </c:pt>
                <c:pt idx="82">
                  <c:v>2.7333314</c:v>
                </c:pt>
                <c:pt idx="83">
                  <c:v>2.7666647000000002</c:v>
                </c:pt>
                <c:pt idx="84">
                  <c:v>2.799998</c:v>
                </c:pt>
                <c:pt idx="85">
                  <c:v>2.8333313000000002</c:v>
                </c:pt>
                <c:pt idx="86">
                  <c:v>2.8666646</c:v>
                </c:pt>
                <c:pt idx="87">
                  <c:v>2.8999980000000001</c:v>
                </c:pt>
                <c:pt idx="88">
                  <c:v>2.9333312999999999</c:v>
                </c:pt>
                <c:pt idx="89">
                  <c:v>2.9666646000000001</c:v>
                </c:pt>
                <c:pt idx="90">
                  <c:v>2.9999978999999999</c:v>
                </c:pt>
                <c:pt idx="91">
                  <c:v>3.0333312000000001</c:v>
                </c:pt>
                <c:pt idx="92">
                  <c:v>3.0666644999999999</c:v>
                </c:pt>
                <c:pt idx="93">
                  <c:v>3.0999978000000001</c:v>
                </c:pt>
                <c:pt idx="94">
                  <c:v>3.1333310000000001</c:v>
                </c:pt>
                <c:pt idx="95">
                  <c:v>3.1666644000000002</c:v>
                </c:pt>
                <c:pt idx="96">
                  <c:v>3.1999976999999999</c:v>
                </c:pt>
                <c:pt idx="97">
                  <c:v>3.2333310000000002</c:v>
                </c:pt>
                <c:pt idx="98">
                  <c:v>3.2666643</c:v>
                </c:pt>
                <c:pt idx="99">
                  <c:v>3.2999976000000002</c:v>
                </c:pt>
                <c:pt idx="100">
                  <c:v>3.3333309</c:v>
                </c:pt>
                <c:pt idx="101">
                  <c:v>3.3666642000000002</c:v>
                </c:pt>
                <c:pt idx="102">
                  <c:v>3.3999975</c:v>
                </c:pt>
                <c:pt idx="103">
                  <c:v>3.4333307999999998</c:v>
                </c:pt>
                <c:pt idx="104">
                  <c:v>3.4666640000000002</c:v>
                </c:pt>
                <c:pt idx="105">
                  <c:v>3.4999973999999998</c:v>
                </c:pt>
                <c:pt idx="106">
                  <c:v>3.5333307</c:v>
                </c:pt>
                <c:pt idx="107">
                  <c:v>3.5666639999999998</c:v>
                </c:pt>
                <c:pt idx="108">
                  <c:v>3.5999973000000001</c:v>
                </c:pt>
                <c:pt idx="109">
                  <c:v>3.6333305999999999</c:v>
                </c:pt>
                <c:pt idx="110">
                  <c:v>3.6666639999999999</c:v>
                </c:pt>
                <c:pt idx="111">
                  <c:v>3.6999971999999999</c:v>
                </c:pt>
                <c:pt idx="112">
                  <c:v>3.7333305000000001</c:v>
                </c:pt>
                <c:pt idx="113">
                  <c:v>3.7666637999999999</c:v>
                </c:pt>
                <c:pt idx="114">
                  <c:v>3.7999969999999998</c:v>
                </c:pt>
                <c:pt idx="115">
                  <c:v>3.8333303999999999</c:v>
                </c:pt>
                <c:pt idx="116">
                  <c:v>3.8666637000000001</c:v>
                </c:pt>
                <c:pt idx="117">
                  <c:v>3.8999969999999999</c:v>
                </c:pt>
                <c:pt idx="118">
                  <c:v>3.9333303000000002</c:v>
                </c:pt>
                <c:pt idx="119">
                  <c:v>3.9666636</c:v>
                </c:pt>
                <c:pt idx="120">
                  <c:v>3.999997</c:v>
                </c:pt>
                <c:pt idx="121">
                  <c:v>4.0333303999999996</c:v>
                </c:pt>
                <c:pt idx="122">
                  <c:v>4.0666640000000003</c:v>
                </c:pt>
                <c:pt idx="123">
                  <c:v>4.0999980000000003</c:v>
                </c:pt>
                <c:pt idx="124">
                  <c:v>4.1333320000000002</c:v>
                </c:pt>
                <c:pt idx="125">
                  <c:v>4.1666656</c:v>
                </c:pt>
                <c:pt idx="126">
                  <c:v>4.1999993</c:v>
                </c:pt>
                <c:pt idx="127">
                  <c:v>4.233333</c:v>
                </c:pt>
                <c:pt idx="128">
                  <c:v>4.266667</c:v>
                </c:pt>
                <c:pt idx="129">
                  <c:v>4.3000007</c:v>
                </c:pt>
                <c:pt idx="130">
                  <c:v>4.3333344</c:v>
                </c:pt>
                <c:pt idx="131">
                  <c:v>4.3666679999999998</c:v>
                </c:pt>
                <c:pt idx="132">
                  <c:v>4.4000019999999997</c:v>
                </c:pt>
                <c:pt idx="133">
                  <c:v>4.4333359999999997</c:v>
                </c:pt>
                <c:pt idx="134">
                  <c:v>4.4666696000000004</c:v>
                </c:pt>
                <c:pt idx="135">
                  <c:v>4.5000033000000004</c:v>
                </c:pt>
                <c:pt idx="136">
                  <c:v>4.5333370000000004</c:v>
                </c:pt>
                <c:pt idx="137">
                  <c:v>4.5666710000000004</c:v>
                </c:pt>
                <c:pt idx="138">
                  <c:v>4.6000047000000004</c:v>
                </c:pt>
                <c:pt idx="139">
                  <c:v>4.6333384999999998</c:v>
                </c:pt>
                <c:pt idx="140">
                  <c:v>4.6666720000000002</c:v>
                </c:pt>
                <c:pt idx="141">
                  <c:v>4.7000060000000001</c:v>
                </c:pt>
                <c:pt idx="142">
                  <c:v>4.7333400000000001</c:v>
                </c:pt>
                <c:pt idx="143">
                  <c:v>4.7666735999999998</c:v>
                </c:pt>
                <c:pt idx="144">
                  <c:v>4.8000072999999999</c:v>
                </c:pt>
                <c:pt idx="145">
                  <c:v>4.8333409999999999</c:v>
                </c:pt>
                <c:pt idx="146">
                  <c:v>4.8666749999999999</c:v>
                </c:pt>
                <c:pt idx="147">
                  <c:v>4.9000086999999999</c:v>
                </c:pt>
                <c:pt idx="148">
                  <c:v>4.9333425000000002</c:v>
                </c:pt>
                <c:pt idx="149">
                  <c:v>4.9666759999999996</c:v>
                </c:pt>
                <c:pt idx="150">
                  <c:v>5.0000099999999996</c:v>
                </c:pt>
                <c:pt idx="151">
                  <c:v>5.0333439999999996</c:v>
                </c:pt>
                <c:pt idx="152">
                  <c:v>5.0666776000000002</c:v>
                </c:pt>
                <c:pt idx="153">
                  <c:v>5.1000113000000002</c:v>
                </c:pt>
                <c:pt idx="154">
                  <c:v>5.1333450000000003</c:v>
                </c:pt>
                <c:pt idx="155">
                  <c:v>5.1666790000000002</c:v>
                </c:pt>
                <c:pt idx="156">
                  <c:v>5.2000127000000003</c:v>
                </c:pt>
                <c:pt idx="157">
                  <c:v>5.2333464999999997</c:v>
                </c:pt>
                <c:pt idx="158">
                  <c:v>5.2666801999999997</c:v>
                </c:pt>
                <c:pt idx="159">
                  <c:v>5.300014</c:v>
                </c:pt>
                <c:pt idx="160">
                  <c:v>5.333348</c:v>
                </c:pt>
                <c:pt idx="161">
                  <c:v>5.3666815999999997</c:v>
                </c:pt>
                <c:pt idx="162">
                  <c:v>5.4000154</c:v>
                </c:pt>
                <c:pt idx="163">
                  <c:v>5.4333489999999998</c:v>
                </c:pt>
                <c:pt idx="164">
                  <c:v>5.4666829999999997</c:v>
                </c:pt>
                <c:pt idx="165">
                  <c:v>5.5000166999999998</c:v>
                </c:pt>
                <c:pt idx="166">
                  <c:v>5.5333505000000001</c:v>
                </c:pt>
                <c:pt idx="167">
                  <c:v>5.5666842000000001</c:v>
                </c:pt>
                <c:pt idx="168">
                  <c:v>5.6000180000000004</c:v>
                </c:pt>
                <c:pt idx="169">
                  <c:v>5.6333520000000004</c:v>
                </c:pt>
                <c:pt idx="170">
                  <c:v>5.6666856000000001</c:v>
                </c:pt>
                <c:pt idx="171">
                  <c:v>5.7000194000000004</c:v>
                </c:pt>
                <c:pt idx="172">
                  <c:v>5.7333530000000001</c:v>
                </c:pt>
                <c:pt idx="173">
                  <c:v>5.7666870000000001</c:v>
                </c:pt>
                <c:pt idx="174">
                  <c:v>5.8000207000000001</c:v>
                </c:pt>
                <c:pt idx="175">
                  <c:v>5.8333545000000004</c:v>
                </c:pt>
                <c:pt idx="176">
                  <c:v>5.8666882999999999</c:v>
                </c:pt>
                <c:pt idx="177">
                  <c:v>5.9000219999999999</c:v>
                </c:pt>
                <c:pt idx="178">
                  <c:v>5.9333559999999999</c:v>
                </c:pt>
                <c:pt idx="179">
                  <c:v>5.9666895999999996</c:v>
                </c:pt>
                <c:pt idx="180">
                  <c:v>6.0000233999999999</c:v>
                </c:pt>
                <c:pt idx="181">
                  <c:v>6.0333569999999996</c:v>
                </c:pt>
                <c:pt idx="182">
                  <c:v>6.0666909999999996</c:v>
                </c:pt>
                <c:pt idx="183">
                  <c:v>6.1000246999999996</c:v>
                </c:pt>
                <c:pt idx="184">
                  <c:v>6.1333584999999999</c:v>
                </c:pt>
                <c:pt idx="185">
                  <c:v>6.1666923000000002</c:v>
                </c:pt>
                <c:pt idx="186">
                  <c:v>6.2000260000000003</c:v>
                </c:pt>
                <c:pt idx="187">
                  <c:v>6.2333600000000002</c:v>
                </c:pt>
                <c:pt idx="188">
                  <c:v>6.2666936</c:v>
                </c:pt>
                <c:pt idx="189">
                  <c:v>6.3000274000000003</c:v>
                </c:pt>
                <c:pt idx="190">
                  <c:v>6.333361</c:v>
                </c:pt>
                <c:pt idx="191">
                  <c:v>6.366695</c:v>
                </c:pt>
                <c:pt idx="192">
                  <c:v>6.4000287</c:v>
                </c:pt>
                <c:pt idx="193">
                  <c:v>6.4333625000000003</c:v>
                </c:pt>
                <c:pt idx="194">
                  <c:v>6.4666962999999997</c:v>
                </c:pt>
                <c:pt idx="195">
                  <c:v>6.5000299999999998</c:v>
                </c:pt>
                <c:pt idx="196">
                  <c:v>6.5333639999999997</c:v>
                </c:pt>
                <c:pt idx="197">
                  <c:v>6.5666976000000004</c:v>
                </c:pt>
                <c:pt idx="198">
                  <c:v>6.6000313999999998</c:v>
                </c:pt>
                <c:pt idx="199">
                  <c:v>6.6333650000000004</c:v>
                </c:pt>
                <c:pt idx="200">
                  <c:v>6.6666990000000004</c:v>
                </c:pt>
                <c:pt idx="201">
                  <c:v>6.7000327000000004</c:v>
                </c:pt>
                <c:pt idx="202">
                  <c:v>6.7333664999999998</c:v>
                </c:pt>
                <c:pt idx="203">
                  <c:v>6.7667003000000001</c:v>
                </c:pt>
                <c:pt idx="204">
                  <c:v>6.8000340000000001</c:v>
                </c:pt>
                <c:pt idx="205">
                  <c:v>6.8333680000000001</c:v>
                </c:pt>
                <c:pt idx="206">
                  <c:v>6.8667015999999998</c:v>
                </c:pt>
                <c:pt idx="207">
                  <c:v>6.9000354000000002</c:v>
                </c:pt>
                <c:pt idx="208">
                  <c:v>6.9333689999999999</c:v>
                </c:pt>
                <c:pt idx="209">
                  <c:v>6.9667029999999999</c:v>
                </c:pt>
                <c:pt idx="210">
                  <c:v>7.0000366999999999</c:v>
                </c:pt>
                <c:pt idx="211">
                  <c:v>7.0333705000000002</c:v>
                </c:pt>
                <c:pt idx="212">
                  <c:v>7.0667042999999996</c:v>
                </c:pt>
                <c:pt idx="213">
                  <c:v>7.1000379999999996</c:v>
                </c:pt>
                <c:pt idx="214">
                  <c:v>7.1333719999999996</c:v>
                </c:pt>
                <c:pt idx="215">
                  <c:v>7.1667056000000002</c:v>
                </c:pt>
                <c:pt idx="216">
                  <c:v>7.2000393999999996</c:v>
                </c:pt>
                <c:pt idx="217">
                  <c:v>7.2333730000000003</c:v>
                </c:pt>
                <c:pt idx="218">
                  <c:v>7.2667070000000002</c:v>
                </c:pt>
                <c:pt idx="219">
                  <c:v>7.3000407000000003</c:v>
                </c:pt>
                <c:pt idx="220">
                  <c:v>7.3333744999999997</c:v>
                </c:pt>
                <c:pt idx="221">
                  <c:v>7.3667083</c:v>
                </c:pt>
                <c:pt idx="222">
                  <c:v>7.400042</c:v>
                </c:pt>
                <c:pt idx="223">
                  <c:v>7.433376</c:v>
                </c:pt>
                <c:pt idx="224">
                  <c:v>7.4667095999999997</c:v>
                </c:pt>
                <c:pt idx="225">
                  <c:v>7.5000434</c:v>
                </c:pt>
                <c:pt idx="226">
                  <c:v>7.5333769999999998</c:v>
                </c:pt>
                <c:pt idx="227">
                  <c:v>7.5667109999999997</c:v>
                </c:pt>
                <c:pt idx="228">
                  <c:v>7.6000446999999998</c:v>
                </c:pt>
                <c:pt idx="229">
                  <c:v>7.6333785000000001</c:v>
                </c:pt>
                <c:pt idx="230">
                  <c:v>7.6667123000000004</c:v>
                </c:pt>
                <c:pt idx="231">
                  <c:v>7.7000460000000004</c:v>
                </c:pt>
                <c:pt idx="232">
                  <c:v>7.7333800000000004</c:v>
                </c:pt>
                <c:pt idx="233">
                  <c:v>7.7667136000000001</c:v>
                </c:pt>
                <c:pt idx="234">
                  <c:v>7.8000474000000004</c:v>
                </c:pt>
                <c:pt idx="235">
                  <c:v>7.8333810000000001</c:v>
                </c:pt>
                <c:pt idx="236">
                  <c:v>7.8667150000000001</c:v>
                </c:pt>
                <c:pt idx="237">
                  <c:v>7.9000487000000001</c:v>
                </c:pt>
                <c:pt idx="238">
                  <c:v>7.9333824999999996</c:v>
                </c:pt>
                <c:pt idx="239">
                  <c:v>7.9667162999999999</c:v>
                </c:pt>
                <c:pt idx="240">
                  <c:v>8.0000499999999999</c:v>
                </c:pt>
                <c:pt idx="241">
                  <c:v>8.0333819999999996</c:v>
                </c:pt>
                <c:pt idx="242">
                  <c:v>8.0667150000000003</c:v>
                </c:pt>
                <c:pt idx="243">
                  <c:v>8.1000479999999992</c:v>
                </c:pt>
                <c:pt idx="244">
                  <c:v>8.133381</c:v>
                </c:pt>
                <c:pt idx="245">
                  <c:v>8.1667140000000007</c:v>
                </c:pt>
                <c:pt idx="246">
                  <c:v>8.2000469999999996</c:v>
                </c:pt>
                <c:pt idx="247">
                  <c:v>8.2333789999999993</c:v>
                </c:pt>
                <c:pt idx="248">
                  <c:v>8.2667120000000001</c:v>
                </c:pt>
                <c:pt idx="249">
                  <c:v>8.3000450000000008</c:v>
                </c:pt>
                <c:pt idx="250">
                  <c:v>8.3333779999999997</c:v>
                </c:pt>
                <c:pt idx="251">
                  <c:v>8.3667110000000005</c:v>
                </c:pt>
                <c:pt idx="252">
                  <c:v>8.4000435000000007</c:v>
                </c:pt>
                <c:pt idx="253">
                  <c:v>8.4333760000000009</c:v>
                </c:pt>
                <c:pt idx="254">
                  <c:v>8.4667089999999998</c:v>
                </c:pt>
                <c:pt idx="255">
                  <c:v>8.5000420000000005</c:v>
                </c:pt>
                <c:pt idx="256">
                  <c:v>8.5333749999999995</c:v>
                </c:pt>
                <c:pt idx="257">
                  <c:v>8.5667080000000002</c:v>
                </c:pt>
                <c:pt idx="258">
                  <c:v>8.6000399999999999</c:v>
                </c:pt>
                <c:pt idx="259">
                  <c:v>8.6333730000000006</c:v>
                </c:pt>
                <c:pt idx="260">
                  <c:v>8.6667059999999996</c:v>
                </c:pt>
                <c:pt idx="261">
                  <c:v>8.7000390000000003</c:v>
                </c:pt>
                <c:pt idx="262">
                  <c:v>8.7333719999999992</c:v>
                </c:pt>
                <c:pt idx="263">
                  <c:v>8.766705</c:v>
                </c:pt>
                <c:pt idx="264">
                  <c:v>8.8000369999999997</c:v>
                </c:pt>
                <c:pt idx="265">
                  <c:v>8.8333700000000004</c:v>
                </c:pt>
                <c:pt idx="266">
                  <c:v>8.8667029999999993</c:v>
                </c:pt>
                <c:pt idx="267">
                  <c:v>8.9000360000000001</c:v>
                </c:pt>
                <c:pt idx="268">
                  <c:v>8.9333690000000008</c:v>
                </c:pt>
                <c:pt idx="269">
                  <c:v>8.9667014999999992</c:v>
                </c:pt>
                <c:pt idx="270">
                  <c:v>9.0000339999999994</c:v>
                </c:pt>
                <c:pt idx="271">
                  <c:v>9.0333670000000001</c:v>
                </c:pt>
                <c:pt idx="272">
                  <c:v>9.0667000000000009</c:v>
                </c:pt>
                <c:pt idx="273">
                  <c:v>9.1000329999999998</c:v>
                </c:pt>
                <c:pt idx="274">
                  <c:v>9.1333660000000005</c:v>
                </c:pt>
                <c:pt idx="275">
                  <c:v>9.1666980000000002</c:v>
                </c:pt>
                <c:pt idx="276">
                  <c:v>9.2000309999999992</c:v>
                </c:pt>
                <c:pt idx="277">
                  <c:v>9.2333639999999999</c:v>
                </c:pt>
                <c:pt idx="278">
                  <c:v>9.2666970000000006</c:v>
                </c:pt>
                <c:pt idx="279">
                  <c:v>9.3000299999999996</c:v>
                </c:pt>
                <c:pt idx="280">
                  <c:v>9.3333630000000003</c:v>
                </c:pt>
                <c:pt idx="281">
                  <c:v>9.366695</c:v>
                </c:pt>
                <c:pt idx="282">
                  <c:v>9.4000280000000007</c:v>
                </c:pt>
                <c:pt idx="283">
                  <c:v>9.4333609999999997</c:v>
                </c:pt>
                <c:pt idx="284">
                  <c:v>9.4666940000000004</c:v>
                </c:pt>
                <c:pt idx="285">
                  <c:v>9.5000269999999993</c:v>
                </c:pt>
                <c:pt idx="286">
                  <c:v>9.5333600000000001</c:v>
                </c:pt>
                <c:pt idx="287">
                  <c:v>9.5666919999999998</c:v>
                </c:pt>
                <c:pt idx="288">
                  <c:v>9.6000250000000005</c:v>
                </c:pt>
                <c:pt idx="289">
                  <c:v>9.6333579999999994</c:v>
                </c:pt>
                <c:pt idx="290">
                  <c:v>9.6666910000000001</c:v>
                </c:pt>
                <c:pt idx="291">
                  <c:v>9.7000240000000009</c:v>
                </c:pt>
                <c:pt idx="292">
                  <c:v>9.7333560000000006</c:v>
                </c:pt>
                <c:pt idx="293">
                  <c:v>9.7666889999999995</c:v>
                </c:pt>
                <c:pt idx="294">
                  <c:v>9.8000220000000002</c:v>
                </c:pt>
                <c:pt idx="295">
                  <c:v>9.8333549999999992</c:v>
                </c:pt>
                <c:pt idx="296">
                  <c:v>9.8666879999999999</c:v>
                </c:pt>
                <c:pt idx="297">
                  <c:v>9.9000210000000006</c:v>
                </c:pt>
                <c:pt idx="298">
                  <c:v>9.9333530000000003</c:v>
                </c:pt>
                <c:pt idx="299">
                  <c:v>9.9666859999999993</c:v>
                </c:pt>
                <c:pt idx="300">
                  <c:v>10.000019</c:v>
                </c:pt>
                <c:pt idx="301">
                  <c:v>10.033352000000001</c:v>
                </c:pt>
                <c:pt idx="302">
                  <c:v>10.066685</c:v>
                </c:pt>
                <c:pt idx="303">
                  <c:v>10.100018</c:v>
                </c:pt>
                <c:pt idx="304">
                  <c:v>10.13335</c:v>
                </c:pt>
                <c:pt idx="305">
                  <c:v>10.166683000000001</c:v>
                </c:pt>
                <c:pt idx="306">
                  <c:v>10.200016</c:v>
                </c:pt>
                <c:pt idx="307">
                  <c:v>10.233349</c:v>
                </c:pt>
                <c:pt idx="308">
                  <c:v>10.266681999999999</c:v>
                </c:pt>
                <c:pt idx="309">
                  <c:v>10.3000145</c:v>
                </c:pt>
                <c:pt idx="310">
                  <c:v>10.333347</c:v>
                </c:pt>
                <c:pt idx="311">
                  <c:v>10.366680000000001</c:v>
                </c:pt>
                <c:pt idx="312">
                  <c:v>10.400013</c:v>
                </c:pt>
                <c:pt idx="313">
                  <c:v>10.433346</c:v>
                </c:pt>
                <c:pt idx="314">
                  <c:v>10.466678999999999</c:v>
                </c:pt>
                <c:pt idx="315">
                  <c:v>10.500011000000001</c:v>
                </c:pt>
                <c:pt idx="316">
                  <c:v>10.533344</c:v>
                </c:pt>
                <c:pt idx="317">
                  <c:v>10.566677</c:v>
                </c:pt>
                <c:pt idx="318">
                  <c:v>10.600009999999999</c:v>
                </c:pt>
                <c:pt idx="319">
                  <c:v>10.633343</c:v>
                </c:pt>
                <c:pt idx="320">
                  <c:v>10.666676000000001</c:v>
                </c:pt>
                <c:pt idx="321">
                  <c:v>10.700008</c:v>
                </c:pt>
                <c:pt idx="322">
                  <c:v>10.733340999999999</c:v>
                </c:pt>
                <c:pt idx="323">
                  <c:v>10.766674</c:v>
                </c:pt>
                <c:pt idx="324">
                  <c:v>10.800007000000001</c:v>
                </c:pt>
                <c:pt idx="325">
                  <c:v>10.83334</c:v>
                </c:pt>
                <c:pt idx="326">
                  <c:v>10.8666725</c:v>
                </c:pt>
                <c:pt idx="327">
                  <c:v>10.900005</c:v>
                </c:pt>
                <c:pt idx="328">
                  <c:v>10.933337999999999</c:v>
                </c:pt>
                <c:pt idx="329">
                  <c:v>10.966671</c:v>
                </c:pt>
                <c:pt idx="330">
                  <c:v>11.000004000000001</c:v>
                </c:pt>
                <c:pt idx="331">
                  <c:v>11.033337</c:v>
                </c:pt>
                <c:pt idx="332">
                  <c:v>11.066668999999999</c:v>
                </c:pt>
                <c:pt idx="333">
                  <c:v>11.100002</c:v>
                </c:pt>
                <c:pt idx="334">
                  <c:v>11.133335000000001</c:v>
                </c:pt>
                <c:pt idx="335">
                  <c:v>11.166668</c:v>
                </c:pt>
                <c:pt idx="336">
                  <c:v>11.200001</c:v>
                </c:pt>
                <c:pt idx="337">
                  <c:v>11.233333999999999</c:v>
                </c:pt>
                <c:pt idx="338">
                  <c:v>11.266666000000001</c:v>
                </c:pt>
                <c:pt idx="339">
                  <c:v>11.299999</c:v>
                </c:pt>
                <c:pt idx="340">
                  <c:v>11.333332</c:v>
                </c:pt>
                <c:pt idx="341">
                  <c:v>11.366664999999999</c:v>
                </c:pt>
                <c:pt idx="342">
                  <c:v>11.399998</c:v>
                </c:pt>
                <c:pt idx="343">
                  <c:v>11.433331000000001</c:v>
                </c:pt>
                <c:pt idx="344">
                  <c:v>11.466663</c:v>
                </c:pt>
                <c:pt idx="345">
                  <c:v>11.499995999999999</c:v>
                </c:pt>
                <c:pt idx="346">
                  <c:v>11.533329</c:v>
                </c:pt>
                <c:pt idx="347">
                  <c:v>11.566662000000001</c:v>
                </c:pt>
                <c:pt idx="348">
                  <c:v>11.599995</c:v>
                </c:pt>
                <c:pt idx="349">
                  <c:v>11.6333275</c:v>
                </c:pt>
                <c:pt idx="350">
                  <c:v>11.66666</c:v>
                </c:pt>
                <c:pt idx="351">
                  <c:v>11.699992999999999</c:v>
                </c:pt>
                <c:pt idx="352">
                  <c:v>11.733326</c:v>
                </c:pt>
                <c:pt idx="353">
                  <c:v>11.766659000000001</c:v>
                </c:pt>
                <c:pt idx="354">
                  <c:v>11.799992</c:v>
                </c:pt>
                <c:pt idx="355">
                  <c:v>11.833323999999999</c:v>
                </c:pt>
                <c:pt idx="356">
                  <c:v>11.866657</c:v>
                </c:pt>
                <c:pt idx="357">
                  <c:v>11.899990000000001</c:v>
                </c:pt>
                <c:pt idx="358">
                  <c:v>11.933323</c:v>
                </c:pt>
                <c:pt idx="359">
                  <c:v>11.966656</c:v>
                </c:pt>
                <c:pt idx="360">
                  <c:v>11.999988999999999</c:v>
                </c:pt>
                <c:pt idx="361">
                  <c:v>12.033321000000001</c:v>
                </c:pt>
                <c:pt idx="362">
                  <c:v>12.066654</c:v>
                </c:pt>
                <c:pt idx="363">
                  <c:v>12.099987</c:v>
                </c:pt>
                <c:pt idx="364">
                  <c:v>12.133319999999999</c:v>
                </c:pt>
                <c:pt idx="365">
                  <c:v>12.166653</c:v>
                </c:pt>
                <c:pt idx="366">
                  <c:v>12.1999855</c:v>
                </c:pt>
                <c:pt idx="367">
                  <c:v>12.233318000000001</c:v>
                </c:pt>
                <c:pt idx="368">
                  <c:v>12.266651</c:v>
                </c:pt>
                <c:pt idx="369">
                  <c:v>12.299984</c:v>
                </c:pt>
                <c:pt idx="370">
                  <c:v>12.333316999999999</c:v>
                </c:pt>
                <c:pt idx="371">
                  <c:v>12.36665</c:v>
                </c:pt>
                <c:pt idx="372">
                  <c:v>12.399982</c:v>
                </c:pt>
                <c:pt idx="373">
                  <c:v>12.433315</c:v>
                </c:pt>
                <c:pt idx="374">
                  <c:v>12.466647999999999</c:v>
                </c:pt>
                <c:pt idx="375">
                  <c:v>12.499981</c:v>
                </c:pt>
                <c:pt idx="376">
                  <c:v>12.533314000000001</c:v>
                </c:pt>
                <c:pt idx="377">
                  <c:v>12.566647</c:v>
                </c:pt>
                <c:pt idx="378">
                  <c:v>12.599978999999999</c:v>
                </c:pt>
                <c:pt idx="379">
                  <c:v>12.633312</c:v>
                </c:pt>
                <c:pt idx="380">
                  <c:v>12.666645000000001</c:v>
                </c:pt>
                <c:pt idx="381">
                  <c:v>12.699978</c:v>
                </c:pt>
                <c:pt idx="382">
                  <c:v>12.733311</c:v>
                </c:pt>
                <c:pt idx="383">
                  <c:v>12.766643999999999</c:v>
                </c:pt>
                <c:pt idx="384">
                  <c:v>12.799975999999999</c:v>
                </c:pt>
                <c:pt idx="385">
                  <c:v>12.833309</c:v>
                </c:pt>
                <c:pt idx="386">
                  <c:v>12.866642000000001</c:v>
                </c:pt>
                <c:pt idx="387">
                  <c:v>12.899975</c:v>
                </c:pt>
                <c:pt idx="388">
                  <c:v>12.933308</c:v>
                </c:pt>
                <c:pt idx="389">
                  <c:v>12.96664</c:v>
                </c:pt>
                <c:pt idx="390">
                  <c:v>12.999973000000001</c:v>
                </c:pt>
                <c:pt idx="391">
                  <c:v>13.033306</c:v>
                </c:pt>
                <c:pt idx="392">
                  <c:v>13.066639</c:v>
                </c:pt>
                <c:pt idx="393">
                  <c:v>13.099971999999999</c:v>
                </c:pt>
                <c:pt idx="394">
                  <c:v>13.133305</c:v>
                </c:pt>
                <c:pt idx="395">
                  <c:v>13.166637</c:v>
                </c:pt>
                <c:pt idx="396">
                  <c:v>13.19997</c:v>
                </c:pt>
                <c:pt idx="397">
                  <c:v>13.233302999999999</c:v>
                </c:pt>
                <c:pt idx="398">
                  <c:v>13.266636</c:v>
                </c:pt>
                <c:pt idx="399">
                  <c:v>13.299969000000001</c:v>
                </c:pt>
                <c:pt idx="400">
                  <c:v>13.333302</c:v>
                </c:pt>
                <c:pt idx="401">
                  <c:v>13.366633999999999</c:v>
                </c:pt>
                <c:pt idx="402">
                  <c:v>13.399967</c:v>
                </c:pt>
                <c:pt idx="403">
                  <c:v>13.433299999999999</c:v>
                </c:pt>
                <c:pt idx="404">
                  <c:v>13.466633</c:v>
                </c:pt>
                <c:pt idx="405">
                  <c:v>13.499966000000001</c:v>
                </c:pt>
                <c:pt idx="406">
                  <c:v>13.533298500000001</c:v>
                </c:pt>
                <c:pt idx="407">
                  <c:v>13.566630999999999</c:v>
                </c:pt>
                <c:pt idx="408">
                  <c:v>13.599964</c:v>
                </c:pt>
                <c:pt idx="409">
                  <c:v>13.633297000000001</c:v>
                </c:pt>
                <c:pt idx="410">
                  <c:v>13.66663</c:v>
                </c:pt>
                <c:pt idx="411">
                  <c:v>13.699963</c:v>
                </c:pt>
                <c:pt idx="412">
                  <c:v>13.733295</c:v>
                </c:pt>
                <c:pt idx="413">
                  <c:v>13.766628000000001</c:v>
                </c:pt>
                <c:pt idx="414">
                  <c:v>13.799961</c:v>
                </c:pt>
                <c:pt idx="415">
                  <c:v>13.833294</c:v>
                </c:pt>
                <c:pt idx="416">
                  <c:v>13.866626999999999</c:v>
                </c:pt>
                <c:pt idx="417">
                  <c:v>13.89996</c:v>
                </c:pt>
                <c:pt idx="418">
                  <c:v>13.933292</c:v>
                </c:pt>
                <c:pt idx="419">
                  <c:v>13.966625000000001</c:v>
                </c:pt>
                <c:pt idx="420">
                  <c:v>13.999957999999999</c:v>
                </c:pt>
                <c:pt idx="421">
                  <c:v>14.033291</c:v>
                </c:pt>
                <c:pt idx="422">
                  <c:v>14.066623999999999</c:v>
                </c:pt>
                <c:pt idx="423">
                  <c:v>14.099956499999999</c:v>
                </c:pt>
                <c:pt idx="424">
                  <c:v>14.133289</c:v>
                </c:pt>
                <c:pt idx="425">
                  <c:v>14.166622</c:v>
                </c:pt>
                <c:pt idx="426">
                  <c:v>14.199954999999999</c:v>
                </c:pt>
                <c:pt idx="427">
                  <c:v>14.233288</c:v>
                </c:pt>
                <c:pt idx="428">
                  <c:v>14.266621000000001</c:v>
                </c:pt>
                <c:pt idx="429">
                  <c:v>14.299953</c:v>
                </c:pt>
                <c:pt idx="430">
                  <c:v>14.333285999999999</c:v>
                </c:pt>
                <c:pt idx="431">
                  <c:v>14.366619</c:v>
                </c:pt>
                <c:pt idx="432">
                  <c:v>14.399952000000001</c:v>
                </c:pt>
                <c:pt idx="433">
                  <c:v>14.433285</c:v>
                </c:pt>
                <c:pt idx="434">
                  <c:v>14.466618</c:v>
                </c:pt>
                <c:pt idx="435">
                  <c:v>14.49995</c:v>
                </c:pt>
                <c:pt idx="436">
                  <c:v>14.533283000000001</c:v>
                </c:pt>
                <c:pt idx="437">
                  <c:v>14.566616</c:v>
                </c:pt>
                <c:pt idx="438">
                  <c:v>14.599949000000001</c:v>
                </c:pt>
                <c:pt idx="439">
                  <c:v>14.633281999999999</c:v>
                </c:pt>
                <c:pt idx="440">
                  <c:v>14.666615</c:v>
                </c:pt>
                <c:pt idx="441">
                  <c:v>14.699947</c:v>
                </c:pt>
                <c:pt idx="442">
                  <c:v>14.733280000000001</c:v>
                </c:pt>
                <c:pt idx="443">
                  <c:v>14.766613</c:v>
                </c:pt>
                <c:pt idx="444">
                  <c:v>14.799946</c:v>
                </c:pt>
                <c:pt idx="445">
                  <c:v>14.833278999999999</c:v>
                </c:pt>
                <c:pt idx="446">
                  <c:v>14.866611499999999</c:v>
                </c:pt>
                <c:pt idx="447">
                  <c:v>14.899944</c:v>
                </c:pt>
                <c:pt idx="448">
                  <c:v>14.933277</c:v>
                </c:pt>
                <c:pt idx="449">
                  <c:v>14.966609999999999</c:v>
                </c:pt>
                <c:pt idx="450">
                  <c:v>14.999943</c:v>
                </c:pt>
                <c:pt idx="451">
                  <c:v>15.033276000000001</c:v>
                </c:pt>
                <c:pt idx="452">
                  <c:v>15.066608</c:v>
                </c:pt>
                <c:pt idx="453">
                  <c:v>15.099940999999999</c:v>
                </c:pt>
                <c:pt idx="454">
                  <c:v>15.133274</c:v>
                </c:pt>
                <c:pt idx="455">
                  <c:v>15.166607000000001</c:v>
                </c:pt>
                <c:pt idx="456">
                  <c:v>15.19994</c:v>
                </c:pt>
                <c:pt idx="457">
                  <c:v>15.233273000000001</c:v>
                </c:pt>
                <c:pt idx="458">
                  <c:v>15.266605</c:v>
                </c:pt>
                <c:pt idx="459">
                  <c:v>15.299937999999999</c:v>
                </c:pt>
                <c:pt idx="460">
                  <c:v>15.333271</c:v>
                </c:pt>
                <c:pt idx="461">
                  <c:v>15.366604000000001</c:v>
                </c:pt>
                <c:pt idx="462">
                  <c:v>15.399937</c:v>
                </c:pt>
                <c:pt idx="463">
                  <c:v>15.4332695</c:v>
                </c:pt>
                <c:pt idx="464">
                  <c:v>15.466602</c:v>
                </c:pt>
                <c:pt idx="465">
                  <c:v>15.499935000000001</c:v>
                </c:pt>
                <c:pt idx="466">
                  <c:v>15.533268</c:v>
                </c:pt>
                <c:pt idx="467">
                  <c:v>15.566601</c:v>
                </c:pt>
                <c:pt idx="468">
                  <c:v>15.599933999999999</c:v>
                </c:pt>
                <c:pt idx="469">
                  <c:v>15.633266000000001</c:v>
                </c:pt>
                <c:pt idx="470">
                  <c:v>15.666599</c:v>
                </c:pt>
                <c:pt idx="471">
                  <c:v>15.699932</c:v>
                </c:pt>
                <c:pt idx="472">
                  <c:v>15.733264999999999</c:v>
                </c:pt>
                <c:pt idx="473">
                  <c:v>15.766598</c:v>
                </c:pt>
                <c:pt idx="474">
                  <c:v>15.799931000000001</c:v>
                </c:pt>
                <c:pt idx="475">
                  <c:v>15.833263000000001</c:v>
                </c:pt>
                <c:pt idx="476">
                  <c:v>15.866595999999999</c:v>
                </c:pt>
                <c:pt idx="477">
                  <c:v>15.899929</c:v>
                </c:pt>
                <c:pt idx="478">
                  <c:v>15.933261999999999</c:v>
                </c:pt>
                <c:pt idx="479">
                  <c:v>15.966595</c:v>
                </c:pt>
                <c:pt idx="480">
                  <c:v>15.9999275</c:v>
                </c:pt>
                <c:pt idx="481">
                  <c:v>16.033259999999999</c:v>
                </c:pt>
                <c:pt idx="482">
                  <c:v>16.066593000000001</c:v>
                </c:pt>
                <c:pt idx="483">
                  <c:v>16.099926</c:v>
                </c:pt>
                <c:pt idx="484">
                  <c:v>16.133258999999999</c:v>
                </c:pt>
                <c:pt idx="485">
                  <c:v>16.166592000000001</c:v>
                </c:pt>
                <c:pt idx="486">
                  <c:v>16.199923999999999</c:v>
                </c:pt>
                <c:pt idx="487">
                  <c:v>16.233256999999998</c:v>
                </c:pt>
                <c:pt idx="488">
                  <c:v>16.266590000000001</c:v>
                </c:pt>
                <c:pt idx="489">
                  <c:v>16.299923</c:v>
                </c:pt>
                <c:pt idx="490">
                  <c:v>16.333255999999999</c:v>
                </c:pt>
                <c:pt idx="491">
                  <c:v>16.366589000000001</c:v>
                </c:pt>
                <c:pt idx="492">
                  <c:v>16.399920999999999</c:v>
                </c:pt>
                <c:pt idx="493">
                  <c:v>16.433254000000002</c:v>
                </c:pt>
                <c:pt idx="494">
                  <c:v>16.466587000000001</c:v>
                </c:pt>
                <c:pt idx="495">
                  <c:v>16.499919999999999</c:v>
                </c:pt>
                <c:pt idx="496">
                  <c:v>16.533252999999998</c:v>
                </c:pt>
                <c:pt idx="497">
                  <c:v>16.566586000000001</c:v>
                </c:pt>
                <c:pt idx="498">
                  <c:v>16.599917999999999</c:v>
                </c:pt>
                <c:pt idx="499">
                  <c:v>16.633251000000001</c:v>
                </c:pt>
                <c:pt idx="500">
                  <c:v>16.666584</c:v>
                </c:pt>
                <c:pt idx="501">
                  <c:v>16.699916999999999</c:v>
                </c:pt>
                <c:pt idx="502">
                  <c:v>16.733250000000002</c:v>
                </c:pt>
                <c:pt idx="503">
                  <c:v>16.766582</c:v>
                </c:pt>
                <c:pt idx="504">
                  <c:v>16.799914999999999</c:v>
                </c:pt>
                <c:pt idx="505">
                  <c:v>16.833248000000001</c:v>
                </c:pt>
                <c:pt idx="506">
                  <c:v>16.866581</c:v>
                </c:pt>
                <c:pt idx="507">
                  <c:v>16.899913999999999</c:v>
                </c:pt>
                <c:pt idx="508">
                  <c:v>16.933247000000001</c:v>
                </c:pt>
                <c:pt idx="509">
                  <c:v>16.96658</c:v>
                </c:pt>
                <c:pt idx="510">
                  <c:v>16.999911999999998</c:v>
                </c:pt>
                <c:pt idx="511">
                  <c:v>17.033245000000001</c:v>
                </c:pt>
                <c:pt idx="512">
                  <c:v>17.066578</c:v>
                </c:pt>
                <c:pt idx="513">
                  <c:v>17.099910000000001</c:v>
                </c:pt>
                <c:pt idx="514">
                  <c:v>17.133244000000001</c:v>
                </c:pt>
                <c:pt idx="515">
                  <c:v>17.166575999999999</c:v>
                </c:pt>
                <c:pt idx="516">
                  <c:v>17.199909999999999</c:v>
                </c:pt>
                <c:pt idx="517">
                  <c:v>17.233242000000001</c:v>
                </c:pt>
                <c:pt idx="518">
                  <c:v>17.266575</c:v>
                </c:pt>
                <c:pt idx="519">
                  <c:v>17.299907999999999</c:v>
                </c:pt>
                <c:pt idx="520">
                  <c:v>17.33324</c:v>
                </c:pt>
                <c:pt idx="521">
                  <c:v>17.366572999999999</c:v>
                </c:pt>
                <c:pt idx="522">
                  <c:v>17.399906000000001</c:v>
                </c:pt>
                <c:pt idx="523">
                  <c:v>17.433239</c:v>
                </c:pt>
                <c:pt idx="524">
                  <c:v>17.466571999999999</c:v>
                </c:pt>
                <c:pt idx="525">
                  <c:v>17.499904999999998</c:v>
                </c:pt>
                <c:pt idx="526">
                  <c:v>17.533237</c:v>
                </c:pt>
                <c:pt idx="527">
                  <c:v>17.566569999999999</c:v>
                </c:pt>
                <c:pt idx="528">
                  <c:v>17.599903000000001</c:v>
                </c:pt>
                <c:pt idx="529">
                  <c:v>17.633236</c:v>
                </c:pt>
                <c:pt idx="530">
                  <c:v>17.666568999999999</c:v>
                </c:pt>
                <c:pt idx="531">
                  <c:v>17.699902000000002</c:v>
                </c:pt>
                <c:pt idx="532">
                  <c:v>17.733233999999999</c:v>
                </c:pt>
                <c:pt idx="533">
                  <c:v>17.766566999999998</c:v>
                </c:pt>
                <c:pt idx="534">
                  <c:v>17.799900000000001</c:v>
                </c:pt>
                <c:pt idx="535">
                  <c:v>17.833233</c:v>
                </c:pt>
                <c:pt idx="536">
                  <c:v>17.866565999999999</c:v>
                </c:pt>
                <c:pt idx="537">
                  <c:v>17.899899000000001</c:v>
                </c:pt>
                <c:pt idx="538">
                  <c:v>17.933230999999999</c:v>
                </c:pt>
                <c:pt idx="539">
                  <c:v>17.966564000000002</c:v>
                </c:pt>
                <c:pt idx="540">
                  <c:v>17.999897000000001</c:v>
                </c:pt>
                <c:pt idx="541">
                  <c:v>18.03323</c:v>
                </c:pt>
                <c:pt idx="542">
                  <c:v>18.066562999999999</c:v>
                </c:pt>
                <c:pt idx="543">
                  <c:v>18.099895</c:v>
                </c:pt>
                <c:pt idx="544">
                  <c:v>18.133227999999999</c:v>
                </c:pt>
                <c:pt idx="545">
                  <c:v>18.166561000000002</c:v>
                </c:pt>
                <c:pt idx="546">
                  <c:v>18.199894</c:v>
                </c:pt>
                <c:pt idx="547">
                  <c:v>18.233226999999999</c:v>
                </c:pt>
                <c:pt idx="548">
                  <c:v>18.266559999999998</c:v>
                </c:pt>
                <c:pt idx="549">
                  <c:v>18.299892</c:v>
                </c:pt>
                <c:pt idx="550">
                  <c:v>18.333224999999999</c:v>
                </c:pt>
                <c:pt idx="551">
                  <c:v>18.366558000000001</c:v>
                </c:pt>
                <c:pt idx="552">
                  <c:v>18.399889999999999</c:v>
                </c:pt>
                <c:pt idx="553">
                  <c:v>18.433223999999999</c:v>
                </c:pt>
                <c:pt idx="554">
                  <c:v>18.466557000000002</c:v>
                </c:pt>
                <c:pt idx="555">
                  <c:v>18.499890000000001</c:v>
                </c:pt>
                <c:pt idx="556">
                  <c:v>18.533221999999999</c:v>
                </c:pt>
                <c:pt idx="557">
                  <c:v>18.566555000000001</c:v>
                </c:pt>
                <c:pt idx="558">
                  <c:v>18.599888</c:v>
                </c:pt>
                <c:pt idx="559">
                  <c:v>18.633220000000001</c:v>
                </c:pt>
                <c:pt idx="560">
                  <c:v>18.666553</c:v>
                </c:pt>
                <c:pt idx="561">
                  <c:v>18.699885999999999</c:v>
                </c:pt>
                <c:pt idx="562">
                  <c:v>18.733219999999999</c:v>
                </c:pt>
                <c:pt idx="563">
                  <c:v>18.766552000000001</c:v>
                </c:pt>
                <c:pt idx="564">
                  <c:v>18.799885</c:v>
                </c:pt>
                <c:pt idx="565">
                  <c:v>18.833217999999999</c:v>
                </c:pt>
                <c:pt idx="566">
                  <c:v>18.86655</c:v>
                </c:pt>
                <c:pt idx="567">
                  <c:v>18.899882999999999</c:v>
                </c:pt>
                <c:pt idx="568">
                  <c:v>18.933216000000002</c:v>
                </c:pt>
                <c:pt idx="569">
                  <c:v>18.966549000000001</c:v>
                </c:pt>
                <c:pt idx="570">
                  <c:v>18.999881999999999</c:v>
                </c:pt>
                <c:pt idx="571">
                  <c:v>19.033214999999998</c:v>
                </c:pt>
                <c:pt idx="572">
                  <c:v>19.066547</c:v>
                </c:pt>
                <c:pt idx="573">
                  <c:v>19.099879999999999</c:v>
                </c:pt>
                <c:pt idx="574">
                  <c:v>19.133213000000001</c:v>
                </c:pt>
                <c:pt idx="575">
                  <c:v>19.166546</c:v>
                </c:pt>
                <c:pt idx="576">
                  <c:v>19.199878999999999</c:v>
                </c:pt>
                <c:pt idx="577">
                  <c:v>19.233212000000002</c:v>
                </c:pt>
                <c:pt idx="578">
                  <c:v>19.266544</c:v>
                </c:pt>
                <c:pt idx="579">
                  <c:v>19.299876999999999</c:v>
                </c:pt>
                <c:pt idx="580">
                  <c:v>19.333210000000001</c:v>
                </c:pt>
                <c:pt idx="581">
                  <c:v>19.366543</c:v>
                </c:pt>
                <c:pt idx="582">
                  <c:v>19.399875999999999</c:v>
                </c:pt>
                <c:pt idx="583">
                  <c:v>19.433208</c:v>
                </c:pt>
                <c:pt idx="584">
                  <c:v>19.466540999999999</c:v>
                </c:pt>
                <c:pt idx="585">
                  <c:v>19.499873999999998</c:v>
                </c:pt>
                <c:pt idx="586">
                  <c:v>19.533207000000001</c:v>
                </c:pt>
                <c:pt idx="587">
                  <c:v>19.56654</c:v>
                </c:pt>
                <c:pt idx="588">
                  <c:v>19.599872999999999</c:v>
                </c:pt>
                <c:pt idx="589">
                  <c:v>19.633205</c:v>
                </c:pt>
                <c:pt idx="590">
                  <c:v>19.666537999999999</c:v>
                </c:pt>
                <c:pt idx="591">
                  <c:v>19.699871000000002</c:v>
                </c:pt>
                <c:pt idx="592">
                  <c:v>19.733204000000001</c:v>
                </c:pt>
                <c:pt idx="593">
                  <c:v>19.766537</c:v>
                </c:pt>
                <c:pt idx="594">
                  <c:v>19.799869999999999</c:v>
                </c:pt>
                <c:pt idx="595">
                  <c:v>19.833202</c:v>
                </c:pt>
                <c:pt idx="596">
                  <c:v>19.866534999999999</c:v>
                </c:pt>
                <c:pt idx="597">
                  <c:v>19.899868000000001</c:v>
                </c:pt>
                <c:pt idx="598">
                  <c:v>19.933199999999999</c:v>
                </c:pt>
                <c:pt idx="599">
                  <c:v>19.966533999999999</c:v>
                </c:pt>
                <c:pt idx="600">
                  <c:v>19.999866000000001</c:v>
                </c:pt>
              </c:numCache>
            </c:numRef>
          </c:xVal>
          <c:yVal>
            <c:numRef>
              <c:f>results!$C$1:$C$601</c:f>
              <c:numCache>
                <c:formatCode>General</c:formatCode>
                <c:ptCount val="601"/>
                <c:pt idx="0" formatCode="0.00E+00">
                  <c:v>5.2386895000000001E-9</c:v>
                </c:pt>
                <c:pt idx="1">
                  <c:v>6.937665</c:v>
                </c:pt>
                <c:pt idx="2" formatCode="0.00E+00">
                  <c:v>3.7020071999999998E-7</c:v>
                </c:pt>
                <c:pt idx="3" formatCode="0.00E+00">
                  <c:v>9.1502443000000003E-7</c:v>
                </c:pt>
                <c:pt idx="4" formatCode="0.00E+00">
                  <c:v>2.0954758E-8</c:v>
                </c:pt>
                <c:pt idx="5" formatCode="0.00E+00">
                  <c:v>-4.7497449999999999E-7</c:v>
                </c:pt>
                <c:pt idx="6" formatCode="0.00E+00">
                  <c:v>2.0902369999999999E-6</c:v>
                </c:pt>
                <c:pt idx="7" formatCode="0.00E+00">
                  <c:v>3.1694069999999998E-7</c:v>
                </c:pt>
                <c:pt idx="8" formatCode="0.00E+00">
                  <c:v>-2.0954758E-8</c:v>
                </c:pt>
                <c:pt idx="9" formatCode="0.00E+00">
                  <c:v>1.1424709E-6</c:v>
                </c:pt>
                <c:pt idx="10" formatCode="0.00E+00">
                  <c:v>5.7974830000000001E-7</c:v>
                </c:pt>
                <c:pt idx="11" formatCode="0.00E+00">
                  <c:v>4.2111424000000002E-7</c:v>
                </c:pt>
                <c:pt idx="12" formatCode="0.00E+00">
                  <c:v>-2.5407644000000001E-7</c:v>
                </c:pt>
                <c:pt idx="13" formatCode="0.00E+00">
                  <c:v>2.4971087000000001E-7</c:v>
                </c:pt>
                <c:pt idx="14" formatCode="0.00E+00">
                  <c:v>1.0023358999999999E-6</c:v>
                </c:pt>
                <c:pt idx="15" formatCode="0.00E+00">
                  <c:v>-8.1723556000000002E-7</c:v>
                </c:pt>
                <c:pt idx="16" formatCode="0.00E+00">
                  <c:v>-3.0733644999999998E-7</c:v>
                </c:pt>
                <c:pt idx="17">
                  <c:v>-4.1328826000000003</c:v>
                </c:pt>
                <c:pt idx="18">
                  <c:v>2.3812916</c:v>
                </c:pt>
                <c:pt idx="19">
                  <c:v>5.0710043999999996</c:v>
                </c:pt>
                <c:pt idx="20">
                  <c:v>3.6007582999999999</c:v>
                </c:pt>
                <c:pt idx="21">
                  <c:v>3.6508440000000003E-2</c:v>
                </c:pt>
                <c:pt idx="22">
                  <c:v>-2.4741876</c:v>
                </c:pt>
                <c:pt idx="23">
                  <c:v>-6.4143375999999996</c:v>
                </c:pt>
                <c:pt idx="24">
                  <c:v>-9.3491599999999995</c:v>
                </c:pt>
                <c:pt idx="25">
                  <c:v>-6.4955610000000004</c:v>
                </c:pt>
                <c:pt idx="26">
                  <c:v>10.096171999999999</c:v>
                </c:pt>
                <c:pt idx="27">
                  <c:v>12.864732</c:v>
                </c:pt>
                <c:pt idx="28">
                  <c:v>5.9599203999999997</c:v>
                </c:pt>
                <c:pt idx="29">
                  <c:v>-3.2997036</c:v>
                </c:pt>
                <c:pt idx="30">
                  <c:v>-5.2797890000000001</c:v>
                </c:pt>
                <c:pt idx="31">
                  <c:v>-5.3471690000000001</c:v>
                </c:pt>
                <c:pt idx="32">
                  <c:v>-1.2729332</c:v>
                </c:pt>
                <c:pt idx="33">
                  <c:v>-1.8223554</c:v>
                </c:pt>
                <c:pt idx="34">
                  <c:v>-2.8818063999999999</c:v>
                </c:pt>
                <c:pt idx="35">
                  <c:v>-3.3889440999999998</c:v>
                </c:pt>
                <c:pt idx="36">
                  <c:v>-3.5324273000000002</c:v>
                </c:pt>
                <c:pt idx="37">
                  <c:v>-0.53040796999999995</c:v>
                </c:pt>
                <c:pt idx="38" formatCode="0.00E+00">
                  <c:v>-8.9232344000000002E-7</c:v>
                </c:pt>
                <c:pt idx="39" formatCode="0.00E+00">
                  <c:v>-9.1502443000000003E-7</c:v>
                </c:pt>
                <c:pt idx="40" formatCode="0.00E+00">
                  <c:v>6.2864274000000004E-7</c:v>
                </c:pt>
                <c:pt idx="41" formatCode="0.00E+00">
                  <c:v>8.3120539999999998E-7</c:v>
                </c:pt>
                <c:pt idx="42">
                  <c:v>-1.9307873999999999E-2</c:v>
                </c:pt>
                <c:pt idx="43">
                  <c:v>-1.7222286999999999E-2</c:v>
                </c:pt>
                <c:pt idx="44">
                  <c:v>0.50001883999999996</c:v>
                </c:pt>
                <c:pt idx="45">
                  <c:v>6.3735140000000001</c:v>
                </c:pt>
                <c:pt idx="46">
                  <c:v>4.3943624000000003</c:v>
                </c:pt>
                <c:pt idx="47">
                  <c:v>2.245676</c:v>
                </c:pt>
                <c:pt idx="48">
                  <c:v>0.53807795000000003</c:v>
                </c:pt>
                <c:pt idx="49">
                  <c:v>-2.1461697000000002</c:v>
                </c:pt>
                <c:pt idx="50">
                  <c:v>-3.5862012000000001</c:v>
                </c:pt>
                <c:pt idx="51">
                  <c:v>-3.4241742999999998</c:v>
                </c:pt>
                <c:pt idx="52">
                  <c:v>-8.0667670000000005</c:v>
                </c:pt>
                <c:pt idx="53">
                  <c:v>-9.5135529999999999</c:v>
                </c:pt>
                <c:pt idx="54">
                  <c:v>3.8260550000000002</c:v>
                </c:pt>
                <c:pt idx="55">
                  <c:v>12.662966000000001</c:v>
                </c:pt>
                <c:pt idx="56">
                  <c:v>7.3123956000000003</c:v>
                </c:pt>
                <c:pt idx="57">
                  <c:v>-2.3420171999999999</c:v>
                </c:pt>
                <c:pt idx="58">
                  <c:v>-10.776649000000001</c:v>
                </c:pt>
                <c:pt idx="59">
                  <c:v>-7.8373879999999998</c:v>
                </c:pt>
                <c:pt idx="60">
                  <c:v>2.1946620000000001</c:v>
                </c:pt>
                <c:pt idx="61">
                  <c:v>27.779160000000001</c:v>
                </c:pt>
                <c:pt idx="62">
                  <c:v>10.280099</c:v>
                </c:pt>
                <c:pt idx="63">
                  <c:v>1.1271465000000001</c:v>
                </c:pt>
                <c:pt idx="64">
                  <c:v>-5.6730010000000002</c:v>
                </c:pt>
                <c:pt idx="65">
                  <c:v>-3.6076676999999999</c:v>
                </c:pt>
                <c:pt idx="66">
                  <c:v>-1.8697330999999999</c:v>
                </c:pt>
                <c:pt idx="67">
                  <c:v>-1.7808033999999999</c:v>
                </c:pt>
                <c:pt idx="68">
                  <c:v>-2.1355564999999999</c:v>
                </c:pt>
                <c:pt idx="69">
                  <c:v>-15.006171999999999</c:v>
                </c:pt>
                <c:pt idx="70">
                  <c:v>-12.832096999999999</c:v>
                </c:pt>
                <c:pt idx="71" formatCode="0.00E+00">
                  <c:v>-6.3213520000000005E-7</c:v>
                </c:pt>
                <c:pt idx="72">
                  <c:v>13.761756999999999</c:v>
                </c:pt>
                <c:pt idx="73">
                  <c:v>0.92072253999999998</c:v>
                </c:pt>
                <c:pt idx="74">
                  <c:v>8.9319450000000007</c:v>
                </c:pt>
                <c:pt idx="75">
                  <c:v>1.1288880999999999</c:v>
                </c:pt>
                <c:pt idx="76">
                  <c:v>4.6951869999999998</c:v>
                </c:pt>
                <c:pt idx="77">
                  <c:v>3.9487410000000001</c:v>
                </c:pt>
                <c:pt idx="78">
                  <c:v>-2.8436887</c:v>
                </c:pt>
                <c:pt idx="79">
                  <c:v>-10.485462999999999</c:v>
                </c:pt>
                <c:pt idx="80">
                  <c:v>-12.450355</c:v>
                </c:pt>
                <c:pt idx="81">
                  <c:v>-10.328186000000001</c:v>
                </c:pt>
                <c:pt idx="82">
                  <c:v>-7.9256162999999997</c:v>
                </c:pt>
                <c:pt idx="83">
                  <c:v>-2.7377449999999999</c:v>
                </c:pt>
                <c:pt idx="84">
                  <c:v>49.02966</c:v>
                </c:pt>
                <c:pt idx="85">
                  <c:v>3.9443134999999998</c:v>
                </c:pt>
                <c:pt idx="86">
                  <c:v>1.8379916999999999</c:v>
                </c:pt>
                <c:pt idx="87">
                  <c:v>-3.8786529999999999</c:v>
                </c:pt>
                <c:pt idx="88">
                  <c:v>-3.0713849999999998</c:v>
                </c:pt>
                <c:pt idx="89">
                  <c:v>3.3371024</c:v>
                </c:pt>
                <c:pt idx="90">
                  <c:v>4.0341199999999997</c:v>
                </c:pt>
                <c:pt idx="91">
                  <c:v>1.4808673000000001</c:v>
                </c:pt>
                <c:pt idx="92">
                  <c:v>-2.7765262000000002</c:v>
                </c:pt>
                <c:pt idx="93">
                  <c:v>-3.7388526999999998</c:v>
                </c:pt>
                <c:pt idx="94">
                  <c:v>-2.8985324000000001</c:v>
                </c:pt>
                <c:pt idx="95">
                  <c:v>-2.2744903999999999</c:v>
                </c:pt>
                <c:pt idx="96">
                  <c:v>3.9733010000000002</c:v>
                </c:pt>
                <c:pt idx="97">
                  <c:v>-1.1094135000000001</c:v>
                </c:pt>
                <c:pt idx="98">
                  <c:v>-4.1287330000000004</c:v>
                </c:pt>
                <c:pt idx="99">
                  <c:v>-0.74202687000000001</c:v>
                </c:pt>
                <c:pt idx="100">
                  <c:v>-0.43307483000000002</c:v>
                </c:pt>
                <c:pt idx="101">
                  <c:v>-2.5969799999999998</c:v>
                </c:pt>
                <c:pt idx="102">
                  <c:v>-2.7160446999999999</c:v>
                </c:pt>
                <c:pt idx="103">
                  <c:v>-1.0125512999999999</c:v>
                </c:pt>
                <c:pt idx="104">
                  <c:v>-0.10558347999999999</c:v>
                </c:pt>
                <c:pt idx="105">
                  <c:v>-0.74882539999999997</c:v>
                </c:pt>
                <c:pt idx="106" formatCode="0.00E+00">
                  <c:v>-4.8719809999999996E-7</c:v>
                </c:pt>
                <c:pt idx="107" formatCode="0.00E+00">
                  <c:v>-2.3399479999999999E-7</c:v>
                </c:pt>
                <c:pt idx="108" formatCode="0.00E+00">
                  <c:v>3.8678989999999999E-7</c:v>
                </c:pt>
                <c:pt idx="109" formatCode="0.00E+00">
                  <c:v>3.2130629999999998E-7</c:v>
                </c:pt>
                <c:pt idx="110" formatCode="0.00E+00">
                  <c:v>-1.4179386000000001E-6</c:v>
                </c:pt>
                <c:pt idx="111" formatCode="0.00E+00">
                  <c:v>-1.1804514000000001E-6</c:v>
                </c:pt>
                <c:pt idx="112" formatCode="0.00E+00">
                  <c:v>-4.4703483999999998E-7</c:v>
                </c:pt>
                <c:pt idx="113" formatCode="0.00E+00">
                  <c:v>-5.5879354000000001E-8</c:v>
                </c:pt>
                <c:pt idx="114" formatCode="0.00E+00">
                  <c:v>2.3748726E-7</c:v>
                </c:pt>
                <c:pt idx="115">
                  <c:v>3.8761420000000002</c:v>
                </c:pt>
                <c:pt idx="116">
                  <c:v>8.8835409999999992</c:v>
                </c:pt>
                <c:pt idx="117">
                  <c:v>6.7942714999999998</c:v>
                </c:pt>
                <c:pt idx="118">
                  <c:v>-1.6799712</c:v>
                </c:pt>
                <c:pt idx="119">
                  <c:v>-9.2883270000000007</c:v>
                </c:pt>
                <c:pt idx="120">
                  <c:v>-13.126291999999999</c:v>
                </c:pt>
                <c:pt idx="121">
                  <c:v>-7.7230185999999996</c:v>
                </c:pt>
                <c:pt idx="122">
                  <c:v>-1.8233478000000001</c:v>
                </c:pt>
                <c:pt idx="123">
                  <c:v>7.1834902999999999</c:v>
                </c:pt>
                <c:pt idx="124">
                  <c:v>10.377961000000001</c:v>
                </c:pt>
                <c:pt idx="125">
                  <c:v>10.034406000000001</c:v>
                </c:pt>
                <c:pt idx="126">
                  <c:v>0.99591850000000004</c:v>
                </c:pt>
                <c:pt idx="127">
                  <c:v>-3.4732710999999998</c:v>
                </c:pt>
                <c:pt idx="128">
                  <c:v>-4.4811434999999999</c:v>
                </c:pt>
                <c:pt idx="129">
                  <c:v>-4.1950126000000001</c:v>
                </c:pt>
                <c:pt idx="130">
                  <c:v>-4.8690486000000002</c:v>
                </c:pt>
                <c:pt idx="131">
                  <c:v>-4.9077845</c:v>
                </c:pt>
                <c:pt idx="132">
                  <c:v>-2.2473478</c:v>
                </c:pt>
                <c:pt idx="133">
                  <c:v>6.2252390000000002</c:v>
                </c:pt>
                <c:pt idx="134">
                  <c:v>1.1081314</c:v>
                </c:pt>
                <c:pt idx="135">
                  <c:v>-6.1165094</c:v>
                </c:pt>
                <c:pt idx="136">
                  <c:v>-4.3972429999999996</c:v>
                </c:pt>
                <c:pt idx="137">
                  <c:v>-3.2779262</c:v>
                </c:pt>
                <c:pt idx="138">
                  <c:v>-3.0990679999999999</c:v>
                </c:pt>
                <c:pt idx="139" formatCode="0.00E+00">
                  <c:v>5.2386894999999999E-7</c:v>
                </c:pt>
                <c:pt idx="140" formatCode="0.00E+00">
                  <c:v>-9.4471033999999996E-7</c:v>
                </c:pt>
                <c:pt idx="141" formatCode="0.00E+00">
                  <c:v>-1.0128133E-7</c:v>
                </c:pt>
                <c:pt idx="142" formatCode="0.00E+00">
                  <c:v>-5.8673319999999997E-7</c:v>
                </c:pt>
                <c:pt idx="143" formatCode="0.00E+00">
                  <c:v>7.2643160000000001E-7</c:v>
                </c:pt>
                <c:pt idx="144" formatCode="0.00E+00">
                  <c:v>-2.9336659999999999E-7</c:v>
                </c:pt>
                <c:pt idx="145" formatCode="0.00E+00">
                  <c:v>-1.6676495E-7</c:v>
                </c:pt>
                <c:pt idx="146" formatCode="0.00E+00">
                  <c:v>7.0198439999999996E-7</c:v>
                </c:pt>
                <c:pt idx="147" formatCode="0.00E+00">
                  <c:v>-2.7241184999999998E-7</c:v>
                </c:pt>
                <c:pt idx="148" formatCode="0.00E+00">
                  <c:v>-3.4226104999999999E-7</c:v>
                </c:pt>
                <c:pt idx="149" formatCode="0.00E+00">
                  <c:v>2.7939677E-8</c:v>
                </c:pt>
                <c:pt idx="150">
                  <c:v>3.8410392</c:v>
                </c:pt>
                <c:pt idx="151">
                  <c:v>5.8924136000000003</c:v>
                </c:pt>
                <c:pt idx="152">
                  <c:v>1.3927137999999999</c:v>
                </c:pt>
                <c:pt idx="153">
                  <c:v>-4.9973701999999998</c:v>
                </c:pt>
                <c:pt idx="154">
                  <c:v>-6.476337</c:v>
                </c:pt>
                <c:pt idx="155">
                  <c:v>-4.2328749999999999</c:v>
                </c:pt>
                <c:pt idx="156">
                  <c:v>0.114209354</c:v>
                </c:pt>
                <c:pt idx="157">
                  <c:v>8.7927459999999993</c:v>
                </c:pt>
                <c:pt idx="158">
                  <c:v>9.5806190000000004</c:v>
                </c:pt>
                <c:pt idx="159">
                  <c:v>2.1193580000000001</c:v>
                </c:pt>
                <c:pt idx="160">
                  <c:v>-4.5167646000000001</c:v>
                </c:pt>
                <c:pt idx="161">
                  <c:v>-6.6431326999999998</c:v>
                </c:pt>
                <c:pt idx="162">
                  <c:v>-5.8920225999999998</c:v>
                </c:pt>
                <c:pt idx="163">
                  <c:v>-4.6779074999999999</c:v>
                </c:pt>
                <c:pt idx="164">
                  <c:v>34.453598</c:v>
                </c:pt>
                <c:pt idx="165">
                  <c:v>4.2839403000000003</c:v>
                </c:pt>
                <c:pt idx="166">
                  <c:v>-3.776259</c:v>
                </c:pt>
                <c:pt idx="167">
                  <c:v>-4.9495462999999997</c:v>
                </c:pt>
                <c:pt idx="168">
                  <c:v>-2.1192098000000001</c:v>
                </c:pt>
                <c:pt idx="169">
                  <c:v>-3.0563775999999998</c:v>
                </c:pt>
                <c:pt idx="170">
                  <c:v>-2.045801</c:v>
                </c:pt>
                <c:pt idx="171" formatCode="0.00E+00">
                  <c:v>-3.3702236000000002E-7</c:v>
                </c:pt>
                <c:pt idx="172" formatCode="0.00E+00">
                  <c:v>-5.7625584E-7</c:v>
                </c:pt>
                <c:pt idx="173" formatCode="0.00E+00">
                  <c:v>-1.4930264999999999E-6</c:v>
                </c:pt>
                <c:pt idx="174" formatCode="0.00E+00">
                  <c:v>-8.3819029999999994E-8</c:v>
                </c:pt>
                <c:pt idx="175" formatCode="0.00E+00">
                  <c:v>8.9406970000000003E-7</c:v>
                </c:pt>
                <c:pt idx="176" formatCode="0.00E+00">
                  <c:v>2.7939677E-8</c:v>
                </c:pt>
                <c:pt idx="177" formatCode="0.00E+00">
                  <c:v>-5.5879354000000001E-8</c:v>
                </c:pt>
                <c:pt idx="178" formatCode="0.00E+00">
                  <c:v>5.0291420000000004E-7</c:v>
                </c:pt>
                <c:pt idx="179" formatCode="0.00E+00">
                  <c:v>5.3871189999999999E-7</c:v>
                </c:pt>
                <c:pt idx="180" formatCode="0.00E+00">
                  <c:v>-4.0512531999999999E-7</c:v>
                </c:pt>
                <c:pt idx="181">
                  <c:v>1.1732743000000001</c:v>
                </c:pt>
                <c:pt idx="182">
                  <c:v>6.2524499999999996</c:v>
                </c:pt>
                <c:pt idx="183">
                  <c:v>4.3052869999999999</c:v>
                </c:pt>
                <c:pt idx="184">
                  <c:v>-2.0064191999999998</c:v>
                </c:pt>
                <c:pt idx="185">
                  <c:v>-6.7088957000000002</c:v>
                </c:pt>
                <c:pt idx="186">
                  <c:v>-9.3379860000000008</c:v>
                </c:pt>
                <c:pt idx="187">
                  <c:v>-1.3837177000000001</c:v>
                </c:pt>
                <c:pt idx="188">
                  <c:v>5.1675395999999996</c:v>
                </c:pt>
                <c:pt idx="189">
                  <c:v>9.7125590000000006</c:v>
                </c:pt>
                <c:pt idx="190">
                  <c:v>7.0261053999999996</c:v>
                </c:pt>
                <c:pt idx="191">
                  <c:v>-1.4333975000000001</c:v>
                </c:pt>
                <c:pt idx="192">
                  <c:v>-5.4911633000000002</c:v>
                </c:pt>
                <c:pt idx="193">
                  <c:v>-6.4911339999999997</c:v>
                </c:pt>
                <c:pt idx="194">
                  <c:v>-5.0978950000000003</c:v>
                </c:pt>
                <c:pt idx="195">
                  <c:v>4.6736994000000003</c:v>
                </c:pt>
                <c:pt idx="196">
                  <c:v>-0.43241858</c:v>
                </c:pt>
                <c:pt idx="197">
                  <c:v>6.1392727000000002</c:v>
                </c:pt>
                <c:pt idx="198">
                  <c:v>-1.8770473999999999</c:v>
                </c:pt>
                <c:pt idx="199">
                  <c:v>-2.3089921000000002</c:v>
                </c:pt>
                <c:pt idx="200">
                  <c:v>-3.7157133</c:v>
                </c:pt>
                <c:pt idx="201">
                  <c:v>-2.0300289999999999</c:v>
                </c:pt>
                <c:pt idx="202">
                  <c:v>-0.57184356000000003</c:v>
                </c:pt>
                <c:pt idx="203">
                  <c:v>-0.49004975000000001</c:v>
                </c:pt>
                <c:pt idx="204" formatCode="0.00E+00">
                  <c:v>1.816079E-7</c:v>
                </c:pt>
                <c:pt idx="205" formatCode="0.00E+00">
                  <c:v>5.5333659999999995E-7</c:v>
                </c:pt>
                <c:pt idx="206" formatCode="0.00E+00">
                  <c:v>-2.7241184999999998E-7</c:v>
                </c:pt>
                <c:pt idx="207" formatCode="0.00E+00">
                  <c:v>1.0075746000000001E-6</c:v>
                </c:pt>
                <c:pt idx="208" formatCode="0.00E+00">
                  <c:v>2.3748726E-7</c:v>
                </c:pt>
                <c:pt idx="209" formatCode="0.00E+00">
                  <c:v>5.3085387000000003E-7</c:v>
                </c:pt>
                <c:pt idx="210" formatCode="0.00E+00">
                  <c:v>-6.9849193000000001E-9</c:v>
                </c:pt>
                <c:pt idx="211" formatCode="0.00E+00">
                  <c:v>3.0035153E-7</c:v>
                </c:pt>
                <c:pt idx="212" formatCode="0.00E+00">
                  <c:v>5.5879354000000001E-8</c:v>
                </c:pt>
                <c:pt idx="213">
                  <c:v>6.348344</c:v>
                </c:pt>
                <c:pt idx="214">
                  <c:v>7.9483990000000002</c:v>
                </c:pt>
                <c:pt idx="215">
                  <c:v>1.7646503</c:v>
                </c:pt>
                <c:pt idx="216">
                  <c:v>-5.7766289999999998</c:v>
                </c:pt>
                <c:pt idx="217">
                  <c:v>-9.8987370000000006</c:v>
                </c:pt>
                <c:pt idx="218">
                  <c:v>-8.0174810000000001</c:v>
                </c:pt>
                <c:pt idx="219">
                  <c:v>-1.417923</c:v>
                </c:pt>
                <c:pt idx="220">
                  <c:v>5.5983934</c:v>
                </c:pt>
                <c:pt idx="221">
                  <c:v>8.8900930000000002</c:v>
                </c:pt>
                <c:pt idx="222">
                  <c:v>6.9762925999999998</c:v>
                </c:pt>
                <c:pt idx="223">
                  <c:v>1.5250826</c:v>
                </c:pt>
                <c:pt idx="224">
                  <c:v>-2.6667309000000001</c:v>
                </c:pt>
                <c:pt idx="225">
                  <c:v>-4.0355259999999999</c:v>
                </c:pt>
                <c:pt idx="226">
                  <c:v>-4.7441744999999997</c:v>
                </c:pt>
                <c:pt idx="227">
                  <c:v>-4.8212004000000004</c:v>
                </c:pt>
                <c:pt idx="228">
                  <c:v>33.051819999999999</c:v>
                </c:pt>
                <c:pt idx="229">
                  <c:v>1.9490594000000001</c:v>
                </c:pt>
                <c:pt idx="230">
                  <c:v>-4.1950729999999998</c:v>
                </c:pt>
                <c:pt idx="231">
                  <c:v>-3.8771776999999998</c:v>
                </c:pt>
                <c:pt idx="232">
                  <c:v>-2.0738992999999999</c:v>
                </c:pt>
                <c:pt idx="233">
                  <c:v>-2.7575245000000002</c:v>
                </c:pt>
                <c:pt idx="234">
                  <c:v>-2.3773426999999998</c:v>
                </c:pt>
                <c:pt idx="235" formatCode="0.00E+00">
                  <c:v>9.6260920000000005E-8</c:v>
                </c:pt>
                <c:pt idx="236" formatCode="0.00E+00">
                  <c:v>1.344597E-7</c:v>
                </c:pt>
                <c:pt idx="237" formatCode="0.00E+00">
                  <c:v>2.0116568000000001E-6</c:v>
                </c:pt>
                <c:pt idx="238" formatCode="0.00E+00">
                  <c:v>-2.3748726E-7</c:v>
                </c:pt>
                <c:pt idx="239" formatCode="0.00E+00">
                  <c:v>4.3306500000000002E-7</c:v>
                </c:pt>
                <c:pt idx="240" formatCode="0.00E+00">
                  <c:v>-2.2351741999999999E-7</c:v>
                </c:pt>
                <c:pt idx="241" formatCode="0.00E+00">
                  <c:v>-1.5017576999999999E-7</c:v>
                </c:pt>
                <c:pt idx="242" formatCode="0.00E+00">
                  <c:v>6.8452209999999999E-7</c:v>
                </c:pt>
                <c:pt idx="243" formatCode="0.00E+00">
                  <c:v>-1.4319084999999999E-7</c:v>
                </c:pt>
                <c:pt idx="244" formatCode="0.00E+00">
                  <c:v>4.1909516000000001E-8</c:v>
                </c:pt>
                <c:pt idx="245">
                  <c:v>2.661753</c:v>
                </c:pt>
                <c:pt idx="246">
                  <c:v>6.7804200000000003</c:v>
                </c:pt>
                <c:pt idx="247">
                  <c:v>3.4272551999999998</c:v>
                </c:pt>
                <c:pt idx="248">
                  <c:v>-2.9775076</c:v>
                </c:pt>
                <c:pt idx="249">
                  <c:v>-6.8582706</c:v>
                </c:pt>
                <c:pt idx="250">
                  <c:v>-6.6568459999999998</c:v>
                </c:pt>
                <c:pt idx="251">
                  <c:v>-3.0131032000000002</c:v>
                </c:pt>
                <c:pt idx="252">
                  <c:v>2.3801904</c:v>
                </c:pt>
                <c:pt idx="253">
                  <c:v>7.1716804999999999</c:v>
                </c:pt>
                <c:pt idx="254">
                  <c:v>6.2293605999999997</c:v>
                </c:pt>
                <c:pt idx="255">
                  <c:v>2.4006538000000002</c:v>
                </c:pt>
                <c:pt idx="256">
                  <c:v>-3.4150708000000001</c:v>
                </c:pt>
                <c:pt idx="257">
                  <c:v>-5.1980987000000001</c:v>
                </c:pt>
                <c:pt idx="258">
                  <c:v>-5.0049415000000002</c:v>
                </c:pt>
                <c:pt idx="259">
                  <c:v>26.240538000000001</c:v>
                </c:pt>
                <c:pt idx="260">
                  <c:v>2.0260886999999999</c:v>
                </c:pt>
                <c:pt idx="261">
                  <c:v>-3.6234497999999999</c:v>
                </c:pt>
                <c:pt idx="262">
                  <c:v>-3.5807365999999998</c:v>
                </c:pt>
                <c:pt idx="263">
                  <c:v>-1.9385326000000001</c:v>
                </c:pt>
                <c:pt idx="264">
                  <c:v>-2.7872724999999998</c:v>
                </c:pt>
                <c:pt idx="265">
                  <c:v>-1.2796012000000001</c:v>
                </c:pt>
                <c:pt idx="266">
                  <c:v>-0.47950143000000001</c:v>
                </c:pt>
                <c:pt idx="267">
                  <c:v>-0.57428440000000003</c:v>
                </c:pt>
                <c:pt idx="268" formatCode="0.00E+00">
                  <c:v>2.6193446999999998E-7</c:v>
                </c:pt>
                <c:pt idx="269" formatCode="0.00E+00">
                  <c:v>4.3655745999999998E-7</c:v>
                </c:pt>
                <c:pt idx="270" formatCode="0.00E+00">
                  <c:v>1.5157275E-6</c:v>
                </c:pt>
                <c:pt idx="271" formatCode="0.00E+00">
                  <c:v>-5.500624E-8</c:v>
                </c:pt>
                <c:pt idx="272" formatCode="0.00E+00">
                  <c:v>1.5366822E-7</c:v>
                </c:pt>
                <c:pt idx="273" formatCode="0.00E+00">
                  <c:v>4.1909516000000001E-8</c:v>
                </c:pt>
                <c:pt idx="274" formatCode="0.00E+00">
                  <c:v>-4.3306500000000002E-7</c:v>
                </c:pt>
                <c:pt idx="275" formatCode="0.00E+00">
                  <c:v>-9.7788869999999995E-8</c:v>
                </c:pt>
                <c:pt idx="276">
                  <c:v>1.1400551000000001</c:v>
                </c:pt>
                <c:pt idx="277">
                  <c:v>8.0418149999999997</c:v>
                </c:pt>
                <c:pt idx="278">
                  <c:v>7.7707385999999996</c:v>
                </c:pt>
                <c:pt idx="279">
                  <c:v>0.35432696000000002</c:v>
                </c:pt>
                <c:pt idx="280">
                  <c:v>-7.2874064000000001</c:v>
                </c:pt>
                <c:pt idx="281">
                  <c:v>-12.0955105</c:v>
                </c:pt>
                <c:pt idx="282">
                  <c:v>-8.7299330000000008</c:v>
                </c:pt>
                <c:pt idx="283">
                  <c:v>-2.2991915000000001</c:v>
                </c:pt>
                <c:pt idx="284">
                  <c:v>5.2032299999999996</c:v>
                </c:pt>
                <c:pt idx="285">
                  <c:v>8.1737490000000008</c:v>
                </c:pt>
                <c:pt idx="286">
                  <c:v>8.2322140000000008</c:v>
                </c:pt>
                <c:pt idx="287">
                  <c:v>3.2752311000000001</c:v>
                </c:pt>
                <c:pt idx="288">
                  <c:v>-1.8594037999999999</c:v>
                </c:pt>
                <c:pt idx="289">
                  <c:v>-3.5374707999999999</c:v>
                </c:pt>
                <c:pt idx="290">
                  <c:v>-4.0746320000000003</c:v>
                </c:pt>
                <c:pt idx="291">
                  <c:v>-4.8326674000000001</c:v>
                </c:pt>
                <c:pt idx="292">
                  <c:v>-4.9163290000000002</c:v>
                </c:pt>
                <c:pt idx="293">
                  <c:v>35.981610000000003</c:v>
                </c:pt>
                <c:pt idx="294">
                  <c:v>4.0839489999999996</c:v>
                </c:pt>
                <c:pt idx="295">
                  <c:v>-4.0268363999999996</c:v>
                </c:pt>
                <c:pt idx="296">
                  <c:v>-4.8273415999999996</c:v>
                </c:pt>
                <c:pt idx="297">
                  <c:v>-2.8903224000000001</c:v>
                </c:pt>
                <c:pt idx="298">
                  <c:v>-3.0188532000000001</c:v>
                </c:pt>
                <c:pt idx="299">
                  <c:v>-2.7141074999999999</c:v>
                </c:pt>
                <c:pt idx="300" formatCode="0.00E+00">
                  <c:v>-1.4144462E-7</c:v>
                </c:pt>
                <c:pt idx="301" formatCode="0.00E+00">
                  <c:v>1.4825491E-6</c:v>
                </c:pt>
                <c:pt idx="302" formatCode="0.00E+00">
                  <c:v>4.6100467000000001E-7</c:v>
                </c:pt>
                <c:pt idx="303" formatCode="0.00E+00">
                  <c:v>6.1467289999999997E-7</c:v>
                </c:pt>
                <c:pt idx="304" formatCode="0.00E+00">
                  <c:v>4.1909516000000001E-8</c:v>
                </c:pt>
                <c:pt idx="305" formatCode="0.00E+00">
                  <c:v>-1.641456E-7</c:v>
                </c:pt>
                <c:pt idx="306" formatCode="0.00E+00">
                  <c:v>1.9907020000000001E-7</c:v>
                </c:pt>
                <c:pt idx="307" formatCode="0.00E+00">
                  <c:v>-1.0337681000000001E-6</c:v>
                </c:pt>
                <c:pt idx="308" formatCode="0.00E+00">
                  <c:v>8.3819029999999994E-8</c:v>
                </c:pt>
                <c:pt idx="309" formatCode="0.00E+00">
                  <c:v>-6.9150700000000005E-7</c:v>
                </c:pt>
                <c:pt idx="310" formatCode="0.00E+00">
                  <c:v>-1.6763805999999999E-7</c:v>
                </c:pt>
                <c:pt idx="311">
                  <c:v>5.0696716000000004</c:v>
                </c:pt>
                <c:pt idx="312">
                  <c:v>5.7390590000000001</c:v>
                </c:pt>
                <c:pt idx="313">
                  <c:v>0.80803513999999999</c:v>
                </c:pt>
                <c:pt idx="314">
                  <c:v>-5.0197487000000001</c:v>
                </c:pt>
                <c:pt idx="315">
                  <c:v>-8.2249049999999997</c:v>
                </c:pt>
                <c:pt idx="316">
                  <c:v>-5.6052932999999996</c:v>
                </c:pt>
                <c:pt idx="317">
                  <c:v>1.1874998000000001</c:v>
                </c:pt>
                <c:pt idx="318">
                  <c:v>7.1011834</c:v>
                </c:pt>
                <c:pt idx="319">
                  <c:v>8.2175229999999999</c:v>
                </c:pt>
                <c:pt idx="320">
                  <c:v>4.2515697000000001</c:v>
                </c:pt>
                <c:pt idx="321">
                  <c:v>-2.7240156999999998</c:v>
                </c:pt>
                <c:pt idx="322">
                  <c:v>-5.7231436000000002</c:v>
                </c:pt>
                <c:pt idx="323">
                  <c:v>-6.204968</c:v>
                </c:pt>
                <c:pt idx="324">
                  <c:v>26.774298000000002</c:v>
                </c:pt>
                <c:pt idx="325">
                  <c:v>1.5997749999999999</c:v>
                </c:pt>
                <c:pt idx="326">
                  <c:v>-2.5022345000000001</c:v>
                </c:pt>
                <c:pt idx="327">
                  <c:v>-3.6869466000000002</c:v>
                </c:pt>
                <c:pt idx="328">
                  <c:v>-2.1504683</c:v>
                </c:pt>
                <c:pt idx="329">
                  <c:v>-3.3723078000000002</c:v>
                </c:pt>
                <c:pt idx="330">
                  <c:v>-2.0248436999999999</c:v>
                </c:pt>
                <c:pt idx="331">
                  <c:v>-0.24797843</c:v>
                </c:pt>
                <c:pt idx="332" formatCode="0.00E+00">
                  <c:v>8.5783539999999995E-8</c:v>
                </c:pt>
                <c:pt idx="333" formatCode="0.00E+00">
                  <c:v>8.5565260000000002E-7</c:v>
                </c:pt>
                <c:pt idx="334" formatCode="0.00E+00">
                  <c:v>9.0803950000000001E-8</c:v>
                </c:pt>
                <c:pt idx="335" formatCode="0.00E+00">
                  <c:v>-1.7645652E-6</c:v>
                </c:pt>
                <c:pt idx="336" formatCode="0.00E+00">
                  <c:v>-2.1696905999999999E-7</c:v>
                </c:pt>
                <c:pt idx="337" formatCode="0.00E+00">
                  <c:v>5.7887520000000001E-7</c:v>
                </c:pt>
                <c:pt idx="338" formatCode="0.00E+00">
                  <c:v>-4.7846699999999999E-7</c:v>
                </c:pt>
                <c:pt idx="339" formatCode="0.00E+00">
                  <c:v>-6.9849190000000007E-8</c:v>
                </c:pt>
                <c:pt idx="340" formatCode="0.00E+00">
                  <c:v>1.0477379E-7</c:v>
                </c:pt>
                <c:pt idx="341">
                  <c:v>0.74145720000000004</c:v>
                </c:pt>
                <c:pt idx="342">
                  <c:v>7.3043775999999996</c:v>
                </c:pt>
                <c:pt idx="343">
                  <c:v>6.2531733999999997</c:v>
                </c:pt>
                <c:pt idx="344">
                  <c:v>-0.63747169999999997</c:v>
                </c:pt>
                <c:pt idx="345">
                  <c:v>-7.3132877000000001</c:v>
                </c:pt>
                <c:pt idx="346">
                  <c:v>-9.5037199999999995</c:v>
                </c:pt>
                <c:pt idx="347">
                  <c:v>-6.5013966999999999</c:v>
                </c:pt>
                <c:pt idx="348">
                  <c:v>2.1842139999999999</c:v>
                </c:pt>
                <c:pt idx="349">
                  <c:v>7.07681</c:v>
                </c:pt>
                <c:pt idx="350">
                  <c:v>9.1031209999999998</c:v>
                </c:pt>
                <c:pt idx="351">
                  <c:v>2.719767</c:v>
                </c:pt>
                <c:pt idx="352">
                  <c:v>-1.7932051</c:v>
                </c:pt>
                <c:pt idx="353">
                  <c:v>-3.4864890000000002</c:v>
                </c:pt>
                <c:pt idx="354">
                  <c:v>-4.1945199999999998</c:v>
                </c:pt>
                <c:pt idx="355">
                  <c:v>-4.8515644</c:v>
                </c:pt>
                <c:pt idx="356">
                  <c:v>28.860357</c:v>
                </c:pt>
                <c:pt idx="357">
                  <c:v>1.9594109</c:v>
                </c:pt>
                <c:pt idx="358">
                  <c:v>8.5460960000000004</c:v>
                </c:pt>
                <c:pt idx="359">
                  <c:v>-2.844354</c:v>
                </c:pt>
                <c:pt idx="360">
                  <c:v>-2.6860919999999999</c:v>
                </c:pt>
                <c:pt idx="361">
                  <c:v>-3.8163276000000002</c:v>
                </c:pt>
                <c:pt idx="362">
                  <c:v>-2.0092058000000002</c:v>
                </c:pt>
                <c:pt idx="363">
                  <c:v>-0.57542570000000004</c:v>
                </c:pt>
                <c:pt idx="364" formatCode="0.00E+00">
                  <c:v>3.5033736E-7</c:v>
                </c:pt>
                <c:pt idx="365" formatCode="0.00E+00">
                  <c:v>-7.4738637000000004E-7</c:v>
                </c:pt>
                <c:pt idx="366" formatCode="0.00E+00">
                  <c:v>-5.9721059999999999E-7</c:v>
                </c:pt>
                <c:pt idx="367" formatCode="0.00E+00">
                  <c:v>7.7881850000000005E-7</c:v>
                </c:pt>
                <c:pt idx="368" formatCode="0.00E+00">
                  <c:v>-3.7020071999999998E-7</c:v>
                </c:pt>
                <c:pt idx="369" formatCode="0.00E+00">
                  <c:v>-7.2293915000000003E-7</c:v>
                </c:pt>
                <c:pt idx="370" formatCode="0.00E+00">
                  <c:v>-5.5879354000000002E-7</c:v>
                </c:pt>
                <c:pt idx="371" formatCode="0.00E+00">
                  <c:v>-5.8324076000000003E-7</c:v>
                </c:pt>
                <c:pt idx="372" formatCode="0.00E+00">
                  <c:v>-6.1467289999999997E-7</c:v>
                </c:pt>
                <c:pt idx="373" formatCode="0.00E+00">
                  <c:v>-1.1175871E-7</c:v>
                </c:pt>
                <c:pt idx="374">
                  <c:v>4.9217677000000002</c:v>
                </c:pt>
                <c:pt idx="375">
                  <c:v>8.0572119999999998</c:v>
                </c:pt>
                <c:pt idx="376">
                  <c:v>3.1742119999999998</c:v>
                </c:pt>
                <c:pt idx="377">
                  <c:v>-5.3267920000000002</c:v>
                </c:pt>
                <c:pt idx="378">
                  <c:v>-10.405514</c:v>
                </c:pt>
                <c:pt idx="379">
                  <c:v>-10.739117</c:v>
                </c:pt>
                <c:pt idx="380">
                  <c:v>-0.17142534000000001</c:v>
                </c:pt>
                <c:pt idx="381">
                  <c:v>7.5206679999999997</c:v>
                </c:pt>
                <c:pt idx="382">
                  <c:v>8.2693080000000005</c:v>
                </c:pt>
                <c:pt idx="383">
                  <c:v>6.436007</c:v>
                </c:pt>
                <c:pt idx="384">
                  <c:v>-1.0831028</c:v>
                </c:pt>
                <c:pt idx="385">
                  <c:v>-3.3849711</c:v>
                </c:pt>
                <c:pt idx="386">
                  <c:v>-3.4030876000000001</c:v>
                </c:pt>
                <c:pt idx="387">
                  <c:v>-3.1530287000000001</c:v>
                </c:pt>
                <c:pt idx="388">
                  <c:v>-2.8052378</c:v>
                </c:pt>
                <c:pt idx="389">
                  <c:v>3.6244977</c:v>
                </c:pt>
                <c:pt idx="390">
                  <c:v>0.114558935</c:v>
                </c:pt>
                <c:pt idx="391">
                  <c:v>-5.1776257000000001</c:v>
                </c:pt>
                <c:pt idx="392">
                  <c:v>-3.2208207</c:v>
                </c:pt>
                <c:pt idx="393">
                  <c:v>-1.2243900000000001</c:v>
                </c:pt>
                <c:pt idx="394">
                  <c:v>-2.503692</c:v>
                </c:pt>
                <c:pt idx="395">
                  <c:v>-1.6976682000000001</c:v>
                </c:pt>
                <c:pt idx="396">
                  <c:v>-0.79050905000000005</c:v>
                </c:pt>
                <c:pt idx="397">
                  <c:v>-0.96130884000000005</c:v>
                </c:pt>
                <c:pt idx="398" formatCode="0.00E+00">
                  <c:v>7.2992406999999995E-7</c:v>
                </c:pt>
                <c:pt idx="399" formatCode="0.00E+00">
                  <c:v>-3.6408892000000003E-7</c:v>
                </c:pt>
                <c:pt idx="400" formatCode="0.00E+00">
                  <c:v>4.6275090000000002E-7</c:v>
                </c:pt>
                <c:pt idx="401" formatCode="0.00E+00">
                  <c:v>5.5879354000000001E-8</c:v>
                </c:pt>
                <c:pt idx="402" formatCode="0.00E+00">
                  <c:v>3.3178367E-7</c:v>
                </c:pt>
                <c:pt idx="403" formatCode="0.00E+00">
                  <c:v>3.0035153E-7</c:v>
                </c:pt>
                <c:pt idx="404" formatCode="0.00E+00">
                  <c:v>-4.5401975999999997E-8</c:v>
                </c:pt>
                <c:pt idx="405" formatCode="0.00E+00">
                  <c:v>-3.4924597000000003E-7</c:v>
                </c:pt>
                <c:pt idx="406" formatCode="0.00E+00">
                  <c:v>-4.3306500000000002E-7</c:v>
                </c:pt>
                <c:pt idx="407" formatCode="0.00E+00">
                  <c:v>1.816079E-7</c:v>
                </c:pt>
                <c:pt idx="408">
                  <c:v>4.4754534000000001</c:v>
                </c:pt>
                <c:pt idx="409">
                  <c:v>7.1652073999999999</c:v>
                </c:pt>
                <c:pt idx="410">
                  <c:v>2.8549953000000001</c:v>
                </c:pt>
                <c:pt idx="411">
                  <c:v>-4.2511330000000003</c:v>
                </c:pt>
                <c:pt idx="412">
                  <c:v>-8.2855139999999992</c:v>
                </c:pt>
                <c:pt idx="413">
                  <c:v>-8.1593389999999992</c:v>
                </c:pt>
                <c:pt idx="414">
                  <c:v>-1.5149617</c:v>
                </c:pt>
                <c:pt idx="415">
                  <c:v>6.5119404999999997</c:v>
                </c:pt>
                <c:pt idx="416">
                  <c:v>10.209084499999999</c:v>
                </c:pt>
                <c:pt idx="417">
                  <c:v>5.8635950000000001</c:v>
                </c:pt>
                <c:pt idx="418">
                  <c:v>-7.2691439999999996E-2</c:v>
                </c:pt>
                <c:pt idx="419">
                  <c:v>-3.5393590000000001</c:v>
                </c:pt>
                <c:pt idx="420">
                  <c:v>-4.3076134000000001</c:v>
                </c:pt>
                <c:pt idx="421">
                  <c:v>-5.5785619999999998</c:v>
                </c:pt>
                <c:pt idx="422">
                  <c:v>-6.5645547000000004</c:v>
                </c:pt>
                <c:pt idx="423">
                  <c:v>-3.97472</c:v>
                </c:pt>
                <c:pt idx="424">
                  <c:v>4.9722650000000002</c:v>
                </c:pt>
                <c:pt idx="425">
                  <c:v>1.3550698999999999</c:v>
                </c:pt>
                <c:pt idx="426">
                  <c:v>5.8206600000000002</c:v>
                </c:pt>
                <c:pt idx="427">
                  <c:v>-4.0032699999999997</c:v>
                </c:pt>
                <c:pt idx="428">
                  <c:v>-3.5582699999999998</c:v>
                </c:pt>
                <c:pt idx="429">
                  <c:v>-3.1979983000000001</c:v>
                </c:pt>
                <c:pt idx="430" formatCode="0.00E+00">
                  <c:v>6.3562765999999996E-7</c:v>
                </c:pt>
                <c:pt idx="431" formatCode="0.00E+00">
                  <c:v>-1.0250369E-6</c:v>
                </c:pt>
                <c:pt idx="432" formatCode="0.00E+00">
                  <c:v>1.8789433000000001E-6</c:v>
                </c:pt>
                <c:pt idx="433" formatCode="0.00E+00">
                  <c:v>8.5216015999999997E-7</c:v>
                </c:pt>
                <c:pt idx="434" formatCode="0.00E+00">
                  <c:v>7.9628080000000002E-7</c:v>
                </c:pt>
                <c:pt idx="435" formatCode="0.00E+00">
                  <c:v>1.3271346999999999E-7</c:v>
                </c:pt>
                <c:pt idx="436" formatCode="0.00E+00">
                  <c:v>9.604264E-8</c:v>
                </c:pt>
                <c:pt idx="437" formatCode="0.00E+00">
                  <c:v>-9.4994899999999998E-7</c:v>
                </c:pt>
                <c:pt idx="438" formatCode="0.00E+00">
                  <c:v>2.5494955E-7</c:v>
                </c:pt>
                <c:pt idx="439" formatCode="0.00E+00">
                  <c:v>-2.7939677E-8</c:v>
                </c:pt>
                <c:pt idx="440" formatCode="0.00E+00">
                  <c:v>-1.816079E-7</c:v>
                </c:pt>
                <c:pt idx="441">
                  <c:v>2.7804280000000001</c:v>
                </c:pt>
                <c:pt idx="442">
                  <c:v>5.7551009999999998</c:v>
                </c:pt>
                <c:pt idx="443">
                  <c:v>2.9940410000000002</c:v>
                </c:pt>
                <c:pt idx="444">
                  <c:v>-2.9744429999999999</c:v>
                </c:pt>
                <c:pt idx="445">
                  <c:v>-6.4681272999999999</c:v>
                </c:pt>
                <c:pt idx="446">
                  <c:v>-6.0211452999999997</c:v>
                </c:pt>
                <c:pt idx="447">
                  <c:v>-1.609245</c:v>
                </c:pt>
                <c:pt idx="448">
                  <c:v>7.7165739999999996</c:v>
                </c:pt>
                <c:pt idx="449">
                  <c:v>10.558925</c:v>
                </c:pt>
                <c:pt idx="450">
                  <c:v>4.0313581999999997</c:v>
                </c:pt>
                <c:pt idx="451">
                  <c:v>-3.0685471999999998</c:v>
                </c:pt>
                <c:pt idx="452">
                  <c:v>-6.1498210000000002</c:v>
                </c:pt>
                <c:pt idx="453">
                  <c:v>-5.5400343000000003</c:v>
                </c:pt>
                <c:pt idx="454">
                  <c:v>-4.5071373000000001</c:v>
                </c:pt>
                <c:pt idx="455">
                  <c:v>-3.7085561999999999</c:v>
                </c:pt>
                <c:pt idx="456">
                  <c:v>5.6287517999999999</c:v>
                </c:pt>
                <c:pt idx="457">
                  <c:v>-0.11443019</c:v>
                </c:pt>
                <c:pt idx="458">
                  <c:v>7.3870807000000003</c:v>
                </c:pt>
                <c:pt idx="459">
                  <c:v>-3.3495461999999998</c:v>
                </c:pt>
                <c:pt idx="460">
                  <c:v>-3.4943247</c:v>
                </c:pt>
                <c:pt idx="461">
                  <c:v>-2.3174193000000001</c:v>
                </c:pt>
                <c:pt idx="462">
                  <c:v>-2.1080679999999998</c:v>
                </c:pt>
                <c:pt idx="463" formatCode="0.00E+00">
                  <c:v>2.2526365E-7</c:v>
                </c:pt>
                <c:pt idx="464" formatCode="0.00E+00">
                  <c:v>-4.5751220999999999E-7</c:v>
                </c:pt>
                <c:pt idx="465" formatCode="0.00E+00">
                  <c:v>-1.1263182000000001E-6</c:v>
                </c:pt>
                <c:pt idx="466" formatCode="0.00E+00">
                  <c:v>-1.3969839E-8</c:v>
                </c:pt>
                <c:pt idx="467" formatCode="0.00E+00">
                  <c:v>-6.9849190000000007E-8</c:v>
                </c:pt>
                <c:pt idx="468" formatCode="0.00E+00">
                  <c:v>2.0954758E-8</c:v>
                </c:pt>
                <c:pt idx="469" formatCode="0.00E+00">
                  <c:v>-1.6763805999999999E-7</c:v>
                </c:pt>
                <c:pt idx="470" formatCode="0.00E+00">
                  <c:v>7.543713E-7</c:v>
                </c:pt>
                <c:pt idx="471" formatCode="0.00E+00">
                  <c:v>-9.1502443000000003E-7</c:v>
                </c:pt>
                <c:pt idx="472" formatCode="0.00E+00">
                  <c:v>-4.1909516000000001E-8</c:v>
                </c:pt>
                <c:pt idx="473">
                  <c:v>2.3710298999999999</c:v>
                </c:pt>
                <c:pt idx="474">
                  <c:v>6.7538470000000004</c:v>
                </c:pt>
                <c:pt idx="475">
                  <c:v>3.6763020000000002</c:v>
                </c:pt>
                <c:pt idx="476">
                  <c:v>-2.6196795000000002</c:v>
                </c:pt>
                <c:pt idx="477">
                  <c:v>-6.7873244000000001</c:v>
                </c:pt>
                <c:pt idx="478">
                  <c:v>-6.6679535000000003</c:v>
                </c:pt>
                <c:pt idx="479">
                  <c:v>-2.2308924000000001</c:v>
                </c:pt>
                <c:pt idx="480">
                  <c:v>3.6307607000000002</c:v>
                </c:pt>
                <c:pt idx="481">
                  <c:v>8.0090540000000008</c:v>
                </c:pt>
                <c:pt idx="482">
                  <c:v>6.3791190000000002</c:v>
                </c:pt>
                <c:pt idx="483">
                  <c:v>2.1295004</c:v>
                </c:pt>
                <c:pt idx="484">
                  <c:v>-4.3857619999999997</c:v>
                </c:pt>
                <c:pt idx="485">
                  <c:v>-6.0557404000000004</c:v>
                </c:pt>
                <c:pt idx="486">
                  <c:v>-5.3012136999999999</c:v>
                </c:pt>
                <c:pt idx="487">
                  <c:v>28.613140000000001</c:v>
                </c:pt>
                <c:pt idx="488">
                  <c:v>2.3436140000000001</c:v>
                </c:pt>
                <c:pt idx="489">
                  <c:v>-3.7210945999999998</c:v>
                </c:pt>
                <c:pt idx="490">
                  <c:v>-3.9346504000000002</c:v>
                </c:pt>
                <c:pt idx="491">
                  <c:v>-2.0347042000000002</c:v>
                </c:pt>
                <c:pt idx="492">
                  <c:v>-2.5862212000000002</c:v>
                </c:pt>
                <c:pt idx="493">
                  <c:v>-0.54125389999999995</c:v>
                </c:pt>
                <c:pt idx="494">
                  <c:v>-1.1161888</c:v>
                </c:pt>
                <c:pt idx="495" formatCode="0.00E+00">
                  <c:v>1.0250369E-6</c:v>
                </c:pt>
                <c:pt idx="496" formatCode="0.00E+00">
                  <c:v>-5.2736139999999998E-7</c:v>
                </c:pt>
                <c:pt idx="497" formatCode="0.00E+00">
                  <c:v>-1.8719583999999999E-6</c:v>
                </c:pt>
                <c:pt idx="498" formatCode="0.00E+00">
                  <c:v>4.5401976000000001E-7</c:v>
                </c:pt>
                <c:pt idx="499" formatCode="0.00E+00">
                  <c:v>2.8638169999999997E-7</c:v>
                </c:pt>
                <c:pt idx="500" formatCode="0.00E+00">
                  <c:v>2.5844201000000002E-7</c:v>
                </c:pt>
                <c:pt idx="501" formatCode="0.00E+00">
                  <c:v>-2.2351741999999999E-7</c:v>
                </c:pt>
                <c:pt idx="502" formatCode="0.00E+00">
                  <c:v>5.5879354000000001E-8</c:v>
                </c:pt>
                <c:pt idx="503" formatCode="0.00E+00">
                  <c:v>1.7462298E-8</c:v>
                </c:pt>
                <c:pt idx="504">
                  <c:v>1.6850342</c:v>
                </c:pt>
                <c:pt idx="505">
                  <c:v>8.0522399999999994</c:v>
                </c:pt>
                <c:pt idx="506">
                  <c:v>6.5709309999999999</c:v>
                </c:pt>
                <c:pt idx="507">
                  <c:v>-1.4161490999999999</c:v>
                </c:pt>
                <c:pt idx="508">
                  <c:v>-8.6372649999999993</c:v>
                </c:pt>
                <c:pt idx="509">
                  <c:v>-10.645807</c:v>
                </c:pt>
                <c:pt idx="510">
                  <c:v>-6.6626919999999998</c:v>
                </c:pt>
                <c:pt idx="511">
                  <c:v>1.5107398999999999</c:v>
                </c:pt>
                <c:pt idx="512">
                  <c:v>7.2747479999999998</c:v>
                </c:pt>
                <c:pt idx="513">
                  <c:v>10.585846999999999</c:v>
                </c:pt>
                <c:pt idx="514">
                  <c:v>3.5831360000000001</c:v>
                </c:pt>
                <c:pt idx="515">
                  <c:v>-1.5726363999999999</c:v>
                </c:pt>
                <c:pt idx="516">
                  <c:v>-4.0034685000000003</c:v>
                </c:pt>
                <c:pt idx="517">
                  <c:v>-4.634004</c:v>
                </c:pt>
                <c:pt idx="518">
                  <c:v>-4.8595533</c:v>
                </c:pt>
                <c:pt idx="519">
                  <c:v>-4.2121190000000004</c:v>
                </c:pt>
                <c:pt idx="520">
                  <c:v>4.2066835999999999</c:v>
                </c:pt>
                <c:pt idx="521">
                  <c:v>-1.5962738000000001</c:v>
                </c:pt>
                <c:pt idx="522">
                  <c:v>-4.382606</c:v>
                </c:pt>
                <c:pt idx="523">
                  <c:v>-2.8711991000000001</c:v>
                </c:pt>
                <c:pt idx="524">
                  <c:v>-3.4010205</c:v>
                </c:pt>
                <c:pt idx="525">
                  <c:v>-1.9449995</c:v>
                </c:pt>
                <c:pt idx="526" formatCode="0.00E+00">
                  <c:v>-2.1129381000000001E-7</c:v>
                </c:pt>
                <c:pt idx="527" formatCode="0.00E+00">
                  <c:v>6.7404469999999997E-7</c:v>
                </c:pt>
                <c:pt idx="528" formatCode="0.00E+00">
                  <c:v>-2.5320331999999999E-7</c:v>
                </c:pt>
                <c:pt idx="529" formatCode="0.00E+00">
                  <c:v>2.3748726E-7</c:v>
                </c:pt>
                <c:pt idx="530" formatCode="0.00E+00">
                  <c:v>-4.6100467000000001E-7</c:v>
                </c:pt>
                <c:pt idx="531" formatCode="0.00E+00">
                  <c:v>-2.9554940000000002E-7</c:v>
                </c:pt>
                <c:pt idx="532" formatCode="0.00E+00">
                  <c:v>1.2572855000000001E-7</c:v>
                </c:pt>
                <c:pt idx="533">
                  <c:v>0</c:v>
                </c:pt>
                <c:pt idx="534" formatCode="0.00E+00">
                  <c:v>-2.9336659999999999E-7</c:v>
                </c:pt>
                <c:pt idx="535" formatCode="0.00E+00">
                  <c:v>1.2922101E-7</c:v>
                </c:pt>
                <c:pt idx="536" formatCode="0.00E+00">
                  <c:v>-1.9557773999999999E-7</c:v>
                </c:pt>
                <c:pt idx="537">
                  <c:v>4.7214264999999997</c:v>
                </c:pt>
                <c:pt idx="538">
                  <c:v>6.4943759999999999</c:v>
                </c:pt>
                <c:pt idx="539">
                  <c:v>1.7686485999999999</c:v>
                </c:pt>
                <c:pt idx="540">
                  <c:v>-3.9795775</c:v>
                </c:pt>
                <c:pt idx="541">
                  <c:v>-6.8824285999999999</c:v>
                </c:pt>
                <c:pt idx="542">
                  <c:v>-8.6963969999999993</c:v>
                </c:pt>
                <c:pt idx="543">
                  <c:v>-1.0372566999999999</c:v>
                </c:pt>
                <c:pt idx="544">
                  <c:v>5.5979533000000004</c:v>
                </c:pt>
                <c:pt idx="545">
                  <c:v>8.2106600000000007</c:v>
                </c:pt>
                <c:pt idx="546">
                  <c:v>5.1205406</c:v>
                </c:pt>
                <c:pt idx="547">
                  <c:v>0.63919543999999995</c:v>
                </c:pt>
                <c:pt idx="548">
                  <c:v>-4.027984</c:v>
                </c:pt>
                <c:pt idx="549">
                  <c:v>-5.1112785000000001</c:v>
                </c:pt>
                <c:pt idx="550">
                  <c:v>-4.2830240000000002</c:v>
                </c:pt>
                <c:pt idx="551">
                  <c:v>26.414974000000001</c:v>
                </c:pt>
                <c:pt idx="552">
                  <c:v>0.74434520000000004</c:v>
                </c:pt>
                <c:pt idx="553">
                  <c:v>-2.3460155</c:v>
                </c:pt>
                <c:pt idx="554">
                  <c:v>-3.9211087</c:v>
                </c:pt>
                <c:pt idx="555">
                  <c:v>-2.0032616000000001</c:v>
                </c:pt>
                <c:pt idx="556">
                  <c:v>-1.6979268000000001</c:v>
                </c:pt>
                <c:pt idx="557">
                  <c:v>-2.1351849999999999</c:v>
                </c:pt>
                <c:pt idx="558">
                  <c:v>-0.92736750000000001</c:v>
                </c:pt>
                <c:pt idx="559">
                  <c:v>-0.22859417000000001</c:v>
                </c:pt>
                <c:pt idx="560" formatCode="0.00E+00">
                  <c:v>-8.0675820000000004E-7</c:v>
                </c:pt>
                <c:pt idx="561" formatCode="0.00E+00">
                  <c:v>-4.3437467E-8</c:v>
                </c:pt>
                <c:pt idx="562" formatCode="0.00E+00">
                  <c:v>-8.3819029999999994E-8</c:v>
                </c:pt>
                <c:pt idx="563" formatCode="0.00E+00">
                  <c:v>-1.1525117000000001E-6</c:v>
                </c:pt>
                <c:pt idx="564" formatCode="0.00E+00">
                  <c:v>2.0884909E-6</c:v>
                </c:pt>
                <c:pt idx="565" formatCode="0.00E+00">
                  <c:v>-3.3527613000000001E-7</c:v>
                </c:pt>
                <c:pt idx="566" formatCode="0.00E+00">
                  <c:v>3.2130629999999998E-7</c:v>
                </c:pt>
                <c:pt idx="567" formatCode="0.00E+00">
                  <c:v>5.5879354000000001E-8</c:v>
                </c:pt>
                <c:pt idx="568">
                  <c:v>3.3748461999999999</c:v>
                </c:pt>
                <c:pt idx="569">
                  <c:v>7.9203067000000003</c:v>
                </c:pt>
                <c:pt idx="570">
                  <c:v>6.6808319999999997</c:v>
                </c:pt>
                <c:pt idx="571">
                  <c:v>-1.5215349</c:v>
                </c:pt>
                <c:pt idx="572">
                  <c:v>-8.7052200000000006</c:v>
                </c:pt>
                <c:pt idx="573">
                  <c:v>-12.047858</c:v>
                </c:pt>
                <c:pt idx="574">
                  <c:v>-7.1680539999999997</c:v>
                </c:pt>
                <c:pt idx="575">
                  <c:v>1.5606183</c:v>
                </c:pt>
                <c:pt idx="576">
                  <c:v>8.6894950000000009</c:v>
                </c:pt>
                <c:pt idx="577">
                  <c:v>8.4156010000000006</c:v>
                </c:pt>
                <c:pt idx="578">
                  <c:v>4.260351</c:v>
                </c:pt>
                <c:pt idx="579">
                  <c:v>-0.15929282</c:v>
                </c:pt>
                <c:pt idx="580">
                  <c:v>-2.2435622</c:v>
                </c:pt>
                <c:pt idx="581">
                  <c:v>-1.9454115999999999</c:v>
                </c:pt>
                <c:pt idx="582">
                  <c:v>-2.7006429999999999</c:v>
                </c:pt>
                <c:pt idx="583">
                  <c:v>-4.5026010000000003</c:v>
                </c:pt>
                <c:pt idx="584">
                  <c:v>-4.2846440000000001</c:v>
                </c:pt>
                <c:pt idx="585">
                  <c:v>3.7300230000000001</c:v>
                </c:pt>
                <c:pt idx="586">
                  <c:v>0.2266717</c:v>
                </c:pt>
                <c:pt idx="587">
                  <c:v>-5.0718639999999997</c:v>
                </c:pt>
                <c:pt idx="588">
                  <c:v>-3.4061889999999999</c:v>
                </c:pt>
                <c:pt idx="589">
                  <c:v>-1.892539</c:v>
                </c:pt>
                <c:pt idx="590">
                  <c:v>-2.8231046000000002</c:v>
                </c:pt>
                <c:pt idx="591">
                  <c:v>-2.0543919000000002</c:v>
                </c:pt>
                <c:pt idx="592" formatCode="0.00E+00">
                  <c:v>-2.1391315000000001E-7</c:v>
                </c:pt>
                <c:pt idx="593" formatCode="0.00E+00">
                  <c:v>3.7543940000000003E-8</c:v>
                </c:pt>
                <c:pt idx="594" formatCode="0.00E+00">
                  <c:v>5.2037650000000001E-7</c:v>
                </c:pt>
                <c:pt idx="595" formatCode="0.00E+00">
                  <c:v>-7.683411E-8</c:v>
                </c:pt>
                <c:pt idx="596" formatCode="0.00E+00">
                  <c:v>1.0080112000000001E-6</c:v>
                </c:pt>
                <c:pt idx="597" formatCode="0.00E+00">
                  <c:v>-4.4004992E-7</c:v>
                </c:pt>
                <c:pt idx="598" formatCode="0.00E+00">
                  <c:v>1.9208528E-7</c:v>
                </c:pt>
                <c:pt idx="599" formatCode="0.00E+00">
                  <c:v>-5.1688402999999996E-7</c:v>
                </c:pt>
                <c:pt idx="600" formatCode="0.00E+00">
                  <c:v>7.0547685000000005E-7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5475352"/>
        <c:axId val="385478880"/>
      </c:scatterChart>
      <c:valAx>
        <c:axId val="385475352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478880"/>
        <c:crosses val="autoZero"/>
        <c:crossBetween val="midCat"/>
      </c:valAx>
      <c:valAx>
        <c:axId val="38547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Acceleration</a:t>
                </a:r>
                <a:r>
                  <a:rPr lang="en-US" baseline="0"/>
                  <a:t> ()m/s^2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475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F0-BC5B-4F27-8207-E736EECF89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9A08-AF7E-48D1-8347-456DFFF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F0-BC5B-4F27-8207-E736EECF89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9A08-AF7E-48D1-8347-456DFFF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F0-BC5B-4F27-8207-E736EECF89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9A08-AF7E-48D1-8347-456DFFF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F0-BC5B-4F27-8207-E736EECF89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9A08-AF7E-48D1-8347-456DFFF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9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F0-BC5B-4F27-8207-E736EECF89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9A08-AF7E-48D1-8347-456DFFF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F0-BC5B-4F27-8207-E736EECF89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9A08-AF7E-48D1-8347-456DFFF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9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F0-BC5B-4F27-8207-E736EECF89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9A08-AF7E-48D1-8347-456DFFF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0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F0-BC5B-4F27-8207-E736EECF89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9A08-AF7E-48D1-8347-456DFFF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F0-BC5B-4F27-8207-E736EECF89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9A08-AF7E-48D1-8347-456DFFF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5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F0-BC5B-4F27-8207-E736EECF89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9A08-AF7E-48D1-8347-456DFFF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F0-BC5B-4F27-8207-E736EECF89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9A08-AF7E-48D1-8347-456DFFF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0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4FF0-BC5B-4F27-8207-E736EECF8926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9A08-AF7E-48D1-8347-456DFFF44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19433" y="1183341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95313" y="952051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99242" y="1183341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75122" y="952051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73678" y="1183341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49558" y="952051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183803" y="1559859"/>
            <a:ext cx="20762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0030" y="1559859"/>
            <a:ext cx="20762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75122" y="374741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stCxn id="18" idx="2"/>
          </p:cNvCxnSpPr>
          <p:nvPr/>
        </p:nvCxnSpPr>
        <p:spPr>
          <a:xfrm>
            <a:off x="4231339" y="836406"/>
            <a:ext cx="28691" cy="700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47475" y="1193236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i+1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17405" y="655569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i-1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232669" y="510329"/>
            <a:ext cx="1" cy="103004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184695" y="510329"/>
            <a:ext cx="0" cy="1001808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190079" y="524664"/>
            <a:ext cx="1041694" cy="5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76005" y="120048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355465" y="2179768"/>
            <a:ext cx="5992010" cy="263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5164090" y="1376862"/>
            <a:ext cx="273478" cy="320269"/>
          </a:xfrm>
          <a:custGeom>
            <a:avLst/>
            <a:gdLst>
              <a:gd name="connsiteX0" fmla="*/ 279764 w 624009"/>
              <a:gd name="connsiteY0" fmla="*/ 279699 h 505610"/>
              <a:gd name="connsiteX1" fmla="*/ 430371 w 624009"/>
              <a:gd name="connsiteY1" fmla="*/ 236669 h 505610"/>
              <a:gd name="connsiteX2" fmla="*/ 441129 w 624009"/>
              <a:gd name="connsiteY2" fmla="*/ 268942 h 505610"/>
              <a:gd name="connsiteX3" fmla="*/ 430371 w 624009"/>
              <a:gd name="connsiteY3" fmla="*/ 322730 h 505610"/>
              <a:gd name="connsiteX4" fmla="*/ 365825 w 624009"/>
              <a:gd name="connsiteY4" fmla="*/ 365760 h 505610"/>
              <a:gd name="connsiteX5" fmla="*/ 236733 w 624009"/>
              <a:gd name="connsiteY5" fmla="*/ 333487 h 505610"/>
              <a:gd name="connsiteX6" fmla="*/ 225976 w 624009"/>
              <a:gd name="connsiteY6" fmla="*/ 279699 h 505610"/>
              <a:gd name="connsiteX7" fmla="*/ 236733 w 624009"/>
              <a:gd name="connsiteY7" fmla="*/ 193638 h 505610"/>
              <a:gd name="connsiteX8" fmla="*/ 290521 w 624009"/>
              <a:gd name="connsiteY8" fmla="*/ 139850 h 505610"/>
              <a:gd name="connsiteX9" fmla="*/ 322794 w 624009"/>
              <a:gd name="connsiteY9" fmla="*/ 129092 h 505610"/>
              <a:gd name="connsiteX10" fmla="*/ 548705 w 624009"/>
              <a:gd name="connsiteY10" fmla="*/ 139850 h 505610"/>
              <a:gd name="connsiteX11" fmla="*/ 591736 w 624009"/>
              <a:gd name="connsiteY11" fmla="*/ 193638 h 505610"/>
              <a:gd name="connsiteX12" fmla="*/ 624009 w 624009"/>
              <a:gd name="connsiteY12" fmla="*/ 258184 h 505610"/>
              <a:gd name="connsiteX13" fmla="*/ 613251 w 624009"/>
              <a:gd name="connsiteY13" fmla="*/ 355003 h 505610"/>
              <a:gd name="connsiteX14" fmla="*/ 602493 w 624009"/>
              <a:gd name="connsiteY14" fmla="*/ 387276 h 505610"/>
              <a:gd name="connsiteX15" fmla="*/ 505674 w 624009"/>
              <a:gd name="connsiteY15" fmla="*/ 473337 h 505610"/>
              <a:gd name="connsiteX16" fmla="*/ 462644 w 624009"/>
              <a:gd name="connsiteY16" fmla="*/ 494852 h 505610"/>
              <a:gd name="connsiteX17" fmla="*/ 430371 w 624009"/>
              <a:gd name="connsiteY17" fmla="*/ 505610 h 505610"/>
              <a:gd name="connsiteX18" fmla="*/ 204460 w 624009"/>
              <a:gd name="connsiteY18" fmla="*/ 494852 h 505610"/>
              <a:gd name="connsiteX19" fmla="*/ 139914 w 624009"/>
              <a:gd name="connsiteY19" fmla="*/ 419549 h 505610"/>
              <a:gd name="connsiteX20" fmla="*/ 118399 w 624009"/>
              <a:gd name="connsiteY20" fmla="*/ 398033 h 505610"/>
              <a:gd name="connsiteX21" fmla="*/ 96884 w 624009"/>
              <a:gd name="connsiteY21" fmla="*/ 355003 h 505610"/>
              <a:gd name="connsiteX22" fmla="*/ 75369 w 624009"/>
              <a:gd name="connsiteY22" fmla="*/ 333487 h 505610"/>
              <a:gd name="connsiteX23" fmla="*/ 10823 w 624009"/>
              <a:gd name="connsiteY23" fmla="*/ 247426 h 505610"/>
              <a:gd name="connsiteX24" fmla="*/ 65 w 624009"/>
              <a:gd name="connsiteY24" fmla="*/ 215153 h 505610"/>
              <a:gd name="connsiteX25" fmla="*/ 21580 w 624009"/>
              <a:gd name="connsiteY25" fmla="*/ 107577 h 505610"/>
              <a:gd name="connsiteX26" fmla="*/ 150672 w 624009"/>
              <a:gd name="connsiteY26" fmla="*/ 43031 h 505610"/>
              <a:gd name="connsiteX27" fmla="*/ 193703 w 624009"/>
              <a:gd name="connsiteY27" fmla="*/ 32273 h 505610"/>
              <a:gd name="connsiteX28" fmla="*/ 247491 w 624009"/>
              <a:gd name="connsiteY28" fmla="*/ 21516 h 505610"/>
              <a:gd name="connsiteX29" fmla="*/ 290521 w 624009"/>
              <a:gd name="connsiteY29" fmla="*/ 0 h 50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24009" h="505610">
                <a:moveTo>
                  <a:pt x="279764" y="279699"/>
                </a:moveTo>
                <a:cubicBezTo>
                  <a:pt x="336852" y="222611"/>
                  <a:pt x="333530" y="197932"/>
                  <a:pt x="430371" y="236669"/>
                </a:cubicBezTo>
                <a:cubicBezTo>
                  <a:pt x="440900" y="240880"/>
                  <a:pt x="437543" y="258184"/>
                  <a:pt x="441129" y="268942"/>
                </a:cubicBezTo>
                <a:cubicBezTo>
                  <a:pt x="437543" y="286871"/>
                  <a:pt x="441597" y="308297"/>
                  <a:pt x="430371" y="322730"/>
                </a:cubicBezTo>
                <a:cubicBezTo>
                  <a:pt x="414496" y="343141"/>
                  <a:pt x="365825" y="365760"/>
                  <a:pt x="365825" y="365760"/>
                </a:cubicBezTo>
                <a:cubicBezTo>
                  <a:pt x="347850" y="363963"/>
                  <a:pt x="255673" y="377680"/>
                  <a:pt x="236733" y="333487"/>
                </a:cubicBezTo>
                <a:cubicBezTo>
                  <a:pt x="229530" y="316681"/>
                  <a:pt x="229562" y="297628"/>
                  <a:pt x="225976" y="279699"/>
                </a:cubicBezTo>
                <a:cubicBezTo>
                  <a:pt x="229562" y="251012"/>
                  <a:pt x="229126" y="221530"/>
                  <a:pt x="236733" y="193638"/>
                </a:cubicBezTo>
                <a:cubicBezTo>
                  <a:pt x="243527" y="168727"/>
                  <a:pt x="269384" y="150419"/>
                  <a:pt x="290521" y="139850"/>
                </a:cubicBezTo>
                <a:cubicBezTo>
                  <a:pt x="300663" y="134779"/>
                  <a:pt x="312036" y="132678"/>
                  <a:pt x="322794" y="129092"/>
                </a:cubicBezTo>
                <a:cubicBezTo>
                  <a:pt x="398098" y="132678"/>
                  <a:pt x="473898" y="130499"/>
                  <a:pt x="548705" y="139850"/>
                </a:cubicBezTo>
                <a:cubicBezTo>
                  <a:pt x="587392" y="144686"/>
                  <a:pt x="579539" y="169245"/>
                  <a:pt x="591736" y="193638"/>
                </a:cubicBezTo>
                <a:cubicBezTo>
                  <a:pt x="633444" y="277054"/>
                  <a:pt x="596968" y="177065"/>
                  <a:pt x="624009" y="258184"/>
                </a:cubicBezTo>
                <a:cubicBezTo>
                  <a:pt x="620423" y="290457"/>
                  <a:pt x="618589" y="322973"/>
                  <a:pt x="613251" y="355003"/>
                </a:cubicBezTo>
                <a:cubicBezTo>
                  <a:pt x="611387" y="366188"/>
                  <a:pt x="609455" y="378325"/>
                  <a:pt x="602493" y="387276"/>
                </a:cubicBezTo>
                <a:cubicBezTo>
                  <a:pt x="576349" y="420889"/>
                  <a:pt x="543062" y="451973"/>
                  <a:pt x="505674" y="473337"/>
                </a:cubicBezTo>
                <a:cubicBezTo>
                  <a:pt x="491751" y="481293"/>
                  <a:pt x="477384" y="488535"/>
                  <a:pt x="462644" y="494852"/>
                </a:cubicBezTo>
                <a:cubicBezTo>
                  <a:pt x="452221" y="499319"/>
                  <a:pt x="441129" y="502024"/>
                  <a:pt x="430371" y="505610"/>
                </a:cubicBezTo>
                <a:cubicBezTo>
                  <a:pt x="355067" y="502024"/>
                  <a:pt x="278385" y="509637"/>
                  <a:pt x="204460" y="494852"/>
                </a:cubicBezTo>
                <a:cubicBezTo>
                  <a:pt x="179800" y="489920"/>
                  <a:pt x="155146" y="438589"/>
                  <a:pt x="139914" y="419549"/>
                </a:cubicBezTo>
                <a:cubicBezTo>
                  <a:pt x="133578" y="411629"/>
                  <a:pt x="124025" y="406472"/>
                  <a:pt x="118399" y="398033"/>
                </a:cubicBezTo>
                <a:cubicBezTo>
                  <a:pt x="109504" y="384690"/>
                  <a:pt x="105779" y="368346"/>
                  <a:pt x="96884" y="355003"/>
                </a:cubicBezTo>
                <a:cubicBezTo>
                  <a:pt x="91258" y="346564"/>
                  <a:pt x="81455" y="341601"/>
                  <a:pt x="75369" y="333487"/>
                </a:cubicBezTo>
                <a:cubicBezTo>
                  <a:pt x="2384" y="236174"/>
                  <a:pt x="60164" y="296770"/>
                  <a:pt x="10823" y="247426"/>
                </a:cubicBezTo>
                <a:cubicBezTo>
                  <a:pt x="7237" y="236668"/>
                  <a:pt x="-805" y="226459"/>
                  <a:pt x="65" y="215153"/>
                </a:cubicBezTo>
                <a:cubicBezTo>
                  <a:pt x="2870" y="178692"/>
                  <a:pt x="7175" y="141189"/>
                  <a:pt x="21580" y="107577"/>
                </a:cubicBezTo>
                <a:cubicBezTo>
                  <a:pt x="44599" y="53867"/>
                  <a:pt x="104584" y="54553"/>
                  <a:pt x="150672" y="43031"/>
                </a:cubicBezTo>
                <a:cubicBezTo>
                  <a:pt x="165016" y="39445"/>
                  <a:pt x="179205" y="35172"/>
                  <a:pt x="193703" y="32273"/>
                </a:cubicBezTo>
                <a:cubicBezTo>
                  <a:pt x="211632" y="28687"/>
                  <a:pt x="229753" y="25951"/>
                  <a:pt x="247491" y="21516"/>
                </a:cubicBezTo>
                <a:cubicBezTo>
                  <a:pt x="280454" y="13275"/>
                  <a:pt x="273589" y="16934"/>
                  <a:pt x="290521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3078005" y="1399723"/>
            <a:ext cx="273478" cy="320269"/>
          </a:xfrm>
          <a:custGeom>
            <a:avLst/>
            <a:gdLst>
              <a:gd name="connsiteX0" fmla="*/ 279764 w 624009"/>
              <a:gd name="connsiteY0" fmla="*/ 279699 h 505610"/>
              <a:gd name="connsiteX1" fmla="*/ 430371 w 624009"/>
              <a:gd name="connsiteY1" fmla="*/ 236669 h 505610"/>
              <a:gd name="connsiteX2" fmla="*/ 441129 w 624009"/>
              <a:gd name="connsiteY2" fmla="*/ 268942 h 505610"/>
              <a:gd name="connsiteX3" fmla="*/ 430371 w 624009"/>
              <a:gd name="connsiteY3" fmla="*/ 322730 h 505610"/>
              <a:gd name="connsiteX4" fmla="*/ 365825 w 624009"/>
              <a:gd name="connsiteY4" fmla="*/ 365760 h 505610"/>
              <a:gd name="connsiteX5" fmla="*/ 236733 w 624009"/>
              <a:gd name="connsiteY5" fmla="*/ 333487 h 505610"/>
              <a:gd name="connsiteX6" fmla="*/ 225976 w 624009"/>
              <a:gd name="connsiteY6" fmla="*/ 279699 h 505610"/>
              <a:gd name="connsiteX7" fmla="*/ 236733 w 624009"/>
              <a:gd name="connsiteY7" fmla="*/ 193638 h 505610"/>
              <a:gd name="connsiteX8" fmla="*/ 290521 w 624009"/>
              <a:gd name="connsiteY8" fmla="*/ 139850 h 505610"/>
              <a:gd name="connsiteX9" fmla="*/ 322794 w 624009"/>
              <a:gd name="connsiteY9" fmla="*/ 129092 h 505610"/>
              <a:gd name="connsiteX10" fmla="*/ 548705 w 624009"/>
              <a:gd name="connsiteY10" fmla="*/ 139850 h 505610"/>
              <a:gd name="connsiteX11" fmla="*/ 591736 w 624009"/>
              <a:gd name="connsiteY11" fmla="*/ 193638 h 505610"/>
              <a:gd name="connsiteX12" fmla="*/ 624009 w 624009"/>
              <a:gd name="connsiteY12" fmla="*/ 258184 h 505610"/>
              <a:gd name="connsiteX13" fmla="*/ 613251 w 624009"/>
              <a:gd name="connsiteY13" fmla="*/ 355003 h 505610"/>
              <a:gd name="connsiteX14" fmla="*/ 602493 w 624009"/>
              <a:gd name="connsiteY14" fmla="*/ 387276 h 505610"/>
              <a:gd name="connsiteX15" fmla="*/ 505674 w 624009"/>
              <a:gd name="connsiteY15" fmla="*/ 473337 h 505610"/>
              <a:gd name="connsiteX16" fmla="*/ 462644 w 624009"/>
              <a:gd name="connsiteY16" fmla="*/ 494852 h 505610"/>
              <a:gd name="connsiteX17" fmla="*/ 430371 w 624009"/>
              <a:gd name="connsiteY17" fmla="*/ 505610 h 505610"/>
              <a:gd name="connsiteX18" fmla="*/ 204460 w 624009"/>
              <a:gd name="connsiteY18" fmla="*/ 494852 h 505610"/>
              <a:gd name="connsiteX19" fmla="*/ 139914 w 624009"/>
              <a:gd name="connsiteY19" fmla="*/ 419549 h 505610"/>
              <a:gd name="connsiteX20" fmla="*/ 118399 w 624009"/>
              <a:gd name="connsiteY20" fmla="*/ 398033 h 505610"/>
              <a:gd name="connsiteX21" fmla="*/ 96884 w 624009"/>
              <a:gd name="connsiteY21" fmla="*/ 355003 h 505610"/>
              <a:gd name="connsiteX22" fmla="*/ 75369 w 624009"/>
              <a:gd name="connsiteY22" fmla="*/ 333487 h 505610"/>
              <a:gd name="connsiteX23" fmla="*/ 10823 w 624009"/>
              <a:gd name="connsiteY23" fmla="*/ 247426 h 505610"/>
              <a:gd name="connsiteX24" fmla="*/ 65 w 624009"/>
              <a:gd name="connsiteY24" fmla="*/ 215153 h 505610"/>
              <a:gd name="connsiteX25" fmla="*/ 21580 w 624009"/>
              <a:gd name="connsiteY25" fmla="*/ 107577 h 505610"/>
              <a:gd name="connsiteX26" fmla="*/ 150672 w 624009"/>
              <a:gd name="connsiteY26" fmla="*/ 43031 h 505610"/>
              <a:gd name="connsiteX27" fmla="*/ 193703 w 624009"/>
              <a:gd name="connsiteY27" fmla="*/ 32273 h 505610"/>
              <a:gd name="connsiteX28" fmla="*/ 247491 w 624009"/>
              <a:gd name="connsiteY28" fmla="*/ 21516 h 505610"/>
              <a:gd name="connsiteX29" fmla="*/ 290521 w 624009"/>
              <a:gd name="connsiteY29" fmla="*/ 0 h 50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24009" h="505610">
                <a:moveTo>
                  <a:pt x="279764" y="279699"/>
                </a:moveTo>
                <a:cubicBezTo>
                  <a:pt x="336852" y="222611"/>
                  <a:pt x="333530" y="197932"/>
                  <a:pt x="430371" y="236669"/>
                </a:cubicBezTo>
                <a:cubicBezTo>
                  <a:pt x="440900" y="240880"/>
                  <a:pt x="437543" y="258184"/>
                  <a:pt x="441129" y="268942"/>
                </a:cubicBezTo>
                <a:cubicBezTo>
                  <a:pt x="437543" y="286871"/>
                  <a:pt x="441597" y="308297"/>
                  <a:pt x="430371" y="322730"/>
                </a:cubicBezTo>
                <a:cubicBezTo>
                  <a:pt x="414496" y="343141"/>
                  <a:pt x="365825" y="365760"/>
                  <a:pt x="365825" y="365760"/>
                </a:cubicBezTo>
                <a:cubicBezTo>
                  <a:pt x="347850" y="363963"/>
                  <a:pt x="255673" y="377680"/>
                  <a:pt x="236733" y="333487"/>
                </a:cubicBezTo>
                <a:cubicBezTo>
                  <a:pt x="229530" y="316681"/>
                  <a:pt x="229562" y="297628"/>
                  <a:pt x="225976" y="279699"/>
                </a:cubicBezTo>
                <a:cubicBezTo>
                  <a:pt x="229562" y="251012"/>
                  <a:pt x="229126" y="221530"/>
                  <a:pt x="236733" y="193638"/>
                </a:cubicBezTo>
                <a:cubicBezTo>
                  <a:pt x="243527" y="168727"/>
                  <a:pt x="269384" y="150419"/>
                  <a:pt x="290521" y="139850"/>
                </a:cubicBezTo>
                <a:cubicBezTo>
                  <a:pt x="300663" y="134779"/>
                  <a:pt x="312036" y="132678"/>
                  <a:pt x="322794" y="129092"/>
                </a:cubicBezTo>
                <a:cubicBezTo>
                  <a:pt x="398098" y="132678"/>
                  <a:pt x="473898" y="130499"/>
                  <a:pt x="548705" y="139850"/>
                </a:cubicBezTo>
                <a:cubicBezTo>
                  <a:pt x="587392" y="144686"/>
                  <a:pt x="579539" y="169245"/>
                  <a:pt x="591736" y="193638"/>
                </a:cubicBezTo>
                <a:cubicBezTo>
                  <a:pt x="633444" y="277054"/>
                  <a:pt x="596968" y="177065"/>
                  <a:pt x="624009" y="258184"/>
                </a:cubicBezTo>
                <a:cubicBezTo>
                  <a:pt x="620423" y="290457"/>
                  <a:pt x="618589" y="322973"/>
                  <a:pt x="613251" y="355003"/>
                </a:cubicBezTo>
                <a:cubicBezTo>
                  <a:pt x="611387" y="366188"/>
                  <a:pt x="609455" y="378325"/>
                  <a:pt x="602493" y="387276"/>
                </a:cubicBezTo>
                <a:cubicBezTo>
                  <a:pt x="576349" y="420889"/>
                  <a:pt x="543062" y="451973"/>
                  <a:pt x="505674" y="473337"/>
                </a:cubicBezTo>
                <a:cubicBezTo>
                  <a:pt x="491751" y="481293"/>
                  <a:pt x="477384" y="488535"/>
                  <a:pt x="462644" y="494852"/>
                </a:cubicBezTo>
                <a:cubicBezTo>
                  <a:pt x="452221" y="499319"/>
                  <a:pt x="441129" y="502024"/>
                  <a:pt x="430371" y="505610"/>
                </a:cubicBezTo>
                <a:cubicBezTo>
                  <a:pt x="355067" y="502024"/>
                  <a:pt x="278385" y="509637"/>
                  <a:pt x="204460" y="494852"/>
                </a:cubicBezTo>
                <a:cubicBezTo>
                  <a:pt x="179800" y="489920"/>
                  <a:pt x="155146" y="438589"/>
                  <a:pt x="139914" y="419549"/>
                </a:cubicBezTo>
                <a:cubicBezTo>
                  <a:pt x="133578" y="411629"/>
                  <a:pt x="124025" y="406472"/>
                  <a:pt x="118399" y="398033"/>
                </a:cubicBezTo>
                <a:cubicBezTo>
                  <a:pt x="109504" y="384690"/>
                  <a:pt x="105779" y="368346"/>
                  <a:pt x="96884" y="355003"/>
                </a:cubicBezTo>
                <a:cubicBezTo>
                  <a:pt x="91258" y="346564"/>
                  <a:pt x="81455" y="341601"/>
                  <a:pt x="75369" y="333487"/>
                </a:cubicBezTo>
                <a:cubicBezTo>
                  <a:pt x="2384" y="236174"/>
                  <a:pt x="60164" y="296770"/>
                  <a:pt x="10823" y="247426"/>
                </a:cubicBezTo>
                <a:cubicBezTo>
                  <a:pt x="7237" y="236668"/>
                  <a:pt x="-805" y="226459"/>
                  <a:pt x="65" y="215153"/>
                </a:cubicBezTo>
                <a:cubicBezTo>
                  <a:pt x="2870" y="178692"/>
                  <a:pt x="7175" y="141189"/>
                  <a:pt x="21580" y="107577"/>
                </a:cubicBezTo>
                <a:cubicBezTo>
                  <a:pt x="44599" y="53867"/>
                  <a:pt x="104584" y="54553"/>
                  <a:pt x="150672" y="43031"/>
                </a:cubicBezTo>
                <a:cubicBezTo>
                  <a:pt x="165016" y="39445"/>
                  <a:pt x="179205" y="35172"/>
                  <a:pt x="193703" y="32273"/>
                </a:cubicBezTo>
                <a:cubicBezTo>
                  <a:pt x="211632" y="28687"/>
                  <a:pt x="229753" y="25951"/>
                  <a:pt x="247491" y="21516"/>
                </a:cubicBezTo>
                <a:cubicBezTo>
                  <a:pt x="280454" y="13275"/>
                  <a:pt x="273589" y="16934"/>
                  <a:pt x="290521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733161" y="1039622"/>
                <a:ext cx="1312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61" y="1039622"/>
                <a:ext cx="1312433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8542814" y="205861"/>
                <a:ext cx="3334868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PARAMETERS:</a:t>
                </a:r>
              </a:p>
              <a:p>
                <a:endParaRPr lang="en-US" dirty="0"/>
              </a:p>
              <a:p>
                <a:r>
                  <a:rPr lang="en-US" dirty="0" smtClean="0"/>
                  <a:t>Spring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Wheel radius r</a:t>
                </a:r>
              </a:p>
              <a:p>
                <a:endParaRPr lang="en-US" dirty="0"/>
              </a:p>
              <a:p>
                <a:r>
                  <a:rPr lang="en-US" dirty="0" smtClean="0"/>
                  <a:t>Segment length L</a:t>
                </a:r>
              </a:p>
              <a:p>
                <a:endParaRPr lang="en-US" dirty="0"/>
              </a:p>
              <a:p>
                <a:r>
                  <a:rPr lang="en-US" dirty="0" smtClean="0"/>
                  <a:t>Nomenclature:</a:t>
                </a:r>
              </a:p>
              <a:p>
                <a:endParaRPr lang="en-US" dirty="0"/>
              </a:p>
              <a:p>
                <a:r>
                  <a:rPr lang="el-GR" dirty="0" smtClean="0"/>
                  <a:t>Θ</a:t>
                </a:r>
                <a:r>
                  <a:rPr lang="en-US" dirty="0" smtClean="0"/>
                  <a:t>_right = angle rel. to right segment</a:t>
                </a:r>
              </a:p>
              <a:p>
                <a:endParaRPr lang="en-US" dirty="0"/>
              </a:p>
              <a:p>
                <a:r>
                  <a:rPr lang="el-GR" dirty="0" smtClean="0"/>
                  <a:t>Θ</a:t>
                </a:r>
                <a:r>
                  <a:rPr lang="en-US" dirty="0" smtClean="0"/>
                  <a:t>_left = angle rel. to left segment</a:t>
                </a:r>
              </a:p>
              <a:p>
                <a:endParaRPr lang="en-US" dirty="0"/>
              </a:p>
              <a:p>
                <a:r>
                  <a:rPr lang="el-GR" dirty="0" smtClean="0"/>
                  <a:t>ϕ</a:t>
                </a:r>
                <a:r>
                  <a:rPr lang="en-US" dirty="0" smtClean="0"/>
                  <a:t> = segment angle rel. to ground</a:t>
                </a:r>
              </a:p>
              <a:p>
                <a:endParaRPr lang="en-US" dirty="0"/>
              </a:p>
              <a:p>
                <a:r>
                  <a:rPr lang="en-US" dirty="0" smtClean="0"/>
                  <a:t>Thetas can be found with law of cosines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814" y="205861"/>
                <a:ext cx="3334868" cy="6186309"/>
              </a:xfrm>
              <a:prstGeom prst="rect">
                <a:avLst/>
              </a:prstGeom>
              <a:blipFill rotWithShape="0">
                <a:blip r:embed="rId3"/>
                <a:stretch>
                  <a:fillRect l="-1463" t="-591"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H="1" flipV="1">
            <a:off x="815788" y="2179620"/>
            <a:ext cx="1357669" cy="4365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83927" y="1558849"/>
            <a:ext cx="1389530" cy="26225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98750" y="1597056"/>
            <a:ext cx="17038" cy="602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7734" y="1640498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824867" y="5097841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600747" y="4866551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9545917">
            <a:off x="3677328" y="4526318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452313" y="4293506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 rot="21202811">
            <a:off x="5705687" y="3822086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481567" y="3590796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2289237" y="5474359"/>
            <a:ext cx="1106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130851" y="4169901"/>
            <a:ext cx="1093348" cy="1501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1460899" y="6094268"/>
            <a:ext cx="5992010" cy="263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3395486" y="4978997"/>
            <a:ext cx="724803" cy="4953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4120289" y="4331313"/>
            <a:ext cx="1010760" cy="647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649558" y="4818944"/>
            <a:ext cx="1804049" cy="15507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5130851" y="3400354"/>
            <a:ext cx="1261535" cy="87937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395486" y="5474358"/>
            <a:ext cx="1908393" cy="4193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041722" y="5433655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Θ</a:t>
            </a:r>
            <a:r>
              <a:rPr lang="en-US" sz="2400" dirty="0" smtClean="0"/>
              <a:t>_left</a:t>
            </a:r>
            <a:endParaRPr lang="en-US" sz="2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374773" y="3628002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Θ</a:t>
            </a:r>
            <a:r>
              <a:rPr lang="en-US" sz="2400" dirty="0" smtClean="0"/>
              <a:t>_right</a:t>
            </a:r>
            <a:endParaRPr lang="en-US" sz="2400" dirty="0"/>
          </a:p>
        </p:txBody>
      </p:sp>
      <p:sp>
        <p:nvSpPr>
          <p:cNvPr id="138" name="Arc 137"/>
          <p:cNvSpPr/>
          <p:nvPr/>
        </p:nvSpPr>
        <p:spPr>
          <a:xfrm>
            <a:off x="3472957" y="5348706"/>
            <a:ext cx="146616" cy="35559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c 138"/>
          <p:cNvSpPr/>
          <p:nvPr/>
        </p:nvSpPr>
        <p:spPr>
          <a:xfrm>
            <a:off x="5276260" y="4129826"/>
            <a:ext cx="146616" cy="35559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6687328" y="4527927"/>
            <a:ext cx="14092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6654594" y="4331313"/>
            <a:ext cx="1512790" cy="2087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6647405" y="4395106"/>
            <a:ext cx="386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 smtClean="0"/>
              <a:t>ϕ</a:t>
            </a:r>
            <a:endParaRPr lang="en-US" sz="2400" dirty="0"/>
          </a:p>
        </p:txBody>
      </p:sp>
      <p:sp>
        <p:nvSpPr>
          <p:cNvPr id="143" name="Arc 142"/>
          <p:cNvSpPr/>
          <p:nvPr/>
        </p:nvSpPr>
        <p:spPr>
          <a:xfrm>
            <a:off x="7041237" y="4421975"/>
            <a:ext cx="139427" cy="338806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545917">
            <a:off x="2375653" y="1245235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0638" y="1012423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61534" y="1671323"/>
            <a:ext cx="759421" cy="11284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180582" y="2785789"/>
                <a:ext cx="3043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½(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l-GR" dirty="0" smtClean="0"/>
                  <a:t>Θ</a:t>
                </a:r>
                <a:r>
                  <a:rPr lang="en-US" dirty="0" smtClean="0"/>
                  <a:t>_right + </a:t>
                </a:r>
                <a:r>
                  <a:rPr lang="el-GR" dirty="0" smtClean="0"/>
                  <a:t>Θ</a:t>
                </a:r>
                <a:r>
                  <a:rPr lang="en-US" dirty="0" smtClean="0"/>
                  <a:t>_left ))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82" y="2785789"/>
                <a:ext cx="304361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0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2861534" y="1671323"/>
            <a:ext cx="1366735" cy="25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85500" y="1327893"/>
                <a:ext cx="4382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= </a:t>
                </a:r>
                <a:r>
                  <a:rPr lang="en-US" baseline="-25000" dirty="0" smtClean="0"/>
                  <a:t>   </a:t>
                </a:r>
                <a:r>
                  <a:rPr lang="en-US" dirty="0" smtClean="0"/>
                  <a:t>½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l-GR" dirty="0" smtClean="0"/>
                  <a:t>Θ</a:t>
                </a:r>
                <a:r>
                  <a:rPr lang="en-US" dirty="0" smtClean="0"/>
                  <a:t>_right + </a:t>
                </a:r>
                <a:r>
                  <a:rPr lang="el-GR" dirty="0" smtClean="0"/>
                  <a:t>Θ</a:t>
                </a:r>
                <a:r>
                  <a:rPr lang="en-US" dirty="0" smtClean="0"/>
                  <a:t>_left )) * cos(</a:t>
                </a:r>
                <a:r>
                  <a:rPr lang="el-GR" dirty="0" smtClean="0"/>
                  <a:t>ϕ</a:t>
                </a:r>
                <a:r>
                  <a:rPr lang="en-US" dirty="0" smtClean="0"/>
                  <a:t>)   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500" y="1327893"/>
                <a:ext cx="438273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52" t="-10000" r="-306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824867" y="5097841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00747" y="4866551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9545917">
            <a:off x="3677328" y="4526318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52313" y="4293506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21202811">
            <a:off x="5705687" y="3822086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81567" y="3590796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89237" y="5474359"/>
            <a:ext cx="1106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130851" y="4169901"/>
            <a:ext cx="1093348" cy="1501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60899" y="6094699"/>
            <a:ext cx="5992010" cy="263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395486" y="4978997"/>
            <a:ext cx="724803" cy="4953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120289" y="4331313"/>
            <a:ext cx="1010760" cy="647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49558" y="4818944"/>
            <a:ext cx="1804049" cy="15507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34766" y="4990265"/>
            <a:ext cx="42350" cy="916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30001" y="5608333"/>
            <a:ext cx="173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3564767" y="1859341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340647" y="1628051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 rot="19545917">
            <a:off x="5417228" y="1287818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192213" y="1055006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 rot="21202811">
            <a:off x="7445587" y="583586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221467" y="352296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4029137" y="2235859"/>
            <a:ext cx="110624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870751" y="931401"/>
            <a:ext cx="1093348" cy="1501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200799" y="2956112"/>
            <a:ext cx="5992010" cy="163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5135386" y="1740497"/>
            <a:ext cx="724803" cy="4953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860189" y="1092813"/>
            <a:ext cx="1010760" cy="647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7389458" y="1580444"/>
            <a:ext cx="1804049" cy="15507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6870751" y="161854"/>
            <a:ext cx="1261535" cy="87937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135386" y="2235858"/>
            <a:ext cx="1908393" cy="4193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781622" y="2195155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Θ</a:t>
            </a:r>
            <a:r>
              <a:rPr lang="en-US" sz="2400" dirty="0" smtClean="0"/>
              <a:t>_left</a:t>
            </a:r>
            <a:endParaRPr lang="en-US" sz="2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6114673" y="389502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Θ</a:t>
            </a:r>
            <a:r>
              <a:rPr lang="en-US" sz="2400" dirty="0" smtClean="0"/>
              <a:t>_right</a:t>
            </a:r>
            <a:endParaRPr lang="en-US" sz="2400" dirty="0"/>
          </a:p>
        </p:txBody>
      </p:sp>
      <p:sp>
        <p:nvSpPr>
          <p:cNvPr id="138" name="Arc 137"/>
          <p:cNvSpPr/>
          <p:nvPr/>
        </p:nvSpPr>
        <p:spPr>
          <a:xfrm>
            <a:off x="5212857" y="2110206"/>
            <a:ext cx="146616" cy="35559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c 138"/>
          <p:cNvSpPr/>
          <p:nvPr/>
        </p:nvSpPr>
        <p:spPr>
          <a:xfrm>
            <a:off x="7016160" y="891326"/>
            <a:ext cx="146616" cy="35559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8427228" y="1289427"/>
            <a:ext cx="14092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8394494" y="1092813"/>
            <a:ext cx="1512790" cy="2087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8387305" y="1156606"/>
            <a:ext cx="386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 smtClean="0"/>
              <a:t>ϕ</a:t>
            </a:r>
            <a:endParaRPr lang="en-US" sz="2400" dirty="0"/>
          </a:p>
        </p:txBody>
      </p:sp>
      <p:sp>
        <p:nvSpPr>
          <p:cNvPr id="143" name="Arc 142"/>
          <p:cNvSpPr/>
          <p:nvPr/>
        </p:nvSpPr>
        <p:spPr>
          <a:xfrm>
            <a:off x="8781137" y="1183475"/>
            <a:ext cx="139427" cy="338806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9545917">
            <a:off x="5442247" y="4251858"/>
            <a:ext cx="1170754" cy="124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06442" y="3846100"/>
            <a:ext cx="2083654" cy="2060956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62776" y="2612377"/>
            <a:ext cx="969510" cy="221362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024624" y="2632382"/>
            <a:ext cx="945625" cy="217361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6013525" y="4919649"/>
            <a:ext cx="23874" cy="1250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99977" y="5908880"/>
            <a:ext cx="173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mg</a:t>
            </a:r>
            <a:endParaRPr lang="en-US" dirty="0"/>
          </a:p>
        </p:txBody>
      </p:sp>
      <p:sp>
        <p:nvSpPr>
          <p:cNvPr id="32" name="Circular Arrow 31"/>
          <p:cNvSpPr/>
          <p:nvPr/>
        </p:nvSpPr>
        <p:spPr>
          <a:xfrm>
            <a:off x="5692706" y="4623967"/>
            <a:ext cx="689385" cy="591364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12630" y="4329439"/>
            <a:ext cx="173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940904" y="4173967"/>
            <a:ext cx="2280563" cy="14729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Circular Arrow 83"/>
          <p:cNvSpPr/>
          <p:nvPr/>
        </p:nvSpPr>
        <p:spPr>
          <a:xfrm>
            <a:off x="4596211" y="5389876"/>
            <a:ext cx="689385" cy="591364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3832889" y="5029896"/>
                <a:ext cx="1731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* </a:t>
                </a:r>
                <a:r>
                  <a:rPr lang="el-GR" dirty="0"/>
                  <a:t>Θ</a:t>
                </a:r>
                <a:r>
                  <a:rPr lang="en-US" dirty="0" smtClean="0"/>
                  <a:t>_left</a:t>
                </a:r>
                <a:endParaRPr lang="en-US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89" y="5029896"/>
                <a:ext cx="1731183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Circular Arrow 88"/>
          <p:cNvSpPr/>
          <p:nvPr/>
        </p:nvSpPr>
        <p:spPr>
          <a:xfrm rot="10800000" flipV="1">
            <a:off x="6870751" y="3921994"/>
            <a:ext cx="689385" cy="728168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6588841" y="3605217"/>
                <a:ext cx="1731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* </a:t>
                </a:r>
                <a:r>
                  <a:rPr lang="el-GR" dirty="0"/>
                  <a:t>Θ</a:t>
                </a:r>
                <a:r>
                  <a:rPr lang="en-US" dirty="0" smtClean="0"/>
                  <a:t>_right</a:t>
                </a:r>
                <a:endParaRPr lang="en-US" dirty="0"/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841" y="3605217"/>
                <a:ext cx="173118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7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8986" y="2407024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24866" y="2175734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28795" y="2407024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04675" y="2175734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03231" y="2407024"/>
            <a:ext cx="925158" cy="75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79111" y="2175734"/>
            <a:ext cx="1376979" cy="121561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313356" y="2783542"/>
            <a:ext cx="20762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89583" y="2783542"/>
            <a:ext cx="20762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04675" y="1598424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,y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5360892" y="2060089"/>
            <a:ext cx="28691" cy="700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46958" y="1879252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i-1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62222" y="1734012"/>
            <a:ext cx="1" cy="103004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14248" y="1734012"/>
            <a:ext cx="0" cy="1001808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19632" y="1748347"/>
            <a:ext cx="1041694" cy="5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5558" y="1343731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485018" y="3403451"/>
            <a:ext cx="5992010" cy="263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293643" y="2600545"/>
            <a:ext cx="273478" cy="320269"/>
          </a:xfrm>
          <a:custGeom>
            <a:avLst/>
            <a:gdLst>
              <a:gd name="connsiteX0" fmla="*/ 279764 w 624009"/>
              <a:gd name="connsiteY0" fmla="*/ 279699 h 505610"/>
              <a:gd name="connsiteX1" fmla="*/ 430371 w 624009"/>
              <a:gd name="connsiteY1" fmla="*/ 236669 h 505610"/>
              <a:gd name="connsiteX2" fmla="*/ 441129 w 624009"/>
              <a:gd name="connsiteY2" fmla="*/ 268942 h 505610"/>
              <a:gd name="connsiteX3" fmla="*/ 430371 w 624009"/>
              <a:gd name="connsiteY3" fmla="*/ 322730 h 505610"/>
              <a:gd name="connsiteX4" fmla="*/ 365825 w 624009"/>
              <a:gd name="connsiteY4" fmla="*/ 365760 h 505610"/>
              <a:gd name="connsiteX5" fmla="*/ 236733 w 624009"/>
              <a:gd name="connsiteY5" fmla="*/ 333487 h 505610"/>
              <a:gd name="connsiteX6" fmla="*/ 225976 w 624009"/>
              <a:gd name="connsiteY6" fmla="*/ 279699 h 505610"/>
              <a:gd name="connsiteX7" fmla="*/ 236733 w 624009"/>
              <a:gd name="connsiteY7" fmla="*/ 193638 h 505610"/>
              <a:gd name="connsiteX8" fmla="*/ 290521 w 624009"/>
              <a:gd name="connsiteY8" fmla="*/ 139850 h 505610"/>
              <a:gd name="connsiteX9" fmla="*/ 322794 w 624009"/>
              <a:gd name="connsiteY9" fmla="*/ 129092 h 505610"/>
              <a:gd name="connsiteX10" fmla="*/ 548705 w 624009"/>
              <a:gd name="connsiteY10" fmla="*/ 139850 h 505610"/>
              <a:gd name="connsiteX11" fmla="*/ 591736 w 624009"/>
              <a:gd name="connsiteY11" fmla="*/ 193638 h 505610"/>
              <a:gd name="connsiteX12" fmla="*/ 624009 w 624009"/>
              <a:gd name="connsiteY12" fmla="*/ 258184 h 505610"/>
              <a:gd name="connsiteX13" fmla="*/ 613251 w 624009"/>
              <a:gd name="connsiteY13" fmla="*/ 355003 h 505610"/>
              <a:gd name="connsiteX14" fmla="*/ 602493 w 624009"/>
              <a:gd name="connsiteY14" fmla="*/ 387276 h 505610"/>
              <a:gd name="connsiteX15" fmla="*/ 505674 w 624009"/>
              <a:gd name="connsiteY15" fmla="*/ 473337 h 505610"/>
              <a:gd name="connsiteX16" fmla="*/ 462644 w 624009"/>
              <a:gd name="connsiteY16" fmla="*/ 494852 h 505610"/>
              <a:gd name="connsiteX17" fmla="*/ 430371 w 624009"/>
              <a:gd name="connsiteY17" fmla="*/ 505610 h 505610"/>
              <a:gd name="connsiteX18" fmla="*/ 204460 w 624009"/>
              <a:gd name="connsiteY18" fmla="*/ 494852 h 505610"/>
              <a:gd name="connsiteX19" fmla="*/ 139914 w 624009"/>
              <a:gd name="connsiteY19" fmla="*/ 419549 h 505610"/>
              <a:gd name="connsiteX20" fmla="*/ 118399 w 624009"/>
              <a:gd name="connsiteY20" fmla="*/ 398033 h 505610"/>
              <a:gd name="connsiteX21" fmla="*/ 96884 w 624009"/>
              <a:gd name="connsiteY21" fmla="*/ 355003 h 505610"/>
              <a:gd name="connsiteX22" fmla="*/ 75369 w 624009"/>
              <a:gd name="connsiteY22" fmla="*/ 333487 h 505610"/>
              <a:gd name="connsiteX23" fmla="*/ 10823 w 624009"/>
              <a:gd name="connsiteY23" fmla="*/ 247426 h 505610"/>
              <a:gd name="connsiteX24" fmla="*/ 65 w 624009"/>
              <a:gd name="connsiteY24" fmla="*/ 215153 h 505610"/>
              <a:gd name="connsiteX25" fmla="*/ 21580 w 624009"/>
              <a:gd name="connsiteY25" fmla="*/ 107577 h 505610"/>
              <a:gd name="connsiteX26" fmla="*/ 150672 w 624009"/>
              <a:gd name="connsiteY26" fmla="*/ 43031 h 505610"/>
              <a:gd name="connsiteX27" fmla="*/ 193703 w 624009"/>
              <a:gd name="connsiteY27" fmla="*/ 32273 h 505610"/>
              <a:gd name="connsiteX28" fmla="*/ 247491 w 624009"/>
              <a:gd name="connsiteY28" fmla="*/ 21516 h 505610"/>
              <a:gd name="connsiteX29" fmla="*/ 290521 w 624009"/>
              <a:gd name="connsiteY29" fmla="*/ 0 h 50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24009" h="505610">
                <a:moveTo>
                  <a:pt x="279764" y="279699"/>
                </a:moveTo>
                <a:cubicBezTo>
                  <a:pt x="336852" y="222611"/>
                  <a:pt x="333530" y="197932"/>
                  <a:pt x="430371" y="236669"/>
                </a:cubicBezTo>
                <a:cubicBezTo>
                  <a:pt x="440900" y="240880"/>
                  <a:pt x="437543" y="258184"/>
                  <a:pt x="441129" y="268942"/>
                </a:cubicBezTo>
                <a:cubicBezTo>
                  <a:pt x="437543" y="286871"/>
                  <a:pt x="441597" y="308297"/>
                  <a:pt x="430371" y="322730"/>
                </a:cubicBezTo>
                <a:cubicBezTo>
                  <a:pt x="414496" y="343141"/>
                  <a:pt x="365825" y="365760"/>
                  <a:pt x="365825" y="365760"/>
                </a:cubicBezTo>
                <a:cubicBezTo>
                  <a:pt x="347850" y="363963"/>
                  <a:pt x="255673" y="377680"/>
                  <a:pt x="236733" y="333487"/>
                </a:cubicBezTo>
                <a:cubicBezTo>
                  <a:pt x="229530" y="316681"/>
                  <a:pt x="229562" y="297628"/>
                  <a:pt x="225976" y="279699"/>
                </a:cubicBezTo>
                <a:cubicBezTo>
                  <a:pt x="229562" y="251012"/>
                  <a:pt x="229126" y="221530"/>
                  <a:pt x="236733" y="193638"/>
                </a:cubicBezTo>
                <a:cubicBezTo>
                  <a:pt x="243527" y="168727"/>
                  <a:pt x="269384" y="150419"/>
                  <a:pt x="290521" y="139850"/>
                </a:cubicBezTo>
                <a:cubicBezTo>
                  <a:pt x="300663" y="134779"/>
                  <a:pt x="312036" y="132678"/>
                  <a:pt x="322794" y="129092"/>
                </a:cubicBezTo>
                <a:cubicBezTo>
                  <a:pt x="398098" y="132678"/>
                  <a:pt x="473898" y="130499"/>
                  <a:pt x="548705" y="139850"/>
                </a:cubicBezTo>
                <a:cubicBezTo>
                  <a:pt x="587392" y="144686"/>
                  <a:pt x="579539" y="169245"/>
                  <a:pt x="591736" y="193638"/>
                </a:cubicBezTo>
                <a:cubicBezTo>
                  <a:pt x="633444" y="277054"/>
                  <a:pt x="596968" y="177065"/>
                  <a:pt x="624009" y="258184"/>
                </a:cubicBezTo>
                <a:cubicBezTo>
                  <a:pt x="620423" y="290457"/>
                  <a:pt x="618589" y="322973"/>
                  <a:pt x="613251" y="355003"/>
                </a:cubicBezTo>
                <a:cubicBezTo>
                  <a:pt x="611387" y="366188"/>
                  <a:pt x="609455" y="378325"/>
                  <a:pt x="602493" y="387276"/>
                </a:cubicBezTo>
                <a:cubicBezTo>
                  <a:pt x="576349" y="420889"/>
                  <a:pt x="543062" y="451973"/>
                  <a:pt x="505674" y="473337"/>
                </a:cubicBezTo>
                <a:cubicBezTo>
                  <a:pt x="491751" y="481293"/>
                  <a:pt x="477384" y="488535"/>
                  <a:pt x="462644" y="494852"/>
                </a:cubicBezTo>
                <a:cubicBezTo>
                  <a:pt x="452221" y="499319"/>
                  <a:pt x="441129" y="502024"/>
                  <a:pt x="430371" y="505610"/>
                </a:cubicBezTo>
                <a:cubicBezTo>
                  <a:pt x="355067" y="502024"/>
                  <a:pt x="278385" y="509637"/>
                  <a:pt x="204460" y="494852"/>
                </a:cubicBezTo>
                <a:cubicBezTo>
                  <a:pt x="179800" y="489920"/>
                  <a:pt x="155146" y="438589"/>
                  <a:pt x="139914" y="419549"/>
                </a:cubicBezTo>
                <a:cubicBezTo>
                  <a:pt x="133578" y="411629"/>
                  <a:pt x="124025" y="406472"/>
                  <a:pt x="118399" y="398033"/>
                </a:cubicBezTo>
                <a:cubicBezTo>
                  <a:pt x="109504" y="384690"/>
                  <a:pt x="105779" y="368346"/>
                  <a:pt x="96884" y="355003"/>
                </a:cubicBezTo>
                <a:cubicBezTo>
                  <a:pt x="91258" y="346564"/>
                  <a:pt x="81455" y="341601"/>
                  <a:pt x="75369" y="333487"/>
                </a:cubicBezTo>
                <a:cubicBezTo>
                  <a:pt x="2384" y="236174"/>
                  <a:pt x="60164" y="296770"/>
                  <a:pt x="10823" y="247426"/>
                </a:cubicBezTo>
                <a:cubicBezTo>
                  <a:pt x="7237" y="236668"/>
                  <a:pt x="-805" y="226459"/>
                  <a:pt x="65" y="215153"/>
                </a:cubicBezTo>
                <a:cubicBezTo>
                  <a:pt x="2870" y="178692"/>
                  <a:pt x="7175" y="141189"/>
                  <a:pt x="21580" y="107577"/>
                </a:cubicBezTo>
                <a:cubicBezTo>
                  <a:pt x="44599" y="53867"/>
                  <a:pt x="104584" y="54553"/>
                  <a:pt x="150672" y="43031"/>
                </a:cubicBezTo>
                <a:cubicBezTo>
                  <a:pt x="165016" y="39445"/>
                  <a:pt x="179205" y="35172"/>
                  <a:pt x="193703" y="32273"/>
                </a:cubicBezTo>
                <a:cubicBezTo>
                  <a:pt x="211632" y="28687"/>
                  <a:pt x="229753" y="25951"/>
                  <a:pt x="247491" y="21516"/>
                </a:cubicBezTo>
                <a:cubicBezTo>
                  <a:pt x="280454" y="13275"/>
                  <a:pt x="273589" y="16934"/>
                  <a:pt x="290521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207558" y="2623406"/>
            <a:ext cx="273478" cy="320269"/>
          </a:xfrm>
          <a:custGeom>
            <a:avLst/>
            <a:gdLst>
              <a:gd name="connsiteX0" fmla="*/ 279764 w 624009"/>
              <a:gd name="connsiteY0" fmla="*/ 279699 h 505610"/>
              <a:gd name="connsiteX1" fmla="*/ 430371 w 624009"/>
              <a:gd name="connsiteY1" fmla="*/ 236669 h 505610"/>
              <a:gd name="connsiteX2" fmla="*/ 441129 w 624009"/>
              <a:gd name="connsiteY2" fmla="*/ 268942 h 505610"/>
              <a:gd name="connsiteX3" fmla="*/ 430371 w 624009"/>
              <a:gd name="connsiteY3" fmla="*/ 322730 h 505610"/>
              <a:gd name="connsiteX4" fmla="*/ 365825 w 624009"/>
              <a:gd name="connsiteY4" fmla="*/ 365760 h 505610"/>
              <a:gd name="connsiteX5" fmla="*/ 236733 w 624009"/>
              <a:gd name="connsiteY5" fmla="*/ 333487 h 505610"/>
              <a:gd name="connsiteX6" fmla="*/ 225976 w 624009"/>
              <a:gd name="connsiteY6" fmla="*/ 279699 h 505610"/>
              <a:gd name="connsiteX7" fmla="*/ 236733 w 624009"/>
              <a:gd name="connsiteY7" fmla="*/ 193638 h 505610"/>
              <a:gd name="connsiteX8" fmla="*/ 290521 w 624009"/>
              <a:gd name="connsiteY8" fmla="*/ 139850 h 505610"/>
              <a:gd name="connsiteX9" fmla="*/ 322794 w 624009"/>
              <a:gd name="connsiteY9" fmla="*/ 129092 h 505610"/>
              <a:gd name="connsiteX10" fmla="*/ 548705 w 624009"/>
              <a:gd name="connsiteY10" fmla="*/ 139850 h 505610"/>
              <a:gd name="connsiteX11" fmla="*/ 591736 w 624009"/>
              <a:gd name="connsiteY11" fmla="*/ 193638 h 505610"/>
              <a:gd name="connsiteX12" fmla="*/ 624009 w 624009"/>
              <a:gd name="connsiteY12" fmla="*/ 258184 h 505610"/>
              <a:gd name="connsiteX13" fmla="*/ 613251 w 624009"/>
              <a:gd name="connsiteY13" fmla="*/ 355003 h 505610"/>
              <a:gd name="connsiteX14" fmla="*/ 602493 w 624009"/>
              <a:gd name="connsiteY14" fmla="*/ 387276 h 505610"/>
              <a:gd name="connsiteX15" fmla="*/ 505674 w 624009"/>
              <a:gd name="connsiteY15" fmla="*/ 473337 h 505610"/>
              <a:gd name="connsiteX16" fmla="*/ 462644 w 624009"/>
              <a:gd name="connsiteY16" fmla="*/ 494852 h 505610"/>
              <a:gd name="connsiteX17" fmla="*/ 430371 w 624009"/>
              <a:gd name="connsiteY17" fmla="*/ 505610 h 505610"/>
              <a:gd name="connsiteX18" fmla="*/ 204460 w 624009"/>
              <a:gd name="connsiteY18" fmla="*/ 494852 h 505610"/>
              <a:gd name="connsiteX19" fmla="*/ 139914 w 624009"/>
              <a:gd name="connsiteY19" fmla="*/ 419549 h 505610"/>
              <a:gd name="connsiteX20" fmla="*/ 118399 w 624009"/>
              <a:gd name="connsiteY20" fmla="*/ 398033 h 505610"/>
              <a:gd name="connsiteX21" fmla="*/ 96884 w 624009"/>
              <a:gd name="connsiteY21" fmla="*/ 355003 h 505610"/>
              <a:gd name="connsiteX22" fmla="*/ 75369 w 624009"/>
              <a:gd name="connsiteY22" fmla="*/ 333487 h 505610"/>
              <a:gd name="connsiteX23" fmla="*/ 10823 w 624009"/>
              <a:gd name="connsiteY23" fmla="*/ 247426 h 505610"/>
              <a:gd name="connsiteX24" fmla="*/ 65 w 624009"/>
              <a:gd name="connsiteY24" fmla="*/ 215153 h 505610"/>
              <a:gd name="connsiteX25" fmla="*/ 21580 w 624009"/>
              <a:gd name="connsiteY25" fmla="*/ 107577 h 505610"/>
              <a:gd name="connsiteX26" fmla="*/ 150672 w 624009"/>
              <a:gd name="connsiteY26" fmla="*/ 43031 h 505610"/>
              <a:gd name="connsiteX27" fmla="*/ 193703 w 624009"/>
              <a:gd name="connsiteY27" fmla="*/ 32273 h 505610"/>
              <a:gd name="connsiteX28" fmla="*/ 247491 w 624009"/>
              <a:gd name="connsiteY28" fmla="*/ 21516 h 505610"/>
              <a:gd name="connsiteX29" fmla="*/ 290521 w 624009"/>
              <a:gd name="connsiteY29" fmla="*/ 0 h 50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24009" h="505610">
                <a:moveTo>
                  <a:pt x="279764" y="279699"/>
                </a:moveTo>
                <a:cubicBezTo>
                  <a:pt x="336852" y="222611"/>
                  <a:pt x="333530" y="197932"/>
                  <a:pt x="430371" y="236669"/>
                </a:cubicBezTo>
                <a:cubicBezTo>
                  <a:pt x="440900" y="240880"/>
                  <a:pt x="437543" y="258184"/>
                  <a:pt x="441129" y="268942"/>
                </a:cubicBezTo>
                <a:cubicBezTo>
                  <a:pt x="437543" y="286871"/>
                  <a:pt x="441597" y="308297"/>
                  <a:pt x="430371" y="322730"/>
                </a:cubicBezTo>
                <a:cubicBezTo>
                  <a:pt x="414496" y="343141"/>
                  <a:pt x="365825" y="365760"/>
                  <a:pt x="365825" y="365760"/>
                </a:cubicBezTo>
                <a:cubicBezTo>
                  <a:pt x="347850" y="363963"/>
                  <a:pt x="255673" y="377680"/>
                  <a:pt x="236733" y="333487"/>
                </a:cubicBezTo>
                <a:cubicBezTo>
                  <a:pt x="229530" y="316681"/>
                  <a:pt x="229562" y="297628"/>
                  <a:pt x="225976" y="279699"/>
                </a:cubicBezTo>
                <a:cubicBezTo>
                  <a:pt x="229562" y="251012"/>
                  <a:pt x="229126" y="221530"/>
                  <a:pt x="236733" y="193638"/>
                </a:cubicBezTo>
                <a:cubicBezTo>
                  <a:pt x="243527" y="168727"/>
                  <a:pt x="269384" y="150419"/>
                  <a:pt x="290521" y="139850"/>
                </a:cubicBezTo>
                <a:cubicBezTo>
                  <a:pt x="300663" y="134779"/>
                  <a:pt x="312036" y="132678"/>
                  <a:pt x="322794" y="129092"/>
                </a:cubicBezTo>
                <a:cubicBezTo>
                  <a:pt x="398098" y="132678"/>
                  <a:pt x="473898" y="130499"/>
                  <a:pt x="548705" y="139850"/>
                </a:cubicBezTo>
                <a:cubicBezTo>
                  <a:pt x="587392" y="144686"/>
                  <a:pt x="579539" y="169245"/>
                  <a:pt x="591736" y="193638"/>
                </a:cubicBezTo>
                <a:cubicBezTo>
                  <a:pt x="633444" y="277054"/>
                  <a:pt x="596968" y="177065"/>
                  <a:pt x="624009" y="258184"/>
                </a:cubicBezTo>
                <a:cubicBezTo>
                  <a:pt x="620423" y="290457"/>
                  <a:pt x="618589" y="322973"/>
                  <a:pt x="613251" y="355003"/>
                </a:cubicBezTo>
                <a:cubicBezTo>
                  <a:pt x="611387" y="366188"/>
                  <a:pt x="609455" y="378325"/>
                  <a:pt x="602493" y="387276"/>
                </a:cubicBezTo>
                <a:cubicBezTo>
                  <a:pt x="576349" y="420889"/>
                  <a:pt x="543062" y="451973"/>
                  <a:pt x="505674" y="473337"/>
                </a:cubicBezTo>
                <a:cubicBezTo>
                  <a:pt x="491751" y="481293"/>
                  <a:pt x="477384" y="488535"/>
                  <a:pt x="462644" y="494852"/>
                </a:cubicBezTo>
                <a:cubicBezTo>
                  <a:pt x="452221" y="499319"/>
                  <a:pt x="441129" y="502024"/>
                  <a:pt x="430371" y="505610"/>
                </a:cubicBezTo>
                <a:cubicBezTo>
                  <a:pt x="355067" y="502024"/>
                  <a:pt x="278385" y="509637"/>
                  <a:pt x="204460" y="494852"/>
                </a:cubicBezTo>
                <a:cubicBezTo>
                  <a:pt x="179800" y="489920"/>
                  <a:pt x="155146" y="438589"/>
                  <a:pt x="139914" y="419549"/>
                </a:cubicBezTo>
                <a:cubicBezTo>
                  <a:pt x="133578" y="411629"/>
                  <a:pt x="124025" y="406472"/>
                  <a:pt x="118399" y="398033"/>
                </a:cubicBezTo>
                <a:cubicBezTo>
                  <a:pt x="109504" y="384690"/>
                  <a:pt x="105779" y="368346"/>
                  <a:pt x="96884" y="355003"/>
                </a:cubicBezTo>
                <a:cubicBezTo>
                  <a:pt x="91258" y="346564"/>
                  <a:pt x="81455" y="341601"/>
                  <a:pt x="75369" y="333487"/>
                </a:cubicBezTo>
                <a:cubicBezTo>
                  <a:pt x="2384" y="236174"/>
                  <a:pt x="60164" y="296770"/>
                  <a:pt x="10823" y="247426"/>
                </a:cubicBezTo>
                <a:cubicBezTo>
                  <a:pt x="7237" y="236668"/>
                  <a:pt x="-805" y="226459"/>
                  <a:pt x="65" y="215153"/>
                </a:cubicBezTo>
                <a:cubicBezTo>
                  <a:pt x="2870" y="178692"/>
                  <a:pt x="7175" y="141189"/>
                  <a:pt x="21580" y="107577"/>
                </a:cubicBezTo>
                <a:cubicBezTo>
                  <a:pt x="44599" y="53867"/>
                  <a:pt x="104584" y="54553"/>
                  <a:pt x="150672" y="43031"/>
                </a:cubicBezTo>
                <a:cubicBezTo>
                  <a:pt x="165016" y="39445"/>
                  <a:pt x="179205" y="35172"/>
                  <a:pt x="193703" y="32273"/>
                </a:cubicBezTo>
                <a:cubicBezTo>
                  <a:pt x="211632" y="28687"/>
                  <a:pt x="229753" y="25951"/>
                  <a:pt x="247491" y="21516"/>
                </a:cubicBezTo>
                <a:cubicBezTo>
                  <a:pt x="280454" y="13275"/>
                  <a:pt x="273589" y="16934"/>
                  <a:pt x="290521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862714" y="2263305"/>
                <a:ext cx="1312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</a:rPr>
                        <m:t>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714" y="2263305"/>
                <a:ext cx="1312433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 flipV="1">
            <a:off x="1945341" y="3403303"/>
            <a:ext cx="1357669" cy="4365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913480" y="2782532"/>
            <a:ext cx="1389530" cy="26225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28303" y="2820739"/>
            <a:ext cx="17038" cy="602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27287" y="2864181"/>
            <a:ext cx="131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803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1936"/>
              </p:ext>
            </p:extLst>
          </p:nvPr>
        </p:nvGraphicFramePr>
        <p:xfrm>
          <a:off x="215153" y="2971800"/>
          <a:ext cx="11726069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360237"/>
              </p:ext>
            </p:extLst>
          </p:nvPr>
        </p:nvGraphicFramePr>
        <p:xfrm>
          <a:off x="215154" y="0"/>
          <a:ext cx="11524128" cy="3819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0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152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Adamson</dc:creator>
  <cp:lastModifiedBy>Joseph Adamson</cp:lastModifiedBy>
  <cp:revision>16</cp:revision>
  <dcterms:created xsi:type="dcterms:W3CDTF">2018-12-05T18:39:56Z</dcterms:created>
  <dcterms:modified xsi:type="dcterms:W3CDTF">2018-12-15T01:05:48Z</dcterms:modified>
</cp:coreProperties>
</file>