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6"/>
  </p:normalViewPr>
  <p:slideViewPr>
    <p:cSldViewPr snapToGrid="0">
      <p:cViewPr varScale="1">
        <p:scale>
          <a:sx n="98" d="100"/>
          <a:sy n="98" d="100"/>
        </p:scale>
        <p:origin x="1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1E17-89FD-920C-A728-40F3B48BC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AB7BD-A2F9-785C-98A1-E2F0EC506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8F89F-DC50-C1AC-CD5B-FB74948B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D724-8A6A-9A45-8998-4453B2772E45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3BACA-E5EF-E260-5368-3BBD2E59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28F2-DE4E-F9EC-E829-90B3F762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380E-90E3-4E40-A2F6-FF3B84DFF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1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40495-3345-9B82-A77F-D3183ECE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1D414-0C58-1AC2-CCA2-C8034651D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B9046-CFBA-4CA0-4965-F6174F60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D724-8A6A-9A45-8998-4453B2772E45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C3DEB-FC4F-FAF0-1096-0AA2659F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F98F1-5C8A-0D96-781C-D5E67026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380E-90E3-4E40-A2F6-FF3B84DFF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5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E6E725-8749-FDA1-BFA1-13AE944E2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FEA9E-A859-F3C1-D148-FCE6C6FD8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E9A39-BB69-4E4D-B8AC-86A465E7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D724-8A6A-9A45-8998-4453B2772E45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A7EF9-B7BC-A0D8-240E-51DBBB77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77455-DF9D-4309-3319-793FC761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380E-90E3-4E40-A2F6-FF3B84DFF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6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E932-F5AA-E895-B387-21AA143E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8E95-AE01-F319-A308-BBB3ABE16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E0269-3429-4E9E-63D4-BE30B5B0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D724-8A6A-9A45-8998-4453B2772E45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7B737-2EC2-0734-F7C2-5AB182455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4E672-2E27-3D65-F186-0C511667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380E-90E3-4E40-A2F6-FF3B84DFF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6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FBCF-2BA2-3502-8333-B6646BEE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3DA5B-6DCE-5066-A0D1-E67451E1D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3745D-BD67-A7CC-D84B-B7E7D8B6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D724-8A6A-9A45-8998-4453B2772E45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10D63-391E-F48C-F149-21777C3E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21A13-9395-1965-61CD-F0B7093C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380E-90E3-4E40-A2F6-FF3B84DFF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27D8D-F59A-90E6-D3C5-52FFF164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63B87-44DA-091D-63BC-F63F4A11C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DE24D-8BFD-2471-4376-4948A84CD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99289-901D-286A-C306-62B7B609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D724-8A6A-9A45-8998-4453B2772E45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FFA26-200E-3CB1-D389-17C99DEA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B3ED2-ED3D-E162-65E4-5188232D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380E-90E3-4E40-A2F6-FF3B84DFF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9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6E63-D009-F20E-5DEA-A1B9818E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1F4D3-A196-C936-53EC-5CA29B15C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AD23D-4D25-D5A4-2DBA-ED49D9F6D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10794-281B-93AA-2CF1-459A53A02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780C57-7977-0B00-21D4-110AD5C64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CFAAB5-DD92-9321-E496-1C911CD0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D724-8A6A-9A45-8998-4453B2772E45}" type="datetimeFigureOut">
              <a:rPr lang="en-US" smtClean="0"/>
              <a:t>12/1/22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47D4B-7A87-554C-2956-1035B7DF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9461B-1C82-C12D-D96C-F55BE001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380E-90E3-4E40-A2F6-FF3B84DFF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AED5-648C-160A-F697-7DDDE89A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4B648-E0C2-42A2-9A29-8AEBBEE5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D724-8A6A-9A45-8998-4453B2772E45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B9010-784A-B87D-51C5-B4D81CD0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0D829-88F4-3B59-BAD6-431EBF0D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380E-90E3-4E40-A2F6-FF3B84DFF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6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CDFC3-FDA7-1F47-172A-BFE0A331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D724-8A6A-9A45-8998-4453B2772E45}" type="datetimeFigureOut">
              <a:rPr lang="en-US" smtClean="0"/>
              <a:t>12/1/22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72B671-5259-9A26-BBE8-CDA8DCEF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8D3D7-C968-67AB-3023-FD4ABC1E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380E-90E3-4E40-A2F6-FF3B84DFF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0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E18E-C7D0-44CF-28CA-DE13A1F6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47E2B-5BA0-388A-B087-5ECCFB863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7DD1D-859A-9B29-2859-14B3EC2B3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7607D-431A-4087-CD7B-77834FF6F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D724-8A6A-9A45-8998-4453B2772E45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21590-86CB-A20C-0036-EB37963D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1DB39-8BA9-7545-9976-A489C331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380E-90E3-4E40-A2F6-FF3B84DFF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8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A84B-F2BC-AC61-DAA9-90A20239E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4B4860-8771-56F3-4A37-CD8E5817A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DC729-631D-C187-D04E-1AD4FA90E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7D3D9-F246-67E8-1F79-7F1F9B8E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D724-8A6A-9A45-8998-4453B2772E45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80D42-BE97-4B13-801B-88EB2692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6EC25-C761-DFD1-A1C7-D84D5862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380E-90E3-4E40-A2F6-FF3B84DFF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4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D21297-D0F9-89C3-AAF4-844D1FE1C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93DA0-572C-FE92-BC4C-83B75802A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DA1F7-7528-F653-29D2-AFB592248C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FD724-8A6A-9A45-8998-4453B2772E45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0612D-92C9-AC9D-52C5-2786E4293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CD318-3489-BD57-1AF2-7FF371E89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4380E-90E3-4E40-A2F6-FF3B84DFF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2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3772532-2A5B-FF2D-AA21-97F986BD7712}"/>
              </a:ext>
            </a:extLst>
          </p:cNvPr>
          <p:cNvGrpSpPr/>
          <p:nvPr/>
        </p:nvGrpSpPr>
        <p:grpSpPr>
          <a:xfrm>
            <a:off x="21771" y="0"/>
            <a:ext cx="11109961" cy="6858000"/>
            <a:chOff x="21771" y="0"/>
            <a:chExt cx="11109961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DC1F80-4C5B-78CA-3472-A7A302C69CA7}"/>
                </a:ext>
              </a:extLst>
            </p:cNvPr>
            <p:cNvSpPr/>
            <p:nvPr/>
          </p:nvSpPr>
          <p:spPr>
            <a:xfrm>
              <a:off x="339634" y="0"/>
              <a:ext cx="1045028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76E1368-CD46-B954-4CEE-DB55B76C0E11}"/>
                </a:ext>
              </a:extLst>
            </p:cNvPr>
            <p:cNvGrpSpPr/>
            <p:nvPr/>
          </p:nvGrpSpPr>
          <p:grpSpPr>
            <a:xfrm>
              <a:off x="21771" y="0"/>
              <a:ext cx="11109961" cy="6858000"/>
              <a:chOff x="21771" y="0"/>
              <a:chExt cx="11109961" cy="6858000"/>
            </a:xfrm>
          </p:grpSpPr>
          <p:pic>
            <p:nvPicPr>
              <p:cNvPr id="7" name="Picture 6" descr="Graphical user interface&#10;&#10;Description automatically generated with low confidence">
                <a:extLst>
                  <a:ext uri="{FF2B5EF4-FFF2-40B4-BE49-F238E27FC236}">
                    <a16:creationId xmlns:a16="http://schemas.microsoft.com/office/drawing/2014/main" id="{37839BCD-A2F2-5FF4-336D-56B51D2C74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771" y="0"/>
                <a:ext cx="2939143" cy="6858000"/>
              </a:xfrm>
              <a:prstGeom prst="rect">
                <a:avLst/>
              </a:prstGeom>
            </p:spPr>
          </p:pic>
          <p:pic>
            <p:nvPicPr>
              <p:cNvPr id="3" name="Picture 2" descr="Diagram&#10;&#10;Description automatically generated">
                <a:extLst>
                  <a:ext uri="{FF2B5EF4-FFF2-40B4-BE49-F238E27FC236}">
                    <a16:creationId xmlns:a16="http://schemas.microsoft.com/office/drawing/2014/main" id="{17DB7949-EBB3-1AA8-0597-E50BF6EE9E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9454" y="0"/>
                <a:ext cx="5878286" cy="6858000"/>
              </a:xfrm>
              <a:prstGeom prst="rect">
                <a:avLst/>
              </a:prstGeom>
            </p:spPr>
          </p:pic>
          <p:pic>
            <p:nvPicPr>
              <p:cNvPr id="5" name="Picture 4" descr="Diagram&#10;&#10;Description automatically generated">
                <a:extLst>
                  <a:ext uri="{FF2B5EF4-FFF2-40B4-BE49-F238E27FC236}">
                    <a16:creationId xmlns:a16="http://schemas.microsoft.com/office/drawing/2014/main" id="{DC3050A9-6F4F-EC2D-63F7-B1FB8A5E01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481"/>
              <a:stretch/>
            </p:blipFill>
            <p:spPr>
              <a:xfrm>
                <a:off x="8530046" y="0"/>
                <a:ext cx="2601686" cy="6858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9744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Mollie Asbury</dc:creator>
  <cp:lastModifiedBy>Mollie Asbury</cp:lastModifiedBy>
  <cp:revision>2</cp:revision>
  <dcterms:created xsi:type="dcterms:W3CDTF">2022-11-22T09:30:22Z</dcterms:created>
  <dcterms:modified xsi:type="dcterms:W3CDTF">2022-12-01T22:29:33Z</dcterms:modified>
</cp:coreProperties>
</file>