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00049-5A65-0DA0-0B27-40074357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FCB8A-3A68-2E81-72B6-F51DC10E1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3E3007-1B97-8FF4-372D-3051998D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F067D-9210-A517-EA03-C87EBD5D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D122B-CC9C-9744-1DF0-EB71F9B3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7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B8B25-5C06-2AEA-04A8-B9AEB2B2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CA5CC4-0A8B-D0D2-A1B0-C87E0832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50802-5646-12F4-F74E-DF080D55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A71F4-E726-FFA4-FE9F-65B28B10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EF146-DDF3-BCE9-96B2-196F1DB1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48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FDE231-4206-DF69-3DDE-047C0DD02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D6873-020B-D105-8126-C2947FD4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9C02A-CA6B-C581-C7F4-8D5DD021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1BEEA-6DFE-4556-0A8D-A5791741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36AD7-D9ED-EF7D-0A8C-09032D75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3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744C-22E9-9511-A547-237FAD9B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00455-91BB-5BEC-DD47-7E96DF77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CDEDD0-72E7-35A9-F4C7-83799748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A2BCC-9646-91F6-C5E4-EED5F6C7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A7FEC-F06E-9770-A7F6-04BC8300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6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F23A6-4F54-89C1-DC26-E586E864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BEFB5-BD01-1355-7876-BD35DB3C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6367B-5FB7-3913-F384-BA09717D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24C1B-8C39-F45C-3EC5-3F031E6C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8331A-E433-3B8D-F077-D0220AD8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5EE49-0A20-E13D-C20B-5FD0D87C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F81DB-2B25-0175-5296-6FA393FC5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5DB41-DF45-8B27-C4BF-29A86CA9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F401BF-2724-222C-F529-C0E6992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B4A907-7960-CA07-3270-155395F6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1100E-CF30-1F18-2772-D33F9A6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3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8011A-2F70-63C0-54A4-1E62F073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C792BC-7AAF-0312-204D-48A9DAFDA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FAD4F3-4DC9-C2D1-95B3-B8F801C82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03CF61-10C8-3800-CC34-034B81E68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536F1D-21E1-B2A5-CC1C-A4A51CD56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A2243-F1D6-445A-E20E-CCD7417B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EAABBC-0664-BB91-F0AF-9B8484C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98B0AD-8EAF-D96A-A224-0A4FE73E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4283-2F1A-FA06-DC61-8A10B091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EA79C4-DF93-BF2F-B821-8075186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35B60C-8A78-12FA-7E47-DBD6BB3D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0BE42F-3EE3-551D-C8A4-BC890EBA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0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DC4C20-D780-E3CA-B546-4B606039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D57C50-2FAA-9427-6F37-62B29260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C71B5-CA53-2EEE-CB8D-18FB49F2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40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BC747-1EF2-FE46-0687-C9281D37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EEE5C-05A9-5026-1BEE-F42B0A26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E520E1-F2F8-C923-D0B7-340870E3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5386C-3CCB-BEC1-7976-7964AE1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2EFF9-9D1E-3FDD-25AE-3A47691C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12307C-CE8D-6FD6-B60C-BDC5A51B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8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4DD3-904C-8947-C2B5-0FFFDCBA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CCE7DE-D53A-CC84-0906-66BB7FB23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652FB8-C54C-0F1A-4BD6-12B128FB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B721E-BC94-BA6E-CEA6-3A9322A3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E4270-5D82-16B0-A4E9-E6CF841A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2D5AC-FE42-3C10-A84C-72FEA84F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A66AE5-9F88-C4CF-735E-B0E07E47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54CF89-73F5-51E2-5F0B-D872F40E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68AB29-5A08-A525-5D63-E60B080C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D05A-FC29-4CDD-9E93-44E06465DD21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2F9B5-FD93-467C-CD4B-4A9E72D4B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16171-9F6E-6866-8B0B-AC85419B5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D09F-73CF-4733-A63C-28864E8AE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5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grama de flujo: proceso alternativo 22">
            <a:extLst>
              <a:ext uri="{FF2B5EF4-FFF2-40B4-BE49-F238E27FC236}">
                <a16:creationId xmlns:a16="http://schemas.microsoft.com/office/drawing/2014/main" id="{4DAF9DE9-97DF-4D4D-8844-68CB25397524}"/>
              </a:ext>
            </a:extLst>
          </p:cNvPr>
          <p:cNvSpPr/>
          <p:nvPr/>
        </p:nvSpPr>
        <p:spPr>
          <a:xfrm>
            <a:off x="4492941" y="3127637"/>
            <a:ext cx="3312092" cy="87540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297ED480-A547-4964-89FB-52B0295CEC8B}"/>
              </a:ext>
            </a:extLst>
          </p:cNvPr>
          <p:cNvSpPr/>
          <p:nvPr/>
        </p:nvSpPr>
        <p:spPr>
          <a:xfrm>
            <a:off x="4492665" y="4075994"/>
            <a:ext cx="3312368" cy="140445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dirty="0" err="1"/>
              <a:t>Micorservicios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A80EB-FC26-4B7D-9313-140B68C0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implementación (Spring Cloud)</a:t>
            </a:r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6388F519-35DC-4FA5-BA10-8DCCFEDF952D}"/>
              </a:ext>
            </a:extLst>
          </p:cNvPr>
          <p:cNvSpPr/>
          <p:nvPr/>
        </p:nvSpPr>
        <p:spPr>
          <a:xfrm>
            <a:off x="2250369" y="5290360"/>
            <a:ext cx="1315478" cy="70222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Repositorio de configuración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819C0DD9-86CF-4C63-8B9F-DE5E6501D120}"/>
              </a:ext>
            </a:extLst>
          </p:cNvPr>
          <p:cNvSpPr/>
          <p:nvPr/>
        </p:nvSpPr>
        <p:spPr>
          <a:xfrm>
            <a:off x="8439498" y="4942791"/>
            <a:ext cx="1281209" cy="6126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Bases de datos</a:t>
            </a:r>
          </a:p>
        </p:txBody>
      </p:sp>
      <p:sp>
        <p:nvSpPr>
          <p:cNvPr id="8" name="Diagrama de flujo: multidocumento 7">
            <a:extLst>
              <a:ext uri="{FF2B5EF4-FFF2-40B4-BE49-F238E27FC236}">
                <a16:creationId xmlns:a16="http://schemas.microsoft.com/office/drawing/2014/main" id="{F7878929-28BF-4A3B-A03E-D226B3195220}"/>
              </a:ext>
            </a:extLst>
          </p:cNvPr>
          <p:cNvSpPr/>
          <p:nvPr/>
        </p:nvSpPr>
        <p:spPr>
          <a:xfrm>
            <a:off x="4668800" y="4545213"/>
            <a:ext cx="1287759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Microservicios públicos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8046D9CF-FFAF-4E03-A4EA-016F60D8597C}"/>
              </a:ext>
            </a:extLst>
          </p:cNvPr>
          <p:cNvSpPr/>
          <p:nvPr/>
        </p:nvSpPr>
        <p:spPr>
          <a:xfrm>
            <a:off x="4511824" y="2418160"/>
            <a:ext cx="3293210" cy="61264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Servidor perimetral</a:t>
            </a:r>
          </a:p>
        </p:txBody>
      </p:sp>
      <p:sp>
        <p:nvSpPr>
          <p:cNvPr id="10" name="Diagrama de flujo: preparación 9">
            <a:extLst>
              <a:ext uri="{FF2B5EF4-FFF2-40B4-BE49-F238E27FC236}">
                <a16:creationId xmlns:a16="http://schemas.microsoft.com/office/drawing/2014/main" id="{AE6C6A5F-B76E-4CFC-B5C5-05C1F568EE71}"/>
              </a:ext>
            </a:extLst>
          </p:cNvPr>
          <p:cNvSpPr/>
          <p:nvPr/>
        </p:nvSpPr>
        <p:spPr>
          <a:xfrm>
            <a:off x="2033160" y="4075995"/>
            <a:ext cx="1749896" cy="702229"/>
          </a:xfrm>
          <a:prstGeom prst="flowChartPreparat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Servidor de configuración central</a:t>
            </a:r>
          </a:p>
        </p:txBody>
      </p:sp>
      <p:sp>
        <p:nvSpPr>
          <p:cNvPr id="11" name="Diagrama de flujo: preparación 10">
            <a:extLst>
              <a:ext uri="{FF2B5EF4-FFF2-40B4-BE49-F238E27FC236}">
                <a16:creationId xmlns:a16="http://schemas.microsoft.com/office/drawing/2014/main" id="{400A5AD3-BA8E-4CAE-82D9-A2947A41F455}"/>
              </a:ext>
            </a:extLst>
          </p:cNvPr>
          <p:cNvSpPr/>
          <p:nvPr/>
        </p:nvSpPr>
        <p:spPr>
          <a:xfrm>
            <a:off x="8439362" y="3302125"/>
            <a:ext cx="1749896" cy="546329"/>
          </a:xfrm>
          <a:prstGeom prst="flowChartPreparat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Servicio de registro</a:t>
            </a:r>
          </a:p>
        </p:txBody>
      </p:sp>
      <p:sp>
        <p:nvSpPr>
          <p:cNvPr id="14" name="Diagrama de flujo: multidocumento 13">
            <a:extLst>
              <a:ext uri="{FF2B5EF4-FFF2-40B4-BE49-F238E27FC236}">
                <a16:creationId xmlns:a16="http://schemas.microsoft.com/office/drawing/2014/main" id="{629DF9E1-6FF3-428A-BF58-40BEBEB6F201}"/>
              </a:ext>
            </a:extLst>
          </p:cNvPr>
          <p:cNvSpPr/>
          <p:nvPr/>
        </p:nvSpPr>
        <p:spPr>
          <a:xfrm>
            <a:off x="6256518" y="4488639"/>
            <a:ext cx="1287760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Microservicios Privados</a:t>
            </a:r>
          </a:p>
        </p:txBody>
      </p:sp>
      <p:sp>
        <p:nvSpPr>
          <p:cNvPr id="16" name="Diagrama de flujo: operación manual 15">
            <a:extLst>
              <a:ext uri="{FF2B5EF4-FFF2-40B4-BE49-F238E27FC236}">
                <a16:creationId xmlns:a16="http://schemas.microsoft.com/office/drawing/2014/main" id="{B030840B-C12D-4001-8ECE-C27F0C36A3B5}"/>
              </a:ext>
            </a:extLst>
          </p:cNvPr>
          <p:cNvSpPr/>
          <p:nvPr/>
        </p:nvSpPr>
        <p:spPr>
          <a:xfrm>
            <a:off x="6376860" y="3293568"/>
            <a:ext cx="1368152" cy="608830"/>
          </a:xfrm>
          <a:prstGeom prst="flowChartManualOperat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Tolerancia a fallos</a:t>
            </a:r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7D5D6734-A4A6-4730-BE10-2A57559ED7CC}"/>
              </a:ext>
            </a:extLst>
          </p:cNvPr>
          <p:cNvSpPr/>
          <p:nvPr/>
        </p:nvSpPr>
        <p:spPr>
          <a:xfrm>
            <a:off x="4556445" y="3293568"/>
            <a:ext cx="1760394" cy="612648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Balanceo de carga</a:t>
            </a:r>
          </a:p>
        </p:txBody>
      </p:sp>
      <p:sp>
        <p:nvSpPr>
          <p:cNvPr id="19" name="Diagrama de flujo: tarjeta 18">
            <a:extLst>
              <a:ext uri="{FF2B5EF4-FFF2-40B4-BE49-F238E27FC236}">
                <a16:creationId xmlns:a16="http://schemas.microsoft.com/office/drawing/2014/main" id="{9F90A3BB-770D-4935-AD11-ECACB67B1059}"/>
              </a:ext>
            </a:extLst>
          </p:cNvPr>
          <p:cNvSpPr/>
          <p:nvPr/>
        </p:nvSpPr>
        <p:spPr>
          <a:xfrm>
            <a:off x="4472541" y="5568611"/>
            <a:ext cx="1550544" cy="429445"/>
          </a:xfrm>
          <a:prstGeom prst="flowChartPunchedCar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Centralización de logs</a:t>
            </a:r>
          </a:p>
        </p:txBody>
      </p:sp>
      <p:sp>
        <p:nvSpPr>
          <p:cNvPr id="20" name="Diagrama de flujo: preparación 19">
            <a:extLst>
              <a:ext uri="{FF2B5EF4-FFF2-40B4-BE49-F238E27FC236}">
                <a16:creationId xmlns:a16="http://schemas.microsoft.com/office/drawing/2014/main" id="{F1406274-50C8-4E5A-B419-09F1F2054A1D}"/>
              </a:ext>
            </a:extLst>
          </p:cNvPr>
          <p:cNvSpPr/>
          <p:nvPr/>
        </p:nvSpPr>
        <p:spPr>
          <a:xfrm>
            <a:off x="2135560" y="2409854"/>
            <a:ext cx="1647496" cy="612649"/>
          </a:xfrm>
          <a:prstGeom prst="flowChartPreparat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Servidor de Autorización</a:t>
            </a:r>
          </a:p>
        </p:txBody>
      </p:sp>
      <p:sp>
        <p:nvSpPr>
          <p:cNvPr id="22" name="Diagrama de flujo: tarjeta 21">
            <a:extLst>
              <a:ext uri="{FF2B5EF4-FFF2-40B4-BE49-F238E27FC236}">
                <a16:creationId xmlns:a16="http://schemas.microsoft.com/office/drawing/2014/main" id="{B9026E86-AAFB-48CD-AEFB-0BF8DBE460FE}"/>
              </a:ext>
            </a:extLst>
          </p:cNvPr>
          <p:cNvSpPr/>
          <p:nvPr/>
        </p:nvSpPr>
        <p:spPr>
          <a:xfrm>
            <a:off x="6232179" y="5568611"/>
            <a:ext cx="1550544" cy="429445"/>
          </a:xfrm>
          <a:prstGeom prst="flowChartPunchedCar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Monitorización</a:t>
            </a:r>
          </a:p>
        </p:txBody>
      </p:sp>
      <p:sp>
        <p:nvSpPr>
          <p:cNvPr id="24" name="Cilindro 23">
            <a:extLst>
              <a:ext uri="{FF2B5EF4-FFF2-40B4-BE49-F238E27FC236}">
                <a16:creationId xmlns:a16="http://schemas.microsoft.com/office/drawing/2014/main" id="{D138E524-FB7D-41B1-B87E-1543BA45E846}"/>
              </a:ext>
            </a:extLst>
          </p:cNvPr>
          <p:cNvSpPr/>
          <p:nvPr/>
        </p:nvSpPr>
        <p:spPr>
          <a:xfrm>
            <a:off x="8591898" y="5095191"/>
            <a:ext cx="1281209" cy="6126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Bases de datos</a:t>
            </a:r>
          </a:p>
        </p:txBody>
      </p:sp>
      <p:sp>
        <p:nvSpPr>
          <p:cNvPr id="25" name="Cilindro 24">
            <a:extLst>
              <a:ext uri="{FF2B5EF4-FFF2-40B4-BE49-F238E27FC236}">
                <a16:creationId xmlns:a16="http://schemas.microsoft.com/office/drawing/2014/main" id="{A6537B4B-B864-49D1-ADC6-6BF67EE23F3B}"/>
              </a:ext>
            </a:extLst>
          </p:cNvPr>
          <p:cNvSpPr/>
          <p:nvPr/>
        </p:nvSpPr>
        <p:spPr>
          <a:xfrm>
            <a:off x="8744298" y="5247591"/>
            <a:ext cx="1281209" cy="6126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Bases de datos</a:t>
            </a:r>
          </a:p>
        </p:txBody>
      </p:sp>
      <p:sp>
        <p:nvSpPr>
          <p:cNvPr id="26" name="Globo: flecha hacia abajo 25">
            <a:extLst>
              <a:ext uri="{FF2B5EF4-FFF2-40B4-BE49-F238E27FC236}">
                <a16:creationId xmlns:a16="http://schemas.microsoft.com/office/drawing/2014/main" id="{13183804-C636-4517-AC1C-B341CA0A65D2}"/>
              </a:ext>
            </a:extLst>
          </p:cNvPr>
          <p:cNvSpPr/>
          <p:nvPr/>
        </p:nvSpPr>
        <p:spPr>
          <a:xfrm>
            <a:off x="4534135" y="1757048"/>
            <a:ext cx="3248588" cy="612698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42B8D62-2D7D-404C-BD2D-A5E7921AB96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783057" y="4427109"/>
            <a:ext cx="709609" cy="3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6A375683-F6B8-4F20-932E-479D014A3544}"/>
              </a:ext>
            </a:extLst>
          </p:cNvPr>
          <p:cNvCxnSpPr>
            <a:endCxn id="11" idx="2"/>
          </p:cNvCxnSpPr>
          <p:nvPr/>
        </p:nvCxnSpPr>
        <p:spPr>
          <a:xfrm flipV="1">
            <a:off x="7804898" y="3848453"/>
            <a:ext cx="1509412" cy="622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D919D9E3-35B9-4791-A8FD-5066D7F4C7D2}"/>
              </a:ext>
            </a:extLst>
          </p:cNvPr>
          <p:cNvCxnSpPr>
            <a:stCxn id="11" idx="0"/>
            <a:endCxn id="9" idx="3"/>
          </p:cNvCxnSpPr>
          <p:nvPr/>
        </p:nvCxnSpPr>
        <p:spPr>
          <a:xfrm rot="16200000" flipV="1">
            <a:off x="8270852" y="2258666"/>
            <a:ext cx="577640" cy="1509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F204753-FB9F-44EB-AA26-7F3DA90031D2}"/>
              </a:ext>
            </a:extLst>
          </p:cNvPr>
          <p:cNvCxnSpPr>
            <a:stCxn id="20" idx="3"/>
            <a:endCxn id="9" idx="1"/>
          </p:cNvCxnSpPr>
          <p:nvPr/>
        </p:nvCxnSpPr>
        <p:spPr>
          <a:xfrm>
            <a:off x="3783056" y="2716178"/>
            <a:ext cx="728768" cy="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7E2267A-836B-47AB-B539-2FFCED88E388}"/>
              </a:ext>
            </a:extLst>
          </p:cNvPr>
          <p:cNvCxnSpPr>
            <a:stCxn id="10" idx="2"/>
            <a:endCxn id="4" idx="1"/>
          </p:cNvCxnSpPr>
          <p:nvPr/>
        </p:nvCxnSpPr>
        <p:spPr>
          <a:xfrm>
            <a:off x="2908108" y="4778223"/>
            <a:ext cx="0" cy="51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12400E5-30DB-4CBF-9724-AA8A6B1637B2}"/>
              </a:ext>
            </a:extLst>
          </p:cNvPr>
          <p:cNvCxnSpPr>
            <a:stCxn id="12" idx="3"/>
            <a:endCxn id="5" idx="2"/>
          </p:cNvCxnSpPr>
          <p:nvPr/>
        </p:nvCxnSpPr>
        <p:spPr>
          <a:xfrm>
            <a:off x="7805033" y="4778223"/>
            <a:ext cx="634464" cy="47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proceso 38">
            <a:extLst>
              <a:ext uri="{FF2B5EF4-FFF2-40B4-BE49-F238E27FC236}">
                <a16:creationId xmlns:a16="http://schemas.microsoft.com/office/drawing/2014/main" id="{C3840400-44D6-49C5-BBED-BA0A41724BE6}"/>
              </a:ext>
            </a:extLst>
          </p:cNvPr>
          <p:cNvSpPr/>
          <p:nvPr/>
        </p:nvSpPr>
        <p:spPr>
          <a:xfrm>
            <a:off x="9624392" y="4595336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Redis</a:t>
            </a:r>
          </a:p>
        </p:txBody>
      </p:sp>
      <p:sp>
        <p:nvSpPr>
          <p:cNvPr id="40" name="Diagrama de flujo: proceso 39">
            <a:extLst>
              <a:ext uri="{FF2B5EF4-FFF2-40B4-BE49-F238E27FC236}">
                <a16:creationId xmlns:a16="http://schemas.microsoft.com/office/drawing/2014/main" id="{D25C0340-3BFF-442E-99BD-4EE99B910EE4}"/>
              </a:ext>
            </a:extLst>
          </p:cNvPr>
          <p:cNvSpPr/>
          <p:nvPr/>
        </p:nvSpPr>
        <p:spPr>
          <a:xfrm>
            <a:off x="5257615" y="5742643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ELK</a:t>
            </a:r>
          </a:p>
        </p:txBody>
      </p:sp>
      <p:sp>
        <p:nvSpPr>
          <p:cNvPr id="41" name="Diagrama de flujo: proceso 40">
            <a:extLst>
              <a:ext uri="{FF2B5EF4-FFF2-40B4-BE49-F238E27FC236}">
                <a16:creationId xmlns:a16="http://schemas.microsoft.com/office/drawing/2014/main" id="{C1E80E50-04B1-4C12-B441-2B9C7FD9D72C}"/>
              </a:ext>
            </a:extLst>
          </p:cNvPr>
          <p:cNvSpPr/>
          <p:nvPr/>
        </p:nvSpPr>
        <p:spPr>
          <a:xfrm>
            <a:off x="4668800" y="3698250"/>
            <a:ext cx="1853490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Spring Cloud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Loadbalancer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Diagrama de flujo: proceso 41">
            <a:extLst>
              <a:ext uri="{FF2B5EF4-FFF2-40B4-BE49-F238E27FC236}">
                <a16:creationId xmlns:a16="http://schemas.microsoft.com/office/drawing/2014/main" id="{548644DF-79F6-4F6B-93E5-D06548B6886F}"/>
              </a:ext>
            </a:extLst>
          </p:cNvPr>
          <p:cNvSpPr/>
          <p:nvPr/>
        </p:nvSpPr>
        <p:spPr>
          <a:xfrm>
            <a:off x="6897925" y="3690828"/>
            <a:ext cx="993491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Resilience4j</a:t>
            </a:r>
          </a:p>
        </p:txBody>
      </p:sp>
      <p:sp>
        <p:nvSpPr>
          <p:cNvPr id="43" name="Diagrama de flujo: proceso 42">
            <a:extLst>
              <a:ext uri="{FF2B5EF4-FFF2-40B4-BE49-F238E27FC236}">
                <a16:creationId xmlns:a16="http://schemas.microsoft.com/office/drawing/2014/main" id="{660134A6-BEDC-4054-801B-5F873A9C11CA}"/>
              </a:ext>
            </a:extLst>
          </p:cNvPr>
          <p:cNvSpPr/>
          <p:nvPr/>
        </p:nvSpPr>
        <p:spPr>
          <a:xfrm>
            <a:off x="3342893" y="5737966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Git</a:t>
            </a:r>
          </a:p>
        </p:txBody>
      </p:sp>
      <p:sp>
        <p:nvSpPr>
          <p:cNvPr id="44" name="Diagrama de flujo: proceso 43">
            <a:extLst>
              <a:ext uri="{FF2B5EF4-FFF2-40B4-BE49-F238E27FC236}">
                <a16:creationId xmlns:a16="http://schemas.microsoft.com/office/drawing/2014/main" id="{57313E14-1181-471C-A6B8-5E636CC5AD80}"/>
              </a:ext>
            </a:extLst>
          </p:cNvPr>
          <p:cNvSpPr/>
          <p:nvPr/>
        </p:nvSpPr>
        <p:spPr>
          <a:xfrm>
            <a:off x="7226208" y="2846286"/>
            <a:ext cx="1518090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accent1">
                    <a:lumMod val="75000"/>
                  </a:schemeClr>
                </a:solidFill>
              </a:rPr>
              <a:t>Spring Cloud Gateway</a:t>
            </a:r>
          </a:p>
        </p:txBody>
      </p:sp>
      <p:sp>
        <p:nvSpPr>
          <p:cNvPr id="45" name="Diagrama de flujo: proceso 44">
            <a:extLst>
              <a:ext uri="{FF2B5EF4-FFF2-40B4-BE49-F238E27FC236}">
                <a16:creationId xmlns:a16="http://schemas.microsoft.com/office/drawing/2014/main" id="{DF7ABC59-508D-474E-81AA-64727CAE552E}"/>
              </a:ext>
            </a:extLst>
          </p:cNvPr>
          <p:cNvSpPr/>
          <p:nvPr/>
        </p:nvSpPr>
        <p:spPr>
          <a:xfrm>
            <a:off x="9624392" y="5241534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26D2DD6E-C3D5-4464-8382-661EDAF30FB9}"/>
              </a:ext>
            </a:extLst>
          </p:cNvPr>
          <p:cNvSpPr/>
          <p:nvPr/>
        </p:nvSpPr>
        <p:spPr>
          <a:xfrm>
            <a:off x="7399414" y="5497915"/>
            <a:ext cx="1192484" cy="672202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Micrometer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Prometheus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Grafana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7" name="Diagrama de flujo: proceso 46">
            <a:extLst>
              <a:ext uri="{FF2B5EF4-FFF2-40B4-BE49-F238E27FC236}">
                <a16:creationId xmlns:a16="http://schemas.microsoft.com/office/drawing/2014/main" id="{791B227A-2919-4844-8A44-3376D47A8FC1}"/>
              </a:ext>
            </a:extLst>
          </p:cNvPr>
          <p:cNvSpPr/>
          <p:nvPr/>
        </p:nvSpPr>
        <p:spPr>
          <a:xfrm>
            <a:off x="9873107" y="3668273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accent1">
                    <a:lumMod val="75000"/>
                  </a:schemeClr>
                </a:solidFill>
              </a:rPr>
              <a:t>Eureka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Diagrama de flujo: proceso 47">
            <a:extLst>
              <a:ext uri="{FF2B5EF4-FFF2-40B4-BE49-F238E27FC236}">
                <a16:creationId xmlns:a16="http://schemas.microsoft.com/office/drawing/2014/main" id="{1F12F00A-E5AB-4245-8641-EA5F15CF7A12}"/>
              </a:ext>
            </a:extLst>
          </p:cNvPr>
          <p:cNvSpPr/>
          <p:nvPr/>
        </p:nvSpPr>
        <p:spPr>
          <a:xfrm>
            <a:off x="1473522" y="4615298"/>
            <a:ext cx="966877" cy="505634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Spring Cloud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Config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Diagrama de flujo: proceso 48">
            <a:extLst>
              <a:ext uri="{FF2B5EF4-FFF2-40B4-BE49-F238E27FC236}">
                <a16:creationId xmlns:a16="http://schemas.microsoft.com/office/drawing/2014/main" id="{141481C5-4C28-45B1-BBF2-C70CB5995FBC}"/>
              </a:ext>
            </a:extLst>
          </p:cNvPr>
          <p:cNvSpPr/>
          <p:nvPr/>
        </p:nvSpPr>
        <p:spPr>
          <a:xfrm>
            <a:off x="1406792" y="2120688"/>
            <a:ext cx="966879" cy="528045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Spring Cloud Security</a:t>
            </a:r>
          </a:p>
        </p:txBody>
      </p:sp>
      <p:sp>
        <p:nvSpPr>
          <p:cNvPr id="50" name="Diagrama de flujo: proceso 49">
            <a:extLst>
              <a:ext uri="{FF2B5EF4-FFF2-40B4-BE49-F238E27FC236}">
                <a16:creationId xmlns:a16="http://schemas.microsoft.com/office/drawing/2014/main" id="{6993076C-3EC2-4EE5-8A71-2DFD8943EDDB}"/>
              </a:ext>
            </a:extLst>
          </p:cNvPr>
          <p:cNvSpPr/>
          <p:nvPr/>
        </p:nvSpPr>
        <p:spPr>
          <a:xfrm>
            <a:off x="9624392" y="4918370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</a:p>
        </p:txBody>
      </p:sp>
      <p:sp>
        <p:nvSpPr>
          <p:cNvPr id="51" name="Diagrama de flujo: proceso 50">
            <a:extLst>
              <a:ext uri="{FF2B5EF4-FFF2-40B4-BE49-F238E27FC236}">
                <a16:creationId xmlns:a16="http://schemas.microsoft.com/office/drawing/2014/main" id="{0A8994F8-EF3C-4A4F-97D7-9E4450228E82}"/>
              </a:ext>
            </a:extLst>
          </p:cNvPr>
          <p:cNvSpPr/>
          <p:nvPr/>
        </p:nvSpPr>
        <p:spPr>
          <a:xfrm>
            <a:off x="6752094" y="5178305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.NET</a:t>
            </a:r>
          </a:p>
        </p:txBody>
      </p:sp>
      <p:sp>
        <p:nvSpPr>
          <p:cNvPr id="52" name="Diagrama de flujo: proceso 51">
            <a:extLst>
              <a:ext uri="{FF2B5EF4-FFF2-40B4-BE49-F238E27FC236}">
                <a16:creationId xmlns:a16="http://schemas.microsoft.com/office/drawing/2014/main" id="{D7F98CF5-40ED-4D96-B7EE-70DCCAB615F7}"/>
              </a:ext>
            </a:extLst>
          </p:cNvPr>
          <p:cNvSpPr/>
          <p:nvPr/>
        </p:nvSpPr>
        <p:spPr>
          <a:xfrm>
            <a:off x="5811236" y="5184022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Node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JS</a:t>
            </a:r>
          </a:p>
        </p:txBody>
      </p:sp>
      <p:sp>
        <p:nvSpPr>
          <p:cNvPr id="53" name="Diagrama de flujo: proceso 52">
            <a:extLst>
              <a:ext uri="{FF2B5EF4-FFF2-40B4-BE49-F238E27FC236}">
                <a16:creationId xmlns:a16="http://schemas.microsoft.com/office/drawing/2014/main" id="{8D3E499C-0FCA-4B80-9725-543C461BF685}"/>
              </a:ext>
            </a:extLst>
          </p:cNvPr>
          <p:cNvSpPr/>
          <p:nvPr/>
        </p:nvSpPr>
        <p:spPr>
          <a:xfrm>
            <a:off x="4880630" y="5190011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Spring</a:t>
            </a:r>
          </a:p>
        </p:txBody>
      </p:sp>
      <p:sp>
        <p:nvSpPr>
          <p:cNvPr id="54" name="Diagrama de flujo: preparación 53">
            <a:extLst>
              <a:ext uri="{FF2B5EF4-FFF2-40B4-BE49-F238E27FC236}">
                <a16:creationId xmlns:a16="http://schemas.microsoft.com/office/drawing/2014/main" id="{A6A16F7E-2B23-4F3A-AAC5-C5FD45F8DFC2}"/>
              </a:ext>
            </a:extLst>
          </p:cNvPr>
          <p:cNvSpPr/>
          <p:nvPr/>
        </p:nvSpPr>
        <p:spPr>
          <a:xfrm>
            <a:off x="2032376" y="3231648"/>
            <a:ext cx="1749896" cy="546329"/>
          </a:xfrm>
          <a:prstGeom prst="flowChartPreparat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Intermediario de mensajes</a:t>
            </a:r>
          </a:p>
        </p:txBody>
      </p:sp>
      <p:sp>
        <p:nvSpPr>
          <p:cNvPr id="55" name="Diagrama de flujo: proceso 54">
            <a:extLst>
              <a:ext uri="{FF2B5EF4-FFF2-40B4-BE49-F238E27FC236}">
                <a16:creationId xmlns:a16="http://schemas.microsoft.com/office/drawing/2014/main" id="{A911A978-FF26-41E2-807B-109D7063C8FF}"/>
              </a:ext>
            </a:extLst>
          </p:cNvPr>
          <p:cNvSpPr/>
          <p:nvPr/>
        </p:nvSpPr>
        <p:spPr>
          <a:xfrm>
            <a:off x="1409638" y="3183478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RabbitMQ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A27804D-2E4E-4CA1-8B44-4063702A1DB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782273" y="3504812"/>
            <a:ext cx="709609" cy="922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19160EA-AE64-4125-A7C0-2BF3F5D71504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>
            <a:off x="7805034" y="3565341"/>
            <a:ext cx="634329" cy="9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61DDD041-E9E2-7FE2-3D53-2B1DA68FFCEC}"/>
              </a:ext>
            </a:extLst>
          </p:cNvPr>
          <p:cNvSpPr/>
          <p:nvPr/>
        </p:nvSpPr>
        <p:spPr>
          <a:xfrm>
            <a:off x="1409638" y="3569766"/>
            <a:ext cx="864096" cy="256381"/>
          </a:xfrm>
          <a:prstGeom prst="flowChartProcess">
            <a:avLst/>
          </a:prstGeom>
          <a:solidFill>
            <a:srgbClr val="FFFF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821222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Modelo de implementación (Spring Cloud)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implementación (Spring Cloud)</dc:title>
  <dc:creator>Javier Martín Antón</dc:creator>
  <cp:lastModifiedBy>Javier Martín Antón</cp:lastModifiedBy>
  <cp:revision>1</cp:revision>
  <dcterms:created xsi:type="dcterms:W3CDTF">2022-11-18T11:21:53Z</dcterms:created>
  <dcterms:modified xsi:type="dcterms:W3CDTF">2022-11-18T11:26:27Z</dcterms:modified>
</cp:coreProperties>
</file>