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2624667" cy="3791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791184"/>
            <a:ext cx="2624667" cy="2606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296" y="2130426"/>
            <a:ext cx="5541904" cy="672982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6296" y="291488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"/>
                <a:cs typeface="Gill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8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2916296" y="4805714"/>
            <a:ext cx="3471733" cy="67773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Printed:	</a:t>
            </a:r>
            <a:fld id="{58452748-3C17-7948-8E3A-A56B1D1ECDF0}" type="datetime4">
              <a:rPr lang="en-US" smtClean="0"/>
              <a:t>November 29, 2012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61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7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latin typeface="Gill Sans"/>
                <a:cs typeface="Gill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latin typeface="Gill Sans"/>
                <a:cs typeface="Gill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Gill Sans"/>
                <a:cs typeface="Gill Sans"/>
              </a:rPr>
              <a:t> </a:t>
            </a:r>
            <a:fld id="{81065A40-7EC5-504D-B3D7-E21607991A9B}" type="slidenum">
              <a:rPr lang="en-US" smtClean="0">
                <a:latin typeface="Gill Sans"/>
                <a:cs typeface="Gill Sans"/>
              </a:rPr>
              <a:pPr/>
              <a:t>‹#›</a:t>
            </a:fld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60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600" b="1"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ill Sans"/>
                <a:cs typeface="Gill Sans"/>
              </a:defRPr>
            </a:lvl1pPr>
            <a:lvl2pPr>
              <a:defRPr sz="1600">
                <a:latin typeface="Gill Sans"/>
                <a:cs typeface="Gill Sans"/>
              </a:defRPr>
            </a:lvl2pPr>
            <a:lvl3pPr>
              <a:defRPr sz="1600">
                <a:latin typeface="Gill Sans"/>
                <a:cs typeface="Gill Sans"/>
              </a:defRPr>
            </a:lvl3pPr>
            <a:lvl4pPr>
              <a:defRPr sz="1600">
                <a:latin typeface="Gill Sans"/>
                <a:cs typeface="Gill Sans"/>
              </a:defRPr>
            </a:lvl4pPr>
            <a:lvl5pPr>
              <a:defRPr sz="1600">
                <a:latin typeface="Gill Sans"/>
                <a:cs typeface="Gill San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600" b="1">
                <a:latin typeface="Gill Sans"/>
                <a:cs typeface="Gill San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Gill Sans"/>
                <a:cs typeface="Gill San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Gill Sans"/>
                <a:cs typeface="Gill San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280"/>
          <p:cNvSpPr txBox="1">
            <a:spLocks noChangeArrowheads="1"/>
          </p:cNvSpPr>
          <p:nvPr userDrawn="1"/>
        </p:nvSpPr>
        <p:spPr bwMode="auto">
          <a:xfrm>
            <a:off x="8545513" y="6573309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fld id="{81065A40-7EC5-504D-B3D7-E21607991A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3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1.xml"/><Relationship Id="rId12" Type="http://schemas.openxmlformats.org/officeDocument/2006/relationships/tags" Target="../tags/tag2.xml"/><Relationship Id="rId13" Type="http://schemas.openxmlformats.org/officeDocument/2006/relationships/tags" Target="../tags/tag3.xml"/><Relationship Id="rId14" Type="http://schemas.openxmlformats.org/officeDocument/2006/relationships/tags" Target="../tags/tag4.xml"/><Relationship Id="rId15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3999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LogoText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91902" y="6550785"/>
            <a:ext cx="174088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 smtClean="0"/>
              <a:t>Artificial Intelligence Final Project</a:t>
            </a:r>
            <a:endParaRPr lang="en-US" sz="1000" dirty="0"/>
          </a:p>
        </p:txBody>
      </p:sp>
      <p:sp>
        <p:nvSpPr>
          <p:cNvPr id="1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558457"/>
            <a:ext cx="195262" cy="13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 </a:t>
            </a:r>
            <a:fld id="{81065A40-7EC5-504D-B3D7-E21607991A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LogoSeparator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418513" y="6544746"/>
            <a:ext cx="39687" cy="16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200" dirty="0"/>
              <a:t>|</a:t>
            </a:r>
          </a:p>
        </p:txBody>
      </p:sp>
      <p:sp>
        <p:nvSpPr>
          <p:cNvPr id="16" name="Pie 15"/>
          <p:cNvSpPr/>
          <p:nvPr>
            <p:custDataLst>
              <p:tags r:id="rId13"/>
            </p:custDataLst>
          </p:nvPr>
        </p:nvSpPr>
        <p:spPr>
          <a:xfrm>
            <a:off x="-812053" y="-812623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8275" y="6527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694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onut 17"/>
          <p:cNvSpPr/>
          <p:nvPr>
            <p:custDataLst>
              <p:tags r:id="rId15"/>
            </p:custDataLst>
          </p:nvPr>
        </p:nvSpPr>
        <p:spPr>
          <a:xfrm rot="2315675">
            <a:off x="182882" y="104096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ShallowBlue</a:t>
            </a:r>
            <a:r>
              <a:rPr lang="en-US" dirty="0" smtClean="0"/>
              <a:t> Chess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15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H1elWNP1AsWAq9boIF51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8zQIUgbmezixbk4uWY4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SFOefmvudNiN5M64UKp6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ShallowBlue Chess AI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ShallowBlue Chess AI</dc:title>
  <dc:creator>Matthew Strax-Haber</dc:creator>
  <cp:lastModifiedBy>Matthew Strax-Haber</cp:lastModifiedBy>
  <cp:revision>1</cp:revision>
  <dcterms:created xsi:type="dcterms:W3CDTF">2012-11-29T08:25:03Z</dcterms:created>
  <dcterms:modified xsi:type="dcterms:W3CDTF">2012-11-29T08:27:17Z</dcterms:modified>
</cp:coreProperties>
</file>