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18BA-B467-E545-879F-930C3492F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19EE9-AE57-3249-9CAB-747AB91D7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Identifying Colorado Cities with high Outdoor Recreation amenities for Real Estate Investment</a:t>
            </a:r>
          </a:p>
        </p:txBody>
      </p:sp>
    </p:spTree>
    <p:extLst>
      <p:ext uri="{BB962C8B-B14F-4D97-AF65-F5344CB8AC3E}">
        <p14:creationId xmlns:p14="http://schemas.microsoft.com/office/powerpoint/2010/main" val="376064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32B9-1C79-F64C-BEEC-2BA511A7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F51A-EF61-EB48-8E6F-4AE01DD2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 19 caused an explosive growth in Outdoor Recreation and interest in smaller cities/towns with outdoor amenities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This, coupled with pivot to remote work, may lead to higher migration to small cities.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13C573C-4CCD-EE4C-918D-CBC8D278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3165"/>
            <a:ext cx="4434053" cy="2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E15-8D13-5C41-A33D-5EC3A662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Scope:</a:t>
            </a:r>
            <a:br>
              <a:rPr lang="en-US" dirty="0"/>
            </a:br>
            <a:r>
              <a:rPr lang="en-US" dirty="0"/>
              <a:t>Small Cities in Colorado with </a:t>
            </a:r>
            <a:r>
              <a:rPr lang="en-US" dirty="0" err="1"/>
              <a:t>Zilllow</a:t>
            </a:r>
            <a:r>
              <a:rPr lang="en-US" dirty="0"/>
              <a:t> Home Value Data</a:t>
            </a:r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AC9EF655-8BE9-9F43-A748-EF768851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182852"/>
            <a:ext cx="6281738" cy="462351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DF8C60-08B0-0841-8EEB-18965092E302}"/>
              </a:ext>
            </a:extLst>
          </p:cNvPr>
          <p:cNvSpPr txBox="1"/>
          <p:nvPr/>
        </p:nvSpPr>
        <p:spPr>
          <a:xfrm>
            <a:off x="5214551" y="4967416"/>
            <a:ext cx="591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focus on small cities near nature, we are excluding the main metro areas east of the mountain ranges</a:t>
            </a:r>
          </a:p>
        </p:txBody>
      </p:sp>
    </p:spTree>
    <p:extLst>
      <p:ext uri="{BB962C8B-B14F-4D97-AF65-F5344CB8AC3E}">
        <p14:creationId xmlns:p14="http://schemas.microsoft.com/office/powerpoint/2010/main" val="253244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F3A158-BC3C-B747-ACAF-B500CA43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Foursquare API returns Outdoor Venues, then clustered cities using Kmeans Clustering algorithm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E370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5A016526-0814-1D49-8978-9C425659A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20" b="-1"/>
          <a:stretch/>
        </p:blipFill>
        <p:spPr>
          <a:xfrm>
            <a:off x="1497628" y="2416047"/>
            <a:ext cx="3838121" cy="3346704"/>
          </a:xfrm>
          <a:prstGeom prst="rect">
            <a:avLst/>
          </a:prstGeom>
          <a:ln w="12700">
            <a:noFill/>
          </a:ln>
        </p:spPr>
      </p:pic>
      <p:pic>
        <p:nvPicPr>
          <p:cNvPr id="11" name="Content Placeholder 10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A4A3076D-D554-9841-8A81-61DF09B96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5410" y="2606915"/>
            <a:ext cx="5819025" cy="2613580"/>
          </a:xfrm>
        </p:spPr>
      </p:pic>
    </p:spTree>
    <p:extLst>
      <p:ext uri="{BB962C8B-B14F-4D97-AF65-F5344CB8AC3E}">
        <p14:creationId xmlns:p14="http://schemas.microsoft.com/office/powerpoint/2010/main" val="6889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2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8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7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8DDCDB-3DC8-9141-A323-462127E8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4" y="3048193"/>
            <a:ext cx="3849624" cy="2312521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Cluster 4 returns most interesting results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 Includes the famous ski resort towns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wide list of more affordable, lesser known cities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EF9FA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luster 4 Map&#10;&#10;Description automatically generated">
            <a:extLst>
              <a:ext uri="{FF2B5EF4-FFF2-40B4-BE49-F238E27FC236}">
                <a16:creationId xmlns:a16="http://schemas.microsoft.com/office/drawing/2014/main" id="{0C90A106-E3A9-3744-B2A0-5EBAC87DA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9" r="11225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239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1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40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42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7134BD4-1C1C-9F43-AD7A-08BE7F10A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78" r="3" b="3"/>
          <a:stretch/>
        </p:blipFill>
        <p:spPr>
          <a:xfrm>
            <a:off x="2290826" y="643467"/>
            <a:ext cx="6999724" cy="6103508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A81A86EF-3EC3-C246-A977-5138D7FAE285}"/>
              </a:ext>
            </a:extLst>
          </p:cNvPr>
          <p:cNvSpPr txBox="1"/>
          <p:nvPr/>
        </p:nvSpPr>
        <p:spPr>
          <a:xfrm>
            <a:off x="4131526" y="287337"/>
            <a:ext cx="594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4 Home Values Sorted</a:t>
            </a:r>
          </a:p>
        </p:txBody>
      </p:sp>
    </p:spTree>
    <p:extLst>
      <p:ext uri="{BB962C8B-B14F-4D97-AF65-F5344CB8AC3E}">
        <p14:creationId xmlns:p14="http://schemas.microsoft.com/office/powerpoint/2010/main" val="20663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C0FB-9152-FE4E-83C2-98789B02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C645-3175-9841-9B6A-736405E5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Linear Regression, the homes at the high end of market in cluster 4 look to have the highest price appreciation.</a:t>
            </a:r>
          </a:p>
          <a:p>
            <a:r>
              <a:rPr lang="en-US" dirty="0"/>
              <a:t>However, homes within cluster 4 at a lower price point contain robust outdoor amenities and merit additional research for long term </a:t>
            </a:r>
            <a:r>
              <a:rPr lang="en-US"/>
              <a:t>housing investments. </a:t>
            </a:r>
          </a:p>
        </p:txBody>
      </p:sp>
    </p:spTree>
    <p:extLst>
      <p:ext uri="{BB962C8B-B14F-4D97-AF65-F5344CB8AC3E}">
        <p14:creationId xmlns:p14="http://schemas.microsoft.com/office/powerpoint/2010/main" val="263723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4F4AA-F871-7446-B66C-1C923BDF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293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Data Science Capstone</vt:lpstr>
      <vt:lpstr>Opportunity Statement</vt:lpstr>
      <vt:lpstr>Project Scope: Small Cities in Colorado with Zilllow Home Value Data</vt:lpstr>
      <vt:lpstr>Foursquare API returns Outdoor Venues, then clustered cities using Kmeans Clustering algorithm</vt:lpstr>
      <vt:lpstr>Cluster 4 returns most interesting results - Includes the famous ski resort towns  wide list of more affordable, lesser known cities</vt:lpstr>
      <vt:lpstr>PowerPoint Presentation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Magnuson, Jason</dc:creator>
  <cp:lastModifiedBy>Magnuson, Jason</cp:lastModifiedBy>
  <cp:revision>1</cp:revision>
  <dcterms:created xsi:type="dcterms:W3CDTF">2020-12-19T06:46:59Z</dcterms:created>
  <dcterms:modified xsi:type="dcterms:W3CDTF">2020-12-19T06:48:51Z</dcterms:modified>
</cp:coreProperties>
</file>