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256" r:id="rId5"/>
    <p:sldId id="257" r:id="rId6"/>
    <p:sldId id="278" r:id="rId7"/>
    <p:sldId id="258" r:id="rId8"/>
    <p:sldId id="290" r:id="rId9"/>
    <p:sldId id="291" r:id="rId10"/>
    <p:sldId id="279" r:id="rId11"/>
    <p:sldId id="286" r:id="rId12"/>
    <p:sldId id="292" r:id="rId13"/>
    <p:sldId id="295" r:id="rId14"/>
    <p:sldId id="280" r:id="rId15"/>
    <p:sldId id="281" r:id="rId16"/>
    <p:sldId id="282" r:id="rId17"/>
    <p:sldId id="297" r:id="rId18"/>
    <p:sldId id="298" r:id="rId19"/>
    <p:sldId id="300" r:id="rId20"/>
    <p:sldId id="301" r:id="rId21"/>
    <p:sldId id="302" r:id="rId22"/>
    <p:sldId id="266" r:id="rId23"/>
    <p:sldId id="283" r:id="rId24"/>
    <p:sldId id="284" r:id="rId25"/>
    <p:sldId id="285" r:id="rId26"/>
    <p:sldId id="304" r:id="rId27"/>
    <p:sldId id="308" r:id="rId28"/>
    <p:sldId id="309" r:id="rId29"/>
    <p:sldId id="310" r:id="rId30"/>
    <p:sldId id="271" r:id="rId31"/>
    <p:sldId id="287" r:id="rId32"/>
    <p:sldId id="306" r:id="rId33"/>
    <p:sldId id="305" r:id="rId34"/>
    <p:sldId id="289" r:id="rId35"/>
    <p:sldId id="294"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BF4C"/>
    <a:srgbClr val="4C4CFF"/>
    <a:srgbClr val="E9E6D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2BBC4-0B0F-4473-991A-BCA918F54B85}" v="216" dt="2024-08-28T03:19:09.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55" autoAdjust="0"/>
  </p:normalViewPr>
  <p:slideViewPr>
    <p:cSldViewPr snapToGrid="0">
      <p:cViewPr varScale="1">
        <p:scale>
          <a:sx n="100" d="100"/>
          <a:sy n="100" d="100"/>
        </p:scale>
        <p:origin x="852"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Manuel Guillermo Aleixandre" userId="7cdec1aa-9c2d-4ad7-9d76-b10364262ca5" providerId="ADAL" clId="{1A72BBC4-0B0F-4473-991A-BCA918F54B85}"/>
    <pc:docChg chg="undo custSel addSld delSld modSld sldOrd">
      <pc:chgData name="Juan Manuel Guillermo Aleixandre" userId="7cdec1aa-9c2d-4ad7-9d76-b10364262ca5" providerId="ADAL" clId="{1A72BBC4-0B0F-4473-991A-BCA918F54B85}" dt="2024-08-28T03:52:05.018" v="6749"/>
      <pc:docMkLst>
        <pc:docMk/>
      </pc:docMkLst>
      <pc:sldChg chg="addSp modSp mod">
        <pc:chgData name="Juan Manuel Guillermo Aleixandre" userId="7cdec1aa-9c2d-4ad7-9d76-b10364262ca5" providerId="ADAL" clId="{1A72BBC4-0B0F-4473-991A-BCA918F54B85}" dt="2024-08-27T20:19:19.103" v="5449" actId="20577"/>
        <pc:sldMkLst>
          <pc:docMk/>
          <pc:sldMk cId="2586058810" sldId="256"/>
        </pc:sldMkLst>
        <pc:spChg chg="mod">
          <ac:chgData name="Juan Manuel Guillermo Aleixandre" userId="7cdec1aa-9c2d-4ad7-9d76-b10364262ca5" providerId="ADAL" clId="{1A72BBC4-0B0F-4473-991A-BCA918F54B85}" dt="2024-08-27T20:18:44.438" v="5387" actId="14100"/>
          <ac:spMkLst>
            <pc:docMk/>
            <pc:sldMk cId="2586058810" sldId="256"/>
            <ac:spMk id="2" creationId="{CFE75451-6A4B-484B-9ED1-353CCE25B0F4}"/>
          </ac:spMkLst>
        </pc:spChg>
        <pc:spChg chg="add mod">
          <ac:chgData name="Juan Manuel Guillermo Aleixandre" userId="7cdec1aa-9c2d-4ad7-9d76-b10364262ca5" providerId="ADAL" clId="{1A72BBC4-0B0F-4473-991A-BCA918F54B85}" dt="2024-08-27T20:19:19.103" v="5449" actId="20577"/>
          <ac:spMkLst>
            <pc:docMk/>
            <pc:sldMk cId="2586058810" sldId="256"/>
            <ac:spMk id="3" creationId="{DFFD9DB1-CAD6-70C4-93DB-6F37959614BE}"/>
          </ac:spMkLst>
        </pc:spChg>
      </pc:sldChg>
      <pc:sldChg chg="modSp mod">
        <pc:chgData name="Juan Manuel Guillermo Aleixandre" userId="7cdec1aa-9c2d-4ad7-9d76-b10364262ca5" providerId="ADAL" clId="{1A72BBC4-0B0F-4473-991A-BCA918F54B85}" dt="2024-08-27T20:19:38.925" v="5450" actId="6549"/>
        <pc:sldMkLst>
          <pc:docMk/>
          <pc:sldMk cId="1713219598" sldId="257"/>
        </pc:sldMkLst>
        <pc:spChg chg="mod">
          <ac:chgData name="Juan Manuel Guillermo Aleixandre" userId="7cdec1aa-9c2d-4ad7-9d76-b10364262ca5" providerId="ADAL" clId="{1A72BBC4-0B0F-4473-991A-BCA918F54B85}" dt="2024-08-27T20:19:38.925" v="5450" actId="6549"/>
          <ac:spMkLst>
            <pc:docMk/>
            <pc:sldMk cId="1713219598" sldId="257"/>
            <ac:spMk id="3" creationId="{5671D7E5-EF66-4BCD-8DAA-E9061157F0BE}"/>
          </ac:spMkLst>
        </pc:spChg>
      </pc:sldChg>
      <pc:sldChg chg="addSp delSp modSp mod setBg modClrScheme chgLayout">
        <pc:chgData name="Juan Manuel Guillermo Aleixandre" userId="7cdec1aa-9c2d-4ad7-9d76-b10364262ca5" providerId="ADAL" clId="{1A72BBC4-0B0F-4473-991A-BCA918F54B85}" dt="2024-08-27T20:21:39.017" v="5462" actId="108"/>
        <pc:sldMkLst>
          <pc:docMk/>
          <pc:sldMk cId="1742861620" sldId="266"/>
        </pc:sldMkLst>
        <pc:spChg chg="add del mod ord">
          <ac:chgData name="Juan Manuel Guillermo Aleixandre" userId="7cdec1aa-9c2d-4ad7-9d76-b10364262ca5" providerId="ADAL" clId="{1A72BBC4-0B0F-4473-991A-BCA918F54B85}" dt="2024-08-27T20:20:10.144" v="5452" actId="700"/>
          <ac:spMkLst>
            <pc:docMk/>
            <pc:sldMk cId="1742861620" sldId="266"/>
            <ac:spMk id="2" creationId="{986F18E2-FB52-2EC3-B918-30318648EB06}"/>
          </ac:spMkLst>
        </pc:spChg>
        <pc:spChg chg="mod ord">
          <ac:chgData name="Juan Manuel Guillermo Aleixandre" userId="7cdec1aa-9c2d-4ad7-9d76-b10364262ca5" providerId="ADAL" clId="{1A72BBC4-0B0F-4473-991A-BCA918F54B85}" dt="2024-08-27T20:20:10.144" v="5452" actId="700"/>
          <ac:spMkLst>
            <pc:docMk/>
            <pc:sldMk cId="1742861620" sldId="266"/>
            <ac:spMk id="6" creationId="{7C4B8313-9270-4128-8674-3A3E42B806BC}"/>
          </ac:spMkLst>
        </pc:spChg>
        <pc:spChg chg="mod">
          <ac:chgData name="Juan Manuel Guillermo Aleixandre" userId="7cdec1aa-9c2d-4ad7-9d76-b10364262ca5" providerId="ADAL" clId="{1A72BBC4-0B0F-4473-991A-BCA918F54B85}" dt="2024-08-27T20:21:39.017" v="5462" actId="108"/>
          <ac:spMkLst>
            <pc:docMk/>
            <pc:sldMk cId="1742861620" sldId="266"/>
            <ac:spMk id="10" creationId="{ED3B9551-29F6-646A-2E00-3246DDDD55DF}"/>
          </ac:spMkLst>
        </pc:spChg>
        <pc:picChg chg="mod ord">
          <ac:chgData name="Juan Manuel Guillermo Aleixandre" userId="7cdec1aa-9c2d-4ad7-9d76-b10364262ca5" providerId="ADAL" clId="{1A72BBC4-0B0F-4473-991A-BCA918F54B85}" dt="2024-08-27T20:20:10.144" v="5452" actId="700"/>
          <ac:picMkLst>
            <pc:docMk/>
            <pc:sldMk cId="1742861620" sldId="266"/>
            <ac:picMk id="47" creationId="{F55BC7A4-EE4B-7EFC-C325-408D66C3CBA7}"/>
          </ac:picMkLst>
        </pc:picChg>
        <pc:cxnChg chg="add mod">
          <ac:chgData name="Juan Manuel Guillermo Aleixandre" userId="7cdec1aa-9c2d-4ad7-9d76-b10364262ca5" providerId="ADAL" clId="{1A72BBC4-0B0F-4473-991A-BCA918F54B85}" dt="2024-08-27T20:21:10.068" v="5460" actId="14100"/>
          <ac:cxnSpMkLst>
            <pc:docMk/>
            <pc:sldMk cId="1742861620" sldId="266"/>
            <ac:cxnSpMk id="3" creationId="{1A145CA2-1232-716D-030F-2CBA1D168A1C}"/>
          </ac:cxnSpMkLst>
        </pc:cxnChg>
        <pc:cxnChg chg="mod ord">
          <ac:chgData name="Juan Manuel Guillermo Aleixandre" userId="7cdec1aa-9c2d-4ad7-9d76-b10364262ca5" providerId="ADAL" clId="{1A72BBC4-0B0F-4473-991A-BCA918F54B85}" dt="2024-08-27T20:21:15.022" v="5461" actId="167"/>
          <ac:cxnSpMkLst>
            <pc:docMk/>
            <pc:sldMk cId="1742861620" sldId="266"/>
            <ac:cxnSpMk id="23" creationId="{D87F08D6-2CA7-4A5A-BE34-07113DCA535D}"/>
          </ac:cxnSpMkLst>
        </pc:cxnChg>
      </pc:sldChg>
      <pc:sldChg chg="modSp mod">
        <pc:chgData name="Juan Manuel Guillermo Aleixandre" userId="7cdec1aa-9c2d-4ad7-9d76-b10364262ca5" providerId="ADAL" clId="{1A72BBC4-0B0F-4473-991A-BCA918F54B85}" dt="2024-08-27T17:30:37.203" v="3141" actId="20577"/>
        <pc:sldMkLst>
          <pc:docMk/>
          <pc:sldMk cId="103458723" sldId="281"/>
        </pc:sldMkLst>
        <pc:spChg chg="mod">
          <ac:chgData name="Juan Manuel Guillermo Aleixandre" userId="7cdec1aa-9c2d-4ad7-9d76-b10364262ca5" providerId="ADAL" clId="{1A72BBC4-0B0F-4473-991A-BCA918F54B85}" dt="2024-08-27T17:30:37.203" v="3141" actId="20577"/>
          <ac:spMkLst>
            <pc:docMk/>
            <pc:sldMk cId="103458723" sldId="281"/>
            <ac:spMk id="35" creationId="{EDBE6233-75E9-40D1-968F-58CA9AD0FF50}"/>
          </ac:spMkLst>
        </pc:spChg>
      </pc:sldChg>
      <pc:sldChg chg="modSp mod">
        <pc:chgData name="Juan Manuel Guillermo Aleixandre" userId="7cdec1aa-9c2d-4ad7-9d76-b10364262ca5" providerId="ADAL" clId="{1A72BBC4-0B0F-4473-991A-BCA918F54B85}" dt="2024-08-28T01:54:56.776" v="6061" actId="6549"/>
        <pc:sldMkLst>
          <pc:docMk/>
          <pc:sldMk cId="636929804" sldId="282"/>
        </pc:sldMkLst>
        <pc:spChg chg="mod">
          <ac:chgData name="Juan Manuel Guillermo Aleixandre" userId="7cdec1aa-9c2d-4ad7-9d76-b10364262ca5" providerId="ADAL" clId="{1A72BBC4-0B0F-4473-991A-BCA918F54B85}" dt="2024-08-28T01:54:56.776" v="6061" actId="6549"/>
          <ac:spMkLst>
            <pc:docMk/>
            <pc:sldMk cId="636929804" sldId="282"/>
            <ac:spMk id="17" creationId="{D1348FE2-F771-8FBE-9480-6FDCEEE40F87}"/>
          </ac:spMkLst>
        </pc:spChg>
      </pc:sldChg>
      <pc:sldChg chg="addSp modSp mod">
        <pc:chgData name="Juan Manuel Guillermo Aleixandre" userId="7cdec1aa-9c2d-4ad7-9d76-b10364262ca5" providerId="ADAL" clId="{1A72BBC4-0B0F-4473-991A-BCA918F54B85}" dt="2024-08-27T21:37:45.969" v="5586" actId="1076"/>
        <pc:sldMkLst>
          <pc:docMk/>
          <pc:sldMk cId="1658164610" sldId="283"/>
        </pc:sldMkLst>
        <pc:spChg chg="mod">
          <ac:chgData name="Juan Manuel Guillermo Aleixandre" userId="7cdec1aa-9c2d-4ad7-9d76-b10364262ca5" providerId="ADAL" clId="{1A72BBC4-0B0F-4473-991A-BCA918F54B85}" dt="2024-08-27T20:09:36.741" v="5378" actId="1076"/>
          <ac:spMkLst>
            <pc:docMk/>
            <pc:sldMk cId="1658164610" sldId="283"/>
            <ac:spMk id="3" creationId="{4321055C-5E33-5D21-2A6E-21827FA88ED3}"/>
          </ac:spMkLst>
        </pc:spChg>
        <pc:spChg chg="mod">
          <ac:chgData name="Juan Manuel Guillermo Aleixandre" userId="7cdec1aa-9c2d-4ad7-9d76-b10364262ca5" providerId="ADAL" clId="{1A72BBC4-0B0F-4473-991A-BCA918F54B85}" dt="2024-08-27T20:09:47.923" v="5382" actId="14100"/>
          <ac:spMkLst>
            <pc:docMk/>
            <pc:sldMk cId="1658164610" sldId="283"/>
            <ac:spMk id="6" creationId="{B587B122-1579-FDB8-443B-F05E622163C3}"/>
          </ac:spMkLst>
        </pc:spChg>
        <pc:graphicFrameChg chg="mod">
          <ac:chgData name="Juan Manuel Guillermo Aleixandre" userId="7cdec1aa-9c2d-4ad7-9d76-b10364262ca5" providerId="ADAL" clId="{1A72BBC4-0B0F-4473-991A-BCA918F54B85}" dt="2024-08-27T21:37:45.969" v="5586" actId="1076"/>
          <ac:graphicFrameMkLst>
            <pc:docMk/>
            <pc:sldMk cId="1658164610" sldId="283"/>
            <ac:graphicFrameMk id="7" creationId="{364CBC7F-1D8B-0EC4-34B4-80A2AB479EC2}"/>
          </ac:graphicFrameMkLst>
        </pc:graphicFrameChg>
        <pc:picChg chg="add mod">
          <ac:chgData name="Juan Manuel Guillermo Aleixandre" userId="7cdec1aa-9c2d-4ad7-9d76-b10364262ca5" providerId="ADAL" clId="{1A72BBC4-0B0F-4473-991A-BCA918F54B85}" dt="2024-08-27T21:37:33.355" v="5585" actId="1076"/>
          <ac:picMkLst>
            <pc:docMk/>
            <pc:sldMk cId="1658164610" sldId="283"/>
            <ac:picMk id="4" creationId="{8C88490F-5A0E-E666-F11D-8DFB56B9C7A4}"/>
          </ac:picMkLst>
        </pc:picChg>
      </pc:sldChg>
      <pc:sldChg chg="modSp mod">
        <pc:chgData name="Juan Manuel Guillermo Aleixandre" userId="7cdec1aa-9c2d-4ad7-9d76-b10364262ca5" providerId="ADAL" clId="{1A72BBC4-0B0F-4473-991A-BCA918F54B85}" dt="2024-08-28T03:48:22.589" v="6668" actId="1076"/>
        <pc:sldMkLst>
          <pc:docMk/>
          <pc:sldMk cId="2403577982" sldId="284"/>
        </pc:sldMkLst>
        <pc:spChg chg="mod">
          <ac:chgData name="Juan Manuel Guillermo Aleixandre" userId="7cdec1aa-9c2d-4ad7-9d76-b10364262ca5" providerId="ADAL" clId="{1A72BBC4-0B0F-4473-991A-BCA918F54B85}" dt="2024-08-28T03:48:22.589" v="6668" actId="1076"/>
          <ac:spMkLst>
            <pc:docMk/>
            <pc:sldMk cId="2403577982" sldId="284"/>
            <ac:spMk id="9" creationId="{C396FFDC-ADE8-4009-A466-A81787258E88}"/>
          </ac:spMkLst>
        </pc:spChg>
        <pc:spChg chg="mod">
          <ac:chgData name="Juan Manuel Guillermo Aleixandre" userId="7cdec1aa-9c2d-4ad7-9d76-b10364262ca5" providerId="ADAL" clId="{1A72BBC4-0B0F-4473-991A-BCA918F54B85}" dt="2024-08-27T19:06:32.013" v="4077" actId="1036"/>
          <ac:spMkLst>
            <pc:docMk/>
            <pc:sldMk cId="2403577982" sldId="284"/>
            <ac:spMk id="17" creationId="{09140014-73D5-419B-8867-972BB18D52D4}"/>
          </ac:spMkLst>
        </pc:spChg>
        <pc:spChg chg="mod">
          <ac:chgData name="Juan Manuel Guillermo Aleixandre" userId="7cdec1aa-9c2d-4ad7-9d76-b10364262ca5" providerId="ADAL" clId="{1A72BBC4-0B0F-4473-991A-BCA918F54B85}" dt="2024-08-27T19:06:32.013" v="4077" actId="1036"/>
          <ac:spMkLst>
            <pc:docMk/>
            <pc:sldMk cId="2403577982" sldId="284"/>
            <ac:spMk id="20" creationId="{33D8731E-4977-402E-8BFD-895B4D0544CC}"/>
          </ac:spMkLst>
        </pc:spChg>
      </pc:sldChg>
      <pc:sldChg chg="addSp delSp modSp mod chgLayout">
        <pc:chgData name="Juan Manuel Guillermo Aleixandre" userId="7cdec1aa-9c2d-4ad7-9d76-b10364262ca5" providerId="ADAL" clId="{1A72BBC4-0B0F-4473-991A-BCA918F54B85}" dt="2024-08-28T03:09:53.756" v="6064" actId="242"/>
        <pc:sldMkLst>
          <pc:docMk/>
          <pc:sldMk cId="2791821786" sldId="285"/>
        </pc:sldMkLst>
        <pc:spChg chg="add mod">
          <ac:chgData name="Juan Manuel Guillermo Aleixandre" userId="7cdec1aa-9c2d-4ad7-9d76-b10364262ca5" providerId="ADAL" clId="{1A72BBC4-0B0F-4473-991A-BCA918F54B85}" dt="2024-08-28T01:22:12.392" v="5724" actId="1076"/>
          <ac:spMkLst>
            <pc:docMk/>
            <pc:sldMk cId="2791821786" sldId="285"/>
            <ac:spMk id="3" creationId="{DD91D4FC-DFEF-EDF3-3E49-A8BDE70755FE}"/>
          </ac:spMkLst>
        </pc:spChg>
        <pc:spChg chg="mod">
          <ac:chgData name="Juan Manuel Guillermo Aleixandre" userId="7cdec1aa-9c2d-4ad7-9d76-b10364262ca5" providerId="ADAL" clId="{1A72BBC4-0B0F-4473-991A-BCA918F54B85}" dt="2024-08-26T20:26:25.235" v="17" actId="26606"/>
          <ac:spMkLst>
            <pc:docMk/>
            <pc:sldMk cId="2791821786" sldId="285"/>
            <ac:spMk id="5" creationId="{4832B776-E386-1CF9-CC8F-2D2FF3EA7066}"/>
          </ac:spMkLst>
        </pc:spChg>
        <pc:spChg chg="add mod">
          <ac:chgData name="Juan Manuel Guillermo Aleixandre" userId="7cdec1aa-9c2d-4ad7-9d76-b10364262ca5" providerId="ADAL" clId="{1A72BBC4-0B0F-4473-991A-BCA918F54B85}" dt="2024-08-28T01:31:10.687" v="5829" actId="1582"/>
          <ac:spMkLst>
            <pc:docMk/>
            <pc:sldMk cId="2791821786" sldId="285"/>
            <ac:spMk id="6" creationId="{C3022189-B8F9-3255-9B7F-A870095D255F}"/>
          </ac:spMkLst>
        </pc:spChg>
        <pc:spChg chg="add mod">
          <ac:chgData name="Juan Manuel Guillermo Aleixandre" userId="7cdec1aa-9c2d-4ad7-9d76-b10364262ca5" providerId="ADAL" clId="{1A72BBC4-0B0F-4473-991A-BCA918F54B85}" dt="2024-08-28T01:31:28.871" v="5832" actId="208"/>
          <ac:spMkLst>
            <pc:docMk/>
            <pc:sldMk cId="2791821786" sldId="285"/>
            <ac:spMk id="7" creationId="{05FC1A52-7BCF-997D-9325-F552474E3FFB}"/>
          </ac:spMkLst>
        </pc:spChg>
        <pc:spChg chg="mod">
          <ac:chgData name="Juan Manuel Guillermo Aleixandre" userId="7cdec1aa-9c2d-4ad7-9d76-b10364262ca5" providerId="ADAL" clId="{1A72BBC4-0B0F-4473-991A-BCA918F54B85}" dt="2024-08-27T22:31:34.386" v="5615" actId="1035"/>
          <ac:spMkLst>
            <pc:docMk/>
            <pc:sldMk cId="2791821786" sldId="285"/>
            <ac:spMk id="8" creationId="{3E5FEE2D-79E5-4C1D-8BF7-EE619CA7039A}"/>
          </ac:spMkLst>
        </pc:spChg>
        <pc:spChg chg="add mod">
          <ac:chgData name="Juan Manuel Guillermo Aleixandre" userId="7cdec1aa-9c2d-4ad7-9d76-b10364262ca5" providerId="ADAL" clId="{1A72BBC4-0B0F-4473-991A-BCA918F54B85}" dt="2024-08-28T01:32:47.164" v="5908" actId="404"/>
          <ac:spMkLst>
            <pc:docMk/>
            <pc:sldMk cId="2791821786" sldId="285"/>
            <ac:spMk id="9" creationId="{2A3E4DAD-D901-3245-720E-C6177B557EFA}"/>
          </ac:spMkLst>
        </pc:spChg>
        <pc:spChg chg="add mod">
          <ac:chgData name="Juan Manuel Guillermo Aleixandre" userId="7cdec1aa-9c2d-4ad7-9d76-b10364262ca5" providerId="ADAL" clId="{1A72BBC4-0B0F-4473-991A-BCA918F54B85}" dt="2024-08-28T01:32:41.112" v="5904" actId="1076"/>
          <ac:spMkLst>
            <pc:docMk/>
            <pc:sldMk cId="2791821786" sldId="285"/>
            <ac:spMk id="10" creationId="{9747E011-825A-D740-441F-CF1EDEC74915}"/>
          </ac:spMkLst>
        </pc:spChg>
        <pc:graphicFrameChg chg="add del mod modGraphic">
          <ac:chgData name="Juan Manuel Guillermo Aleixandre" userId="7cdec1aa-9c2d-4ad7-9d76-b10364262ca5" providerId="ADAL" clId="{1A72BBC4-0B0F-4473-991A-BCA918F54B85}" dt="2024-08-27T23:36:13.005" v="5659" actId="478"/>
          <ac:graphicFrameMkLst>
            <pc:docMk/>
            <pc:sldMk cId="2791821786" sldId="285"/>
            <ac:graphicFrameMk id="2" creationId="{75A44C12-DEAC-D135-17B9-3B706DBA2899}"/>
          </ac:graphicFrameMkLst>
        </pc:graphicFrameChg>
        <pc:graphicFrameChg chg="add mod modGraphic">
          <ac:chgData name="Juan Manuel Guillermo Aleixandre" userId="7cdec1aa-9c2d-4ad7-9d76-b10364262ca5" providerId="ADAL" clId="{1A72BBC4-0B0F-4473-991A-BCA918F54B85}" dt="2024-08-28T03:09:53.756" v="6064" actId="242"/>
          <ac:graphicFrameMkLst>
            <pc:docMk/>
            <pc:sldMk cId="2791821786" sldId="285"/>
            <ac:graphicFrameMk id="4" creationId="{ADFEF727-8304-7D57-EE5E-0FF875C0318F}"/>
          </ac:graphicFrameMkLst>
        </pc:graphicFrameChg>
      </pc:sldChg>
      <pc:sldChg chg="modSp mod">
        <pc:chgData name="Juan Manuel Guillermo Aleixandre" userId="7cdec1aa-9c2d-4ad7-9d76-b10364262ca5" providerId="ADAL" clId="{1A72BBC4-0B0F-4473-991A-BCA918F54B85}" dt="2024-08-28T03:52:05.018" v="6749"/>
        <pc:sldMkLst>
          <pc:docMk/>
          <pc:sldMk cId="60440487" sldId="287"/>
        </pc:sldMkLst>
        <pc:spChg chg="mod">
          <ac:chgData name="Juan Manuel Guillermo Aleixandre" userId="7cdec1aa-9c2d-4ad7-9d76-b10364262ca5" providerId="ADAL" clId="{1A72BBC4-0B0F-4473-991A-BCA918F54B85}" dt="2024-08-28T03:52:05.018" v="6749"/>
          <ac:spMkLst>
            <pc:docMk/>
            <pc:sldMk cId="60440487" sldId="287"/>
            <ac:spMk id="4" creationId="{2C45E04A-25C8-D486-B8E3-21BA9A2563C3}"/>
          </ac:spMkLst>
        </pc:spChg>
        <pc:spChg chg="mod">
          <ac:chgData name="Juan Manuel Guillermo Aleixandre" userId="7cdec1aa-9c2d-4ad7-9d76-b10364262ca5" providerId="ADAL" clId="{1A72BBC4-0B0F-4473-991A-BCA918F54B85}" dt="2024-08-26T21:03:12.284" v="846" actId="20577"/>
          <ac:spMkLst>
            <pc:docMk/>
            <pc:sldMk cId="60440487" sldId="287"/>
            <ac:spMk id="8" creationId="{3E5FEE2D-79E5-4C1D-8BF7-EE619CA7039A}"/>
          </ac:spMkLst>
        </pc:spChg>
      </pc:sldChg>
      <pc:sldChg chg="modSp mod">
        <pc:chgData name="Juan Manuel Guillermo Aleixandre" userId="7cdec1aa-9c2d-4ad7-9d76-b10364262ca5" providerId="ADAL" clId="{1A72BBC4-0B0F-4473-991A-BCA918F54B85}" dt="2024-08-27T20:23:08.906" v="5500" actId="20577"/>
        <pc:sldMkLst>
          <pc:docMk/>
          <pc:sldMk cId="154452191" sldId="289"/>
        </pc:sldMkLst>
        <pc:spChg chg="mod">
          <ac:chgData name="Juan Manuel Guillermo Aleixandre" userId="7cdec1aa-9c2d-4ad7-9d76-b10364262ca5" providerId="ADAL" clId="{1A72BBC4-0B0F-4473-991A-BCA918F54B85}" dt="2024-08-27T20:23:08.906" v="5500" actId="20577"/>
          <ac:spMkLst>
            <pc:docMk/>
            <pc:sldMk cId="154452191" sldId="289"/>
            <ac:spMk id="2" creationId="{8BDF1EDE-5423-435C-B149-87AB1BC22B83}"/>
          </ac:spMkLst>
        </pc:spChg>
      </pc:sldChg>
      <pc:sldChg chg="modSp mod">
        <pc:chgData name="Juan Manuel Guillermo Aleixandre" userId="7cdec1aa-9c2d-4ad7-9d76-b10364262ca5" providerId="ADAL" clId="{1A72BBC4-0B0F-4473-991A-BCA918F54B85}" dt="2024-08-28T03:41:35.863" v="6666" actId="1076"/>
        <pc:sldMkLst>
          <pc:docMk/>
          <pc:sldMk cId="3203934641" sldId="290"/>
        </pc:sldMkLst>
        <pc:spChg chg="mod">
          <ac:chgData name="Juan Manuel Guillermo Aleixandre" userId="7cdec1aa-9c2d-4ad7-9d76-b10364262ca5" providerId="ADAL" clId="{1A72BBC4-0B0F-4473-991A-BCA918F54B85}" dt="2024-08-28T03:41:35.863" v="6666" actId="1076"/>
          <ac:spMkLst>
            <pc:docMk/>
            <pc:sldMk cId="3203934641" sldId="290"/>
            <ac:spMk id="3" creationId="{9D5232F9-FD00-464A-9F17-619C91AEF8F3}"/>
          </ac:spMkLst>
        </pc:spChg>
      </pc:sldChg>
      <pc:sldChg chg="modSp mod">
        <pc:chgData name="Juan Manuel Guillermo Aleixandre" userId="7cdec1aa-9c2d-4ad7-9d76-b10364262ca5" providerId="ADAL" clId="{1A72BBC4-0B0F-4473-991A-BCA918F54B85}" dt="2024-08-27T17:29:41.584" v="3140" actId="6549"/>
        <pc:sldMkLst>
          <pc:docMk/>
          <pc:sldMk cId="3477116238" sldId="291"/>
        </pc:sldMkLst>
        <pc:spChg chg="mod">
          <ac:chgData name="Juan Manuel Guillermo Aleixandre" userId="7cdec1aa-9c2d-4ad7-9d76-b10364262ca5" providerId="ADAL" clId="{1A72BBC4-0B0F-4473-991A-BCA918F54B85}" dt="2024-08-27T17:29:41.584" v="3140" actId="6549"/>
          <ac:spMkLst>
            <pc:docMk/>
            <pc:sldMk cId="3477116238" sldId="291"/>
            <ac:spMk id="3" creationId="{9D5232F9-FD00-464A-9F17-619C91AEF8F3}"/>
          </ac:spMkLst>
        </pc:spChg>
      </pc:sldChg>
      <pc:sldChg chg="modSp mod">
        <pc:chgData name="Juan Manuel Guillermo Aleixandre" userId="7cdec1aa-9c2d-4ad7-9d76-b10364262ca5" providerId="ADAL" clId="{1A72BBC4-0B0F-4473-991A-BCA918F54B85}" dt="2024-08-27T20:22:45.884" v="5485" actId="20577"/>
        <pc:sldMkLst>
          <pc:docMk/>
          <pc:sldMk cId="1164125549" sldId="293"/>
        </pc:sldMkLst>
        <pc:spChg chg="mod">
          <ac:chgData name="Juan Manuel Guillermo Aleixandre" userId="7cdec1aa-9c2d-4ad7-9d76-b10364262ca5" providerId="ADAL" clId="{1A72BBC4-0B0F-4473-991A-BCA918F54B85}" dt="2024-08-27T20:22:45.884" v="5485" actId="20577"/>
          <ac:spMkLst>
            <pc:docMk/>
            <pc:sldMk cId="1164125549" sldId="293"/>
            <ac:spMk id="11" creationId="{A268D87A-6911-B3AE-D7B3-7C8A8145B812}"/>
          </ac:spMkLst>
        </pc:spChg>
      </pc:sldChg>
      <pc:sldChg chg="modSp mod ord">
        <pc:chgData name="Juan Manuel Guillermo Aleixandre" userId="7cdec1aa-9c2d-4ad7-9d76-b10364262ca5" providerId="ADAL" clId="{1A72BBC4-0B0F-4473-991A-BCA918F54B85}" dt="2024-08-27T20:22:59.641" v="5487"/>
        <pc:sldMkLst>
          <pc:docMk/>
          <pc:sldMk cId="179907585" sldId="294"/>
        </pc:sldMkLst>
        <pc:spChg chg="mod">
          <ac:chgData name="Juan Manuel Guillermo Aleixandre" userId="7cdec1aa-9c2d-4ad7-9d76-b10364262ca5" providerId="ADAL" clId="{1A72BBC4-0B0F-4473-991A-BCA918F54B85}" dt="2024-08-27T17:21:21.554" v="3122" actId="20577"/>
          <ac:spMkLst>
            <pc:docMk/>
            <pc:sldMk cId="179907585" sldId="294"/>
            <ac:spMk id="36" creationId="{E71298F0-74F1-FECA-0F02-495F9A2EBA7B}"/>
          </ac:spMkLst>
        </pc:spChg>
      </pc:sldChg>
      <pc:sldChg chg="addSp delSp modSp mod">
        <pc:chgData name="Juan Manuel Guillermo Aleixandre" userId="7cdec1aa-9c2d-4ad7-9d76-b10364262ca5" providerId="ADAL" clId="{1A72BBC4-0B0F-4473-991A-BCA918F54B85}" dt="2024-08-28T01:48:13.288" v="6044" actId="20577"/>
        <pc:sldMkLst>
          <pc:docMk/>
          <pc:sldMk cId="2220402217" sldId="297"/>
        </pc:sldMkLst>
        <pc:spChg chg="mod">
          <ac:chgData name="Juan Manuel Guillermo Aleixandre" userId="7cdec1aa-9c2d-4ad7-9d76-b10364262ca5" providerId="ADAL" clId="{1A72BBC4-0B0F-4473-991A-BCA918F54B85}" dt="2024-08-27T20:08:25.331" v="5368" actId="1076"/>
          <ac:spMkLst>
            <pc:docMk/>
            <pc:sldMk cId="2220402217" sldId="297"/>
            <ac:spMk id="5" creationId="{DC012594-4632-1B85-DD01-EB7493742EDD}"/>
          </ac:spMkLst>
        </pc:spChg>
        <pc:spChg chg="mod">
          <ac:chgData name="Juan Manuel Guillermo Aleixandre" userId="7cdec1aa-9c2d-4ad7-9d76-b10364262ca5" providerId="ADAL" clId="{1A72BBC4-0B0F-4473-991A-BCA918F54B85}" dt="2024-08-27T20:08:21.901" v="5367" actId="1076"/>
          <ac:spMkLst>
            <pc:docMk/>
            <pc:sldMk cId="2220402217" sldId="297"/>
            <ac:spMk id="6" creationId="{B787243F-0448-C351-CE36-76AD1327934B}"/>
          </ac:spMkLst>
        </pc:spChg>
        <pc:spChg chg="mod">
          <ac:chgData name="Juan Manuel Guillermo Aleixandre" userId="7cdec1aa-9c2d-4ad7-9d76-b10364262ca5" providerId="ADAL" clId="{1A72BBC4-0B0F-4473-991A-BCA918F54B85}" dt="2024-08-27T20:08:30.267" v="5369" actId="14100"/>
          <ac:spMkLst>
            <pc:docMk/>
            <pc:sldMk cId="2220402217" sldId="297"/>
            <ac:spMk id="10" creationId="{91D8FD2A-056D-858B-2826-1052C00AB65B}"/>
          </ac:spMkLst>
        </pc:spChg>
        <pc:spChg chg="mod">
          <ac:chgData name="Juan Manuel Guillermo Aleixandre" userId="7cdec1aa-9c2d-4ad7-9d76-b10364262ca5" providerId="ADAL" clId="{1A72BBC4-0B0F-4473-991A-BCA918F54B85}" dt="2024-08-28T01:48:13.288" v="6044" actId="20577"/>
          <ac:spMkLst>
            <pc:docMk/>
            <pc:sldMk cId="2220402217" sldId="297"/>
            <ac:spMk id="35" creationId="{EDBE6233-75E9-40D1-968F-58CA9AD0FF50}"/>
          </ac:spMkLst>
        </pc:spChg>
        <pc:picChg chg="del">
          <ac:chgData name="Juan Manuel Guillermo Aleixandre" userId="7cdec1aa-9c2d-4ad7-9d76-b10364262ca5" providerId="ADAL" clId="{1A72BBC4-0B0F-4473-991A-BCA918F54B85}" dt="2024-08-27T19:04:18.466" v="3849" actId="478"/>
          <ac:picMkLst>
            <pc:docMk/>
            <pc:sldMk cId="2220402217" sldId="297"/>
            <ac:picMk id="4" creationId="{034D011A-05AD-9E34-909F-269BC58977D3}"/>
          </ac:picMkLst>
        </pc:picChg>
        <pc:picChg chg="add mod ord">
          <ac:chgData name="Juan Manuel Guillermo Aleixandre" userId="7cdec1aa-9c2d-4ad7-9d76-b10364262ca5" providerId="ADAL" clId="{1A72BBC4-0B0F-4473-991A-BCA918F54B85}" dt="2024-08-27T20:08:17.315" v="5366" actId="14100"/>
          <ac:picMkLst>
            <pc:docMk/>
            <pc:sldMk cId="2220402217" sldId="297"/>
            <ac:picMk id="11" creationId="{728461A8-A618-9592-81D8-83F5035D4BAC}"/>
          </ac:picMkLst>
        </pc:picChg>
      </pc:sldChg>
      <pc:sldChg chg="addSp delSp modSp mod">
        <pc:chgData name="Juan Manuel Guillermo Aleixandre" userId="7cdec1aa-9c2d-4ad7-9d76-b10364262ca5" providerId="ADAL" clId="{1A72BBC4-0B0F-4473-991A-BCA918F54B85}" dt="2024-08-27T20:08:49.708" v="5374" actId="1076"/>
        <pc:sldMkLst>
          <pc:docMk/>
          <pc:sldMk cId="1740280243" sldId="300"/>
        </pc:sldMkLst>
        <pc:picChg chg="del">
          <ac:chgData name="Juan Manuel Guillermo Aleixandre" userId="7cdec1aa-9c2d-4ad7-9d76-b10364262ca5" providerId="ADAL" clId="{1A72BBC4-0B0F-4473-991A-BCA918F54B85}" dt="2024-08-27T19:04:15.086" v="3848" actId="478"/>
          <ac:picMkLst>
            <pc:docMk/>
            <pc:sldMk cId="1740280243" sldId="300"/>
            <ac:picMk id="3" creationId="{3F20A9B9-B594-46C0-07E6-60E808991D19}"/>
          </ac:picMkLst>
        </pc:picChg>
        <pc:picChg chg="add mod">
          <ac:chgData name="Juan Manuel Guillermo Aleixandre" userId="7cdec1aa-9c2d-4ad7-9d76-b10364262ca5" providerId="ADAL" clId="{1A72BBC4-0B0F-4473-991A-BCA918F54B85}" dt="2024-08-27T20:08:49.708" v="5374" actId="1076"/>
          <ac:picMkLst>
            <pc:docMk/>
            <pc:sldMk cId="1740280243" sldId="300"/>
            <ac:picMk id="9" creationId="{DA1D85B6-B139-8F07-F6C2-EA1CB7DD5677}"/>
          </ac:picMkLst>
        </pc:picChg>
      </pc:sldChg>
      <pc:sldChg chg="addSp delSp modSp mod">
        <pc:chgData name="Juan Manuel Guillermo Aleixandre" userId="7cdec1aa-9c2d-4ad7-9d76-b10364262ca5" providerId="ADAL" clId="{1A72BBC4-0B0F-4473-991A-BCA918F54B85}" dt="2024-08-27T20:09:00.383" v="5376" actId="14826"/>
        <pc:sldMkLst>
          <pc:docMk/>
          <pc:sldMk cId="1357948599" sldId="302"/>
        </pc:sldMkLst>
        <pc:picChg chg="del">
          <ac:chgData name="Juan Manuel Guillermo Aleixandre" userId="7cdec1aa-9c2d-4ad7-9d76-b10364262ca5" providerId="ADAL" clId="{1A72BBC4-0B0F-4473-991A-BCA918F54B85}" dt="2024-08-27T19:04:11.984" v="3847" actId="478"/>
          <ac:picMkLst>
            <pc:docMk/>
            <pc:sldMk cId="1357948599" sldId="302"/>
            <ac:picMk id="3" creationId="{3F20A9B9-B594-46C0-07E6-60E808991D19}"/>
          </ac:picMkLst>
        </pc:picChg>
        <pc:picChg chg="add mod">
          <ac:chgData name="Juan Manuel Guillermo Aleixandre" userId="7cdec1aa-9c2d-4ad7-9d76-b10364262ca5" providerId="ADAL" clId="{1A72BBC4-0B0F-4473-991A-BCA918F54B85}" dt="2024-08-27T20:09:00.383" v="5376" actId="14826"/>
          <ac:picMkLst>
            <pc:docMk/>
            <pc:sldMk cId="1357948599" sldId="302"/>
            <ac:picMk id="8" creationId="{2E44C79C-D662-CD0B-5875-8D3F54A85B24}"/>
          </ac:picMkLst>
        </pc:picChg>
      </pc:sldChg>
      <pc:sldChg chg="addSp delSp modSp add del mod">
        <pc:chgData name="Juan Manuel Guillermo Aleixandre" userId="7cdec1aa-9c2d-4ad7-9d76-b10364262ca5" providerId="ADAL" clId="{1A72BBC4-0B0F-4473-991A-BCA918F54B85}" dt="2024-08-28T01:31:36.498" v="5833" actId="47"/>
        <pc:sldMkLst>
          <pc:docMk/>
          <pc:sldMk cId="2416982548" sldId="303"/>
        </pc:sldMkLst>
        <pc:spChg chg="add del mod">
          <ac:chgData name="Juan Manuel Guillermo Aleixandre" userId="7cdec1aa-9c2d-4ad7-9d76-b10364262ca5" providerId="ADAL" clId="{1A72BBC4-0B0F-4473-991A-BCA918F54B85}" dt="2024-08-28T01:26:55.086" v="5765"/>
          <ac:spMkLst>
            <pc:docMk/>
            <pc:sldMk cId="2416982548" sldId="303"/>
            <ac:spMk id="3" creationId="{D9B4B765-A206-B279-CA8D-94390A2E6BC7}"/>
          </ac:spMkLst>
        </pc:spChg>
        <pc:spChg chg="add mod">
          <ac:chgData name="Juan Manuel Guillermo Aleixandre" userId="7cdec1aa-9c2d-4ad7-9d76-b10364262ca5" providerId="ADAL" clId="{1A72BBC4-0B0F-4473-991A-BCA918F54B85}" dt="2024-08-26T20:28:27.767" v="53" actId="1076"/>
          <ac:spMkLst>
            <pc:docMk/>
            <pc:sldMk cId="2416982548" sldId="303"/>
            <ac:spMk id="3" creationId="{F57871DB-8740-328A-ED74-6D9D456F4D4A}"/>
          </ac:spMkLst>
        </pc:spChg>
        <pc:spChg chg="add del mod">
          <ac:chgData name="Juan Manuel Guillermo Aleixandre" userId="7cdec1aa-9c2d-4ad7-9d76-b10364262ca5" providerId="ADAL" clId="{1A72BBC4-0B0F-4473-991A-BCA918F54B85}" dt="2024-08-28T01:26:54.435" v="5764" actId="478"/>
          <ac:spMkLst>
            <pc:docMk/>
            <pc:sldMk cId="2416982548" sldId="303"/>
            <ac:spMk id="4" creationId="{944F3556-E130-5F23-1887-65D4C2CD1CEE}"/>
          </ac:spMkLst>
        </pc:spChg>
        <pc:spChg chg="mod">
          <ac:chgData name="Juan Manuel Guillermo Aleixandre" userId="7cdec1aa-9c2d-4ad7-9d76-b10364262ca5" providerId="ADAL" clId="{1A72BBC4-0B0F-4473-991A-BCA918F54B85}" dt="2024-08-27T19:25:29.451" v="4256" actId="20577"/>
          <ac:spMkLst>
            <pc:docMk/>
            <pc:sldMk cId="2416982548" sldId="303"/>
            <ac:spMk id="8" creationId="{3E5FEE2D-79E5-4C1D-8BF7-EE619CA7039A}"/>
          </ac:spMkLst>
        </pc:spChg>
        <pc:graphicFrameChg chg="del">
          <ac:chgData name="Juan Manuel Guillermo Aleixandre" userId="7cdec1aa-9c2d-4ad7-9d76-b10364262ca5" providerId="ADAL" clId="{1A72BBC4-0B0F-4473-991A-BCA918F54B85}" dt="2024-08-26T20:28:13.286" v="40" actId="478"/>
          <ac:graphicFrameMkLst>
            <pc:docMk/>
            <pc:sldMk cId="2416982548" sldId="303"/>
            <ac:graphicFrameMk id="2" creationId="{75A44C12-DEAC-D135-17B9-3B706DBA2899}"/>
          </ac:graphicFrameMkLst>
        </pc:graphicFrameChg>
        <pc:graphicFrameChg chg="add mod modGraphic">
          <ac:chgData name="Juan Manuel Guillermo Aleixandre" userId="7cdec1aa-9c2d-4ad7-9d76-b10364262ca5" providerId="ADAL" clId="{1A72BBC4-0B0F-4473-991A-BCA918F54B85}" dt="2024-08-28T01:30:00.204" v="5824" actId="14100"/>
          <ac:graphicFrameMkLst>
            <pc:docMk/>
            <pc:sldMk cId="2416982548" sldId="303"/>
            <ac:graphicFrameMk id="6" creationId="{52391FBD-643E-167F-B841-9C9E0EB1F74E}"/>
          </ac:graphicFrameMkLst>
        </pc:graphicFrameChg>
        <pc:graphicFrameChg chg="add mod">
          <ac:chgData name="Juan Manuel Guillermo Aleixandre" userId="7cdec1aa-9c2d-4ad7-9d76-b10364262ca5" providerId="ADAL" clId="{1A72BBC4-0B0F-4473-991A-BCA918F54B85}" dt="2024-08-26T20:29:39.476" v="79"/>
          <ac:graphicFrameMkLst>
            <pc:docMk/>
            <pc:sldMk cId="2416982548" sldId="303"/>
            <ac:graphicFrameMk id="6" creationId="{8ADDA8EB-0F86-1ADE-EA59-FD690DAEEF54}"/>
          </ac:graphicFrameMkLst>
        </pc:graphicFrameChg>
      </pc:sldChg>
      <pc:sldChg chg="addSp delSp modSp add mod">
        <pc:chgData name="Juan Manuel Guillermo Aleixandre" userId="7cdec1aa-9c2d-4ad7-9d76-b10364262ca5" providerId="ADAL" clId="{1A72BBC4-0B0F-4473-991A-BCA918F54B85}" dt="2024-08-28T03:13:06.673" v="6102" actId="20577"/>
        <pc:sldMkLst>
          <pc:docMk/>
          <pc:sldMk cId="698589611" sldId="304"/>
        </pc:sldMkLst>
        <pc:spChg chg="add mod">
          <ac:chgData name="Juan Manuel Guillermo Aleixandre" userId="7cdec1aa-9c2d-4ad7-9d76-b10364262ca5" providerId="ADAL" clId="{1A72BBC4-0B0F-4473-991A-BCA918F54B85}" dt="2024-08-28T01:40:02.422" v="5980"/>
          <ac:spMkLst>
            <pc:docMk/>
            <pc:sldMk cId="698589611" sldId="304"/>
            <ac:spMk id="2" creationId="{884760ED-D638-27A4-FFDD-FF27D1B6C43B}"/>
          </ac:spMkLst>
        </pc:spChg>
        <pc:spChg chg="add mod">
          <ac:chgData name="Juan Manuel Guillermo Aleixandre" userId="7cdec1aa-9c2d-4ad7-9d76-b10364262ca5" providerId="ADAL" clId="{1A72BBC4-0B0F-4473-991A-BCA918F54B85}" dt="2024-08-28T01:40:06.286" v="5981"/>
          <ac:spMkLst>
            <pc:docMk/>
            <pc:sldMk cId="698589611" sldId="304"/>
            <ac:spMk id="3" creationId="{BE5EE535-8091-5517-949E-19272E719706}"/>
          </ac:spMkLst>
        </pc:spChg>
        <pc:spChg chg="add del mod">
          <ac:chgData name="Juan Manuel Guillermo Aleixandre" userId="7cdec1aa-9c2d-4ad7-9d76-b10364262ca5" providerId="ADAL" clId="{1A72BBC4-0B0F-4473-991A-BCA918F54B85}" dt="2024-08-26T20:46:30.115" v="168" actId="478"/>
          <ac:spMkLst>
            <pc:docMk/>
            <pc:sldMk cId="698589611" sldId="304"/>
            <ac:spMk id="3" creationId="{EFD43447-40C4-D89F-E93B-C17E01CA7548}"/>
          </ac:spMkLst>
        </pc:spChg>
        <pc:spChg chg="add mod">
          <ac:chgData name="Juan Manuel Guillermo Aleixandre" userId="7cdec1aa-9c2d-4ad7-9d76-b10364262ca5" providerId="ADAL" clId="{1A72BBC4-0B0F-4473-991A-BCA918F54B85}" dt="2024-08-28T03:13:06.673" v="6102" actId="20577"/>
          <ac:spMkLst>
            <pc:docMk/>
            <pc:sldMk cId="698589611" sldId="304"/>
            <ac:spMk id="4" creationId="{631A342A-806C-6094-0FFD-B8925597130E}"/>
          </ac:spMkLst>
        </pc:spChg>
        <pc:spChg chg="del">
          <ac:chgData name="Juan Manuel Guillermo Aleixandre" userId="7cdec1aa-9c2d-4ad7-9d76-b10364262ca5" providerId="ADAL" clId="{1A72BBC4-0B0F-4473-991A-BCA918F54B85}" dt="2024-08-26T20:46:27.201" v="167" actId="478"/>
          <ac:spMkLst>
            <pc:docMk/>
            <pc:sldMk cId="698589611" sldId="304"/>
            <ac:spMk id="4" creationId="{944F3556-E130-5F23-1887-65D4C2CD1CEE}"/>
          </ac:spMkLst>
        </pc:spChg>
        <pc:spChg chg="mod">
          <ac:chgData name="Juan Manuel Guillermo Aleixandre" userId="7cdec1aa-9c2d-4ad7-9d76-b10364262ca5" providerId="ADAL" clId="{1A72BBC4-0B0F-4473-991A-BCA918F54B85}" dt="2024-08-27T19:27:40.640" v="4302" actId="14100"/>
          <ac:spMkLst>
            <pc:docMk/>
            <pc:sldMk cId="698589611" sldId="304"/>
            <ac:spMk id="8" creationId="{3E5FEE2D-79E5-4C1D-8BF7-EE619CA7039A}"/>
          </ac:spMkLst>
        </pc:spChg>
        <pc:spChg chg="add del mod">
          <ac:chgData name="Juan Manuel Guillermo Aleixandre" userId="7cdec1aa-9c2d-4ad7-9d76-b10364262ca5" providerId="ADAL" clId="{1A72BBC4-0B0F-4473-991A-BCA918F54B85}" dt="2024-08-28T01:40:10.344" v="5982" actId="478"/>
          <ac:spMkLst>
            <pc:docMk/>
            <pc:sldMk cId="698589611" sldId="304"/>
            <ac:spMk id="9" creationId="{3016724F-F7D9-AA3F-E47E-0C2B1ADBB1A3}"/>
          </ac:spMkLst>
        </pc:spChg>
        <pc:spChg chg="add mod">
          <ac:chgData name="Juan Manuel Guillermo Aleixandre" userId="7cdec1aa-9c2d-4ad7-9d76-b10364262ca5" providerId="ADAL" clId="{1A72BBC4-0B0F-4473-991A-BCA918F54B85}" dt="2024-08-26T20:53:03.249" v="580" actId="14100"/>
          <ac:spMkLst>
            <pc:docMk/>
            <pc:sldMk cId="698589611" sldId="304"/>
            <ac:spMk id="10" creationId="{B0C5C1B1-96C8-671A-6A2D-49E1DBAC06BC}"/>
          </ac:spMkLst>
        </pc:spChg>
        <pc:picChg chg="add del mod">
          <ac:chgData name="Juan Manuel Guillermo Aleixandre" userId="7cdec1aa-9c2d-4ad7-9d76-b10364262ca5" providerId="ADAL" clId="{1A72BBC4-0B0F-4473-991A-BCA918F54B85}" dt="2024-08-28T03:11:15.786" v="6066" actId="14826"/>
          <ac:picMkLst>
            <pc:docMk/>
            <pc:sldMk cId="698589611" sldId="304"/>
            <ac:picMk id="7" creationId="{F3A7C638-4A2E-9DC1-D2A9-1BE773AA7F2A}"/>
          </ac:picMkLst>
        </pc:picChg>
      </pc:sldChg>
      <pc:sldChg chg="modSp add mod">
        <pc:chgData name="Juan Manuel Guillermo Aleixandre" userId="7cdec1aa-9c2d-4ad7-9d76-b10364262ca5" providerId="ADAL" clId="{1A72BBC4-0B0F-4473-991A-BCA918F54B85}" dt="2024-08-28T03:31:50.536" v="6665" actId="20577"/>
        <pc:sldMkLst>
          <pc:docMk/>
          <pc:sldMk cId="4199182810" sldId="305"/>
        </pc:sldMkLst>
        <pc:spChg chg="mod">
          <ac:chgData name="Juan Manuel Guillermo Aleixandre" userId="7cdec1aa-9c2d-4ad7-9d76-b10364262ca5" providerId="ADAL" clId="{1A72BBC4-0B0F-4473-991A-BCA918F54B85}" dt="2024-08-28T03:31:50.536" v="6665" actId="20577"/>
          <ac:spMkLst>
            <pc:docMk/>
            <pc:sldMk cId="4199182810" sldId="305"/>
            <ac:spMk id="4" creationId="{2C45E04A-25C8-D486-B8E3-21BA9A2563C3}"/>
          </ac:spMkLst>
        </pc:spChg>
      </pc:sldChg>
      <pc:sldChg chg="modSp add mod">
        <pc:chgData name="Juan Manuel Guillermo Aleixandre" userId="7cdec1aa-9c2d-4ad7-9d76-b10364262ca5" providerId="ADAL" clId="{1A72BBC4-0B0F-4473-991A-BCA918F54B85}" dt="2024-08-28T03:28:38.520" v="6646" actId="20577"/>
        <pc:sldMkLst>
          <pc:docMk/>
          <pc:sldMk cId="2701074271" sldId="306"/>
        </pc:sldMkLst>
        <pc:spChg chg="mod">
          <ac:chgData name="Juan Manuel Guillermo Aleixandre" userId="7cdec1aa-9c2d-4ad7-9d76-b10364262ca5" providerId="ADAL" clId="{1A72BBC4-0B0F-4473-991A-BCA918F54B85}" dt="2024-08-28T03:28:38.520" v="6646" actId="20577"/>
          <ac:spMkLst>
            <pc:docMk/>
            <pc:sldMk cId="2701074271" sldId="306"/>
            <ac:spMk id="4" creationId="{2C45E04A-25C8-D486-B8E3-21BA9A2563C3}"/>
          </ac:spMkLst>
        </pc:spChg>
        <pc:spChg chg="mod">
          <ac:chgData name="Juan Manuel Guillermo Aleixandre" userId="7cdec1aa-9c2d-4ad7-9d76-b10364262ca5" providerId="ADAL" clId="{1A72BBC4-0B0F-4473-991A-BCA918F54B85}" dt="2024-08-27T17:16:54.098" v="2702" actId="20577"/>
          <ac:spMkLst>
            <pc:docMk/>
            <pc:sldMk cId="2701074271" sldId="306"/>
            <ac:spMk id="8" creationId="{3E5FEE2D-79E5-4C1D-8BF7-EE619CA7039A}"/>
          </ac:spMkLst>
        </pc:spChg>
      </pc:sldChg>
      <pc:sldChg chg="addSp delSp modSp add del mod">
        <pc:chgData name="Juan Manuel Guillermo Aleixandre" userId="7cdec1aa-9c2d-4ad7-9d76-b10364262ca5" providerId="ADAL" clId="{1A72BBC4-0B0F-4473-991A-BCA918F54B85}" dt="2024-08-28T01:31:38.389" v="5834" actId="47"/>
        <pc:sldMkLst>
          <pc:docMk/>
          <pc:sldMk cId="3980947938" sldId="307"/>
        </pc:sldMkLst>
        <pc:spChg chg="add del mod">
          <ac:chgData name="Juan Manuel Guillermo Aleixandre" userId="7cdec1aa-9c2d-4ad7-9d76-b10364262ca5" providerId="ADAL" clId="{1A72BBC4-0B0F-4473-991A-BCA918F54B85}" dt="2024-08-28T01:27:46.612" v="5781" actId="478"/>
          <ac:spMkLst>
            <pc:docMk/>
            <pc:sldMk cId="3980947938" sldId="307"/>
            <ac:spMk id="3" creationId="{232A41F9-6981-BEF4-D9A8-B636ECC71619}"/>
          </ac:spMkLst>
        </pc:spChg>
        <pc:spChg chg="del mod">
          <ac:chgData name="Juan Manuel Guillermo Aleixandre" userId="7cdec1aa-9c2d-4ad7-9d76-b10364262ca5" providerId="ADAL" clId="{1A72BBC4-0B0F-4473-991A-BCA918F54B85}" dt="2024-08-28T01:27:43.576" v="5780" actId="478"/>
          <ac:spMkLst>
            <pc:docMk/>
            <pc:sldMk cId="3980947938" sldId="307"/>
            <ac:spMk id="4" creationId="{944F3556-E130-5F23-1887-65D4C2CD1CEE}"/>
          </ac:spMkLst>
        </pc:spChg>
        <pc:spChg chg="mod">
          <ac:chgData name="Juan Manuel Guillermo Aleixandre" userId="7cdec1aa-9c2d-4ad7-9d76-b10364262ca5" providerId="ADAL" clId="{1A72BBC4-0B0F-4473-991A-BCA918F54B85}" dt="2024-08-27T19:25:37.967" v="4268" actId="20577"/>
          <ac:spMkLst>
            <pc:docMk/>
            <pc:sldMk cId="3980947938" sldId="307"/>
            <ac:spMk id="8" creationId="{3E5FEE2D-79E5-4C1D-8BF7-EE619CA7039A}"/>
          </ac:spMkLst>
        </pc:spChg>
        <pc:graphicFrameChg chg="add mod modGraphic">
          <ac:chgData name="Juan Manuel Guillermo Aleixandre" userId="7cdec1aa-9c2d-4ad7-9d76-b10364262ca5" providerId="ADAL" clId="{1A72BBC4-0B0F-4473-991A-BCA918F54B85}" dt="2024-08-28T01:28:05.863" v="5785" actId="207"/>
          <ac:graphicFrameMkLst>
            <pc:docMk/>
            <pc:sldMk cId="3980947938" sldId="307"/>
            <ac:graphicFrameMk id="6" creationId="{FB821B31-4282-5153-B99C-E3953C2FBF4A}"/>
          </ac:graphicFrameMkLst>
        </pc:graphicFrameChg>
      </pc:sldChg>
      <pc:sldChg chg="addSp delSp modSp add mod">
        <pc:chgData name="Juan Manuel Guillermo Aleixandre" userId="7cdec1aa-9c2d-4ad7-9d76-b10364262ca5" providerId="ADAL" clId="{1A72BBC4-0B0F-4473-991A-BCA918F54B85}" dt="2024-08-28T03:13:36.274" v="6119" actId="20577"/>
        <pc:sldMkLst>
          <pc:docMk/>
          <pc:sldMk cId="2352176683" sldId="308"/>
        </pc:sldMkLst>
        <pc:spChg chg="mod">
          <ac:chgData name="Juan Manuel Guillermo Aleixandre" userId="7cdec1aa-9c2d-4ad7-9d76-b10364262ca5" providerId="ADAL" clId="{1A72BBC4-0B0F-4473-991A-BCA918F54B85}" dt="2024-08-27T19:27:52.825" v="4325" actId="20577"/>
          <ac:spMkLst>
            <pc:docMk/>
            <pc:sldMk cId="2352176683" sldId="308"/>
            <ac:spMk id="8" creationId="{3E5FEE2D-79E5-4C1D-8BF7-EE619CA7039A}"/>
          </ac:spMkLst>
        </pc:spChg>
        <pc:spChg chg="mod">
          <ac:chgData name="Juan Manuel Guillermo Aleixandre" userId="7cdec1aa-9c2d-4ad7-9d76-b10364262ca5" providerId="ADAL" clId="{1A72BBC4-0B0F-4473-991A-BCA918F54B85}" dt="2024-08-28T03:13:36.274" v="6119" actId="20577"/>
          <ac:spMkLst>
            <pc:docMk/>
            <pc:sldMk cId="2352176683" sldId="308"/>
            <ac:spMk id="9" creationId="{3016724F-F7D9-AA3F-E47E-0C2B1ADBB1A3}"/>
          </ac:spMkLst>
        </pc:spChg>
        <pc:picChg chg="add del mod">
          <ac:chgData name="Juan Manuel Guillermo Aleixandre" userId="7cdec1aa-9c2d-4ad7-9d76-b10364262ca5" providerId="ADAL" clId="{1A72BBC4-0B0F-4473-991A-BCA918F54B85}" dt="2024-08-28T03:11:55.149" v="6088" actId="14826"/>
          <ac:picMkLst>
            <pc:docMk/>
            <pc:sldMk cId="2352176683" sldId="308"/>
            <ac:picMk id="7" creationId="{F3A7C638-4A2E-9DC1-D2A9-1BE773AA7F2A}"/>
          </ac:picMkLst>
        </pc:picChg>
      </pc:sldChg>
      <pc:sldChg chg="addSp delSp modSp add mod ord">
        <pc:chgData name="Juan Manuel Guillermo Aleixandre" userId="7cdec1aa-9c2d-4ad7-9d76-b10364262ca5" providerId="ADAL" clId="{1A72BBC4-0B0F-4473-991A-BCA918F54B85}" dt="2024-08-28T03:20:26.482" v="6172" actId="13926"/>
        <pc:sldMkLst>
          <pc:docMk/>
          <pc:sldMk cId="4266139342" sldId="309"/>
        </pc:sldMkLst>
        <pc:spChg chg="add del mod">
          <ac:chgData name="Juan Manuel Guillermo Aleixandre" userId="7cdec1aa-9c2d-4ad7-9d76-b10364262ca5" providerId="ADAL" clId="{1A72BBC4-0B0F-4473-991A-BCA918F54B85}" dt="2024-08-27T19:30:55.453" v="4359" actId="478"/>
          <ac:spMkLst>
            <pc:docMk/>
            <pc:sldMk cId="4266139342" sldId="309"/>
            <ac:spMk id="3" creationId="{CD22E238-40CD-F475-86D5-CDDA3A8FAC57}"/>
          </ac:spMkLst>
        </pc:spChg>
        <pc:spChg chg="del">
          <ac:chgData name="Juan Manuel Guillermo Aleixandre" userId="7cdec1aa-9c2d-4ad7-9d76-b10364262ca5" providerId="ADAL" clId="{1A72BBC4-0B0F-4473-991A-BCA918F54B85}" dt="2024-08-27T19:30:52.944" v="4358" actId="478"/>
          <ac:spMkLst>
            <pc:docMk/>
            <pc:sldMk cId="4266139342" sldId="309"/>
            <ac:spMk id="4" creationId="{944F3556-E130-5F23-1887-65D4C2CD1CEE}"/>
          </ac:spMkLst>
        </pc:spChg>
        <pc:spChg chg="add mod">
          <ac:chgData name="Juan Manuel Guillermo Aleixandre" userId="7cdec1aa-9c2d-4ad7-9d76-b10364262ca5" providerId="ADAL" clId="{1A72BBC4-0B0F-4473-991A-BCA918F54B85}" dt="2024-08-28T01:21:51.964" v="5722" actId="1076"/>
          <ac:spMkLst>
            <pc:docMk/>
            <pc:sldMk cId="4266139342" sldId="309"/>
            <ac:spMk id="7" creationId="{09AC44DE-A3D8-9853-AEC1-554C7400971F}"/>
          </ac:spMkLst>
        </pc:spChg>
        <pc:spChg chg="mod">
          <ac:chgData name="Juan Manuel Guillermo Aleixandre" userId="7cdec1aa-9c2d-4ad7-9d76-b10364262ca5" providerId="ADAL" clId="{1A72BBC4-0B0F-4473-991A-BCA918F54B85}" dt="2024-08-28T01:21:42.947" v="5720" actId="14100"/>
          <ac:spMkLst>
            <pc:docMk/>
            <pc:sldMk cId="4266139342" sldId="309"/>
            <ac:spMk id="8" creationId="{3E5FEE2D-79E5-4C1D-8BF7-EE619CA7039A}"/>
          </ac:spMkLst>
        </pc:spChg>
        <pc:graphicFrameChg chg="add mod modGraphic">
          <ac:chgData name="Juan Manuel Guillermo Aleixandre" userId="7cdec1aa-9c2d-4ad7-9d76-b10364262ca5" providerId="ADAL" clId="{1A72BBC4-0B0F-4473-991A-BCA918F54B85}" dt="2024-08-28T03:20:26.482" v="6172" actId="13926"/>
          <ac:graphicFrameMkLst>
            <pc:docMk/>
            <pc:sldMk cId="4266139342" sldId="309"/>
            <ac:graphicFrameMk id="6" creationId="{7BCD9F0E-0ABB-6E52-6611-9A060CCAE0BF}"/>
          </ac:graphicFrameMkLst>
        </pc:graphicFrameChg>
      </pc:sldChg>
      <pc:sldChg chg="addSp delSp modSp add mod">
        <pc:chgData name="Juan Manuel Guillermo Aleixandre" userId="7cdec1aa-9c2d-4ad7-9d76-b10364262ca5" providerId="ADAL" clId="{1A72BBC4-0B0F-4473-991A-BCA918F54B85}" dt="2024-08-28T03:25:49.887" v="6617" actId="20577"/>
        <pc:sldMkLst>
          <pc:docMk/>
          <pc:sldMk cId="2562704419" sldId="310"/>
        </pc:sldMkLst>
        <pc:spChg chg="add mod">
          <ac:chgData name="Juan Manuel Guillermo Aleixandre" userId="7cdec1aa-9c2d-4ad7-9d76-b10364262ca5" providerId="ADAL" clId="{1A72BBC4-0B0F-4473-991A-BCA918F54B85}" dt="2024-08-28T03:25:49.887" v="6617" actId="20577"/>
          <ac:spMkLst>
            <pc:docMk/>
            <pc:sldMk cId="2562704419" sldId="310"/>
            <ac:spMk id="2" creationId="{DB43205D-361D-929C-C176-32A5414ED443}"/>
          </ac:spMkLst>
        </pc:spChg>
        <pc:spChg chg="mod">
          <ac:chgData name="Juan Manuel Guillermo Aleixandre" userId="7cdec1aa-9c2d-4ad7-9d76-b10364262ca5" providerId="ADAL" clId="{1A72BBC4-0B0F-4473-991A-BCA918F54B85}" dt="2024-08-27T19:47:01.844" v="4825" actId="14100"/>
          <ac:spMkLst>
            <pc:docMk/>
            <pc:sldMk cId="2562704419" sldId="310"/>
            <ac:spMk id="8" creationId="{3E5FEE2D-79E5-4C1D-8BF7-EE619CA7039A}"/>
          </ac:spMkLst>
        </pc:spChg>
        <pc:graphicFrameChg chg="del">
          <ac:chgData name="Juan Manuel Guillermo Aleixandre" userId="7cdec1aa-9c2d-4ad7-9d76-b10364262ca5" providerId="ADAL" clId="{1A72BBC4-0B0F-4473-991A-BCA918F54B85}" dt="2024-08-27T19:42:06.602" v="4663" actId="478"/>
          <ac:graphicFrameMkLst>
            <pc:docMk/>
            <pc:sldMk cId="2562704419" sldId="310"/>
            <ac:graphicFrameMk id="6" creationId="{7BCD9F0E-0ABB-6E52-6611-9A060CCAE0B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8A24F-D97C-404D-AC5B-1FBC4FF34534}"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en-US"/>
        </a:p>
      </dgm:t>
    </dgm:pt>
    <dgm:pt modelId="{4511B2E3-5BA7-422E-AE00-887E8BC3C91B}">
      <dgm:prSet phldrT="[Text]"/>
      <dgm:spPr/>
      <dgm:t>
        <a:bodyPr/>
        <a:lstStyle/>
        <a:p>
          <a:r>
            <a:rPr lang="en-US" dirty="0"/>
            <a:t>ADHD/ADD Diagnosis</a:t>
          </a:r>
        </a:p>
      </dgm:t>
    </dgm:pt>
    <dgm:pt modelId="{EE0CD51B-86FB-4824-9515-F6249D63DB1A}" type="parTrans" cxnId="{B05B8CCA-001D-45EF-A574-C723DAC84511}">
      <dgm:prSet/>
      <dgm:spPr/>
      <dgm:t>
        <a:bodyPr/>
        <a:lstStyle/>
        <a:p>
          <a:endParaRPr lang="en-US"/>
        </a:p>
      </dgm:t>
    </dgm:pt>
    <dgm:pt modelId="{910637F9-A081-4BA1-AA08-86E4CFB66E4F}" type="sibTrans" cxnId="{B05B8CCA-001D-45EF-A574-C723DAC84511}">
      <dgm:prSet/>
      <dgm:spPr/>
      <dgm:t>
        <a:bodyPr/>
        <a:lstStyle/>
        <a:p>
          <a:endParaRPr lang="en-US"/>
        </a:p>
      </dgm:t>
    </dgm:pt>
    <dgm:pt modelId="{2FB2A2B9-2FD0-444A-9EEC-3D6BCE68764F}">
      <dgm:prSet phldrT="[Text]"/>
      <dgm:spPr/>
      <dgm:t>
        <a:bodyPr/>
        <a:lstStyle/>
        <a:p>
          <a:r>
            <a:rPr lang="en-US" dirty="0"/>
            <a:t>Family</a:t>
          </a:r>
        </a:p>
      </dgm:t>
    </dgm:pt>
    <dgm:pt modelId="{9117D5F6-FA8D-450E-93EC-39CC28D4EF20}" type="parTrans" cxnId="{EB9C4B66-FF33-4A6D-BD38-1F2AB6B80570}">
      <dgm:prSet/>
      <dgm:spPr/>
      <dgm:t>
        <a:bodyPr/>
        <a:lstStyle/>
        <a:p>
          <a:endParaRPr lang="en-US"/>
        </a:p>
      </dgm:t>
    </dgm:pt>
    <dgm:pt modelId="{46AC92CF-955C-49BC-BF6D-AB88EA439FE7}" type="sibTrans" cxnId="{EB9C4B66-FF33-4A6D-BD38-1F2AB6B80570}">
      <dgm:prSet/>
      <dgm:spPr/>
      <dgm:t>
        <a:bodyPr/>
        <a:lstStyle/>
        <a:p>
          <a:endParaRPr lang="en-US"/>
        </a:p>
      </dgm:t>
    </dgm:pt>
    <dgm:pt modelId="{59926AF8-3077-43EA-803E-F82803E94F67}">
      <dgm:prSet phldrT="[Text]"/>
      <dgm:spPr/>
      <dgm:t>
        <a:bodyPr/>
        <a:lstStyle/>
        <a:p>
          <a:r>
            <a:rPr lang="en-US" dirty="0"/>
            <a:t>Insurance</a:t>
          </a:r>
        </a:p>
      </dgm:t>
    </dgm:pt>
    <dgm:pt modelId="{32C1F29A-6C9C-437E-B667-3F2AA1EBE2FE}" type="parTrans" cxnId="{BD48A1C7-E79C-407D-93EE-8874EA5E3589}">
      <dgm:prSet/>
      <dgm:spPr/>
      <dgm:t>
        <a:bodyPr/>
        <a:lstStyle/>
        <a:p>
          <a:endParaRPr lang="en-US"/>
        </a:p>
      </dgm:t>
    </dgm:pt>
    <dgm:pt modelId="{4FA54174-30B5-4A8A-BC1C-AD84D07CC8E8}" type="sibTrans" cxnId="{BD48A1C7-E79C-407D-93EE-8874EA5E3589}">
      <dgm:prSet/>
      <dgm:spPr/>
      <dgm:t>
        <a:bodyPr/>
        <a:lstStyle/>
        <a:p>
          <a:endParaRPr lang="en-US"/>
        </a:p>
      </dgm:t>
    </dgm:pt>
    <dgm:pt modelId="{96580A93-C4FB-43B5-A634-00029FB60F1A}">
      <dgm:prSet phldrT="[Text]"/>
      <dgm:spPr/>
      <dgm:t>
        <a:bodyPr/>
        <a:lstStyle/>
        <a:p>
          <a:r>
            <a:rPr lang="en-US" dirty="0"/>
            <a:t>Skills</a:t>
          </a:r>
        </a:p>
      </dgm:t>
    </dgm:pt>
    <dgm:pt modelId="{E285A604-5093-4A05-89A9-2FFBBAB2BE6F}" type="parTrans" cxnId="{E331B577-866A-45EC-A03D-CB550604686C}">
      <dgm:prSet/>
      <dgm:spPr/>
      <dgm:t>
        <a:bodyPr/>
        <a:lstStyle/>
        <a:p>
          <a:endParaRPr lang="en-US"/>
        </a:p>
      </dgm:t>
    </dgm:pt>
    <dgm:pt modelId="{4D90884C-E6A3-4D1C-88D2-B265817FE50A}" type="sibTrans" cxnId="{E331B577-866A-45EC-A03D-CB550604686C}">
      <dgm:prSet/>
      <dgm:spPr/>
      <dgm:t>
        <a:bodyPr/>
        <a:lstStyle/>
        <a:p>
          <a:endParaRPr lang="en-US"/>
        </a:p>
      </dgm:t>
    </dgm:pt>
    <dgm:pt modelId="{E1F818ED-2066-45ED-8630-DCAE35526B6B}">
      <dgm:prSet phldrT="[Text]"/>
      <dgm:spPr/>
      <dgm:t>
        <a:bodyPr/>
        <a:lstStyle/>
        <a:p>
          <a:r>
            <a:rPr lang="en-US" dirty="0"/>
            <a:t>Behavior</a:t>
          </a:r>
        </a:p>
      </dgm:t>
    </dgm:pt>
    <dgm:pt modelId="{F6358EEE-A9C8-415F-9AA4-1232232A8569}" type="parTrans" cxnId="{794FE97B-D9C8-43CB-BC8A-22A75EC6B82C}">
      <dgm:prSet/>
      <dgm:spPr/>
      <dgm:t>
        <a:bodyPr/>
        <a:lstStyle/>
        <a:p>
          <a:endParaRPr lang="en-US"/>
        </a:p>
      </dgm:t>
    </dgm:pt>
    <dgm:pt modelId="{E8A4CC81-D708-40B7-A7BB-DAD96FE374CF}" type="sibTrans" cxnId="{794FE97B-D9C8-43CB-BC8A-22A75EC6B82C}">
      <dgm:prSet/>
      <dgm:spPr/>
      <dgm:t>
        <a:bodyPr/>
        <a:lstStyle/>
        <a:p>
          <a:endParaRPr lang="en-US"/>
        </a:p>
      </dgm:t>
    </dgm:pt>
    <dgm:pt modelId="{3BB6A8D1-425E-4F1F-A244-C6600657C2A7}">
      <dgm:prSet phldrT="[Text]"/>
      <dgm:spPr/>
      <dgm:t>
        <a:bodyPr/>
        <a:lstStyle/>
        <a:p>
          <a:r>
            <a:rPr lang="en-US" dirty="0"/>
            <a:t>Education</a:t>
          </a:r>
        </a:p>
      </dgm:t>
    </dgm:pt>
    <dgm:pt modelId="{EC4E6E37-C1E3-4676-963A-E8726AFC33A1}" type="parTrans" cxnId="{29E45973-01DB-4B30-9EFD-FC30402664FF}">
      <dgm:prSet/>
      <dgm:spPr/>
      <dgm:t>
        <a:bodyPr/>
        <a:lstStyle/>
        <a:p>
          <a:endParaRPr lang="en-US"/>
        </a:p>
      </dgm:t>
    </dgm:pt>
    <dgm:pt modelId="{1324B718-B518-434B-8557-CC0DCFE0D12D}" type="sibTrans" cxnId="{29E45973-01DB-4B30-9EFD-FC30402664FF}">
      <dgm:prSet/>
      <dgm:spPr/>
      <dgm:t>
        <a:bodyPr/>
        <a:lstStyle/>
        <a:p>
          <a:endParaRPr lang="en-US"/>
        </a:p>
      </dgm:t>
    </dgm:pt>
    <dgm:pt modelId="{B6B70A3C-BE54-421B-82E5-A09F35F92C5C}">
      <dgm:prSet phldrT="[Text]"/>
      <dgm:spPr/>
      <dgm:t>
        <a:bodyPr/>
        <a:lstStyle/>
        <a:p>
          <a:r>
            <a:rPr lang="en-US" dirty="0"/>
            <a:t>Finance</a:t>
          </a:r>
        </a:p>
      </dgm:t>
    </dgm:pt>
    <dgm:pt modelId="{86BAA653-BD51-487E-BE7E-9F4230B9885E}" type="parTrans" cxnId="{D0B2251A-031E-49AF-9ACB-0BC836F5AE52}">
      <dgm:prSet/>
      <dgm:spPr/>
      <dgm:t>
        <a:bodyPr/>
        <a:lstStyle/>
        <a:p>
          <a:endParaRPr lang="en-US"/>
        </a:p>
      </dgm:t>
    </dgm:pt>
    <dgm:pt modelId="{B0318EEC-76BD-45E4-BA86-5831927A231F}" type="sibTrans" cxnId="{D0B2251A-031E-49AF-9ACB-0BC836F5AE52}">
      <dgm:prSet/>
      <dgm:spPr/>
      <dgm:t>
        <a:bodyPr/>
        <a:lstStyle/>
        <a:p>
          <a:endParaRPr lang="en-US"/>
        </a:p>
      </dgm:t>
    </dgm:pt>
    <dgm:pt modelId="{EC4D89E8-46A7-453F-98A0-586319500394}">
      <dgm:prSet phldrT="[Text]"/>
      <dgm:spPr/>
      <dgm:t>
        <a:bodyPr/>
        <a:lstStyle/>
        <a:p>
          <a:r>
            <a:rPr lang="en-US" dirty="0"/>
            <a:t>Social context</a:t>
          </a:r>
        </a:p>
      </dgm:t>
    </dgm:pt>
    <dgm:pt modelId="{554F4691-E134-4F04-B7B7-62AD5DAE55B1}" type="parTrans" cxnId="{A50B024F-4DA6-4501-B889-62DC33B43E50}">
      <dgm:prSet/>
      <dgm:spPr/>
      <dgm:t>
        <a:bodyPr/>
        <a:lstStyle/>
        <a:p>
          <a:endParaRPr lang="en-US"/>
        </a:p>
      </dgm:t>
    </dgm:pt>
    <dgm:pt modelId="{20BDBA72-6BB1-46A9-8AED-AB230D7886B8}" type="sibTrans" cxnId="{A50B024F-4DA6-4501-B889-62DC33B43E50}">
      <dgm:prSet/>
      <dgm:spPr/>
      <dgm:t>
        <a:bodyPr/>
        <a:lstStyle/>
        <a:p>
          <a:endParaRPr lang="en-US"/>
        </a:p>
      </dgm:t>
    </dgm:pt>
    <dgm:pt modelId="{6569FEF5-8842-4A3E-9CE4-4A33B0E39FF2}">
      <dgm:prSet phldrT="[Text]"/>
      <dgm:spPr/>
      <dgm:t>
        <a:bodyPr/>
        <a:lstStyle/>
        <a:p>
          <a:r>
            <a:rPr lang="en-US" dirty="0"/>
            <a:t>Activities</a:t>
          </a:r>
        </a:p>
      </dgm:t>
    </dgm:pt>
    <dgm:pt modelId="{97221361-3E70-4AA7-ACD7-C4EB5F467267}" type="parTrans" cxnId="{91EB8BA1-8D26-4532-B68F-2E78EB30263D}">
      <dgm:prSet/>
      <dgm:spPr/>
      <dgm:t>
        <a:bodyPr/>
        <a:lstStyle/>
        <a:p>
          <a:endParaRPr lang="en-US"/>
        </a:p>
      </dgm:t>
    </dgm:pt>
    <dgm:pt modelId="{B05E7C5E-4DCE-45C8-BD34-308F7D7D0542}" type="sibTrans" cxnId="{91EB8BA1-8D26-4532-B68F-2E78EB30263D}">
      <dgm:prSet/>
      <dgm:spPr/>
      <dgm:t>
        <a:bodyPr/>
        <a:lstStyle/>
        <a:p>
          <a:endParaRPr lang="en-US"/>
        </a:p>
      </dgm:t>
    </dgm:pt>
    <dgm:pt modelId="{DFA5316D-F037-45AA-B6C1-4498327C0081}">
      <dgm:prSet phldrT="[Text]"/>
      <dgm:spPr/>
      <dgm:t>
        <a:bodyPr/>
        <a:lstStyle/>
        <a:p>
          <a:r>
            <a:rPr lang="en-US" dirty="0"/>
            <a:t>Habits</a:t>
          </a:r>
        </a:p>
      </dgm:t>
    </dgm:pt>
    <dgm:pt modelId="{A03D778F-B840-41B8-AF92-6EAB231286C2}" type="parTrans" cxnId="{0FD092C1-385E-454A-B6F7-718B25B68266}">
      <dgm:prSet/>
      <dgm:spPr/>
      <dgm:t>
        <a:bodyPr/>
        <a:lstStyle/>
        <a:p>
          <a:endParaRPr lang="en-US"/>
        </a:p>
      </dgm:t>
    </dgm:pt>
    <dgm:pt modelId="{5FFBCBD3-C139-4FAB-B8AA-2D95CCBC0FF6}" type="sibTrans" cxnId="{0FD092C1-385E-454A-B6F7-718B25B68266}">
      <dgm:prSet/>
      <dgm:spPr/>
      <dgm:t>
        <a:bodyPr/>
        <a:lstStyle/>
        <a:p>
          <a:endParaRPr lang="en-US"/>
        </a:p>
      </dgm:t>
    </dgm:pt>
    <dgm:pt modelId="{5CE34987-2845-4E90-B2A1-3D9D61E3CF14}" type="pres">
      <dgm:prSet presAssocID="{9A38A24F-D97C-404D-AC5B-1FBC4FF34534}" presName="Name0" presStyleCnt="0">
        <dgm:presLayoutVars>
          <dgm:chMax val="1"/>
          <dgm:dir/>
          <dgm:animLvl val="ctr"/>
          <dgm:resizeHandles val="exact"/>
        </dgm:presLayoutVars>
      </dgm:prSet>
      <dgm:spPr/>
    </dgm:pt>
    <dgm:pt modelId="{53AF1425-C5FA-4638-A3FF-F6B1462EE0BE}" type="pres">
      <dgm:prSet presAssocID="{4511B2E3-5BA7-422E-AE00-887E8BC3C91B}" presName="centerShape" presStyleLbl="node0" presStyleIdx="0" presStyleCnt="1"/>
      <dgm:spPr/>
    </dgm:pt>
    <dgm:pt modelId="{433C10DF-8038-4829-8D63-7742E8281C72}" type="pres">
      <dgm:prSet presAssocID="{2FB2A2B9-2FD0-444A-9EEC-3D6BCE68764F}" presName="node" presStyleLbl="node1" presStyleIdx="0" presStyleCnt="9">
        <dgm:presLayoutVars>
          <dgm:bulletEnabled val="1"/>
        </dgm:presLayoutVars>
      </dgm:prSet>
      <dgm:spPr/>
    </dgm:pt>
    <dgm:pt modelId="{FA40664D-C04B-45D3-BF83-FBBC21444B5C}" type="pres">
      <dgm:prSet presAssocID="{2FB2A2B9-2FD0-444A-9EEC-3D6BCE68764F}" presName="dummy" presStyleCnt="0"/>
      <dgm:spPr/>
    </dgm:pt>
    <dgm:pt modelId="{BF6D35D7-BDD4-45F9-8E5E-D367277E3685}" type="pres">
      <dgm:prSet presAssocID="{46AC92CF-955C-49BC-BF6D-AB88EA439FE7}" presName="sibTrans" presStyleLbl="sibTrans2D1" presStyleIdx="0" presStyleCnt="9"/>
      <dgm:spPr/>
    </dgm:pt>
    <dgm:pt modelId="{95A8BDF6-D983-41C9-9A2C-7D30F55533B6}" type="pres">
      <dgm:prSet presAssocID="{59926AF8-3077-43EA-803E-F82803E94F67}" presName="node" presStyleLbl="node1" presStyleIdx="1" presStyleCnt="9">
        <dgm:presLayoutVars>
          <dgm:bulletEnabled val="1"/>
        </dgm:presLayoutVars>
      </dgm:prSet>
      <dgm:spPr/>
    </dgm:pt>
    <dgm:pt modelId="{62B75934-809F-4BA5-A269-5432C263E849}" type="pres">
      <dgm:prSet presAssocID="{59926AF8-3077-43EA-803E-F82803E94F67}" presName="dummy" presStyleCnt="0"/>
      <dgm:spPr/>
    </dgm:pt>
    <dgm:pt modelId="{EBDEA8CB-A1F0-4A61-B417-47B76E6CC337}" type="pres">
      <dgm:prSet presAssocID="{4FA54174-30B5-4A8A-BC1C-AD84D07CC8E8}" presName="sibTrans" presStyleLbl="sibTrans2D1" presStyleIdx="1" presStyleCnt="9"/>
      <dgm:spPr/>
    </dgm:pt>
    <dgm:pt modelId="{548A9C06-CBDB-43B0-985B-7CAD2255ABAF}" type="pres">
      <dgm:prSet presAssocID="{96580A93-C4FB-43B5-A634-00029FB60F1A}" presName="node" presStyleLbl="node1" presStyleIdx="2" presStyleCnt="9">
        <dgm:presLayoutVars>
          <dgm:bulletEnabled val="1"/>
        </dgm:presLayoutVars>
      </dgm:prSet>
      <dgm:spPr/>
    </dgm:pt>
    <dgm:pt modelId="{0A343506-478E-4DA7-A078-9AACA80182F0}" type="pres">
      <dgm:prSet presAssocID="{96580A93-C4FB-43B5-A634-00029FB60F1A}" presName="dummy" presStyleCnt="0"/>
      <dgm:spPr/>
    </dgm:pt>
    <dgm:pt modelId="{DCD65287-4360-4BAD-B536-580007A373A7}" type="pres">
      <dgm:prSet presAssocID="{4D90884C-E6A3-4D1C-88D2-B265817FE50A}" presName="sibTrans" presStyleLbl="sibTrans2D1" presStyleIdx="2" presStyleCnt="9"/>
      <dgm:spPr/>
    </dgm:pt>
    <dgm:pt modelId="{6672AED2-DCF4-4769-8D7A-480DD8D1FBFC}" type="pres">
      <dgm:prSet presAssocID="{E1F818ED-2066-45ED-8630-DCAE35526B6B}" presName="node" presStyleLbl="node1" presStyleIdx="3" presStyleCnt="9">
        <dgm:presLayoutVars>
          <dgm:bulletEnabled val="1"/>
        </dgm:presLayoutVars>
      </dgm:prSet>
      <dgm:spPr/>
    </dgm:pt>
    <dgm:pt modelId="{C708D560-7239-4AD8-864F-7E47D45832D8}" type="pres">
      <dgm:prSet presAssocID="{E1F818ED-2066-45ED-8630-DCAE35526B6B}" presName="dummy" presStyleCnt="0"/>
      <dgm:spPr/>
    </dgm:pt>
    <dgm:pt modelId="{89ED152A-FFE3-405F-97EC-7A2D198CAB23}" type="pres">
      <dgm:prSet presAssocID="{E8A4CC81-D708-40B7-A7BB-DAD96FE374CF}" presName="sibTrans" presStyleLbl="sibTrans2D1" presStyleIdx="3" presStyleCnt="9"/>
      <dgm:spPr/>
    </dgm:pt>
    <dgm:pt modelId="{39AA7E47-151A-4850-AD71-B9E782BCF6D4}" type="pres">
      <dgm:prSet presAssocID="{3BB6A8D1-425E-4F1F-A244-C6600657C2A7}" presName="node" presStyleLbl="node1" presStyleIdx="4" presStyleCnt="9">
        <dgm:presLayoutVars>
          <dgm:bulletEnabled val="1"/>
        </dgm:presLayoutVars>
      </dgm:prSet>
      <dgm:spPr/>
    </dgm:pt>
    <dgm:pt modelId="{65C573EB-9CB3-478A-8AA1-38ED7F32C7F6}" type="pres">
      <dgm:prSet presAssocID="{3BB6A8D1-425E-4F1F-A244-C6600657C2A7}" presName="dummy" presStyleCnt="0"/>
      <dgm:spPr/>
    </dgm:pt>
    <dgm:pt modelId="{5BD40DB5-2486-40FA-A1C0-13DB25A78EA0}" type="pres">
      <dgm:prSet presAssocID="{1324B718-B518-434B-8557-CC0DCFE0D12D}" presName="sibTrans" presStyleLbl="sibTrans2D1" presStyleIdx="4" presStyleCnt="9"/>
      <dgm:spPr/>
    </dgm:pt>
    <dgm:pt modelId="{2A2D1AA0-EADA-4AA3-BD88-65044AA5A4A8}" type="pres">
      <dgm:prSet presAssocID="{B6B70A3C-BE54-421B-82E5-A09F35F92C5C}" presName="node" presStyleLbl="node1" presStyleIdx="5" presStyleCnt="9">
        <dgm:presLayoutVars>
          <dgm:bulletEnabled val="1"/>
        </dgm:presLayoutVars>
      </dgm:prSet>
      <dgm:spPr/>
    </dgm:pt>
    <dgm:pt modelId="{B09D2AC3-A19E-4C5E-B46A-A73C2E49FCF2}" type="pres">
      <dgm:prSet presAssocID="{B6B70A3C-BE54-421B-82E5-A09F35F92C5C}" presName="dummy" presStyleCnt="0"/>
      <dgm:spPr/>
    </dgm:pt>
    <dgm:pt modelId="{613DD693-A749-444A-ABE0-4FB378155C2C}" type="pres">
      <dgm:prSet presAssocID="{B0318EEC-76BD-45E4-BA86-5831927A231F}" presName="sibTrans" presStyleLbl="sibTrans2D1" presStyleIdx="5" presStyleCnt="9"/>
      <dgm:spPr/>
    </dgm:pt>
    <dgm:pt modelId="{6269427D-85AC-4A54-970E-5A8B3940A219}" type="pres">
      <dgm:prSet presAssocID="{EC4D89E8-46A7-453F-98A0-586319500394}" presName="node" presStyleLbl="node1" presStyleIdx="6" presStyleCnt="9">
        <dgm:presLayoutVars>
          <dgm:bulletEnabled val="1"/>
        </dgm:presLayoutVars>
      </dgm:prSet>
      <dgm:spPr/>
    </dgm:pt>
    <dgm:pt modelId="{F3649965-DB00-4BEB-B383-14557C925788}" type="pres">
      <dgm:prSet presAssocID="{EC4D89E8-46A7-453F-98A0-586319500394}" presName="dummy" presStyleCnt="0"/>
      <dgm:spPr/>
    </dgm:pt>
    <dgm:pt modelId="{24885950-0039-4F39-A99C-6EC5D05908E0}" type="pres">
      <dgm:prSet presAssocID="{20BDBA72-6BB1-46A9-8AED-AB230D7886B8}" presName="sibTrans" presStyleLbl="sibTrans2D1" presStyleIdx="6" presStyleCnt="9"/>
      <dgm:spPr/>
    </dgm:pt>
    <dgm:pt modelId="{5020A963-55E0-47C4-8A2F-6CB05F53F87D}" type="pres">
      <dgm:prSet presAssocID="{6569FEF5-8842-4A3E-9CE4-4A33B0E39FF2}" presName="node" presStyleLbl="node1" presStyleIdx="7" presStyleCnt="9">
        <dgm:presLayoutVars>
          <dgm:bulletEnabled val="1"/>
        </dgm:presLayoutVars>
      </dgm:prSet>
      <dgm:spPr/>
    </dgm:pt>
    <dgm:pt modelId="{E1A77101-B400-44CB-8615-94BCBCC33FE7}" type="pres">
      <dgm:prSet presAssocID="{6569FEF5-8842-4A3E-9CE4-4A33B0E39FF2}" presName="dummy" presStyleCnt="0"/>
      <dgm:spPr/>
    </dgm:pt>
    <dgm:pt modelId="{35A62966-BE74-4C4A-895F-D10FEF003DB0}" type="pres">
      <dgm:prSet presAssocID="{B05E7C5E-4DCE-45C8-BD34-308F7D7D0542}" presName="sibTrans" presStyleLbl="sibTrans2D1" presStyleIdx="7" presStyleCnt="9"/>
      <dgm:spPr/>
    </dgm:pt>
    <dgm:pt modelId="{16FF3D59-806A-4B10-BC3D-AE8282EFEE16}" type="pres">
      <dgm:prSet presAssocID="{DFA5316D-F037-45AA-B6C1-4498327C0081}" presName="node" presStyleLbl="node1" presStyleIdx="8" presStyleCnt="9">
        <dgm:presLayoutVars>
          <dgm:bulletEnabled val="1"/>
        </dgm:presLayoutVars>
      </dgm:prSet>
      <dgm:spPr/>
    </dgm:pt>
    <dgm:pt modelId="{B2C82B2F-8E8F-41E8-9C55-10717A987564}" type="pres">
      <dgm:prSet presAssocID="{DFA5316D-F037-45AA-B6C1-4498327C0081}" presName="dummy" presStyleCnt="0"/>
      <dgm:spPr/>
    </dgm:pt>
    <dgm:pt modelId="{86048080-AB98-4912-AC52-7DAA65A8F116}" type="pres">
      <dgm:prSet presAssocID="{5FFBCBD3-C139-4FAB-B8AA-2D95CCBC0FF6}" presName="sibTrans" presStyleLbl="sibTrans2D1" presStyleIdx="8" presStyleCnt="9"/>
      <dgm:spPr/>
    </dgm:pt>
  </dgm:ptLst>
  <dgm:cxnLst>
    <dgm:cxn modelId="{DB5F0304-6C08-45DA-80E4-4E92ACB9F199}" type="presOf" srcId="{B05E7C5E-4DCE-45C8-BD34-308F7D7D0542}" destId="{35A62966-BE74-4C4A-895F-D10FEF003DB0}" srcOrd="0" destOrd="0" presId="urn:microsoft.com/office/officeart/2005/8/layout/radial6"/>
    <dgm:cxn modelId="{AABDF508-A0DD-470C-88F6-D4CFCCE5AF5E}" type="presOf" srcId="{4511B2E3-5BA7-422E-AE00-887E8BC3C91B}" destId="{53AF1425-C5FA-4638-A3FF-F6B1462EE0BE}" srcOrd="0" destOrd="0" presId="urn:microsoft.com/office/officeart/2005/8/layout/radial6"/>
    <dgm:cxn modelId="{D0B2251A-031E-49AF-9ACB-0BC836F5AE52}" srcId="{4511B2E3-5BA7-422E-AE00-887E8BC3C91B}" destId="{B6B70A3C-BE54-421B-82E5-A09F35F92C5C}" srcOrd="5" destOrd="0" parTransId="{86BAA653-BD51-487E-BE7E-9F4230B9885E}" sibTransId="{B0318EEC-76BD-45E4-BA86-5831927A231F}"/>
    <dgm:cxn modelId="{FBF1F821-8D8D-46F1-90CB-37705FD7D877}" type="presOf" srcId="{B6B70A3C-BE54-421B-82E5-A09F35F92C5C}" destId="{2A2D1AA0-EADA-4AA3-BD88-65044AA5A4A8}" srcOrd="0" destOrd="0" presId="urn:microsoft.com/office/officeart/2005/8/layout/radial6"/>
    <dgm:cxn modelId="{41208825-D34B-473A-820D-0B63FE8A12BE}" type="presOf" srcId="{2FB2A2B9-2FD0-444A-9EEC-3D6BCE68764F}" destId="{433C10DF-8038-4829-8D63-7742E8281C72}" srcOrd="0" destOrd="0" presId="urn:microsoft.com/office/officeart/2005/8/layout/radial6"/>
    <dgm:cxn modelId="{16FDA42A-E76F-489C-A793-96DE9A26D9DD}" type="presOf" srcId="{46AC92CF-955C-49BC-BF6D-AB88EA439FE7}" destId="{BF6D35D7-BDD4-45F9-8E5E-D367277E3685}" srcOrd="0" destOrd="0" presId="urn:microsoft.com/office/officeart/2005/8/layout/radial6"/>
    <dgm:cxn modelId="{EB9C4B66-FF33-4A6D-BD38-1F2AB6B80570}" srcId="{4511B2E3-5BA7-422E-AE00-887E8BC3C91B}" destId="{2FB2A2B9-2FD0-444A-9EEC-3D6BCE68764F}" srcOrd="0" destOrd="0" parTransId="{9117D5F6-FA8D-450E-93EC-39CC28D4EF20}" sibTransId="{46AC92CF-955C-49BC-BF6D-AB88EA439FE7}"/>
    <dgm:cxn modelId="{2CA92647-BB49-4CFA-AD5C-212A3C1BF2BC}" type="presOf" srcId="{EC4D89E8-46A7-453F-98A0-586319500394}" destId="{6269427D-85AC-4A54-970E-5A8B3940A219}" srcOrd="0" destOrd="0" presId="urn:microsoft.com/office/officeart/2005/8/layout/radial6"/>
    <dgm:cxn modelId="{2902826A-4D5B-40B5-8FD5-93D71E373C36}" type="presOf" srcId="{4D90884C-E6A3-4D1C-88D2-B265817FE50A}" destId="{DCD65287-4360-4BAD-B536-580007A373A7}" srcOrd="0" destOrd="0" presId="urn:microsoft.com/office/officeart/2005/8/layout/radial6"/>
    <dgm:cxn modelId="{8A5CA84B-036D-4BF7-99C3-3485A42D0D27}" type="presOf" srcId="{59926AF8-3077-43EA-803E-F82803E94F67}" destId="{95A8BDF6-D983-41C9-9A2C-7D30F55533B6}" srcOrd="0" destOrd="0" presId="urn:microsoft.com/office/officeart/2005/8/layout/radial6"/>
    <dgm:cxn modelId="{2917B86C-4014-4EFC-9D96-6DD5A3F270A0}" type="presOf" srcId="{E8A4CC81-D708-40B7-A7BB-DAD96FE374CF}" destId="{89ED152A-FFE3-405F-97EC-7A2D198CAB23}" srcOrd="0" destOrd="0" presId="urn:microsoft.com/office/officeart/2005/8/layout/radial6"/>
    <dgm:cxn modelId="{A50B024F-4DA6-4501-B889-62DC33B43E50}" srcId="{4511B2E3-5BA7-422E-AE00-887E8BC3C91B}" destId="{EC4D89E8-46A7-453F-98A0-586319500394}" srcOrd="6" destOrd="0" parTransId="{554F4691-E134-4F04-B7B7-62AD5DAE55B1}" sibTransId="{20BDBA72-6BB1-46A9-8AED-AB230D7886B8}"/>
    <dgm:cxn modelId="{29E45973-01DB-4B30-9EFD-FC30402664FF}" srcId="{4511B2E3-5BA7-422E-AE00-887E8BC3C91B}" destId="{3BB6A8D1-425E-4F1F-A244-C6600657C2A7}" srcOrd="4" destOrd="0" parTransId="{EC4E6E37-C1E3-4676-963A-E8726AFC33A1}" sibTransId="{1324B718-B518-434B-8557-CC0DCFE0D12D}"/>
    <dgm:cxn modelId="{E331B577-866A-45EC-A03D-CB550604686C}" srcId="{4511B2E3-5BA7-422E-AE00-887E8BC3C91B}" destId="{96580A93-C4FB-43B5-A634-00029FB60F1A}" srcOrd="2" destOrd="0" parTransId="{E285A604-5093-4A05-89A9-2FFBBAB2BE6F}" sibTransId="{4D90884C-E6A3-4D1C-88D2-B265817FE50A}"/>
    <dgm:cxn modelId="{B440EA77-B71F-4731-9B8B-C75B7CE49430}" type="presOf" srcId="{E1F818ED-2066-45ED-8630-DCAE35526B6B}" destId="{6672AED2-DCF4-4769-8D7A-480DD8D1FBFC}" srcOrd="0" destOrd="0" presId="urn:microsoft.com/office/officeart/2005/8/layout/radial6"/>
    <dgm:cxn modelId="{2BB8FD77-597E-4515-80FC-DE26DF5D4357}" type="presOf" srcId="{3BB6A8D1-425E-4F1F-A244-C6600657C2A7}" destId="{39AA7E47-151A-4850-AD71-B9E782BCF6D4}" srcOrd="0" destOrd="0" presId="urn:microsoft.com/office/officeart/2005/8/layout/radial6"/>
    <dgm:cxn modelId="{6639F659-C475-4F08-9572-4601679EFA08}" type="presOf" srcId="{9A38A24F-D97C-404D-AC5B-1FBC4FF34534}" destId="{5CE34987-2845-4E90-B2A1-3D9D61E3CF14}" srcOrd="0" destOrd="0" presId="urn:microsoft.com/office/officeart/2005/8/layout/radial6"/>
    <dgm:cxn modelId="{794FE97B-D9C8-43CB-BC8A-22A75EC6B82C}" srcId="{4511B2E3-5BA7-422E-AE00-887E8BC3C91B}" destId="{E1F818ED-2066-45ED-8630-DCAE35526B6B}" srcOrd="3" destOrd="0" parTransId="{F6358EEE-A9C8-415F-9AA4-1232232A8569}" sibTransId="{E8A4CC81-D708-40B7-A7BB-DAD96FE374CF}"/>
    <dgm:cxn modelId="{9996BA84-D4CB-4672-BFC1-D82DD99578E4}" type="presOf" srcId="{5FFBCBD3-C139-4FAB-B8AA-2D95CCBC0FF6}" destId="{86048080-AB98-4912-AC52-7DAA65A8F116}" srcOrd="0" destOrd="0" presId="urn:microsoft.com/office/officeart/2005/8/layout/radial6"/>
    <dgm:cxn modelId="{A4004792-0848-46A8-A7DE-4C93D8C14900}" type="presOf" srcId="{B0318EEC-76BD-45E4-BA86-5831927A231F}" destId="{613DD693-A749-444A-ABE0-4FB378155C2C}" srcOrd="0" destOrd="0" presId="urn:microsoft.com/office/officeart/2005/8/layout/radial6"/>
    <dgm:cxn modelId="{33B8C596-4E6A-4A9D-9BF5-08B1070A27CC}" type="presOf" srcId="{DFA5316D-F037-45AA-B6C1-4498327C0081}" destId="{16FF3D59-806A-4B10-BC3D-AE8282EFEE16}" srcOrd="0" destOrd="0" presId="urn:microsoft.com/office/officeart/2005/8/layout/radial6"/>
    <dgm:cxn modelId="{91EB8BA1-8D26-4532-B68F-2E78EB30263D}" srcId="{4511B2E3-5BA7-422E-AE00-887E8BC3C91B}" destId="{6569FEF5-8842-4A3E-9CE4-4A33B0E39FF2}" srcOrd="7" destOrd="0" parTransId="{97221361-3E70-4AA7-ACD7-C4EB5F467267}" sibTransId="{B05E7C5E-4DCE-45C8-BD34-308F7D7D0542}"/>
    <dgm:cxn modelId="{DD4D22AB-E54A-4E89-A76A-7CB6D452366B}" type="presOf" srcId="{96580A93-C4FB-43B5-A634-00029FB60F1A}" destId="{548A9C06-CBDB-43B0-985B-7CAD2255ABAF}" srcOrd="0" destOrd="0" presId="urn:microsoft.com/office/officeart/2005/8/layout/radial6"/>
    <dgm:cxn modelId="{2EFCAAB2-1202-4039-8574-490B57D4FC52}" type="presOf" srcId="{6569FEF5-8842-4A3E-9CE4-4A33B0E39FF2}" destId="{5020A963-55E0-47C4-8A2F-6CB05F53F87D}" srcOrd="0" destOrd="0" presId="urn:microsoft.com/office/officeart/2005/8/layout/radial6"/>
    <dgm:cxn modelId="{00BC7DBF-C5BF-4249-A5DF-F713355DE2BB}" type="presOf" srcId="{4FA54174-30B5-4A8A-BC1C-AD84D07CC8E8}" destId="{EBDEA8CB-A1F0-4A61-B417-47B76E6CC337}" srcOrd="0" destOrd="0" presId="urn:microsoft.com/office/officeart/2005/8/layout/radial6"/>
    <dgm:cxn modelId="{0FD092C1-385E-454A-B6F7-718B25B68266}" srcId="{4511B2E3-5BA7-422E-AE00-887E8BC3C91B}" destId="{DFA5316D-F037-45AA-B6C1-4498327C0081}" srcOrd="8" destOrd="0" parTransId="{A03D778F-B840-41B8-AF92-6EAB231286C2}" sibTransId="{5FFBCBD3-C139-4FAB-B8AA-2D95CCBC0FF6}"/>
    <dgm:cxn modelId="{BD48A1C7-E79C-407D-93EE-8874EA5E3589}" srcId="{4511B2E3-5BA7-422E-AE00-887E8BC3C91B}" destId="{59926AF8-3077-43EA-803E-F82803E94F67}" srcOrd="1" destOrd="0" parTransId="{32C1F29A-6C9C-437E-B667-3F2AA1EBE2FE}" sibTransId="{4FA54174-30B5-4A8A-BC1C-AD84D07CC8E8}"/>
    <dgm:cxn modelId="{B05B8CCA-001D-45EF-A574-C723DAC84511}" srcId="{9A38A24F-D97C-404D-AC5B-1FBC4FF34534}" destId="{4511B2E3-5BA7-422E-AE00-887E8BC3C91B}" srcOrd="0" destOrd="0" parTransId="{EE0CD51B-86FB-4824-9515-F6249D63DB1A}" sibTransId="{910637F9-A081-4BA1-AA08-86E4CFB66E4F}"/>
    <dgm:cxn modelId="{9DC077F7-870B-4BB3-8AE8-E33B16890128}" type="presOf" srcId="{1324B718-B518-434B-8557-CC0DCFE0D12D}" destId="{5BD40DB5-2486-40FA-A1C0-13DB25A78EA0}" srcOrd="0" destOrd="0" presId="urn:microsoft.com/office/officeart/2005/8/layout/radial6"/>
    <dgm:cxn modelId="{DB5D4DFA-96E8-4262-B112-745E6F2C230F}" type="presOf" srcId="{20BDBA72-6BB1-46A9-8AED-AB230D7886B8}" destId="{24885950-0039-4F39-A99C-6EC5D05908E0}" srcOrd="0" destOrd="0" presId="urn:microsoft.com/office/officeart/2005/8/layout/radial6"/>
    <dgm:cxn modelId="{AFA2653F-6AC4-4141-8C55-7EBB2910430A}" type="presParOf" srcId="{5CE34987-2845-4E90-B2A1-3D9D61E3CF14}" destId="{53AF1425-C5FA-4638-A3FF-F6B1462EE0BE}" srcOrd="0" destOrd="0" presId="urn:microsoft.com/office/officeart/2005/8/layout/radial6"/>
    <dgm:cxn modelId="{7153C0B3-F5E2-4E89-A539-DC311699D43F}" type="presParOf" srcId="{5CE34987-2845-4E90-B2A1-3D9D61E3CF14}" destId="{433C10DF-8038-4829-8D63-7742E8281C72}" srcOrd="1" destOrd="0" presId="urn:microsoft.com/office/officeart/2005/8/layout/radial6"/>
    <dgm:cxn modelId="{D19ECB85-6824-4737-978E-DD411ACAB8D9}" type="presParOf" srcId="{5CE34987-2845-4E90-B2A1-3D9D61E3CF14}" destId="{FA40664D-C04B-45D3-BF83-FBBC21444B5C}" srcOrd="2" destOrd="0" presId="urn:microsoft.com/office/officeart/2005/8/layout/radial6"/>
    <dgm:cxn modelId="{9E139704-AA8A-479D-B2E4-E627081C3C1E}" type="presParOf" srcId="{5CE34987-2845-4E90-B2A1-3D9D61E3CF14}" destId="{BF6D35D7-BDD4-45F9-8E5E-D367277E3685}" srcOrd="3" destOrd="0" presId="urn:microsoft.com/office/officeart/2005/8/layout/radial6"/>
    <dgm:cxn modelId="{10D4BCAE-ABF2-4554-99C8-963F7B6544F2}" type="presParOf" srcId="{5CE34987-2845-4E90-B2A1-3D9D61E3CF14}" destId="{95A8BDF6-D983-41C9-9A2C-7D30F55533B6}" srcOrd="4" destOrd="0" presId="urn:microsoft.com/office/officeart/2005/8/layout/radial6"/>
    <dgm:cxn modelId="{BB398BC3-42D0-4A58-90E5-FF13A1DEA7F8}" type="presParOf" srcId="{5CE34987-2845-4E90-B2A1-3D9D61E3CF14}" destId="{62B75934-809F-4BA5-A269-5432C263E849}" srcOrd="5" destOrd="0" presId="urn:microsoft.com/office/officeart/2005/8/layout/radial6"/>
    <dgm:cxn modelId="{2DB23D7C-FB44-45F5-BCDF-808503448C64}" type="presParOf" srcId="{5CE34987-2845-4E90-B2A1-3D9D61E3CF14}" destId="{EBDEA8CB-A1F0-4A61-B417-47B76E6CC337}" srcOrd="6" destOrd="0" presId="urn:microsoft.com/office/officeart/2005/8/layout/radial6"/>
    <dgm:cxn modelId="{8D471ED3-E77D-45E3-9866-90D976A92D6D}" type="presParOf" srcId="{5CE34987-2845-4E90-B2A1-3D9D61E3CF14}" destId="{548A9C06-CBDB-43B0-985B-7CAD2255ABAF}" srcOrd="7" destOrd="0" presId="urn:microsoft.com/office/officeart/2005/8/layout/radial6"/>
    <dgm:cxn modelId="{6DB67EBB-D634-4A8D-8B87-5B3196CB0167}" type="presParOf" srcId="{5CE34987-2845-4E90-B2A1-3D9D61E3CF14}" destId="{0A343506-478E-4DA7-A078-9AACA80182F0}" srcOrd="8" destOrd="0" presId="urn:microsoft.com/office/officeart/2005/8/layout/radial6"/>
    <dgm:cxn modelId="{5C692944-2B6D-4B37-817B-C8E92683E201}" type="presParOf" srcId="{5CE34987-2845-4E90-B2A1-3D9D61E3CF14}" destId="{DCD65287-4360-4BAD-B536-580007A373A7}" srcOrd="9" destOrd="0" presId="urn:microsoft.com/office/officeart/2005/8/layout/radial6"/>
    <dgm:cxn modelId="{3A7CD982-6C88-481B-B9B5-DECD274B0D7A}" type="presParOf" srcId="{5CE34987-2845-4E90-B2A1-3D9D61E3CF14}" destId="{6672AED2-DCF4-4769-8D7A-480DD8D1FBFC}" srcOrd="10" destOrd="0" presId="urn:microsoft.com/office/officeart/2005/8/layout/radial6"/>
    <dgm:cxn modelId="{93764320-1293-4397-8378-62CC6E6D4A9B}" type="presParOf" srcId="{5CE34987-2845-4E90-B2A1-3D9D61E3CF14}" destId="{C708D560-7239-4AD8-864F-7E47D45832D8}" srcOrd="11" destOrd="0" presId="urn:microsoft.com/office/officeart/2005/8/layout/radial6"/>
    <dgm:cxn modelId="{FA6B4E9C-7497-4ABB-A8D5-9B2626C320B4}" type="presParOf" srcId="{5CE34987-2845-4E90-B2A1-3D9D61E3CF14}" destId="{89ED152A-FFE3-405F-97EC-7A2D198CAB23}" srcOrd="12" destOrd="0" presId="urn:microsoft.com/office/officeart/2005/8/layout/radial6"/>
    <dgm:cxn modelId="{74DE5AF9-E6F9-4911-9854-BC7B7CEDF2EC}" type="presParOf" srcId="{5CE34987-2845-4E90-B2A1-3D9D61E3CF14}" destId="{39AA7E47-151A-4850-AD71-B9E782BCF6D4}" srcOrd="13" destOrd="0" presId="urn:microsoft.com/office/officeart/2005/8/layout/radial6"/>
    <dgm:cxn modelId="{65CFC8D3-9C80-4BFC-BA32-DA46FFDD68C6}" type="presParOf" srcId="{5CE34987-2845-4E90-B2A1-3D9D61E3CF14}" destId="{65C573EB-9CB3-478A-8AA1-38ED7F32C7F6}" srcOrd="14" destOrd="0" presId="urn:microsoft.com/office/officeart/2005/8/layout/radial6"/>
    <dgm:cxn modelId="{9F41BB13-D6DD-467C-8E03-20A5A0AC4331}" type="presParOf" srcId="{5CE34987-2845-4E90-B2A1-3D9D61E3CF14}" destId="{5BD40DB5-2486-40FA-A1C0-13DB25A78EA0}" srcOrd="15" destOrd="0" presId="urn:microsoft.com/office/officeart/2005/8/layout/radial6"/>
    <dgm:cxn modelId="{D17735F6-FCE0-4651-896A-690EF881B2B9}" type="presParOf" srcId="{5CE34987-2845-4E90-B2A1-3D9D61E3CF14}" destId="{2A2D1AA0-EADA-4AA3-BD88-65044AA5A4A8}" srcOrd="16" destOrd="0" presId="urn:microsoft.com/office/officeart/2005/8/layout/radial6"/>
    <dgm:cxn modelId="{DAE78397-E250-446A-816C-AE118E0A22A3}" type="presParOf" srcId="{5CE34987-2845-4E90-B2A1-3D9D61E3CF14}" destId="{B09D2AC3-A19E-4C5E-B46A-A73C2E49FCF2}" srcOrd="17" destOrd="0" presId="urn:microsoft.com/office/officeart/2005/8/layout/radial6"/>
    <dgm:cxn modelId="{DD0407F9-4333-4D64-B67F-A5DCB63EE2C4}" type="presParOf" srcId="{5CE34987-2845-4E90-B2A1-3D9D61E3CF14}" destId="{613DD693-A749-444A-ABE0-4FB378155C2C}" srcOrd="18" destOrd="0" presId="urn:microsoft.com/office/officeart/2005/8/layout/radial6"/>
    <dgm:cxn modelId="{4A86D00F-0239-43D0-B517-2AB4548819CC}" type="presParOf" srcId="{5CE34987-2845-4E90-B2A1-3D9D61E3CF14}" destId="{6269427D-85AC-4A54-970E-5A8B3940A219}" srcOrd="19" destOrd="0" presId="urn:microsoft.com/office/officeart/2005/8/layout/radial6"/>
    <dgm:cxn modelId="{67203839-803F-461E-83BE-3A6BB20B3CB2}" type="presParOf" srcId="{5CE34987-2845-4E90-B2A1-3D9D61E3CF14}" destId="{F3649965-DB00-4BEB-B383-14557C925788}" srcOrd="20" destOrd="0" presId="urn:microsoft.com/office/officeart/2005/8/layout/radial6"/>
    <dgm:cxn modelId="{7454A761-2F8C-4B3E-899B-297A778928F7}" type="presParOf" srcId="{5CE34987-2845-4E90-B2A1-3D9D61E3CF14}" destId="{24885950-0039-4F39-A99C-6EC5D05908E0}" srcOrd="21" destOrd="0" presId="urn:microsoft.com/office/officeart/2005/8/layout/radial6"/>
    <dgm:cxn modelId="{ADC2C296-A8C7-40F6-91E5-3B846A67947F}" type="presParOf" srcId="{5CE34987-2845-4E90-B2A1-3D9D61E3CF14}" destId="{5020A963-55E0-47C4-8A2F-6CB05F53F87D}" srcOrd="22" destOrd="0" presId="urn:microsoft.com/office/officeart/2005/8/layout/radial6"/>
    <dgm:cxn modelId="{8EB2C7BB-F77F-4589-BAA7-B59E5D9097C8}" type="presParOf" srcId="{5CE34987-2845-4E90-B2A1-3D9D61E3CF14}" destId="{E1A77101-B400-44CB-8615-94BCBCC33FE7}" srcOrd="23" destOrd="0" presId="urn:microsoft.com/office/officeart/2005/8/layout/radial6"/>
    <dgm:cxn modelId="{48813A99-8420-4C50-9FBB-93508B7CBAA4}" type="presParOf" srcId="{5CE34987-2845-4E90-B2A1-3D9D61E3CF14}" destId="{35A62966-BE74-4C4A-895F-D10FEF003DB0}" srcOrd="24" destOrd="0" presId="urn:microsoft.com/office/officeart/2005/8/layout/radial6"/>
    <dgm:cxn modelId="{16C2B329-CA33-4021-9976-23C9052F930A}" type="presParOf" srcId="{5CE34987-2845-4E90-B2A1-3D9D61E3CF14}" destId="{16FF3D59-806A-4B10-BC3D-AE8282EFEE16}" srcOrd="25" destOrd="0" presId="urn:microsoft.com/office/officeart/2005/8/layout/radial6"/>
    <dgm:cxn modelId="{075118FA-7A62-45AF-828B-BF434853D347}" type="presParOf" srcId="{5CE34987-2845-4E90-B2A1-3D9D61E3CF14}" destId="{B2C82B2F-8E8F-41E8-9C55-10717A987564}" srcOrd="26" destOrd="0" presId="urn:microsoft.com/office/officeart/2005/8/layout/radial6"/>
    <dgm:cxn modelId="{0640FFD0-4FF7-4555-8907-B6BC9D41A807}" type="presParOf" srcId="{5CE34987-2845-4E90-B2A1-3D9D61E3CF14}" destId="{86048080-AB98-4912-AC52-7DAA65A8F116}" srcOrd="27"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48080-AB98-4912-AC52-7DAA65A8F116}">
      <dsp:nvSpPr>
        <dsp:cNvPr id="0" name=""/>
        <dsp:cNvSpPr/>
      </dsp:nvSpPr>
      <dsp:spPr>
        <a:xfrm>
          <a:off x="1180721" y="470775"/>
          <a:ext cx="4753732" cy="4753732"/>
        </a:xfrm>
        <a:prstGeom prst="blockArc">
          <a:avLst>
            <a:gd name="adj1" fmla="val 13800000"/>
            <a:gd name="adj2" fmla="val 16200000"/>
            <a:gd name="adj3" fmla="val 3057"/>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A62966-BE74-4C4A-895F-D10FEF003DB0}">
      <dsp:nvSpPr>
        <dsp:cNvPr id="0" name=""/>
        <dsp:cNvSpPr/>
      </dsp:nvSpPr>
      <dsp:spPr>
        <a:xfrm>
          <a:off x="1180721" y="470775"/>
          <a:ext cx="4753732" cy="4753732"/>
        </a:xfrm>
        <a:prstGeom prst="blockArc">
          <a:avLst>
            <a:gd name="adj1" fmla="val 11400000"/>
            <a:gd name="adj2" fmla="val 13800000"/>
            <a:gd name="adj3" fmla="val 3057"/>
          </a:avLst>
        </a:prstGeom>
        <a:solidFill>
          <a:schemeClr val="accent5">
            <a:hueOff val="-5913725"/>
            <a:satOff val="-15242"/>
            <a:lumOff val="-1029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885950-0039-4F39-A99C-6EC5D05908E0}">
      <dsp:nvSpPr>
        <dsp:cNvPr id="0" name=""/>
        <dsp:cNvSpPr/>
      </dsp:nvSpPr>
      <dsp:spPr>
        <a:xfrm>
          <a:off x="1180721" y="470775"/>
          <a:ext cx="4753732" cy="4753732"/>
        </a:xfrm>
        <a:prstGeom prst="blockArc">
          <a:avLst>
            <a:gd name="adj1" fmla="val 9000000"/>
            <a:gd name="adj2" fmla="val 11400000"/>
            <a:gd name="adj3" fmla="val 3057"/>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3DD693-A749-444A-ABE0-4FB378155C2C}">
      <dsp:nvSpPr>
        <dsp:cNvPr id="0" name=""/>
        <dsp:cNvSpPr/>
      </dsp:nvSpPr>
      <dsp:spPr>
        <a:xfrm>
          <a:off x="1180721" y="470775"/>
          <a:ext cx="4753732" cy="4753732"/>
        </a:xfrm>
        <a:prstGeom prst="blockArc">
          <a:avLst>
            <a:gd name="adj1" fmla="val 6600000"/>
            <a:gd name="adj2" fmla="val 9000000"/>
            <a:gd name="adj3" fmla="val 3057"/>
          </a:avLst>
        </a:prstGeom>
        <a:solidFill>
          <a:schemeClr val="accent5">
            <a:hueOff val="-4224089"/>
            <a:satOff val="-10887"/>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D40DB5-2486-40FA-A1C0-13DB25A78EA0}">
      <dsp:nvSpPr>
        <dsp:cNvPr id="0" name=""/>
        <dsp:cNvSpPr/>
      </dsp:nvSpPr>
      <dsp:spPr>
        <a:xfrm>
          <a:off x="1180721" y="470775"/>
          <a:ext cx="4753732" cy="4753732"/>
        </a:xfrm>
        <a:prstGeom prst="blockArc">
          <a:avLst>
            <a:gd name="adj1" fmla="val 4200000"/>
            <a:gd name="adj2" fmla="val 6600000"/>
            <a:gd name="adj3" fmla="val 3057"/>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ED152A-FFE3-405F-97EC-7A2D198CAB23}">
      <dsp:nvSpPr>
        <dsp:cNvPr id="0" name=""/>
        <dsp:cNvSpPr/>
      </dsp:nvSpPr>
      <dsp:spPr>
        <a:xfrm>
          <a:off x="1180721" y="470775"/>
          <a:ext cx="4753732" cy="4753732"/>
        </a:xfrm>
        <a:prstGeom prst="blockArc">
          <a:avLst>
            <a:gd name="adj1" fmla="val 1800000"/>
            <a:gd name="adj2" fmla="val 4200000"/>
            <a:gd name="adj3" fmla="val 3057"/>
          </a:avLst>
        </a:prstGeom>
        <a:solidFill>
          <a:schemeClr val="accent5">
            <a:hueOff val="-2534453"/>
            <a:satOff val="-6532"/>
            <a:lumOff val="-4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D65287-4360-4BAD-B536-580007A373A7}">
      <dsp:nvSpPr>
        <dsp:cNvPr id="0" name=""/>
        <dsp:cNvSpPr/>
      </dsp:nvSpPr>
      <dsp:spPr>
        <a:xfrm>
          <a:off x="1180721" y="470775"/>
          <a:ext cx="4753732" cy="4753732"/>
        </a:xfrm>
        <a:prstGeom prst="blockArc">
          <a:avLst>
            <a:gd name="adj1" fmla="val 21000000"/>
            <a:gd name="adj2" fmla="val 1800000"/>
            <a:gd name="adj3" fmla="val 3057"/>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DEA8CB-A1F0-4A61-B417-47B76E6CC337}">
      <dsp:nvSpPr>
        <dsp:cNvPr id="0" name=""/>
        <dsp:cNvSpPr/>
      </dsp:nvSpPr>
      <dsp:spPr>
        <a:xfrm>
          <a:off x="1180721" y="470775"/>
          <a:ext cx="4753732" cy="4753732"/>
        </a:xfrm>
        <a:prstGeom prst="blockArc">
          <a:avLst>
            <a:gd name="adj1" fmla="val 18600000"/>
            <a:gd name="adj2" fmla="val 21000000"/>
            <a:gd name="adj3" fmla="val 3057"/>
          </a:avLst>
        </a:prstGeom>
        <a:solidFill>
          <a:schemeClr val="accent5">
            <a:hueOff val="-844818"/>
            <a:satOff val="-2177"/>
            <a:lumOff val="-1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6D35D7-BDD4-45F9-8E5E-D367277E3685}">
      <dsp:nvSpPr>
        <dsp:cNvPr id="0" name=""/>
        <dsp:cNvSpPr/>
      </dsp:nvSpPr>
      <dsp:spPr>
        <a:xfrm>
          <a:off x="1180721" y="470775"/>
          <a:ext cx="4753732" cy="4753732"/>
        </a:xfrm>
        <a:prstGeom prst="blockArc">
          <a:avLst>
            <a:gd name="adj1" fmla="val 16200000"/>
            <a:gd name="adj2" fmla="val 18600000"/>
            <a:gd name="adj3" fmla="val 305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AF1425-C5FA-4638-A3FF-F6B1462EE0BE}">
      <dsp:nvSpPr>
        <dsp:cNvPr id="0" name=""/>
        <dsp:cNvSpPr/>
      </dsp:nvSpPr>
      <dsp:spPr>
        <a:xfrm>
          <a:off x="2836689" y="2126743"/>
          <a:ext cx="1441795" cy="144179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ADHD/ADD Diagnosis</a:t>
          </a:r>
        </a:p>
      </dsp:txBody>
      <dsp:txXfrm>
        <a:off x="3047835" y="2337889"/>
        <a:ext cx="1019503" cy="1019503"/>
      </dsp:txXfrm>
    </dsp:sp>
    <dsp:sp modelId="{433C10DF-8038-4829-8D63-7742E8281C72}">
      <dsp:nvSpPr>
        <dsp:cNvPr id="0" name=""/>
        <dsp:cNvSpPr/>
      </dsp:nvSpPr>
      <dsp:spPr>
        <a:xfrm>
          <a:off x="3052958" y="2480"/>
          <a:ext cx="1009257" cy="100925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Family</a:t>
          </a:r>
        </a:p>
      </dsp:txBody>
      <dsp:txXfrm>
        <a:off x="3200760" y="150282"/>
        <a:ext cx="713653" cy="713653"/>
      </dsp:txXfrm>
    </dsp:sp>
    <dsp:sp modelId="{95A8BDF6-D983-41C9-9A2C-7D30F55533B6}">
      <dsp:nvSpPr>
        <dsp:cNvPr id="0" name=""/>
        <dsp:cNvSpPr/>
      </dsp:nvSpPr>
      <dsp:spPr>
        <a:xfrm>
          <a:off x="4557424" y="550060"/>
          <a:ext cx="1009257" cy="1009257"/>
        </a:xfrm>
        <a:prstGeom prst="ellipse">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Insurance</a:t>
          </a:r>
        </a:p>
      </dsp:txBody>
      <dsp:txXfrm>
        <a:off x="4705226" y="697862"/>
        <a:ext cx="713653" cy="713653"/>
      </dsp:txXfrm>
    </dsp:sp>
    <dsp:sp modelId="{548A9C06-CBDB-43B0-985B-7CAD2255ABAF}">
      <dsp:nvSpPr>
        <dsp:cNvPr id="0" name=""/>
        <dsp:cNvSpPr/>
      </dsp:nvSpPr>
      <dsp:spPr>
        <a:xfrm>
          <a:off x="5357933" y="1936583"/>
          <a:ext cx="1009257" cy="1009257"/>
        </a:xfrm>
        <a:prstGeom prst="ellipse">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Skills</a:t>
          </a:r>
        </a:p>
      </dsp:txBody>
      <dsp:txXfrm>
        <a:off x="5505735" y="2084385"/>
        <a:ext cx="713653" cy="713653"/>
      </dsp:txXfrm>
    </dsp:sp>
    <dsp:sp modelId="{6672AED2-DCF4-4769-8D7A-480DD8D1FBFC}">
      <dsp:nvSpPr>
        <dsp:cNvPr id="0" name=""/>
        <dsp:cNvSpPr/>
      </dsp:nvSpPr>
      <dsp:spPr>
        <a:xfrm>
          <a:off x="5079919" y="3513279"/>
          <a:ext cx="1009257" cy="1009257"/>
        </a:xfrm>
        <a:prstGeom prst="ellipse">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Behavior</a:t>
          </a:r>
        </a:p>
      </dsp:txBody>
      <dsp:txXfrm>
        <a:off x="5227721" y="3661081"/>
        <a:ext cx="713653" cy="713653"/>
      </dsp:txXfrm>
    </dsp:sp>
    <dsp:sp modelId="{39AA7E47-151A-4850-AD71-B9E782BCF6D4}">
      <dsp:nvSpPr>
        <dsp:cNvPr id="0" name=""/>
        <dsp:cNvSpPr/>
      </dsp:nvSpPr>
      <dsp:spPr>
        <a:xfrm>
          <a:off x="3853468" y="4542394"/>
          <a:ext cx="1009257" cy="1009257"/>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Education</a:t>
          </a:r>
        </a:p>
      </dsp:txBody>
      <dsp:txXfrm>
        <a:off x="4001270" y="4690196"/>
        <a:ext cx="713653" cy="713653"/>
      </dsp:txXfrm>
    </dsp:sp>
    <dsp:sp modelId="{2A2D1AA0-EADA-4AA3-BD88-65044AA5A4A8}">
      <dsp:nvSpPr>
        <dsp:cNvPr id="0" name=""/>
        <dsp:cNvSpPr/>
      </dsp:nvSpPr>
      <dsp:spPr>
        <a:xfrm>
          <a:off x="2252449" y="4542394"/>
          <a:ext cx="1009257" cy="1009257"/>
        </a:xfrm>
        <a:prstGeom prst="ellipse">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Finance</a:t>
          </a:r>
        </a:p>
      </dsp:txBody>
      <dsp:txXfrm>
        <a:off x="2400251" y="4690196"/>
        <a:ext cx="713653" cy="713653"/>
      </dsp:txXfrm>
    </dsp:sp>
    <dsp:sp modelId="{6269427D-85AC-4A54-970E-5A8B3940A219}">
      <dsp:nvSpPr>
        <dsp:cNvPr id="0" name=""/>
        <dsp:cNvSpPr/>
      </dsp:nvSpPr>
      <dsp:spPr>
        <a:xfrm>
          <a:off x="1025998" y="3513279"/>
          <a:ext cx="1009257" cy="1009257"/>
        </a:xfrm>
        <a:prstGeom prst="ellipse">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Social context</a:t>
          </a:r>
        </a:p>
      </dsp:txBody>
      <dsp:txXfrm>
        <a:off x="1173800" y="3661081"/>
        <a:ext cx="713653" cy="713653"/>
      </dsp:txXfrm>
    </dsp:sp>
    <dsp:sp modelId="{5020A963-55E0-47C4-8A2F-6CB05F53F87D}">
      <dsp:nvSpPr>
        <dsp:cNvPr id="0" name=""/>
        <dsp:cNvSpPr/>
      </dsp:nvSpPr>
      <dsp:spPr>
        <a:xfrm>
          <a:off x="747984" y="1936583"/>
          <a:ext cx="1009257" cy="1009257"/>
        </a:xfrm>
        <a:prstGeom prst="ellipse">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Activities</a:t>
          </a:r>
        </a:p>
      </dsp:txBody>
      <dsp:txXfrm>
        <a:off x="895786" y="2084385"/>
        <a:ext cx="713653" cy="713653"/>
      </dsp:txXfrm>
    </dsp:sp>
    <dsp:sp modelId="{16FF3D59-806A-4B10-BC3D-AE8282EFEE16}">
      <dsp:nvSpPr>
        <dsp:cNvPr id="0" name=""/>
        <dsp:cNvSpPr/>
      </dsp:nvSpPr>
      <dsp:spPr>
        <a:xfrm>
          <a:off x="1548493" y="550060"/>
          <a:ext cx="1009257" cy="1009257"/>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Habits</a:t>
          </a:r>
        </a:p>
      </dsp:txBody>
      <dsp:txXfrm>
        <a:off x="1696295" y="697862"/>
        <a:ext cx="713653" cy="71365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27/08/2024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27/08/2024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04436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73137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97771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165016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81199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416544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1089744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866152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2593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2304169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1109454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117696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1554562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1205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2686675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153286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94811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2467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1015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791201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jfi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www.bbc.com/news/health-65534449" TargetMode="External"/><Relationship Id="rId3" Type="http://schemas.openxmlformats.org/officeDocument/2006/relationships/hyperlink" Target="https://www.census.gov/programs-surveys/nsch.html" TargetMode="External"/><Relationship Id="rId7" Type="http://schemas.openxmlformats.org/officeDocument/2006/relationships/hyperlink" Target="https://www2.census.gov/programs-surveys/nsch/technical-documentation/NSCH_Weighting_Revisions.pdf"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hyperlink" Target="https://www2.census.gov/programs-surveys/nsch/technical-documentation/NSCH_Enhancements_Technical_Document.pdf" TargetMode="External"/><Relationship Id="rId5" Type="http://schemas.openxmlformats.org/officeDocument/2006/relationships/hyperlink" Target="https://www2.census.gov/programs-surveys/nsch/technical-documentation/codebook/2022-NSCH-Topical-Variable-List.pdf" TargetMode="External"/><Relationship Id="rId4" Type="http://schemas.openxmlformats.org/officeDocument/2006/relationships/hyperlink" Target="https://www.census.gov/programs-surveys/nsch/data/datasets.html" TargetMode="External"/><Relationship Id="rId9" Type="http://schemas.openxmlformats.org/officeDocument/2006/relationships/hyperlink" Target="https://www.ncbi.nlm.nih.gov/pmc/articles/PMC4195639/#:~:text=Attention%2Ddeficit%2Fhyperactivity%20disorder%20(ADHD)%20is%20an%20underdiagnosed,and%20debilitating%20condition%20in%20adult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forbes.com/health/mind/adhd-statistics/" TargetMode="External"/><Relationship Id="rId7" Type="http://schemas.openxmlformats.org/officeDocument/2006/relationships/hyperlink" Target="https://www.cnet.com/health/mental/8-signs-of-adhd-you-may-have-and-how-to-manage-it/"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hyperlink" Target="https://www.adhdevidence.org/blog/eight-pictures-describe-brain-mechanisms-in-adhd" TargetMode="External"/><Relationship Id="rId5" Type="http://schemas.openxmlformats.org/officeDocument/2006/relationships/hyperlink" Target="https://www.additudemag.com/3-types-of-adhd/" TargetMode="External"/><Relationship Id="rId4" Type="http://schemas.openxmlformats.org/officeDocument/2006/relationships/hyperlink" Target="https://flourishmentalhealth.com/specialties/adhd-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4200525"/>
            <a:ext cx="5277331" cy="1000126"/>
          </a:xfrm>
        </p:spPr>
        <p:txBody>
          <a:bodyPr anchor="ctr"/>
          <a:lstStyle/>
          <a:p>
            <a:r>
              <a:rPr lang="en-US" dirty="0"/>
              <a:t>ADHD/ADD Detection</a:t>
            </a:r>
          </a:p>
        </p:txBody>
      </p:sp>
      <p:sp>
        <p:nvSpPr>
          <p:cNvPr id="3" name="Title 1">
            <a:extLst>
              <a:ext uri="{FF2B5EF4-FFF2-40B4-BE49-F238E27FC236}">
                <a16:creationId xmlns:a16="http://schemas.microsoft.com/office/drawing/2014/main" id="{DFFD9DB1-CAD6-70C4-93DB-6F37959614BE}"/>
              </a:ext>
            </a:extLst>
          </p:cNvPr>
          <p:cNvSpPr txBox="1">
            <a:spLocks/>
          </p:cNvSpPr>
          <p:nvPr/>
        </p:nvSpPr>
        <p:spPr>
          <a:xfrm>
            <a:off x="6441918" y="5305425"/>
            <a:ext cx="5277331" cy="10001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1800" cap="none" dirty="0"/>
              <a:t>Juan Manuel Guillermo Aleixandre</a:t>
            </a:r>
          </a:p>
          <a:p>
            <a:r>
              <a:rPr lang="en-US" sz="1800" cap="none" dirty="0"/>
              <a:t>August 2024</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6700"/>
            <a:ext cx="7288282" cy="1119537"/>
          </a:xfrm>
        </p:spPr>
        <p:txBody>
          <a:bodyPr/>
          <a:lstStyle/>
          <a:p>
            <a:r>
              <a:rPr lang="en-US" dirty="0"/>
              <a:t>STRUCTURE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651000"/>
            <a:ext cx="8583612" cy="4519129"/>
          </a:xfrm>
        </p:spPr>
        <p:txBody>
          <a:bodyPr>
            <a:noAutofit/>
          </a:bodyPr>
          <a:lstStyle/>
          <a:p>
            <a:r>
              <a:rPr lang="en-US" b="0" dirty="0"/>
              <a:t>NSHC survey includes a screener and topical surveys. The scope of this analysis is limited to topical survey data, since most of screener information is also included in the </a:t>
            </a:r>
            <a:r>
              <a:rPr lang="en-US" dirty="0"/>
              <a:t>topical survey data </a:t>
            </a:r>
            <a:r>
              <a:rPr lang="en-US" b="0" dirty="0"/>
              <a:t>(2).</a:t>
            </a:r>
          </a:p>
          <a:p>
            <a:r>
              <a:rPr lang="en-US" b="0" dirty="0"/>
              <a:t>Data includes surveys to households with children between 0 and 17 years old, </a:t>
            </a:r>
            <a:r>
              <a:rPr lang="en-US" dirty="0"/>
              <a:t>from 2016 to 2022</a:t>
            </a:r>
            <a:r>
              <a:rPr lang="en-US" b="0" dirty="0"/>
              <a:t>.</a:t>
            </a:r>
          </a:p>
          <a:p>
            <a:r>
              <a:rPr lang="en-US" b="0" dirty="0"/>
              <a:t>Initial set of data contains </a:t>
            </a:r>
            <a:r>
              <a:rPr lang="en-US" dirty="0"/>
              <a:t>551 columns</a:t>
            </a:r>
            <a:r>
              <a:rPr lang="en-US" b="0" dirty="0"/>
              <a:t>/categories, distributed in areas such race/ethnicity, geography, family, financial, coexisting conditions, pregnancy, habits, social, education, behavior, insurance coverage, surgery, skills (motor and intellectual), psychological, Exercise/workout/activity, etc. (3)</a:t>
            </a:r>
          </a:p>
          <a:p>
            <a:r>
              <a:rPr lang="en-US" b="0" dirty="0"/>
              <a:t>Over the years, a series of additions, adjustments and imputations have been made to minimize bias and provide corrections, which might result in inaccuracies when considering multi-year analysis. This includes race and ethnicity, height, weight and BMI, breastfeeding corrections, and children with Special Health Care Needs (CSHCN)(4)(5)</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419831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Exploratory Data </a:t>
            </a:r>
            <a:br>
              <a:rPr lang="en-US" dirty="0"/>
            </a:br>
            <a:r>
              <a:rPr lang="en-US" dirty="0"/>
              <a:t>Analysis (EDA)</a:t>
            </a:r>
          </a:p>
        </p:txBody>
      </p:sp>
      <p:pic>
        <p:nvPicPr>
          <p:cNvPr id="4" name="Picture 3" descr="A brain with colorful lines&#10;&#10;Creator: graphicsdunia4you&#10;Credit: Getty Images/iStockphoto&#10;Copyright: graphicsdunia4you">
            <a:extLst>
              <a:ext uri="{FF2B5EF4-FFF2-40B4-BE49-F238E27FC236}">
                <a16:creationId xmlns:a16="http://schemas.microsoft.com/office/drawing/2014/main" id="{EA851B84-D3B7-8F6C-191C-A8AC48AFC080}"/>
              </a:ext>
            </a:extLst>
          </p:cNvPr>
          <p:cNvPicPr>
            <a:picLocks noChangeAspect="1"/>
          </p:cNvPicPr>
          <p:nvPr/>
        </p:nvPicPr>
        <p:blipFill rotWithShape="1">
          <a:blip r:embed="rId3">
            <a:alphaModFix amt="50000"/>
          </a:blip>
          <a:srcRect l="16396" r="17439"/>
          <a:stretch/>
        </p:blipFill>
        <p:spPr>
          <a:xfrm>
            <a:off x="0" y="0"/>
            <a:ext cx="6057900" cy="6858000"/>
          </a:xfrm>
          <a:prstGeom prst="rect">
            <a:avLst/>
          </a:prstGeom>
        </p:spPr>
      </p:pic>
    </p:spTree>
    <p:extLst>
      <p:ext uri="{BB962C8B-B14F-4D97-AF65-F5344CB8AC3E}">
        <p14:creationId xmlns:p14="http://schemas.microsoft.com/office/powerpoint/2010/main" val="33469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Exploratory Data Analysis (EDA)</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679700"/>
            <a:ext cx="8902700" cy="3806160"/>
          </a:xfrm>
        </p:spPr>
        <p:txBody>
          <a:bodyPr>
            <a:normAutofit/>
          </a:bodyPr>
          <a:lstStyle/>
          <a:p>
            <a:r>
              <a:rPr lang="en-US" dirty="0"/>
              <a:t>Data from topical surveys from 2016 to 2022 has been combined into a single data frame.</a:t>
            </a:r>
          </a:p>
          <a:p>
            <a:pPr marL="285750" indent="-285750">
              <a:buFont typeface="Arial" panose="020B0604020202020204" pitchFamily="34" charset="0"/>
              <a:buChar char="•"/>
            </a:pPr>
            <a:r>
              <a:rPr lang="en-US" dirty="0"/>
              <a:t>Target column: </a:t>
            </a:r>
            <a:r>
              <a:rPr lang="fr-FR" b="1" dirty="0"/>
              <a:t>K2Q31A ‐ ADD/ADHD (T1 T2 T3)</a:t>
            </a:r>
          </a:p>
          <a:p>
            <a:pPr marL="573786" lvl="3" indent="0">
              <a:buNone/>
            </a:pPr>
            <a:r>
              <a:rPr lang="en-US" i="1" dirty="0"/>
              <a:t>Has a doctor or other health care provider EVER told you that this child has Attention Deficit Disorder or Attention‐Deficit/Hyperactivity Disorder, that is, ADD or ADHD? 1 = Yes; 2 = No</a:t>
            </a:r>
          </a:p>
          <a:p>
            <a:r>
              <a:rPr lang="en-US" dirty="0"/>
              <a:t>Initial set of data after combination: </a:t>
            </a:r>
          </a:p>
          <a:p>
            <a:pPr marL="285750" indent="-285750">
              <a:buFont typeface="Arial" panose="020B0604020202020204" pitchFamily="34" charset="0"/>
              <a:buChar char="•"/>
            </a:pPr>
            <a:r>
              <a:rPr lang="en-US" dirty="0"/>
              <a:t>551 columns (550 categories + 1 Target)</a:t>
            </a:r>
          </a:p>
          <a:p>
            <a:pPr marL="285750" indent="-285750">
              <a:buFont typeface="Arial" panose="020B0604020202020204" pitchFamily="34" charset="0"/>
              <a:buChar char="•"/>
            </a:pPr>
            <a:r>
              <a:rPr lang="en-US" dirty="0"/>
              <a:t>279546 rows</a:t>
            </a:r>
          </a:p>
          <a:p>
            <a:r>
              <a:rPr lang="en-US" dirty="0"/>
              <a:t>Target is </a:t>
            </a:r>
            <a:r>
              <a:rPr lang="en-US" dirty="0" err="1"/>
              <a:t>NaN</a:t>
            </a:r>
            <a:r>
              <a:rPr lang="en-US" dirty="0"/>
              <a:t> in 1881 records (0.6%)</a:t>
            </a:r>
          </a:p>
          <a:p>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13</a:t>
            </a:fld>
            <a:endParaRPr lang="en-US" dirty="0"/>
          </a:p>
        </p:txBody>
      </p:sp>
      <p:sp>
        <p:nvSpPr>
          <p:cNvPr id="16" name="Title 1">
            <a:extLst>
              <a:ext uri="{FF2B5EF4-FFF2-40B4-BE49-F238E27FC236}">
                <a16:creationId xmlns:a16="http://schemas.microsoft.com/office/drawing/2014/main" id="{93C2BE05-01C9-42CA-B433-85F421F66D2C}"/>
              </a:ext>
            </a:extLst>
          </p:cNvPr>
          <p:cNvSpPr>
            <a:spLocks noGrp="1"/>
          </p:cNvSpPr>
          <p:nvPr>
            <p:ph type="title"/>
          </p:nvPr>
        </p:nvSpPr>
        <p:spPr>
          <a:xfrm>
            <a:off x="224367" y="687488"/>
            <a:ext cx="8420100" cy="497839"/>
          </a:xfrm>
        </p:spPr>
        <p:txBody>
          <a:bodyPr/>
          <a:lstStyle/>
          <a:p>
            <a:r>
              <a:rPr lang="en-US" dirty="0"/>
              <a:t>Exploratory Data Analysis (EDA) (cont.)</a:t>
            </a:r>
          </a:p>
        </p:txBody>
      </p:sp>
      <p:sp>
        <p:nvSpPr>
          <p:cNvPr id="17" name="Content Placeholder 34">
            <a:extLst>
              <a:ext uri="{FF2B5EF4-FFF2-40B4-BE49-F238E27FC236}">
                <a16:creationId xmlns:a16="http://schemas.microsoft.com/office/drawing/2014/main" id="{D1348FE2-F771-8FBE-9480-6FDCEEE40F87}"/>
              </a:ext>
            </a:extLst>
          </p:cNvPr>
          <p:cNvSpPr txBox="1">
            <a:spLocks/>
          </p:cNvSpPr>
          <p:nvPr/>
        </p:nvSpPr>
        <p:spPr>
          <a:xfrm>
            <a:off x="224367" y="1227667"/>
            <a:ext cx="9817100" cy="5317460"/>
          </a:xfrm>
          <a:prstGeom prst="rect">
            <a:avLst/>
          </a:prstGeom>
        </p:spPr>
        <p:txBody>
          <a:bodyPr vert="horz" lIns="91440" tIns="45720" rIns="91440" bIns="45720" rtlCol="0" anchor="ctr">
            <a:normAutofit fontScale="92500"/>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dirty="0">
                <a:solidFill>
                  <a:schemeClr val="tx1"/>
                </a:solidFill>
              </a:rPr>
              <a:t>Decisions:</a:t>
            </a:r>
          </a:p>
          <a:p>
            <a:pPr marL="285750" indent="-285750" algn="l">
              <a:lnSpc>
                <a:spcPct val="150000"/>
              </a:lnSpc>
              <a:buFont typeface="Arial" panose="020B0604020202020204" pitchFamily="34" charset="0"/>
              <a:buChar char="•"/>
            </a:pPr>
            <a:r>
              <a:rPr lang="en-US" sz="1800" dirty="0">
                <a:solidFill>
                  <a:schemeClr val="tx1"/>
                </a:solidFill>
              </a:rPr>
              <a:t>Rename target column as ‘y’</a:t>
            </a:r>
          </a:p>
          <a:p>
            <a:pPr marL="285750" indent="-285750" algn="l">
              <a:lnSpc>
                <a:spcPct val="150000"/>
              </a:lnSpc>
              <a:buFont typeface="Arial" panose="020B0604020202020204" pitchFamily="34" charset="0"/>
              <a:buChar char="•"/>
            </a:pPr>
            <a:r>
              <a:rPr lang="en-US" sz="1800" dirty="0">
                <a:solidFill>
                  <a:schemeClr val="tx1"/>
                </a:solidFill>
              </a:rPr>
              <a:t>Define ‘</a:t>
            </a:r>
            <a:r>
              <a:rPr lang="en-US" sz="1800" dirty="0" err="1">
                <a:solidFill>
                  <a:schemeClr val="tx1"/>
                </a:solidFill>
              </a:rPr>
              <a:t>hhid</a:t>
            </a:r>
            <a:r>
              <a:rPr lang="en-US" sz="1800" dirty="0">
                <a:solidFill>
                  <a:schemeClr val="tx1"/>
                </a:solidFill>
              </a:rPr>
              <a:t>’ as </a:t>
            </a:r>
            <a:r>
              <a:rPr lang="en-US" sz="1800" dirty="0" err="1">
                <a:solidFill>
                  <a:schemeClr val="tx1"/>
                </a:solidFill>
              </a:rPr>
              <a:t>dataframe</a:t>
            </a:r>
            <a:r>
              <a:rPr lang="en-US" sz="1800" dirty="0">
                <a:solidFill>
                  <a:schemeClr val="tx1"/>
                </a:solidFill>
              </a:rPr>
              <a:t> index</a:t>
            </a:r>
          </a:p>
          <a:p>
            <a:pPr marL="285750" indent="-285750" algn="l">
              <a:lnSpc>
                <a:spcPct val="150000"/>
              </a:lnSpc>
              <a:buFont typeface="Arial" panose="020B0604020202020204" pitchFamily="34" charset="0"/>
              <a:buChar char="•"/>
            </a:pPr>
            <a:r>
              <a:rPr lang="en-US" sz="1800" dirty="0">
                <a:solidFill>
                  <a:schemeClr val="tx1"/>
                </a:solidFill>
              </a:rPr>
              <a:t>Drop records with target column = </a:t>
            </a:r>
            <a:r>
              <a:rPr lang="en-US" sz="1800" dirty="0" err="1">
                <a:solidFill>
                  <a:schemeClr val="tx1"/>
                </a:solidFill>
              </a:rPr>
              <a:t>NaN</a:t>
            </a:r>
            <a:endParaRPr lang="en-US" sz="1800" dirty="0">
              <a:solidFill>
                <a:schemeClr val="tx1"/>
              </a:solidFill>
            </a:endParaRPr>
          </a:p>
          <a:p>
            <a:pPr marL="285750" indent="-285750" algn="l">
              <a:lnSpc>
                <a:spcPct val="150000"/>
              </a:lnSpc>
              <a:buFont typeface="Arial" panose="020B0604020202020204" pitchFamily="34" charset="0"/>
              <a:buChar char="•"/>
            </a:pPr>
            <a:r>
              <a:rPr lang="en-US" sz="1800" dirty="0">
                <a:solidFill>
                  <a:schemeClr val="tx1"/>
                </a:solidFill>
              </a:rPr>
              <a:t>Family Poverty Ratio was averaged across FPL_I1 to FPL_I6 to new column ‘</a:t>
            </a:r>
            <a:r>
              <a:rPr lang="en-US" sz="1800" dirty="0" err="1">
                <a:solidFill>
                  <a:schemeClr val="tx1"/>
                </a:solidFill>
              </a:rPr>
              <a:t>fpl</a:t>
            </a:r>
            <a:r>
              <a:rPr lang="en-US" sz="1800" dirty="0">
                <a:solidFill>
                  <a:schemeClr val="tx1"/>
                </a:solidFill>
              </a:rPr>
              <a:t>’</a:t>
            </a:r>
          </a:p>
          <a:p>
            <a:pPr marL="285750" indent="-285750" algn="l">
              <a:lnSpc>
                <a:spcPct val="150000"/>
              </a:lnSpc>
              <a:buFont typeface="Arial" panose="020B0604020202020204" pitchFamily="34" charset="0"/>
              <a:buChar char="•"/>
            </a:pPr>
            <a:r>
              <a:rPr lang="en-US" sz="1800" dirty="0">
                <a:solidFill>
                  <a:schemeClr val="tx1"/>
                </a:solidFill>
              </a:rPr>
              <a:t>Drop categories which are not common across evaluated timespan (2016-2022)</a:t>
            </a:r>
          </a:p>
          <a:p>
            <a:pPr marL="285750" indent="-285750" algn="l">
              <a:lnSpc>
                <a:spcPct val="150000"/>
              </a:lnSpc>
              <a:buFont typeface="Arial" panose="020B0604020202020204" pitchFamily="34" charset="0"/>
              <a:buChar char="•"/>
            </a:pPr>
            <a:r>
              <a:rPr lang="en-US" sz="1800" dirty="0">
                <a:solidFill>
                  <a:schemeClr val="tx1"/>
                </a:solidFill>
              </a:rPr>
              <a:t>Drop imputation flags</a:t>
            </a:r>
          </a:p>
          <a:p>
            <a:pPr marL="285750" indent="-285750" algn="l">
              <a:lnSpc>
                <a:spcPct val="150000"/>
              </a:lnSpc>
              <a:buFont typeface="Arial" panose="020B0604020202020204" pitchFamily="34" charset="0"/>
              <a:buChar char="•"/>
            </a:pPr>
            <a:r>
              <a:rPr lang="en-US" sz="1800" dirty="0">
                <a:solidFill>
                  <a:schemeClr val="tx1"/>
                </a:solidFill>
              </a:rPr>
              <a:t>Drop columns asking for currently existing conditions after confirming existing conditions (*_</a:t>
            </a:r>
            <a:r>
              <a:rPr lang="en-US" sz="1800" dirty="0" err="1">
                <a:solidFill>
                  <a:schemeClr val="tx1"/>
                </a:solidFill>
              </a:rPr>
              <a:t>curr</a:t>
            </a:r>
            <a:r>
              <a:rPr lang="en-US" sz="1800" dirty="0">
                <a:solidFill>
                  <a:schemeClr val="tx1"/>
                </a:solidFill>
              </a:rPr>
              <a:t>)</a:t>
            </a:r>
          </a:p>
          <a:p>
            <a:pPr marL="285750" indent="-285750" algn="l">
              <a:lnSpc>
                <a:spcPct val="150000"/>
              </a:lnSpc>
              <a:buFont typeface="Arial" panose="020B0604020202020204" pitchFamily="34" charset="0"/>
              <a:buChar char="•"/>
            </a:pPr>
            <a:r>
              <a:rPr lang="en-US" sz="1800" dirty="0">
                <a:solidFill>
                  <a:schemeClr val="tx1"/>
                </a:solidFill>
              </a:rPr>
              <a:t>Drop columns related to the current diagnosis of ADHD/ADD, as they might introduce confirmation bias if considered as categories instead of target </a:t>
            </a:r>
          </a:p>
          <a:p>
            <a:pPr marL="285750" indent="-285750" algn="l">
              <a:lnSpc>
                <a:spcPct val="150000"/>
              </a:lnSpc>
              <a:buFont typeface="Arial" panose="020B0604020202020204" pitchFamily="34" charset="0"/>
              <a:buChar char="•"/>
            </a:pPr>
            <a:r>
              <a:rPr lang="en-US" sz="1800" dirty="0">
                <a:solidFill>
                  <a:schemeClr val="tx1"/>
                </a:solidFill>
              </a:rPr>
              <a:t>Converted non-numerical categories to numerical ('stratum', '</a:t>
            </a:r>
            <a:r>
              <a:rPr lang="en-US" sz="1800" dirty="0" err="1">
                <a:solidFill>
                  <a:schemeClr val="tx1"/>
                </a:solidFill>
              </a:rPr>
              <a:t>formtype</a:t>
            </a:r>
            <a:r>
              <a:rPr lang="en-US" sz="1800" dirty="0">
                <a:solidFill>
                  <a:schemeClr val="tx1"/>
                </a:solidFill>
              </a:rPr>
              <a:t>’)</a:t>
            </a:r>
          </a:p>
          <a:p>
            <a:pPr marL="285750" indent="-285750" algn="l">
              <a:lnSpc>
                <a:spcPct val="150000"/>
              </a:lnSpc>
              <a:buFont typeface="Arial" panose="020B0604020202020204" pitchFamily="34" charset="0"/>
              <a:buChar char="•"/>
            </a:pPr>
            <a:r>
              <a:rPr lang="en-US" sz="1800" dirty="0">
                <a:solidFill>
                  <a:schemeClr val="tx1"/>
                </a:solidFill>
              </a:rPr>
              <a:t>Replace </a:t>
            </a:r>
            <a:r>
              <a:rPr lang="en-US" sz="1800" dirty="0" err="1">
                <a:solidFill>
                  <a:schemeClr val="tx1"/>
                </a:solidFill>
              </a:rPr>
              <a:t>NaN</a:t>
            </a:r>
            <a:r>
              <a:rPr lang="en-US" sz="1800" dirty="0">
                <a:solidFill>
                  <a:schemeClr val="tx1"/>
                </a:solidFill>
              </a:rPr>
              <a:t> by median values</a:t>
            </a:r>
          </a:p>
          <a:p>
            <a:pPr marL="285750" indent="-285750" algn="l">
              <a:lnSpc>
                <a:spcPct val="150000"/>
              </a:lnSpc>
              <a:buFont typeface="Arial" panose="020B0604020202020204" pitchFamily="34" charset="0"/>
              <a:buChar char="•"/>
            </a:pPr>
            <a:r>
              <a:rPr lang="en-US" sz="1800" dirty="0">
                <a:solidFill>
                  <a:schemeClr val="tx1"/>
                </a:solidFill>
              </a:rPr>
              <a:t>Normalize all columns</a:t>
            </a:r>
          </a:p>
          <a:p>
            <a:pPr marL="285750" indent="-285750" algn="l">
              <a:lnSpc>
                <a:spcPct val="150000"/>
              </a:lnSpc>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63692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with a red line&#10;&#10;Description automatically generated">
            <a:extLst>
              <a:ext uri="{FF2B5EF4-FFF2-40B4-BE49-F238E27FC236}">
                <a16:creationId xmlns:a16="http://schemas.microsoft.com/office/drawing/2014/main" id="{728461A8-A618-9592-81D8-83F5035D4BAC}"/>
              </a:ext>
            </a:extLst>
          </p:cNvPr>
          <p:cNvPicPr>
            <a:picLocks noChangeAspect="1"/>
          </p:cNvPicPr>
          <p:nvPr/>
        </p:nvPicPr>
        <p:blipFill>
          <a:blip r:embed="rId3"/>
          <a:stretch>
            <a:fillRect/>
          </a:stretch>
        </p:blipFill>
        <p:spPr>
          <a:xfrm>
            <a:off x="5118188" y="3720552"/>
            <a:ext cx="3597188" cy="2915368"/>
          </a:xfrm>
          <a:prstGeom prst="rect">
            <a:avLst/>
          </a:prstGeom>
        </p:spPr>
      </p:pic>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1288629"/>
            <a:ext cx="8420100" cy="497839"/>
          </a:xfrm>
        </p:spPr>
        <p:txBody>
          <a:bodyPr/>
          <a:lstStyle/>
          <a:p>
            <a:r>
              <a:rPr lang="en-US" dirty="0"/>
              <a:t>Exploratory Data Analysis (EDA) (cont.)</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1888068"/>
            <a:ext cx="8902700" cy="1919611"/>
          </a:xfrm>
        </p:spPr>
        <p:txBody>
          <a:bodyPr>
            <a:normAutofit/>
          </a:bodyPr>
          <a:lstStyle/>
          <a:p>
            <a:r>
              <a:rPr lang="en-US" dirty="0"/>
              <a:t>Final dataset: 277665 rows by 331 columns</a:t>
            </a:r>
          </a:p>
          <a:p>
            <a:pPr marL="1312863" indent="-285750">
              <a:buFont typeface="Arial" panose="020B0604020202020204" pitchFamily="34" charset="0"/>
              <a:buChar char="•"/>
            </a:pPr>
            <a:r>
              <a:rPr lang="en-US" dirty="0"/>
              <a:t>Target ‘y’</a:t>
            </a:r>
          </a:p>
          <a:p>
            <a:pPr marL="1312863" indent="-285750">
              <a:buFont typeface="Arial" panose="020B0604020202020204" pitchFamily="34" charset="0"/>
              <a:buChar char="•"/>
            </a:pPr>
            <a:r>
              <a:rPr lang="en-US" dirty="0"/>
              <a:t>330 numerical normalized categories</a:t>
            </a:r>
          </a:p>
          <a:p>
            <a:r>
              <a:rPr lang="en-US" dirty="0"/>
              <a:t>Data exploration shows very low levels of correlation for the most part, with the existence of isolated clusters of higher positive and negative correlation values:</a:t>
            </a:r>
          </a:p>
          <a:p>
            <a:pPr marL="285750" indent="-285750">
              <a:buFont typeface="Arial" panose="020B0604020202020204" pitchFamily="34" charset="0"/>
              <a:buChar char="•"/>
            </a:pP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5" name="Oval 4">
            <a:extLst>
              <a:ext uri="{FF2B5EF4-FFF2-40B4-BE49-F238E27FC236}">
                <a16:creationId xmlns:a16="http://schemas.microsoft.com/office/drawing/2014/main" id="{DC012594-4632-1B85-DD01-EB7493742EDD}"/>
              </a:ext>
            </a:extLst>
          </p:cNvPr>
          <p:cNvSpPr/>
          <p:nvPr/>
        </p:nvSpPr>
        <p:spPr>
          <a:xfrm>
            <a:off x="7538311" y="3790207"/>
            <a:ext cx="483659" cy="9662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787243F-0448-C351-CE36-76AD1327934B}"/>
              </a:ext>
            </a:extLst>
          </p:cNvPr>
          <p:cNvSpPr/>
          <p:nvPr/>
        </p:nvSpPr>
        <p:spPr>
          <a:xfrm>
            <a:off x="6661539" y="4642864"/>
            <a:ext cx="747184" cy="72999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E7D1E8-0CD0-220E-9736-AE65F5378924}"/>
              </a:ext>
            </a:extLst>
          </p:cNvPr>
          <p:cNvSpPr/>
          <p:nvPr/>
        </p:nvSpPr>
        <p:spPr>
          <a:xfrm>
            <a:off x="7618412" y="5531153"/>
            <a:ext cx="314326" cy="33011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754B570-F280-6ACE-41A3-21CFAFA42169}"/>
              </a:ext>
            </a:extLst>
          </p:cNvPr>
          <p:cNvSpPr/>
          <p:nvPr/>
        </p:nvSpPr>
        <p:spPr>
          <a:xfrm>
            <a:off x="5854170" y="3909279"/>
            <a:ext cx="818571" cy="78972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1D8FD2A-056D-858B-2826-1052C00AB65B}"/>
              </a:ext>
            </a:extLst>
          </p:cNvPr>
          <p:cNvSpPr/>
          <p:nvPr/>
        </p:nvSpPr>
        <p:spPr>
          <a:xfrm>
            <a:off x="5826079" y="5325533"/>
            <a:ext cx="1582643" cy="49783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040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15</a:t>
            </a:fld>
            <a:endParaRPr lang="en-US" dirty="0"/>
          </a:p>
        </p:txBody>
      </p:sp>
      <p:sp>
        <p:nvSpPr>
          <p:cNvPr id="16" name="Title 1">
            <a:extLst>
              <a:ext uri="{FF2B5EF4-FFF2-40B4-BE49-F238E27FC236}">
                <a16:creationId xmlns:a16="http://schemas.microsoft.com/office/drawing/2014/main" id="{93C2BE05-01C9-42CA-B433-85F421F66D2C}"/>
              </a:ext>
            </a:extLst>
          </p:cNvPr>
          <p:cNvSpPr>
            <a:spLocks noGrp="1"/>
          </p:cNvSpPr>
          <p:nvPr>
            <p:ph type="title"/>
          </p:nvPr>
        </p:nvSpPr>
        <p:spPr>
          <a:xfrm>
            <a:off x="224367" y="687488"/>
            <a:ext cx="8420100" cy="497839"/>
          </a:xfrm>
        </p:spPr>
        <p:txBody>
          <a:bodyPr/>
          <a:lstStyle/>
          <a:p>
            <a:r>
              <a:rPr lang="en-US" dirty="0"/>
              <a:t>Exploratory Data Analysis (EDA) (cont.)</a:t>
            </a:r>
          </a:p>
        </p:txBody>
      </p:sp>
      <p:sp>
        <p:nvSpPr>
          <p:cNvPr id="17" name="Content Placeholder 34">
            <a:extLst>
              <a:ext uri="{FF2B5EF4-FFF2-40B4-BE49-F238E27FC236}">
                <a16:creationId xmlns:a16="http://schemas.microsoft.com/office/drawing/2014/main" id="{D1348FE2-F771-8FBE-9480-6FDCEEE40F87}"/>
              </a:ext>
            </a:extLst>
          </p:cNvPr>
          <p:cNvSpPr txBox="1">
            <a:spLocks/>
          </p:cNvSpPr>
          <p:nvPr/>
        </p:nvSpPr>
        <p:spPr>
          <a:xfrm>
            <a:off x="224367" y="1227667"/>
            <a:ext cx="9817100" cy="5317460"/>
          </a:xfrm>
          <a:prstGeom prst="rect">
            <a:avLst/>
          </a:prstGeom>
        </p:spPr>
        <p:txBody>
          <a:bodyPr vert="horz" lIns="91440" tIns="45720" rIns="91440" bIns="45720" rtlCol="0" anchor="t">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dirty="0">
                <a:solidFill>
                  <a:schemeClr val="tx1"/>
                </a:solidFill>
              </a:rPr>
              <a:t>Compared histograms for some categories between records with target ‘y’=1 (ADHD/ADD diagnosed) and records with target ‘y’=2 (ADHD/ADD never diagnosed).</a:t>
            </a:r>
          </a:p>
          <a:p>
            <a:pPr algn="l">
              <a:lnSpc>
                <a:spcPct val="150000"/>
              </a:lnSpc>
            </a:pPr>
            <a:r>
              <a:rPr lang="en-US" sz="1800" dirty="0">
                <a:solidFill>
                  <a:schemeClr val="tx1"/>
                </a:solidFill>
              </a:rPr>
              <a:t>For this exploration, the following 2 set of 8 categories where selected. </a:t>
            </a:r>
          </a:p>
          <a:p>
            <a:pPr marL="285750" indent="-285750" algn="l">
              <a:lnSpc>
                <a:spcPct val="150000"/>
              </a:lnSpc>
              <a:buFont typeface="Arial" panose="020B0604020202020204" pitchFamily="34" charset="0"/>
              <a:buChar char="•"/>
            </a:pPr>
            <a:r>
              <a:rPr lang="en-US" sz="1800" dirty="0">
                <a:solidFill>
                  <a:schemeClr val="tx1"/>
                </a:solidFill>
              </a:rPr>
              <a:t>Situations the children has experienced</a:t>
            </a:r>
          </a:p>
          <a:p>
            <a:pPr marL="742950" lvl="1" indent="-285750">
              <a:lnSpc>
                <a:spcPct val="150000"/>
              </a:lnSpc>
              <a:buFont typeface="Wingdings" panose="05000000000000000000" pitchFamily="2" charset="2"/>
              <a:buChar char="Ø"/>
            </a:pPr>
            <a:r>
              <a:rPr lang="en-US" sz="1600" dirty="0">
                <a:solidFill>
                  <a:schemeClr val="tx1"/>
                </a:solidFill>
              </a:rPr>
              <a:t>ACE1 ‐ Hard to Cover Basics Like Food or Housing</a:t>
            </a:r>
          </a:p>
          <a:p>
            <a:pPr marL="742950" lvl="1" indent="-285750">
              <a:lnSpc>
                <a:spcPct val="150000"/>
              </a:lnSpc>
              <a:buFont typeface="Wingdings" panose="05000000000000000000" pitchFamily="2" charset="2"/>
              <a:buChar char="Ø"/>
            </a:pPr>
            <a:r>
              <a:rPr lang="en-US" sz="1600" dirty="0">
                <a:solidFill>
                  <a:schemeClr val="tx1"/>
                </a:solidFill>
              </a:rPr>
              <a:t>ACE3 ‐ Child Experienced ‐ Parent or Guardian Divorced</a:t>
            </a:r>
          </a:p>
          <a:p>
            <a:pPr marL="742950" lvl="1" indent="-285750">
              <a:lnSpc>
                <a:spcPct val="150000"/>
              </a:lnSpc>
              <a:buFont typeface="Wingdings" panose="05000000000000000000" pitchFamily="2" charset="2"/>
              <a:buChar char="Ø"/>
            </a:pPr>
            <a:r>
              <a:rPr lang="en-US" sz="1600" dirty="0">
                <a:solidFill>
                  <a:schemeClr val="tx1"/>
                </a:solidFill>
              </a:rPr>
              <a:t>ACE4 ‐ Child Experienced ‐ Parent or Guardian Died</a:t>
            </a:r>
          </a:p>
          <a:p>
            <a:pPr marL="742950" lvl="1" indent="-285750">
              <a:lnSpc>
                <a:spcPct val="150000"/>
              </a:lnSpc>
              <a:buFont typeface="Wingdings" panose="05000000000000000000" pitchFamily="2" charset="2"/>
              <a:buChar char="Ø"/>
            </a:pPr>
            <a:r>
              <a:rPr lang="en-US" sz="1600" dirty="0">
                <a:solidFill>
                  <a:schemeClr val="tx1"/>
                </a:solidFill>
              </a:rPr>
              <a:t>ACE6 ‐ Child Experienced ‐ Adults Slap, Hit, Kick, Punch Others</a:t>
            </a:r>
          </a:p>
          <a:p>
            <a:pPr marL="742950" lvl="1" indent="-285750">
              <a:lnSpc>
                <a:spcPct val="150000"/>
              </a:lnSpc>
              <a:buFont typeface="Wingdings" panose="05000000000000000000" pitchFamily="2" charset="2"/>
              <a:buChar char="Ø"/>
            </a:pPr>
            <a:r>
              <a:rPr lang="en-US" sz="1600" dirty="0">
                <a:solidFill>
                  <a:schemeClr val="tx1"/>
                </a:solidFill>
              </a:rPr>
              <a:t>ACE7 ‐ Child Experienced ‐ Victim of Violence</a:t>
            </a:r>
          </a:p>
          <a:p>
            <a:pPr marL="742950" lvl="1" indent="-285750">
              <a:lnSpc>
                <a:spcPct val="150000"/>
              </a:lnSpc>
              <a:buFont typeface="Wingdings" panose="05000000000000000000" pitchFamily="2" charset="2"/>
              <a:buChar char="Ø"/>
            </a:pPr>
            <a:r>
              <a:rPr lang="en-US" sz="1600" dirty="0">
                <a:solidFill>
                  <a:schemeClr val="tx1"/>
                </a:solidFill>
              </a:rPr>
              <a:t>ACE8 ‐ Child Experienced ‐ Lived with Mentally Ill</a:t>
            </a:r>
          </a:p>
          <a:p>
            <a:pPr marL="742950" lvl="1" indent="-285750">
              <a:lnSpc>
                <a:spcPct val="150000"/>
              </a:lnSpc>
              <a:buFont typeface="Wingdings" panose="05000000000000000000" pitchFamily="2" charset="2"/>
              <a:buChar char="Ø"/>
            </a:pPr>
            <a:r>
              <a:rPr lang="en-US" sz="1600" dirty="0">
                <a:solidFill>
                  <a:schemeClr val="tx1"/>
                </a:solidFill>
              </a:rPr>
              <a:t>ACE9 ‐ Child Experienced ‐ Lived with Person with Alcohol/Drug Problem</a:t>
            </a:r>
          </a:p>
          <a:p>
            <a:pPr marL="742950" lvl="1" indent="-285750">
              <a:lnSpc>
                <a:spcPct val="150000"/>
              </a:lnSpc>
              <a:buFont typeface="Wingdings" panose="05000000000000000000" pitchFamily="2" charset="2"/>
              <a:buChar char="Ø"/>
            </a:pPr>
            <a:r>
              <a:rPr lang="en-US" sz="1600" dirty="0">
                <a:solidFill>
                  <a:schemeClr val="tx1"/>
                </a:solidFill>
              </a:rPr>
              <a:t>ACE10 ‐ Child Experienced ‐ Treated Unfairly Because of Race</a:t>
            </a:r>
          </a:p>
          <a:p>
            <a:pPr algn="l">
              <a:lnSpc>
                <a:spcPct val="150000"/>
              </a:lnSpc>
            </a:pPr>
            <a:endParaRPr lang="en-US" sz="1800" dirty="0">
              <a:solidFill>
                <a:schemeClr val="tx1"/>
              </a:solidFill>
            </a:endParaRPr>
          </a:p>
        </p:txBody>
      </p:sp>
    </p:spTree>
    <p:extLst>
      <p:ext uri="{BB962C8B-B14F-4D97-AF65-F5344CB8AC3E}">
        <p14:creationId xmlns:p14="http://schemas.microsoft.com/office/powerpoint/2010/main" val="401792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16</a:t>
            </a:fld>
            <a:endParaRPr lang="en-US" dirty="0"/>
          </a:p>
        </p:txBody>
      </p:sp>
      <p:sp>
        <p:nvSpPr>
          <p:cNvPr id="16" name="Title 1">
            <a:extLst>
              <a:ext uri="{FF2B5EF4-FFF2-40B4-BE49-F238E27FC236}">
                <a16:creationId xmlns:a16="http://schemas.microsoft.com/office/drawing/2014/main" id="{93C2BE05-01C9-42CA-B433-85F421F66D2C}"/>
              </a:ext>
            </a:extLst>
          </p:cNvPr>
          <p:cNvSpPr>
            <a:spLocks noGrp="1"/>
          </p:cNvSpPr>
          <p:nvPr>
            <p:ph type="title"/>
          </p:nvPr>
        </p:nvSpPr>
        <p:spPr>
          <a:xfrm>
            <a:off x="224367" y="687488"/>
            <a:ext cx="8420100" cy="497839"/>
          </a:xfrm>
        </p:spPr>
        <p:txBody>
          <a:bodyPr/>
          <a:lstStyle/>
          <a:p>
            <a:r>
              <a:rPr lang="en-US" dirty="0"/>
              <a:t>Exploratory Data Analysis (EDA) (cont.)</a:t>
            </a:r>
          </a:p>
        </p:txBody>
      </p:sp>
      <p:sp>
        <p:nvSpPr>
          <p:cNvPr id="4" name="Content Placeholder 34">
            <a:extLst>
              <a:ext uri="{FF2B5EF4-FFF2-40B4-BE49-F238E27FC236}">
                <a16:creationId xmlns:a16="http://schemas.microsoft.com/office/drawing/2014/main" id="{BD8435B6-31B9-3EBA-6CF7-59BC08C1D24E}"/>
              </a:ext>
            </a:extLst>
          </p:cNvPr>
          <p:cNvSpPr txBox="1">
            <a:spLocks/>
          </p:cNvSpPr>
          <p:nvPr/>
        </p:nvSpPr>
        <p:spPr>
          <a:xfrm>
            <a:off x="8796867" y="2408767"/>
            <a:ext cx="3323166" cy="806452"/>
          </a:xfrm>
          <a:prstGeom prst="rect">
            <a:avLst/>
          </a:prstGeom>
        </p:spPr>
        <p:txBody>
          <a:bodyPr vert="horz" lIns="91440" tIns="45720" rIns="91440" bIns="45720" rtlCol="0" anchor="t">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000" dirty="0">
                <a:solidFill>
                  <a:schemeClr val="tx1"/>
                </a:solidFill>
              </a:rPr>
              <a:t>Note: 1 = Yes, 2 = No.</a:t>
            </a:r>
          </a:p>
          <a:p>
            <a:pPr algn="l">
              <a:lnSpc>
                <a:spcPct val="150000"/>
              </a:lnSpc>
            </a:pPr>
            <a:r>
              <a:rPr lang="en-US" sz="1000" dirty="0">
                <a:solidFill>
                  <a:schemeClr val="tx1"/>
                </a:solidFill>
              </a:rPr>
              <a:t>Values slightly deviated due to </a:t>
            </a:r>
            <a:r>
              <a:rPr lang="en-US" sz="1000" dirty="0" err="1">
                <a:solidFill>
                  <a:schemeClr val="tx1"/>
                </a:solidFill>
              </a:rPr>
              <a:t>NaN</a:t>
            </a:r>
            <a:r>
              <a:rPr lang="en-US" sz="1000" dirty="0">
                <a:solidFill>
                  <a:schemeClr val="tx1"/>
                </a:solidFill>
              </a:rPr>
              <a:t> filled using median</a:t>
            </a:r>
          </a:p>
          <a:p>
            <a:pPr algn="l">
              <a:lnSpc>
                <a:spcPct val="150000"/>
              </a:lnSpc>
            </a:pPr>
            <a:endParaRPr lang="en-US" sz="1000" dirty="0">
              <a:solidFill>
                <a:schemeClr val="tx1"/>
              </a:solidFill>
            </a:endParaRPr>
          </a:p>
        </p:txBody>
      </p:sp>
      <p:sp>
        <p:nvSpPr>
          <p:cNvPr id="5" name="Rectangle 4">
            <a:extLst>
              <a:ext uri="{FF2B5EF4-FFF2-40B4-BE49-F238E27FC236}">
                <a16:creationId xmlns:a16="http://schemas.microsoft.com/office/drawing/2014/main" id="{7A89206A-1E3C-46EC-DD6E-AA708D09795D}"/>
              </a:ext>
            </a:extLst>
          </p:cNvPr>
          <p:cNvSpPr/>
          <p:nvPr/>
        </p:nvSpPr>
        <p:spPr>
          <a:xfrm>
            <a:off x="8813800" y="1785833"/>
            <a:ext cx="110067" cy="144567"/>
          </a:xfrm>
          <a:prstGeom prst="rect">
            <a:avLst/>
          </a:prstGeom>
          <a:solidFill>
            <a:srgbClr val="4C4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F28BC38-BCA3-54FC-A7FE-C0F94C2DB407}"/>
              </a:ext>
            </a:extLst>
          </p:cNvPr>
          <p:cNvSpPr/>
          <p:nvPr/>
        </p:nvSpPr>
        <p:spPr>
          <a:xfrm>
            <a:off x="8813799" y="2043007"/>
            <a:ext cx="110067" cy="144567"/>
          </a:xfrm>
          <a:prstGeom prst="rect">
            <a:avLst/>
          </a:prstGeom>
          <a:solidFill>
            <a:srgbClr val="FFBF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34">
            <a:extLst>
              <a:ext uri="{FF2B5EF4-FFF2-40B4-BE49-F238E27FC236}">
                <a16:creationId xmlns:a16="http://schemas.microsoft.com/office/drawing/2014/main" id="{88FB35A8-D2B3-13F5-C891-0B3492F3E9AE}"/>
              </a:ext>
            </a:extLst>
          </p:cNvPr>
          <p:cNvSpPr txBox="1">
            <a:spLocks/>
          </p:cNvSpPr>
          <p:nvPr/>
        </p:nvSpPr>
        <p:spPr>
          <a:xfrm>
            <a:off x="8923866" y="1602315"/>
            <a:ext cx="2319867" cy="806451"/>
          </a:xfrm>
          <a:prstGeom prst="rect">
            <a:avLst/>
          </a:prstGeom>
        </p:spPr>
        <p:txBody>
          <a:bodyPr vert="horz" lIns="91440" tIns="45720" rIns="91440" bIns="45720" rtlCol="0" anchor="t">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solidFill>
              </a:rPr>
              <a:t>No ADHD/ADD diagnosed</a:t>
            </a:r>
          </a:p>
          <a:p>
            <a:pPr algn="l">
              <a:lnSpc>
                <a:spcPct val="150000"/>
              </a:lnSpc>
            </a:pPr>
            <a:r>
              <a:rPr lang="en-US" sz="1400" dirty="0">
                <a:solidFill>
                  <a:schemeClr val="tx1"/>
                </a:solidFill>
              </a:rPr>
              <a:t>ADHD/ADD diagnosed</a:t>
            </a:r>
          </a:p>
          <a:p>
            <a:pPr algn="l">
              <a:lnSpc>
                <a:spcPct val="150000"/>
              </a:lnSpc>
            </a:pPr>
            <a:endParaRPr lang="en-US" sz="1400" dirty="0">
              <a:solidFill>
                <a:schemeClr val="tx1"/>
              </a:solidFill>
            </a:endParaRPr>
          </a:p>
        </p:txBody>
      </p:sp>
      <p:sp>
        <p:nvSpPr>
          <p:cNvPr id="8" name="Content Placeholder 34">
            <a:extLst>
              <a:ext uri="{FF2B5EF4-FFF2-40B4-BE49-F238E27FC236}">
                <a16:creationId xmlns:a16="http://schemas.microsoft.com/office/drawing/2014/main" id="{42DA3252-2933-5867-505F-4D02A36B54A2}"/>
              </a:ext>
            </a:extLst>
          </p:cNvPr>
          <p:cNvSpPr txBox="1">
            <a:spLocks/>
          </p:cNvSpPr>
          <p:nvPr/>
        </p:nvSpPr>
        <p:spPr>
          <a:xfrm>
            <a:off x="8796867" y="3716867"/>
            <a:ext cx="3323166" cy="2277533"/>
          </a:xfrm>
          <a:prstGeom prst="rect">
            <a:avLst/>
          </a:prstGeom>
        </p:spPr>
        <p:txBody>
          <a:bodyPr vert="horz" lIns="91440" tIns="45720" rIns="91440" bIns="45720" rtlCol="0" anchor="t">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dirty="0">
                <a:solidFill>
                  <a:schemeClr val="tx1"/>
                </a:solidFill>
              </a:rPr>
              <a:t>Proportionally, ADHD/ADD diagnosed children seem to have experienced these situation more often than non-ADHD/ADD diagnosed children  </a:t>
            </a:r>
            <a:endParaRPr lang="en-US" sz="1600" dirty="0">
              <a:solidFill>
                <a:schemeClr val="tx1"/>
              </a:solidFill>
            </a:endParaRPr>
          </a:p>
          <a:p>
            <a:pPr algn="l">
              <a:lnSpc>
                <a:spcPct val="150000"/>
              </a:lnSpc>
            </a:pPr>
            <a:endParaRPr lang="en-US" sz="1800" dirty="0">
              <a:solidFill>
                <a:schemeClr val="tx1"/>
              </a:solidFill>
            </a:endParaRPr>
          </a:p>
        </p:txBody>
      </p:sp>
      <p:pic>
        <p:nvPicPr>
          <p:cNvPr id="9" name="Picture 8" descr="A group of blue and orange bars&#10;&#10;Description automatically generated">
            <a:extLst>
              <a:ext uri="{FF2B5EF4-FFF2-40B4-BE49-F238E27FC236}">
                <a16:creationId xmlns:a16="http://schemas.microsoft.com/office/drawing/2014/main" id="{DA1D85B6-B139-8F07-F6C2-EA1CB7DD5677}"/>
              </a:ext>
            </a:extLst>
          </p:cNvPr>
          <p:cNvPicPr>
            <a:picLocks noChangeAspect="1"/>
          </p:cNvPicPr>
          <p:nvPr/>
        </p:nvPicPr>
        <p:blipFill>
          <a:blip r:embed="rId3"/>
          <a:stretch>
            <a:fillRect/>
          </a:stretch>
        </p:blipFill>
        <p:spPr>
          <a:xfrm>
            <a:off x="519642" y="1930400"/>
            <a:ext cx="7829550" cy="3899965"/>
          </a:xfrm>
          <a:prstGeom prst="rect">
            <a:avLst/>
          </a:prstGeom>
        </p:spPr>
      </p:pic>
    </p:spTree>
    <p:extLst>
      <p:ext uri="{BB962C8B-B14F-4D97-AF65-F5344CB8AC3E}">
        <p14:creationId xmlns:p14="http://schemas.microsoft.com/office/powerpoint/2010/main" val="174028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17</a:t>
            </a:fld>
            <a:endParaRPr lang="en-US" dirty="0"/>
          </a:p>
        </p:txBody>
      </p:sp>
      <p:sp>
        <p:nvSpPr>
          <p:cNvPr id="16" name="Title 1">
            <a:extLst>
              <a:ext uri="{FF2B5EF4-FFF2-40B4-BE49-F238E27FC236}">
                <a16:creationId xmlns:a16="http://schemas.microsoft.com/office/drawing/2014/main" id="{93C2BE05-01C9-42CA-B433-85F421F66D2C}"/>
              </a:ext>
            </a:extLst>
          </p:cNvPr>
          <p:cNvSpPr>
            <a:spLocks noGrp="1"/>
          </p:cNvSpPr>
          <p:nvPr>
            <p:ph type="title"/>
          </p:nvPr>
        </p:nvSpPr>
        <p:spPr>
          <a:xfrm>
            <a:off x="224367" y="687488"/>
            <a:ext cx="8420100" cy="497839"/>
          </a:xfrm>
        </p:spPr>
        <p:txBody>
          <a:bodyPr/>
          <a:lstStyle/>
          <a:p>
            <a:r>
              <a:rPr lang="en-US" dirty="0"/>
              <a:t>Exploratory Data Analysis (EDA) (cont.)</a:t>
            </a:r>
          </a:p>
        </p:txBody>
      </p:sp>
      <p:sp>
        <p:nvSpPr>
          <p:cNvPr id="17" name="Content Placeholder 34">
            <a:extLst>
              <a:ext uri="{FF2B5EF4-FFF2-40B4-BE49-F238E27FC236}">
                <a16:creationId xmlns:a16="http://schemas.microsoft.com/office/drawing/2014/main" id="{D1348FE2-F771-8FBE-9480-6FDCEEE40F87}"/>
              </a:ext>
            </a:extLst>
          </p:cNvPr>
          <p:cNvSpPr txBox="1">
            <a:spLocks/>
          </p:cNvSpPr>
          <p:nvPr/>
        </p:nvSpPr>
        <p:spPr>
          <a:xfrm>
            <a:off x="224367" y="1227667"/>
            <a:ext cx="9817100" cy="5317460"/>
          </a:xfrm>
          <a:prstGeom prst="rect">
            <a:avLst/>
          </a:prstGeom>
        </p:spPr>
        <p:txBody>
          <a:bodyPr vert="horz" lIns="91440" tIns="45720" rIns="91440" bIns="45720" rtlCol="0" anchor="t">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50000"/>
              </a:lnSpc>
              <a:buFont typeface="Arial" panose="020B0604020202020204" pitchFamily="34" charset="0"/>
              <a:buChar char="•"/>
            </a:pPr>
            <a:r>
              <a:rPr lang="en-US" sz="1800" dirty="0">
                <a:solidFill>
                  <a:schemeClr val="tx1"/>
                </a:solidFill>
              </a:rPr>
              <a:t>Children behavioral traits</a:t>
            </a:r>
          </a:p>
          <a:p>
            <a:pPr marL="742950" lvl="1" indent="-285750">
              <a:lnSpc>
                <a:spcPct val="150000"/>
              </a:lnSpc>
              <a:buFont typeface="Wingdings" panose="05000000000000000000" pitchFamily="2" charset="2"/>
              <a:buChar char="Ø"/>
            </a:pPr>
            <a:r>
              <a:rPr lang="en-US" sz="1600" dirty="0">
                <a:solidFill>
                  <a:schemeClr val="tx1"/>
                </a:solidFill>
              </a:rPr>
              <a:t>K7Q70_R ‐ Argues Too Much</a:t>
            </a:r>
          </a:p>
          <a:p>
            <a:pPr marL="742950" lvl="1" indent="-285750">
              <a:lnSpc>
                <a:spcPct val="150000"/>
              </a:lnSpc>
              <a:buFont typeface="Wingdings" panose="05000000000000000000" pitchFamily="2" charset="2"/>
              <a:buChar char="Ø"/>
            </a:pPr>
            <a:r>
              <a:rPr lang="en-US" sz="1600" dirty="0">
                <a:solidFill>
                  <a:schemeClr val="tx1"/>
                </a:solidFill>
              </a:rPr>
              <a:t>K7Q82_R ‐ Cares About Doing Well in School</a:t>
            </a:r>
          </a:p>
          <a:p>
            <a:pPr marL="742950" lvl="1" indent="-285750">
              <a:lnSpc>
                <a:spcPct val="150000"/>
              </a:lnSpc>
              <a:buFont typeface="Wingdings" panose="05000000000000000000" pitchFamily="2" charset="2"/>
              <a:buChar char="Ø"/>
            </a:pPr>
            <a:r>
              <a:rPr lang="en-US" sz="1600" dirty="0">
                <a:solidFill>
                  <a:schemeClr val="tx1"/>
                </a:solidFill>
              </a:rPr>
              <a:t>K7Q83_R ‐ Does All Required Homework</a:t>
            </a:r>
          </a:p>
          <a:p>
            <a:pPr marL="742950" lvl="1" indent="-285750">
              <a:lnSpc>
                <a:spcPct val="150000"/>
              </a:lnSpc>
              <a:buFont typeface="Wingdings" panose="05000000000000000000" pitchFamily="2" charset="2"/>
              <a:buChar char="Ø"/>
            </a:pPr>
            <a:r>
              <a:rPr lang="en-US" sz="1600" dirty="0"/>
              <a:t>K7Q84_R ‐ Works to Finish Tasks Started</a:t>
            </a:r>
          </a:p>
          <a:p>
            <a:pPr marL="742950" lvl="1" indent="-285750">
              <a:lnSpc>
                <a:spcPct val="150000"/>
              </a:lnSpc>
              <a:buFont typeface="Wingdings" panose="05000000000000000000" pitchFamily="2" charset="2"/>
              <a:buChar char="Ø"/>
            </a:pPr>
            <a:r>
              <a:rPr lang="en-US" sz="1600" dirty="0"/>
              <a:t>K7Q85_R ‐ Stays Calm and In Control When Challenged </a:t>
            </a:r>
          </a:p>
          <a:p>
            <a:pPr marL="742950" lvl="1" indent="-285750">
              <a:lnSpc>
                <a:spcPct val="150000"/>
              </a:lnSpc>
              <a:buFont typeface="Wingdings" panose="05000000000000000000" pitchFamily="2" charset="2"/>
              <a:buChar char="Ø"/>
            </a:pPr>
            <a:r>
              <a:rPr lang="en-US" sz="1600" dirty="0"/>
              <a:t>K6Q70_R ‐ Affectionate</a:t>
            </a:r>
          </a:p>
          <a:p>
            <a:pPr marL="742950" lvl="1" indent="-285750">
              <a:lnSpc>
                <a:spcPct val="150000"/>
              </a:lnSpc>
              <a:buFont typeface="Wingdings" panose="05000000000000000000" pitchFamily="2" charset="2"/>
              <a:buChar char="Ø"/>
            </a:pPr>
            <a:r>
              <a:rPr lang="en-US" sz="1600" dirty="0"/>
              <a:t>K6Q71_R ‐ Show Interest and Curiosity</a:t>
            </a:r>
          </a:p>
          <a:p>
            <a:pPr marL="742950" lvl="1" indent="-285750">
              <a:lnSpc>
                <a:spcPct val="150000"/>
              </a:lnSpc>
              <a:buFont typeface="Wingdings" panose="05000000000000000000" pitchFamily="2" charset="2"/>
              <a:buChar char="Ø"/>
            </a:pPr>
            <a:r>
              <a:rPr lang="en-US" sz="1600" dirty="0"/>
              <a:t>K6Q72_R ‐ Smiles Laughs</a:t>
            </a:r>
            <a:endParaRPr lang="en-US" sz="1800" dirty="0">
              <a:solidFill>
                <a:schemeClr val="tx1"/>
              </a:solidFill>
            </a:endParaRPr>
          </a:p>
        </p:txBody>
      </p:sp>
    </p:spTree>
    <p:extLst>
      <p:ext uri="{BB962C8B-B14F-4D97-AF65-F5344CB8AC3E}">
        <p14:creationId xmlns:p14="http://schemas.microsoft.com/office/powerpoint/2010/main" val="297976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18</a:t>
            </a:fld>
            <a:endParaRPr lang="en-US" dirty="0"/>
          </a:p>
        </p:txBody>
      </p:sp>
      <p:sp>
        <p:nvSpPr>
          <p:cNvPr id="16" name="Title 1">
            <a:extLst>
              <a:ext uri="{FF2B5EF4-FFF2-40B4-BE49-F238E27FC236}">
                <a16:creationId xmlns:a16="http://schemas.microsoft.com/office/drawing/2014/main" id="{93C2BE05-01C9-42CA-B433-85F421F66D2C}"/>
              </a:ext>
            </a:extLst>
          </p:cNvPr>
          <p:cNvSpPr>
            <a:spLocks noGrp="1"/>
          </p:cNvSpPr>
          <p:nvPr>
            <p:ph type="title"/>
          </p:nvPr>
        </p:nvSpPr>
        <p:spPr>
          <a:xfrm>
            <a:off x="224367" y="687488"/>
            <a:ext cx="8420100" cy="497839"/>
          </a:xfrm>
        </p:spPr>
        <p:txBody>
          <a:bodyPr/>
          <a:lstStyle/>
          <a:p>
            <a:r>
              <a:rPr lang="en-US" dirty="0"/>
              <a:t>Exploratory Data Analysis (EDA) (cont.)</a:t>
            </a:r>
          </a:p>
        </p:txBody>
      </p:sp>
      <p:sp>
        <p:nvSpPr>
          <p:cNvPr id="2" name="Content Placeholder 34">
            <a:extLst>
              <a:ext uri="{FF2B5EF4-FFF2-40B4-BE49-F238E27FC236}">
                <a16:creationId xmlns:a16="http://schemas.microsoft.com/office/drawing/2014/main" id="{A63BA856-97C5-707E-4789-A55D2BA1136B}"/>
              </a:ext>
            </a:extLst>
          </p:cNvPr>
          <p:cNvSpPr txBox="1">
            <a:spLocks/>
          </p:cNvSpPr>
          <p:nvPr/>
        </p:nvSpPr>
        <p:spPr>
          <a:xfrm>
            <a:off x="8796867" y="2408767"/>
            <a:ext cx="3323166" cy="806452"/>
          </a:xfrm>
          <a:prstGeom prst="rect">
            <a:avLst/>
          </a:prstGeom>
        </p:spPr>
        <p:txBody>
          <a:bodyPr vert="horz" lIns="91440" tIns="45720" rIns="91440" bIns="45720" rtlCol="0" anchor="t">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000" dirty="0">
                <a:solidFill>
                  <a:schemeClr val="tx1"/>
                </a:solidFill>
              </a:rPr>
              <a:t>Note: 1 = Yes, 2 = No.</a:t>
            </a:r>
          </a:p>
          <a:p>
            <a:pPr algn="l">
              <a:lnSpc>
                <a:spcPct val="150000"/>
              </a:lnSpc>
            </a:pPr>
            <a:r>
              <a:rPr lang="en-US" sz="1000" dirty="0">
                <a:solidFill>
                  <a:schemeClr val="tx1"/>
                </a:solidFill>
              </a:rPr>
              <a:t>Values slightly deviated due to </a:t>
            </a:r>
            <a:r>
              <a:rPr lang="en-US" sz="1000" dirty="0" err="1">
                <a:solidFill>
                  <a:schemeClr val="tx1"/>
                </a:solidFill>
              </a:rPr>
              <a:t>NaN</a:t>
            </a:r>
            <a:r>
              <a:rPr lang="en-US" sz="1000" dirty="0">
                <a:solidFill>
                  <a:schemeClr val="tx1"/>
                </a:solidFill>
              </a:rPr>
              <a:t> filled using median</a:t>
            </a:r>
          </a:p>
          <a:p>
            <a:pPr algn="l">
              <a:lnSpc>
                <a:spcPct val="150000"/>
              </a:lnSpc>
            </a:pPr>
            <a:endParaRPr lang="en-US" sz="1000" dirty="0">
              <a:solidFill>
                <a:schemeClr val="tx1"/>
              </a:solidFill>
            </a:endParaRPr>
          </a:p>
        </p:txBody>
      </p:sp>
      <p:sp>
        <p:nvSpPr>
          <p:cNvPr id="4" name="Rectangle 3">
            <a:extLst>
              <a:ext uri="{FF2B5EF4-FFF2-40B4-BE49-F238E27FC236}">
                <a16:creationId xmlns:a16="http://schemas.microsoft.com/office/drawing/2014/main" id="{F815DE72-E254-9274-914E-2679CFB4D1CF}"/>
              </a:ext>
            </a:extLst>
          </p:cNvPr>
          <p:cNvSpPr/>
          <p:nvPr/>
        </p:nvSpPr>
        <p:spPr>
          <a:xfrm>
            <a:off x="8813800" y="1785833"/>
            <a:ext cx="110067" cy="144567"/>
          </a:xfrm>
          <a:prstGeom prst="rect">
            <a:avLst/>
          </a:prstGeom>
          <a:solidFill>
            <a:srgbClr val="4C4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A0CCB14-D8B5-5EE5-BADD-FE453C589585}"/>
              </a:ext>
            </a:extLst>
          </p:cNvPr>
          <p:cNvSpPr/>
          <p:nvPr/>
        </p:nvSpPr>
        <p:spPr>
          <a:xfrm>
            <a:off x="8813799" y="2043007"/>
            <a:ext cx="110067" cy="144567"/>
          </a:xfrm>
          <a:prstGeom prst="rect">
            <a:avLst/>
          </a:prstGeom>
          <a:solidFill>
            <a:srgbClr val="FFBF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34">
            <a:extLst>
              <a:ext uri="{FF2B5EF4-FFF2-40B4-BE49-F238E27FC236}">
                <a16:creationId xmlns:a16="http://schemas.microsoft.com/office/drawing/2014/main" id="{D9746E74-3DD0-9A74-CDB2-D21C1CF58C57}"/>
              </a:ext>
            </a:extLst>
          </p:cNvPr>
          <p:cNvSpPr txBox="1">
            <a:spLocks/>
          </p:cNvSpPr>
          <p:nvPr/>
        </p:nvSpPr>
        <p:spPr>
          <a:xfrm>
            <a:off x="8923866" y="1602315"/>
            <a:ext cx="2319867" cy="806451"/>
          </a:xfrm>
          <a:prstGeom prst="rect">
            <a:avLst/>
          </a:prstGeom>
        </p:spPr>
        <p:txBody>
          <a:bodyPr vert="horz" lIns="91440" tIns="45720" rIns="91440" bIns="45720" rtlCol="0" anchor="t">
            <a:normAutofit/>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solidFill>
              </a:rPr>
              <a:t>No ADHD/ADD diagnosed</a:t>
            </a:r>
          </a:p>
          <a:p>
            <a:pPr algn="l">
              <a:lnSpc>
                <a:spcPct val="150000"/>
              </a:lnSpc>
            </a:pPr>
            <a:r>
              <a:rPr lang="en-US" sz="1400" dirty="0">
                <a:solidFill>
                  <a:schemeClr val="tx1"/>
                </a:solidFill>
              </a:rPr>
              <a:t>ADHD/ADD diagnosed</a:t>
            </a:r>
          </a:p>
          <a:p>
            <a:pPr algn="l">
              <a:lnSpc>
                <a:spcPct val="150000"/>
              </a:lnSpc>
            </a:pPr>
            <a:endParaRPr lang="en-US" sz="1400" dirty="0">
              <a:solidFill>
                <a:schemeClr val="tx1"/>
              </a:solidFill>
            </a:endParaRPr>
          </a:p>
        </p:txBody>
      </p:sp>
      <p:sp>
        <p:nvSpPr>
          <p:cNvPr id="7" name="Content Placeholder 34">
            <a:extLst>
              <a:ext uri="{FF2B5EF4-FFF2-40B4-BE49-F238E27FC236}">
                <a16:creationId xmlns:a16="http://schemas.microsoft.com/office/drawing/2014/main" id="{68BAA0A2-178F-94D2-5F54-08B49894C7E8}"/>
              </a:ext>
            </a:extLst>
          </p:cNvPr>
          <p:cNvSpPr txBox="1">
            <a:spLocks/>
          </p:cNvSpPr>
          <p:nvPr/>
        </p:nvSpPr>
        <p:spPr>
          <a:xfrm>
            <a:off x="8796867" y="3716867"/>
            <a:ext cx="3323166" cy="2277533"/>
          </a:xfrm>
          <a:prstGeom prst="rect">
            <a:avLst/>
          </a:prstGeom>
        </p:spPr>
        <p:txBody>
          <a:bodyPr vert="horz" lIns="91440" tIns="45720" rIns="91440" bIns="45720" rtlCol="0" anchor="t">
            <a:normAutofit fontScale="92500" lnSpcReduction="10000"/>
          </a:bodyP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dirty="0">
                <a:solidFill>
                  <a:schemeClr val="tx1"/>
                </a:solidFill>
              </a:rPr>
              <a:t>ADHD/ADD diagnosed children seem to argue more, care less about their tasks and performance, and show less interest than non-ADHD/ADD diagnosed children</a:t>
            </a:r>
            <a:endParaRPr lang="en-US" sz="1600" dirty="0">
              <a:solidFill>
                <a:schemeClr val="tx1"/>
              </a:solidFill>
            </a:endParaRPr>
          </a:p>
          <a:p>
            <a:pPr algn="l">
              <a:lnSpc>
                <a:spcPct val="150000"/>
              </a:lnSpc>
            </a:pPr>
            <a:endParaRPr lang="en-US" sz="1800" dirty="0">
              <a:solidFill>
                <a:schemeClr val="tx1"/>
              </a:solidFill>
            </a:endParaRPr>
          </a:p>
        </p:txBody>
      </p:sp>
      <p:pic>
        <p:nvPicPr>
          <p:cNvPr id="8" name="Picture 7">
            <a:extLst>
              <a:ext uri="{FF2B5EF4-FFF2-40B4-BE49-F238E27FC236}">
                <a16:creationId xmlns:a16="http://schemas.microsoft.com/office/drawing/2014/main" id="{2E44C79C-D662-CD0B-5875-8D3F54A85B24}"/>
              </a:ext>
            </a:extLst>
          </p:cNvPr>
          <p:cNvPicPr>
            <a:picLocks noChangeAspect="1"/>
          </p:cNvPicPr>
          <p:nvPr/>
        </p:nvPicPr>
        <p:blipFill>
          <a:blip r:embed="rId3"/>
          <a:srcRect/>
          <a:stretch/>
        </p:blipFill>
        <p:spPr>
          <a:xfrm>
            <a:off x="519642" y="1934082"/>
            <a:ext cx="7829550" cy="3892601"/>
          </a:xfrm>
          <a:prstGeom prst="rect">
            <a:avLst/>
          </a:prstGeom>
        </p:spPr>
      </p:pic>
    </p:spTree>
    <p:extLst>
      <p:ext uri="{BB962C8B-B14F-4D97-AF65-F5344CB8AC3E}">
        <p14:creationId xmlns:p14="http://schemas.microsoft.com/office/powerpoint/2010/main" val="135794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Picture Placeholder 46" descr="A drawing of a person's face with various objects on their head&#10;&#10;Creator: unknown">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27678" r="27678"/>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
        <p:nvSpPr>
          <p:cNvPr id="10" name="Title 1">
            <a:extLst>
              <a:ext uri="{FF2B5EF4-FFF2-40B4-BE49-F238E27FC236}">
                <a16:creationId xmlns:a16="http://schemas.microsoft.com/office/drawing/2014/main" id="{ED3B9551-29F6-646A-2E00-3246DDDD55DF}"/>
              </a:ext>
            </a:extLst>
          </p:cNvPr>
          <p:cNvSpPr txBox="1">
            <a:spLocks/>
          </p:cNvSpPr>
          <p:nvPr/>
        </p:nvSpPr>
        <p:spPr>
          <a:xfrm>
            <a:off x="6991350" y="406400"/>
            <a:ext cx="4179570" cy="3457971"/>
          </a:xfrm>
          <a:prstGeom prst="rect">
            <a:avLst/>
          </a:prstGeom>
        </p:spPr>
        <p:txBody>
          <a:bodyPr vert="horz" lIns="91440" tIns="45720" rIns="91440" bIns="45720" rtlCol="0" anchor="b">
            <a:noAutofit/>
          </a:bodyPr>
          <a:lstStyle>
            <a:lvl1pPr>
              <a:lnSpc>
                <a:spcPct val="90000"/>
              </a:lnSpc>
              <a:spcBef>
                <a:spcPct val="0"/>
              </a:spcBef>
              <a:buNone/>
              <a:defRPr sz="3600" cap="all" spc="150" baseline="0">
                <a:solidFill>
                  <a:schemeClr val="bg1"/>
                </a:solidFill>
                <a:latin typeface="+mj-lt"/>
                <a:ea typeface="+mj-ea"/>
                <a:cs typeface="+mj-cs"/>
              </a:defRPr>
            </a:lvl1pPr>
          </a:lstStyle>
          <a:p>
            <a:r>
              <a:rPr lang="en-US" dirty="0"/>
              <a:t>MODELING</a:t>
            </a:r>
          </a:p>
        </p:txBody>
      </p:sp>
      <p:cxnSp>
        <p:nvCxnSpPr>
          <p:cNvPr id="3" name="Straight Connector 2">
            <a:extLst>
              <a:ext uri="{FF2B5EF4-FFF2-40B4-BE49-F238E27FC236}">
                <a16:creationId xmlns:a16="http://schemas.microsoft.com/office/drawing/2014/main" id="{1A145CA2-1232-716D-030F-2CBA1D168A1C}"/>
              </a:ext>
              <a:ext uri="{C183D7F6-B498-43B3-948B-1728B52AA6E4}">
                <adec:decorative xmlns:adec="http://schemas.microsoft.com/office/drawing/2017/decorative" val="1"/>
              </a:ext>
            </a:extLst>
          </p:cNvPr>
          <p:cNvCxnSpPr>
            <a:cxnSpLocks/>
          </p:cNvCxnSpPr>
          <p:nvPr/>
        </p:nvCxnSpPr>
        <p:spPr>
          <a:xfrm flipH="1" flipV="1">
            <a:off x="3076575" y="104775"/>
            <a:ext cx="2095500" cy="46958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674013"/>
            <a:ext cx="3499758" cy="3269589"/>
          </a:xfrm>
        </p:spPr>
        <p:txBody>
          <a:bodyPr>
            <a:normAutofit/>
          </a:bodyPr>
          <a:lstStyle/>
          <a:p>
            <a:r>
              <a:rPr lang="en-US" dirty="0"/>
              <a:t>Background and Objective</a:t>
            </a:r>
          </a:p>
          <a:p>
            <a:r>
              <a:rPr lang="en-US" dirty="0"/>
              <a:t>Data source</a:t>
            </a:r>
          </a:p>
          <a:p>
            <a:r>
              <a:rPr lang="en-US" dirty="0"/>
              <a:t>Exploratory Data Analysis (EDA)</a:t>
            </a:r>
          </a:p>
          <a:p>
            <a:r>
              <a:rPr lang="en-US" dirty="0"/>
              <a:t>Modeling</a:t>
            </a:r>
          </a:p>
          <a:p>
            <a:r>
              <a:rPr lang="en-US" dirty="0"/>
              <a:t>Summary of findings</a:t>
            </a:r>
          </a:p>
          <a:p>
            <a:r>
              <a:rPr lang="en-US" dirty="0"/>
              <a:t>Credits and references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0" y="323850"/>
            <a:ext cx="3247662" cy="1917700"/>
          </a:xfrm>
        </p:spPr>
        <p:txBody>
          <a:bodyPr>
            <a:normAutofit/>
          </a:bodyPr>
          <a:lstStyle/>
          <a:p>
            <a:r>
              <a:rPr lang="en-US" dirty="0"/>
              <a:t>Modeling</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1655234"/>
            <a:ext cx="3990975" cy="2297641"/>
          </a:xfrm>
        </p:spPr>
        <p:txBody>
          <a:bodyPr>
            <a:normAutofit/>
          </a:bodyPr>
          <a:lstStyle/>
          <a:p>
            <a:r>
              <a:rPr lang="en-US" dirty="0"/>
              <a:t>The objective of the model is to analyze if a diagnose of ADHD/ADD could be advanced because of the children socio-economic context, behavioral patterns and skills.</a:t>
            </a:r>
          </a:p>
          <a:p>
            <a:r>
              <a:rPr lang="en-US" dirty="0"/>
              <a:t>This is a classification problem with high unbalance.</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graphicFrame>
        <p:nvGraphicFramePr>
          <p:cNvPr id="7" name="Diagram 6">
            <a:extLst>
              <a:ext uri="{FF2B5EF4-FFF2-40B4-BE49-F238E27FC236}">
                <a16:creationId xmlns:a16="http://schemas.microsoft.com/office/drawing/2014/main" id="{364CBC7F-1D8B-0EC4-34B4-80A2AB479EC2}"/>
              </a:ext>
            </a:extLst>
          </p:cNvPr>
          <p:cNvGraphicFramePr/>
          <p:nvPr>
            <p:extLst>
              <p:ext uri="{D42A27DB-BD31-4B8C-83A1-F6EECF244321}">
                <p14:modId xmlns:p14="http://schemas.microsoft.com/office/powerpoint/2010/main" val="1279847005"/>
              </p:ext>
            </p:extLst>
          </p:nvPr>
        </p:nvGraphicFramePr>
        <p:xfrm>
          <a:off x="4972049" y="984779"/>
          <a:ext cx="7115175" cy="5554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graph of a patient&#10;&#10;Description automatically generated with medium confidence">
            <a:extLst>
              <a:ext uri="{FF2B5EF4-FFF2-40B4-BE49-F238E27FC236}">
                <a16:creationId xmlns:a16="http://schemas.microsoft.com/office/drawing/2014/main" id="{8C88490F-5A0E-E666-F11D-8DFB56B9C7A4}"/>
              </a:ext>
            </a:extLst>
          </p:cNvPr>
          <p:cNvPicPr>
            <a:picLocks noChangeAspect="1"/>
          </p:cNvPicPr>
          <p:nvPr/>
        </p:nvPicPr>
        <p:blipFill>
          <a:blip r:embed="rId8"/>
          <a:stretch>
            <a:fillRect/>
          </a:stretch>
        </p:blipFill>
        <p:spPr>
          <a:xfrm>
            <a:off x="414519" y="3932190"/>
            <a:ext cx="4330574" cy="2704137"/>
          </a:xfrm>
          <a:prstGeom prst="rect">
            <a:avLst/>
          </a:prstGeom>
        </p:spPr>
      </p:pic>
    </p:spTree>
    <p:extLst>
      <p:ext uri="{BB962C8B-B14F-4D97-AF65-F5344CB8AC3E}">
        <p14:creationId xmlns:p14="http://schemas.microsoft.com/office/powerpoint/2010/main" val="165816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453383"/>
            <a:ext cx="5655197" cy="1997867"/>
          </a:xfrm>
        </p:spPr>
        <p:txBody>
          <a:bodyPr anchor="b"/>
          <a:lstStyle/>
          <a:p>
            <a:r>
              <a:rPr lang="en-US" dirty="0"/>
              <a:t>Model specifications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1812925"/>
            <a:ext cx="8178801" cy="3917308"/>
          </a:xfrm>
        </p:spPr>
        <p:txBody>
          <a:bodyPr>
            <a:noAutofit/>
          </a:bodyPr>
          <a:lstStyle/>
          <a:p>
            <a:r>
              <a:rPr lang="en-US" dirty="0"/>
              <a:t>Defined ADHD/ADD diagnose as target</a:t>
            </a:r>
          </a:p>
          <a:p>
            <a:r>
              <a:rPr lang="en-US" dirty="0"/>
              <a:t>Generated train/test sets, split at 30%</a:t>
            </a:r>
          </a:p>
          <a:p>
            <a:r>
              <a:rPr lang="en-US" dirty="0"/>
              <a:t>Generated a grid using:</a:t>
            </a:r>
          </a:p>
          <a:p>
            <a:pPr lvl="1"/>
            <a:r>
              <a:rPr lang="en-US" dirty="0"/>
              <a:t>Random Forest</a:t>
            </a:r>
          </a:p>
          <a:p>
            <a:pPr lvl="2"/>
            <a:r>
              <a:rPr lang="en-US" dirty="0"/>
              <a:t>Estimators: 50, 100; Max depth: 5, 10, 15</a:t>
            </a:r>
          </a:p>
          <a:p>
            <a:pPr lvl="1"/>
            <a:r>
              <a:rPr lang="en-US" dirty="0"/>
              <a:t>Logistic Regression</a:t>
            </a:r>
          </a:p>
          <a:p>
            <a:pPr lvl="2"/>
            <a:r>
              <a:rPr lang="en-US" dirty="0"/>
              <a:t>C: 0.01, 0.1, 1; solver: </a:t>
            </a:r>
            <a:r>
              <a:rPr lang="en-US" dirty="0" err="1"/>
              <a:t>liblinear</a:t>
            </a:r>
            <a:endParaRPr lang="en-US" dirty="0"/>
          </a:p>
          <a:p>
            <a:pPr lvl="1"/>
            <a:r>
              <a:rPr lang="en-US" dirty="0"/>
              <a:t>KNN</a:t>
            </a:r>
          </a:p>
          <a:p>
            <a:pPr lvl="2"/>
            <a:r>
              <a:rPr lang="en-US" dirty="0"/>
              <a:t># neighbors: 3, 5, 7, 11; weights: uniform, distance</a:t>
            </a:r>
          </a:p>
          <a:p>
            <a:pPr lvl="1"/>
            <a:r>
              <a:rPr lang="en-US" dirty="0"/>
              <a:t>Decision Tree</a:t>
            </a:r>
          </a:p>
          <a:p>
            <a:pPr lvl="2"/>
            <a:r>
              <a:rPr lang="en-US" dirty="0"/>
              <a:t>Max depth: 5, 10, 15; min sample split: 2, 5</a:t>
            </a:r>
          </a:p>
          <a:p>
            <a:pPr lvl="1"/>
            <a:r>
              <a:rPr lang="en-US" dirty="0"/>
              <a:t>Gradient Boosting</a:t>
            </a:r>
          </a:p>
          <a:p>
            <a:pPr lvl="2"/>
            <a:r>
              <a:rPr lang="en-US" dirty="0"/>
              <a:t>Estimators: 50, 100; learning rate: 0.01, 0.1; Max depth: 3, 5, 7</a:t>
            </a:r>
          </a:p>
          <a:p>
            <a:endParaRPr lang="en-US" dirty="0"/>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1322318" y="542925"/>
            <a:ext cx="7288282" cy="1456087"/>
          </a:xfrm>
        </p:spPr>
        <p:txBody>
          <a:bodyPr anchor="b">
            <a:normAutofit/>
          </a:bodyPr>
          <a:lstStyle/>
          <a:p>
            <a:r>
              <a:rPr lang="en-US" dirty="0"/>
              <a:t>Model results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22</a:t>
            </a:fld>
            <a:endParaRPr lang="en-US" dirty="0"/>
          </a:p>
        </p:txBody>
      </p:sp>
      <p:sp>
        <p:nvSpPr>
          <p:cNvPr id="3" name="Content Placeholder 34">
            <a:extLst>
              <a:ext uri="{FF2B5EF4-FFF2-40B4-BE49-F238E27FC236}">
                <a16:creationId xmlns:a16="http://schemas.microsoft.com/office/drawing/2014/main" id="{DD91D4FC-DFEF-EDF3-3E49-A8BDE70755FE}"/>
              </a:ext>
            </a:extLst>
          </p:cNvPr>
          <p:cNvSpPr txBox="1">
            <a:spLocks/>
          </p:cNvSpPr>
          <p:nvPr/>
        </p:nvSpPr>
        <p:spPr>
          <a:xfrm>
            <a:off x="1320661" y="5995987"/>
            <a:ext cx="9353551" cy="365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 Only best params combinations for each model are included in the table</a:t>
            </a:r>
          </a:p>
        </p:txBody>
      </p:sp>
      <p:graphicFrame>
        <p:nvGraphicFramePr>
          <p:cNvPr id="4" name="Table 3">
            <a:extLst>
              <a:ext uri="{FF2B5EF4-FFF2-40B4-BE49-F238E27FC236}">
                <a16:creationId xmlns:a16="http://schemas.microsoft.com/office/drawing/2014/main" id="{ADFEF727-8304-7D57-EE5E-0FF875C0318F}"/>
              </a:ext>
            </a:extLst>
          </p:cNvPr>
          <p:cNvGraphicFramePr>
            <a:graphicFrameLocks noGrp="1"/>
          </p:cNvGraphicFramePr>
          <p:nvPr>
            <p:extLst>
              <p:ext uri="{D42A27DB-BD31-4B8C-83A1-F6EECF244321}">
                <p14:modId xmlns:p14="http://schemas.microsoft.com/office/powerpoint/2010/main" val="2977280067"/>
              </p:ext>
            </p:extLst>
          </p:nvPr>
        </p:nvGraphicFramePr>
        <p:xfrm>
          <a:off x="377686" y="2436496"/>
          <a:ext cx="9353550" cy="3559491"/>
        </p:xfrm>
        <a:graphic>
          <a:graphicData uri="http://schemas.openxmlformats.org/drawingml/2006/table">
            <a:tbl>
              <a:tblPr>
                <a:tableStyleId>{5C22544A-7EE6-4342-B048-85BDC9FD1C3A}</a:tableStyleId>
              </a:tblPr>
              <a:tblGrid>
                <a:gridCol w="1167641">
                  <a:extLst>
                    <a:ext uri="{9D8B030D-6E8A-4147-A177-3AD203B41FA5}">
                      <a16:colId xmlns:a16="http://schemas.microsoft.com/office/drawing/2014/main" val="1582490804"/>
                    </a:ext>
                  </a:extLst>
                </a:gridCol>
                <a:gridCol w="2533650">
                  <a:extLst>
                    <a:ext uri="{9D8B030D-6E8A-4147-A177-3AD203B41FA5}">
                      <a16:colId xmlns:a16="http://schemas.microsoft.com/office/drawing/2014/main" val="2404608661"/>
                    </a:ext>
                  </a:extLst>
                </a:gridCol>
                <a:gridCol w="1038225">
                  <a:extLst>
                    <a:ext uri="{9D8B030D-6E8A-4147-A177-3AD203B41FA5}">
                      <a16:colId xmlns:a16="http://schemas.microsoft.com/office/drawing/2014/main" val="1118929731"/>
                    </a:ext>
                  </a:extLst>
                </a:gridCol>
                <a:gridCol w="714375">
                  <a:extLst>
                    <a:ext uri="{9D8B030D-6E8A-4147-A177-3AD203B41FA5}">
                      <a16:colId xmlns:a16="http://schemas.microsoft.com/office/drawing/2014/main" val="3658819341"/>
                    </a:ext>
                  </a:extLst>
                </a:gridCol>
                <a:gridCol w="695325">
                  <a:extLst>
                    <a:ext uri="{9D8B030D-6E8A-4147-A177-3AD203B41FA5}">
                      <a16:colId xmlns:a16="http://schemas.microsoft.com/office/drawing/2014/main" val="381415710"/>
                    </a:ext>
                  </a:extLst>
                </a:gridCol>
                <a:gridCol w="781050">
                  <a:extLst>
                    <a:ext uri="{9D8B030D-6E8A-4147-A177-3AD203B41FA5}">
                      <a16:colId xmlns:a16="http://schemas.microsoft.com/office/drawing/2014/main" val="2803132215"/>
                    </a:ext>
                  </a:extLst>
                </a:gridCol>
                <a:gridCol w="1590675">
                  <a:extLst>
                    <a:ext uri="{9D8B030D-6E8A-4147-A177-3AD203B41FA5}">
                      <a16:colId xmlns:a16="http://schemas.microsoft.com/office/drawing/2014/main" val="3324481517"/>
                    </a:ext>
                  </a:extLst>
                </a:gridCol>
                <a:gridCol w="832609">
                  <a:extLst>
                    <a:ext uri="{9D8B030D-6E8A-4147-A177-3AD203B41FA5}">
                      <a16:colId xmlns:a16="http://schemas.microsoft.com/office/drawing/2014/main" val="1105941759"/>
                    </a:ext>
                  </a:extLst>
                </a:gridCol>
              </a:tblGrid>
              <a:tr h="323850">
                <a:tc>
                  <a:txBody>
                    <a:bodyPr/>
                    <a:lstStyle/>
                    <a:p>
                      <a:pPr algn="ctr" fontAlgn="b"/>
                      <a:r>
                        <a:rPr lang="en-US" sz="1100" b="1" i="0" u="none" strike="noStrike" dirty="0">
                          <a:solidFill>
                            <a:srgbClr val="000000"/>
                          </a:solidFill>
                          <a:effectLst/>
                          <a:latin typeface="Aptos Narrow" panose="020B0004020202020204" pitchFamily="34" charset="0"/>
                        </a:rPr>
                        <a:t>Model</a:t>
                      </a:r>
                    </a:p>
                  </a:txBody>
                  <a:tcPr marL="6350" marR="6350" marT="6350" marB="0" anchor="ctr">
                    <a:solidFill>
                      <a:schemeClr val="accent1">
                        <a:lumMod val="75000"/>
                      </a:schemeClr>
                    </a:solidFill>
                  </a:tcPr>
                </a:tc>
                <a:tc>
                  <a:txBody>
                    <a:bodyPr/>
                    <a:lstStyle/>
                    <a:p>
                      <a:pPr algn="ctr" fontAlgn="b"/>
                      <a:r>
                        <a:rPr lang="en-US" sz="1100" b="1" i="0" u="none" strike="noStrike" dirty="0">
                          <a:solidFill>
                            <a:srgbClr val="000000"/>
                          </a:solidFill>
                          <a:effectLst/>
                          <a:latin typeface="Aptos Narrow" panose="020B0004020202020204" pitchFamily="34" charset="0"/>
                        </a:rPr>
                        <a:t>Best Params</a:t>
                      </a:r>
                    </a:p>
                  </a:txBody>
                  <a:tcPr marL="6350" marR="6350" marT="6350" marB="0" anchor="ctr">
                    <a:solidFill>
                      <a:schemeClr val="accent1">
                        <a:lumMod val="75000"/>
                      </a:schemeClr>
                    </a:solidFill>
                  </a:tcPr>
                </a:tc>
                <a:tc>
                  <a:txBody>
                    <a:bodyPr/>
                    <a:lstStyle/>
                    <a:p>
                      <a:pPr algn="ctr" fontAlgn="b"/>
                      <a:r>
                        <a:rPr lang="en-US" sz="1100" b="1" i="0" u="none" strike="noStrike" dirty="0">
                          <a:solidFill>
                            <a:srgbClr val="000000"/>
                          </a:solidFill>
                          <a:effectLst/>
                          <a:latin typeface="Aptos Narrow" panose="020B0004020202020204" pitchFamily="34" charset="0"/>
                        </a:rPr>
                        <a:t>Accuracy</a:t>
                      </a:r>
                    </a:p>
                  </a:txBody>
                  <a:tcPr marL="6350" marR="6350" marT="6350" marB="0" anchor="ctr">
                    <a:solidFill>
                      <a:schemeClr val="accent1">
                        <a:lumMod val="75000"/>
                      </a:schemeClr>
                    </a:solidFill>
                  </a:tcPr>
                </a:tc>
                <a:tc>
                  <a:txBody>
                    <a:bodyPr/>
                    <a:lstStyle/>
                    <a:p>
                      <a:pPr algn="ctr" fontAlgn="b"/>
                      <a:r>
                        <a:rPr lang="en-US" sz="1100" b="1" i="0" u="none" strike="noStrike" dirty="0">
                          <a:solidFill>
                            <a:srgbClr val="000000"/>
                          </a:solidFill>
                          <a:effectLst/>
                          <a:latin typeface="Aptos Narrow" panose="020B0004020202020204" pitchFamily="34" charset="0"/>
                        </a:rPr>
                        <a:t>Precision</a:t>
                      </a:r>
                    </a:p>
                  </a:txBody>
                  <a:tcPr marL="6350" marR="6350" marT="6350" marB="0" anchor="ctr">
                    <a:solidFill>
                      <a:schemeClr val="accent1">
                        <a:lumMod val="75000"/>
                      </a:schemeClr>
                    </a:solidFill>
                  </a:tcPr>
                </a:tc>
                <a:tc>
                  <a:txBody>
                    <a:bodyPr/>
                    <a:lstStyle/>
                    <a:p>
                      <a:pPr algn="ctr" fontAlgn="b"/>
                      <a:r>
                        <a:rPr lang="en-US" sz="1100" b="1" i="0" u="none" strike="noStrike" dirty="0">
                          <a:solidFill>
                            <a:srgbClr val="000000"/>
                          </a:solidFill>
                          <a:effectLst/>
                          <a:latin typeface="Aptos Narrow" panose="020B0004020202020204" pitchFamily="34" charset="0"/>
                        </a:rPr>
                        <a:t>Recall</a:t>
                      </a:r>
                    </a:p>
                  </a:txBody>
                  <a:tcPr marL="6350" marR="6350" marT="6350" marB="0" anchor="ctr">
                    <a:solidFill>
                      <a:schemeClr val="accent1">
                        <a:lumMod val="75000"/>
                      </a:schemeClr>
                    </a:solidFill>
                  </a:tcPr>
                </a:tc>
                <a:tc>
                  <a:txBody>
                    <a:bodyPr/>
                    <a:lstStyle/>
                    <a:p>
                      <a:pPr algn="ctr" fontAlgn="b"/>
                      <a:r>
                        <a:rPr lang="en-US" sz="1100" b="1" i="0" u="none" strike="noStrike" dirty="0">
                          <a:solidFill>
                            <a:srgbClr val="000000"/>
                          </a:solidFill>
                          <a:effectLst/>
                          <a:latin typeface="Aptos Narrow" panose="020B0004020202020204" pitchFamily="34" charset="0"/>
                        </a:rPr>
                        <a:t>F1 Score</a:t>
                      </a:r>
                    </a:p>
                  </a:txBody>
                  <a:tcPr marL="6350" marR="6350" marT="6350" marB="0" anchor="ctr">
                    <a:solidFill>
                      <a:schemeClr val="accent1">
                        <a:lumMod val="75000"/>
                      </a:schemeClr>
                    </a:solidFill>
                  </a:tcPr>
                </a:tc>
                <a:tc>
                  <a:txBody>
                    <a:bodyPr/>
                    <a:lstStyle/>
                    <a:p>
                      <a:pPr algn="ctr" fontAlgn="b"/>
                      <a:r>
                        <a:rPr lang="en-US" sz="1100" b="1" i="0" u="none" strike="noStrike" dirty="0">
                          <a:solidFill>
                            <a:srgbClr val="000000"/>
                          </a:solidFill>
                          <a:effectLst/>
                          <a:latin typeface="Aptos Narrow" panose="020B0004020202020204" pitchFamily="34" charset="0"/>
                        </a:rPr>
                        <a:t>Execution Time (s)</a:t>
                      </a:r>
                    </a:p>
                  </a:txBody>
                  <a:tcPr marL="6350" marR="6350" marT="6350" marB="0" anchor="ctr">
                    <a:solidFill>
                      <a:schemeClr val="accent1">
                        <a:lumMod val="75000"/>
                      </a:schemeClr>
                    </a:solidFill>
                  </a:tcPr>
                </a:tc>
                <a:tc>
                  <a:txBody>
                    <a:bodyPr/>
                    <a:lstStyle/>
                    <a:p>
                      <a:pPr algn="ctr" fontAlgn="b"/>
                      <a:r>
                        <a:rPr lang="en-US" sz="1100" b="1" i="0" u="none" strike="noStrike" dirty="0">
                          <a:solidFill>
                            <a:srgbClr val="000000"/>
                          </a:solidFill>
                          <a:effectLst/>
                          <a:latin typeface="Aptos Narrow" panose="020B0004020202020204" pitchFamily="34" charset="0"/>
                        </a:rPr>
                        <a:t>Confusion Matrix</a:t>
                      </a:r>
                    </a:p>
                  </a:txBody>
                  <a:tcPr marL="6350" marR="6350" marT="6350" marB="0" anchor="ctr">
                    <a:solidFill>
                      <a:schemeClr val="accent1">
                        <a:lumMod val="75000"/>
                      </a:schemeClr>
                    </a:solidFill>
                  </a:tcPr>
                </a:tc>
                <a:extLst>
                  <a:ext uri="{0D108BD9-81ED-4DB2-BD59-A6C34878D82A}">
                    <a16:rowId xmlns:a16="http://schemas.microsoft.com/office/drawing/2014/main" val="3864458411"/>
                  </a:ext>
                </a:extLst>
              </a:tr>
              <a:tr h="684211">
                <a:tc>
                  <a:txBody>
                    <a:bodyPr/>
                    <a:lstStyle/>
                    <a:p>
                      <a:pPr algn="ctr" fontAlgn="b"/>
                      <a:r>
                        <a:rPr lang="en-US" sz="1100" b="0" i="0" u="none" strike="noStrike" dirty="0" err="1">
                          <a:solidFill>
                            <a:srgbClr val="000000"/>
                          </a:solidFill>
                          <a:effectLst/>
                          <a:latin typeface="Aptos Narrow" panose="020B0004020202020204" pitchFamily="34" charset="0"/>
                        </a:rPr>
                        <a:t>RandomForest</a:t>
                      </a:r>
                      <a:endParaRPr lang="en-US" sz="1100" b="0" i="0" u="none" strike="noStrike" dirty="0">
                        <a:solidFill>
                          <a:srgbClr val="000000"/>
                        </a:solidFill>
                        <a:effectLst/>
                        <a:latin typeface="Aptos Narrow" panose="020B0004020202020204" pitchFamily="34" charset="0"/>
                      </a:endParaRPr>
                    </a:p>
                  </a:txBody>
                  <a:tcPr marL="6350" marR="6350" marT="6350" marB="0" anchor="ctr">
                    <a:solidFill>
                      <a:schemeClr val="bg1"/>
                    </a:solidFill>
                  </a:tcPr>
                </a:tc>
                <a:tc>
                  <a:txBody>
                    <a:bodyPr/>
                    <a:lstStyle/>
                    <a:p>
                      <a:pPr algn="ctr" fontAlgn="b"/>
                      <a:r>
                        <a:rPr lang="pt-BR" sz="1100" b="0" i="0" u="none" strike="noStrike">
                          <a:solidFill>
                            <a:srgbClr val="000000"/>
                          </a:solidFill>
                          <a:effectLst/>
                          <a:latin typeface="Aptos Narrow" panose="020B0004020202020204" pitchFamily="34" charset="0"/>
                        </a:rPr>
                        <a:t>{'max_depth': 15, 'n_estimators': 100}</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0.916759</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0.903485</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0.916759</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0.897836</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184.991215</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[[2005, 6143], [791, 74361]]</a:t>
                      </a:r>
                    </a:p>
                  </a:txBody>
                  <a:tcPr marL="6350" marR="6350" marT="6350" marB="0" anchor="ctr">
                    <a:solidFill>
                      <a:schemeClr val="bg1"/>
                    </a:solidFill>
                  </a:tcPr>
                </a:tc>
                <a:extLst>
                  <a:ext uri="{0D108BD9-81ED-4DB2-BD59-A6C34878D82A}">
                    <a16:rowId xmlns:a16="http://schemas.microsoft.com/office/drawing/2014/main" val="906855484"/>
                  </a:ext>
                </a:extLst>
              </a:tr>
              <a:tr h="469372">
                <a:tc>
                  <a:txBody>
                    <a:bodyPr/>
                    <a:lstStyle/>
                    <a:p>
                      <a:pPr algn="ctr" fontAlgn="b"/>
                      <a:r>
                        <a:rPr lang="en-US" sz="1100" b="0" i="0" u="none" strike="noStrike">
                          <a:solidFill>
                            <a:srgbClr val="000000"/>
                          </a:solidFill>
                          <a:effectLst/>
                          <a:latin typeface="Aptos Narrow" panose="020B0004020202020204" pitchFamily="34" charset="0"/>
                        </a:rPr>
                        <a:t>LogisticRegression</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{'C': 0.1, 'solver': '</a:t>
                      </a:r>
                      <a:r>
                        <a:rPr lang="en-US" sz="1100" b="0" i="0" u="none" strike="noStrike" dirty="0" err="1">
                          <a:solidFill>
                            <a:srgbClr val="000000"/>
                          </a:solidFill>
                          <a:effectLst/>
                          <a:latin typeface="Aptos Narrow" panose="020B0004020202020204" pitchFamily="34" charset="0"/>
                        </a:rPr>
                        <a:t>liblinear</a:t>
                      </a:r>
                      <a:r>
                        <a:rPr lang="en-US" sz="1100" b="0" i="0" u="none" strike="noStrike" dirty="0">
                          <a:solidFill>
                            <a:srgbClr val="000000"/>
                          </a:solidFill>
                          <a:effectLst/>
                          <a:latin typeface="Aptos Narrow" panose="020B0004020202020204" pitchFamily="34" charset="0"/>
                        </a:rPr>
                        <a:t>'}</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0.920984</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0.909663</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0.920984</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0.910855</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82.769711</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[[3077, 5071], [1511, 73641]]</a:t>
                      </a:r>
                    </a:p>
                  </a:txBody>
                  <a:tcPr marL="6350" marR="6350" marT="6350" marB="0" anchor="ctr"/>
                </a:tc>
                <a:extLst>
                  <a:ext uri="{0D108BD9-81ED-4DB2-BD59-A6C34878D82A}">
                    <a16:rowId xmlns:a16="http://schemas.microsoft.com/office/drawing/2014/main" val="3056148840"/>
                  </a:ext>
                </a:extLst>
              </a:tr>
              <a:tr h="700617">
                <a:tc>
                  <a:txBody>
                    <a:bodyPr/>
                    <a:lstStyle/>
                    <a:p>
                      <a:pPr algn="ctr" fontAlgn="b"/>
                      <a:r>
                        <a:rPr lang="en-US" sz="1100" b="0" i="0" u="none" strike="noStrike">
                          <a:solidFill>
                            <a:srgbClr val="000000"/>
                          </a:solidFill>
                          <a:effectLst/>
                          <a:latin typeface="Aptos Narrow" panose="020B0004020202020204" pitchFamily="34" charset="0"/>
                        </a:rPr>
                        <a:t>KNN</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{'n_neighbors': 7, 'weights': 'uniform'}</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0.907371</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0.886118</a:t>
                      </a:r>
                    </a:p>
                  </a:txBody>
                  <a:tcPr marL="6350" marR="6350" marT="6350" marB="0" anchor="ctr">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0.907371</a:t>
                      </a:r>
                    </a:p>
                  </a:txBody>
                  <a:tcPr marL="6350" marR="6350" marT="6350" marB="0" anchor="ctr">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0.877184</a:t>
                      </a:r>
                    </a:p>
                  </a:txBody>
                  <a:tcPr marL="6350" marR="6350" marT="6350" marB="0" anchor="ctr">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1282.91104</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[[951, 7197], [519, 74633]]</a:t>
                      </a:r>
                    </a:p>
                  </a:txBody>
                  <a:tcPr marL="6350" marR="6350" marT="6350" marB="0" anchor="ctr">
                    <a:solidFill>
                      <a:schemeClr val="bg1"/>
                    </a:solidFill>
                  </a:tcPr>
                </a:tc>
                <a:extLst>
                  <a:ext uri="{0D108BD9-81ED-4DB2-BD59-A6C34878D82A}">
                    <a16:rowId xmlns:a16="http://schemas.microsoft.com/office/drawing/2014/main" val="4035163363"/>
                  </a:ext>
                </a:extLst>
              </a:tr>
              <a:tr h="630236">
                <a:tc>
                  <a:txBody>
                    <a:bodyPr/>
                    <a:lstStyle/>
                    <a:p>
                      <a:pPr algn="ctr" fontAlgn="b"/>
                      <a:r>
                        <a:rPr lang="en-US" sz="1100" b="0" i="0" u="none" strike="noStrike">
                          <a:solidFill>
                            <a:srgbClr val="000000"/>
                          </a:solidFill>
                          <a:effectLst/>
                          <a:latin typeface="Aptos Narrow" panose="020B0004020202020204" pitchFamily="34" charset="0"/>
                        </a:rPr>
                        <a:t>DecisionTree</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{'max_depth': 5, 'min_samples_split': 2}</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0.912257</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0.896317</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0.912257</a:t>
                      </a:r>
                    </a:p>
                  </a:txBody>
                  <a:tcPr marL="6350" marR="6350" marT="6350" marB="0" anchor="ctr"/>
                </a:tc>
                <a:tc>
                  <a:txBody>
                    <a:bodyPr/>
                    <a:lstStyle/>
                    <a:p>
                      <a:pPr algn="ctr" fontAlgn="b"/>
                      <a:r>
                        <a:rPr lang="en-US" sz="1100" b="0" i="0" u="none" strike="noStrike">
                          <a:solidFill>
                            <a:srgbClr val="000000"/>
                          </a:solidFill>
                          <a:effectLst/>
                          <a:latin typeface="Aptos Narrow" panose="020B0004020202020204" pitchFamily="34" charset="0"/>
                        </a:rPr>
                        <a:t>0.898723</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41.201288</a:t>
                      </a:r>
                    </a:p>
                  </a:txBody>
                  <a:tcPr marL="6350" marR="6350" marT="6350" marB="0" anchor="ctr"/>
                </a:tc>
                <a:tc>
                  <a:txBody>
                    <a:bodyPr/>
                    <a:lstStyle/>
                    <a:p>
                      <a:pPr algn="ctr" fontAlgn="b"/>
                      <a:r>
                        <a:rPr lang="en-US" sz="1100" b="0" i="0" u="none" strike="noStrike" dirty="0">
                          <a:solidFill>
                            <a:srgbClr val="000000"/>
                          </a:solidFill>
                          <a:effectLst/>
                          <a:latin typeface="Aptos Narrow" panose="020B0004020202020204" pitchFamily="34" charset="0"/>
                        </a:rPr>
                        <a:t>[[2449, 5699], [1610, 73542]]</a:t>
                      </a:r>
                    </a:p>
                  </a:txBody>
                  <a:tcPr marL="6350" marR="6350" marT="6350" marB="0" anchor="ctr"/>
                </a:tc>
                <a:extLst>
                  <a:ext uri="{0D108BD9-81ED-4DB2-BD59-A6C34878D82A}">
                    <a16:rowId xmlns:a16="http://schemas.microsoft.com/office/drawing/2014/main" val="1380158675"/>
                  </a:ext>
                </a:extLst>
              </a:tr>
              <a:tr h="733425">
                <a:tc>
                  <a:txBody>
                    <a:bodyPr/>
                    <a:lstStyle/>
                    <a:p>
                      <a:pPr algn="ctr" fontAlgn="b"/>
                      <a:r>
                        <a:rPr lang="en-US" sz="1100" b="0" i="0" u="none" strike="noStrike">
                          <a:solidFill>
                            <a:srgbClr val="000000"/>
                          </a:solidFill>
                          <a:effectLst/>
                          <a:latin typeface="Aptos Narrow" panose="020B0004020202020204" pitchFamily="34" charset="0"/>
                        </a:rPr>
                        <a:t>GradientBoosting</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{'learning_rate': 0.1, 'max_depth': 7, 'n_esti...</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0.922893</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0.912925</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0.922893</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0.914646</a:t>
                      </a:r>
                    </a:p>
                  </a:txBody>
                  <a:tcPr marL="6350" marR="6350" marT="6350" marB="0" anchor="ctr">
                    <a:solidFill>
                      <a:schemeClr val="bg1"/>
                    </a:solidFill>
                  </a:tcPr>
                </a:tc>
                <a:tc>
                  <a:txBody>
                    <a:bodyPr/>
                    <a:lstStyle/>
                    <a:p>
                      <a:pPr algn="ctr" fontAlgn="b"/>
                      <a:r>
                        <a:rPr lang="en-US" sz="1100" b="0" i="0" u="none" strike="noStrike">
                          <a:solidFill>
                            <a:srgbClr val="000000"/>
                          </a:solidFill>
                          <a:effectLst/>
                          <a:latin typeface="Aptos Narrow" panose="020B0004020202020204" pitchFamily="34" charset="0"/>
                        </a:rPr>
                        <a:t>2921.930661</a:t>
                      </a:r>
                    </a:p>
                  </a:txBody>
                  <a:tcPr marL="6350" marR="6350" marT="6350" marB="0" anchor="ctr">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[[3391, 4757], [1666, 73486]]</a:t>
                      </a:r>
                    </a:p>
                  </a:txBody>
                  <a:tcPr marL="6350" marR="6350" marT="6350" marB="0" anchor="ctr">
                    <a:solidFill>
                      <a:schemeClr val="bg1"/>
                    </a:solidFill>
                  </a:tcPr>
                </a:tc>
                <a:extLst>
                  <a:ext uri="{0D108BD9-81ED-4DB2-BD59-A6C34878D82A}">
                    <a16:rowId xmlns:a16="http://schemas.microsoft.com/office/drawing/2014/main" val="1063757134"/>
                  </a:ext>
                </a:extLst>
              </a:tr>
            </a:tbl>
          </a:graphicData>
        </a:graphic>
      </p:graphicFrame>
      <p:sp>
        <p:nvSpPr>
          <p:cNvPr id="6" name="Rectangle 5">
            <a:extLst>
              <a:ext uri="{FF2B5EF4-FFF2-40B4-BE49-F238E27FC236}">
                <a16:creationId xmlns:a16="http://schemas.microsoft.com/office/drawing/2014/main" id="{C3022189-B8F9-3255-9B7F-A870095D255F}"/>
              </a:ext>
            </a:extLst>
          </p:cNvPr>
          <p:cNvSpPr/>
          <p:nvPr/>
        </p:nvSpPr>
        <p:spPr>
          <a:xfrm>
            <a:off x="257175" y="5362575"/>
            <a:ext cx="9620250" cy="50482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FC1A52-7BCF-997D-9325-F552474E3FFB}"/>
              </a:ext>
            </a:extLst>
          </p:cNvPr>
          <p:cNvSpPr/>
          <p:nvPr/>
        </p:nvSpPr>
        <p:spPr>
          <a:xfrm>
            <a:off x="257175" y="4693444"/>
            <a:ext cx="9620250" cy="504825"/>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A3E4DAD-D901-3245-720E-C6177B557EFA}"/>
              </a:ext>
            </a:extLst>
          </p:cNvPr>
          <p:cNvSpPr txBox="1"/>
          <p:nvPr/>
        </p:nvSpPr>
        <p:spPr>
          <a:xfrm>
            <a:off x="10258425" y="5377696"/>
            <a:ext cx="1866900" cy="276999"/>
          </a:xfrm>
          <a:prstGeom prst="rect">
            <a:avLst/>
          </a:prstGeom>
          <a:noFill/>
        </p:spPr>
        <p:txBody>
          <a:bodyPr wrap="square" rtlCol="0">
            <a:spAutoFit/>
          </a:bodyPr>
          <a:lstStyle/>
          <a:p>
            <a:r>
              <a:rPr lang="en-US" sz="1200" dirty="0">
                <a:solidFill>
                  <a:srgbClr val="C00000"/>
                </a:solidFill>
              </a:rPr>
              <a:t>Best Accuracy</a:t>
            </a:r>
          </a:p>
        </p:txBody>
      </p:sp>
      <p:sp>
        <p:nvSpPr>
          <p:cNvPr id="10" name="TextBox 9">
            <a:extLst>
              <a:ext uri="{FF2B5EF4-FFF2-40B4-BE49-F238E27FC236}">
                <a16:creationId xmlns:a16="http://schemas.microsoft.com/office/drawing/2014/main" id="{9747E011-825A-D740-441F-CF1EDEC74915}"/>
              </a:ext>
            </a:extLst>
          </p:cNvPr>
          <p:cNvSpPr txBox="1"/>
          <p:nvPr/>
        </p:nvSpPr>
        <p:spPr>
          <a:xfrm>
            <a:off x="10258425" y="4693444"/>
            <a:ext cx="1866900" cy="461665"/>
          </a:xfrm>
          <a:prstGeom prst="rect">
            <a:avLst/>
          </a:prstGeom>
          <a:noFill/>
        </p:spPr>
        <p:txBody>
          <a:bodyPr wrap="square" rtlCol="0">
            <a:spAutoFit/>
          </a:bodyPr>
          <a:lstStyle/>
          <a:p>
            <a:r>
              <a:rPr lang="en-US" sz="1200" dirty="0">
                <a:solidFill>
                  <a:srgbClr val="00B050"/>
                </a:solidFill>
              </a:rPr>
              <a:t>Best Performance (score vs. execution time)</a:t>
            </a:r>
          </a:p>
        </p:txBody>
      </p:sp>
    </p:spTree>
    <p:extLst>
      <p:ext uri="{BB962C8B-B14F-4D97-AF65-F5344CB8AC3E}">
        <p14:creationId xmlns:p14="http://schemas.microsoft.com/office/powerpoint/2010/main" val="279182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1322318" y="268360"/>
            <a:ext cx="7726432" cy="2121177"/>
          </a:xfrm>
        </p:spPr>
        <p:txBody>
          <a:bodyPr anchor="b">
            <a:normAutofit/>
          </a:bodyPr>
          <a:lstStyle/>
          <a:p>
            <a:r>
              <a:rPr lang="en-US" dirty="0"/>
              <a:t>Gradient Boosting– confusion matrix</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23</a:t>
            </a:fld>
            <a:endParaRPr lang="en-US"/>
          </a:p>
        </p:txBody>
      </p:sp>
      <p:pic>
        <p:nvPicPr>
          <p:cNvPr id="7" name="Picture 6">
            <a:extLst>
              <a:ext uri="{FF2B5EF4-FFF2-40B4-BE49-F238E27FC236}">
                <a16:creationId xmlns:a16="http://schemas.microsoft.com/office/drawing/2014/main" id="{F3A7C638-4A2E-9DC1-D2A9-1BE773AA7F2A}"/>
              </a:ext>
            </a:extLst>
          </p:cNvPr>
          <p:cNvPicPr>
            <a:picLocks noChangeAspect="1"/>
          </p:cNvPicPr>
          <p:nvPr/>
        </p:nvPicPr>
        <p:blipFill>
          <a:blip r:embed="rId3"/>
          <a:srcRect/>
          <a:stretch/>
        </p:blipFill>
        <p:spPr>
          <a:xfrm>
            <a:off x="831098" y="2793436"/>
            <a:ext cx="4736601" cy="3532227"/>
          </a:xfrm>
          <a:prstGeom prst="rect">
            <a:avLst/>
          </a:prstGeom>
        </p:spPr>
      </p:pic>
      <p:sp>
        <p:nvSpPr>
          <p:cNvPr id="10" name="Content Placeholder 34">
            <a:extLst>
              <a:ext uri="{FF2B5EF4-FFF2-40B4-BE49-F238E27FC236}">
                <a16:creationId xmlns:a16="http://schemas.microsoft.com/office/drawing/2014/main" id="{B0C5C1B1-96C8-671A-6A2D-49E1DBAC06BC}"/>
              </a:ext>
            </a:extLst>
          </p:cNvPr>
          <p:cNvSpPr txBox="1">
            <a:spLocks/>
          </p:cNvSpPr>
          <p:nvPr/>
        </p:nvSpPr>
        <p:spPr>
          <a:xfrm>
            <a:off x="1322318" y="6255467"/>
            <a:ext cx="3644141" cy="56688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dirty="0"/>
              <a:t>1.0: ADHD/ADD diagnosed</a:t>
            </a:r>
          </a:p>
          <a:p>
            <a:pPr marL="0" indent="0">
              <a:buNone/>
            </a:pPr>
            <a:r>
              <a:rPr lang="en-US" sz="700" dirty="0"/>
              <a:t>2.0: non-ADHD/ADD diagnosed</a:t>
            </a:r>
          </a:p>
        </p:txBody>
      </p:sp>
      <p:sp>
        <p:nvSpPr>
          <p:cNvPr id="4" name="Content Placeholder 34">
            <a:extLst>
              <a:ext uri="{FF2B5EF4-FFF2-40B4-BE49-F238E27FC236}">
                <a16:creationId xmlns:a16="http://schemas.microsoft.com/office/drawing/2014/main" id="{631A342A-806C-6094-0FFD-B8925597130E}"/>
              </a:ext>
            </a:extLst>
          </p:cNvPr>
          <p:cNvSpPr txBox="1">
            <a:spLocks/>
          </p:cNvSpPr>
          <p:nvPr/>
        </p:nvSpPr>
        <p:spPr>
          <a:xfrm>
            <a:off x="5819775" y="2762750"/>
            <a:ext cx="3457576" cy="3723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3391 out of 8148 children are accurately flagged as ADHD/ADD</a:t>
            </a:r>
          </a:p>
          <a:p>
            <a:r>
              <a:rPr lang="en-US" sz="1800" dirty="0"/>
              <a:t>4757 out of 8148 children are misclassified as non-ADHD/ADD</a:t>
            </a:r>
          </a:p>
          <a:p>
            <a:r>
              <a:rPr lang="en-US" sz="1800" dirty="0"/>
              <a:t>1666 out of 75152 children are mistakenly flagged as ADHD/ADD</a:t>
            </a:r>
          </a:p>
          <a:p>
            <a:r>
              <a:rPr lang="en-US" sz="1800" dirty="0"/>
              <a:t>73486 out of 75152 children are accurately flagged as non-ADHD/ADD</a:t>
            </a:r>
          </a:p>
          <a:p>
            <a:endParaRPr lang="en-US" sz="1800" dirty="0"/>
          </a:p>
          <a:p>
            <a:pPr marL="285750" indent="-285750"/>
            <a:endParaRPr lang="en-US" sz="1800" dirty="0"/>
          </a:p>
        </p:txBody>
      </p:sp>
    </p:spTree>
    <p:extLst>
      <p:ext uri="{BB962C8B-B14F-4D97-AF65-F5344CB8AC3E}">
        <p14:creationId xmlns:p14="http://schemas.microsoft.com/office/powerpoint/2010/main" val="69858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1322318" y="268360"/>
            <a:ext cx="7726432" cy="2121177"/>
          </a:xfrm>
        </p:spPr>
        <p:txBody>
          <a:bodyPr anchor="b">
            <a:normAutofit/>
          </a:bodyPr>
          <a:lstStyle/>
          <a:p>
            <a:r>
              <a:rPr lang="en-US" dirty="0"/>
              <a:t>Decision Tree – confusion matrix</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24</a:t>
            </a:fld>
            <a:endParaRPr lang="en-US"/>
          </a:p>
        </p:txBody>
      </p:sp>
      <p:pic>
        <p:nvPicPr>
          <p:cNvPr id="7" name="Picture 6">
            <a:extLst>
              <a:ext uri="{FF2B5EF4-FFF2-40B4-BE49-F238E27FC236}">
                <a16:creationId xmlns:a16="http://schemas.microsoft.com/office/drawing/2014/main" id="{F3A7C638-4A2E-9DC1-D2A9-1BE773AA7F2A}"/>
              </a:ext>
            </a:extLst>
          </p:cNvPr>
          <p:cNvPicPr>
            <a:picLocks noChangeAspect="1"/>
          </p:cNvPicPr>
          <p:nvPr/>
        </p:nvPicPr>
        <p:blipFill>
          <a:blip r:embed="rId3"/>
          <a:srcRect/>
          <a:stretch/>
        </p:blipFill>
        <p:spPr>
          <a:xfrm>
            <a:off x="831098" y="2793436"/>
            <a:ext cx="4736600" cy="3532227"/>
          </a:xfrm>
          <a:prstGeom prst="rect">
            <a:avLst/>
          </a:prstGeom>
        </p:spPr>
      </p:pic>
      <p:sp>
        <p:nvSpPr>
          <p:cNvPr id="9" name="Content Placeholder 34">
            <a:extLst>
              <a:ext uri="{FF2B5EF4-FFF2-40B4-BE49-F238E27FC236}">
                <a16:creationId xmlns:a16="http://schemas.microsoft.com/office/drawing/2014/main" id="{3016724F-F7D9-AA3F-E47E-0C2B1ADBB1A3}"/>
              </a:ext>
            </a:extLst>
          </p:cNvPr>
          <p:cNvSpPr txBox="1">
            <a:spLocks/>
          </p:cNvSpPr>
          <p:nvPr/>
        </p:nvSpPr>
        <p:spPr>
          <a:xfrm>
            <a:off x="5819775" y="2762750"/>
            <a:ext cx="3457576" cy="3723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2449 out of 8148 children are accurately flagged as ADHD/ADD</a:t>
            </a:r>
          </a:p>
          <a:p>
            <a:r>
              <a:rPr lang="en-US" sz="1800" dirty="0"/>
              <a:t>5699 out of 8148 children are misclassified as non-ADHD/ADD</a:t>
            </a:r>
          </a:p>
          <a:p>
            <a:r>
              <a:rPr lang="en-US" sz="1800" dirty="0"/>
              <a:t>1610 out of 75152 children are mistakenly flagged as ADHD/ADD</a:t>
            </a:r>
          </a:p>
          <a:p>
            <a:r>
              <a:rPr lang="en-US" sz="1800" dirty="0"/>
              <a:t>73542 out of 75152 children are accurately flagged as non-ADHD/ADD</a:t>
            </a:r>
          </a:p>
          <a:p>
            <a:endParaRPr lang="en-US" sz="1800" dirty="0"/>
          </a:p>
          <a:p>
            <a:pPr marL="285750" indent="-285750"/>
            <a:endParaRPr lang="en-US" sz="1800" dirty="0"/>
          </a:p>
        </p:txBody>
      </p:sp>
      <p:sp>
        <p:nvSpPr>
          <p:cNvPr id="10" name="Content Placeholder 34">
            <a:extLst>
              <a:ext uri="{FF2B5EF4-FFF2-40B4-BE49-F238E27FC236}">
                <a16:creationId xmlns:a16="http://schemas.microsoft.com/office/drawing/2014/main" id="{B0C5C1B1-96C8-671A-6A2D-49E1DBAC06BC}"/>
              </a:ext>
            </a:extLst>
          </p:cNvPr>
          <p:cNvSpPr txBox="1">
            <a:spLocks/>
          </p:cNvSpPr>
          <p:nvPr/>
        </p:nvSpPr>
        <p:spPr>
          <a:xfrm>
            <a:off x="1322318" y="6255467"/>
            <a:ext cx="3644141" cy="56688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dirty="0"/>
              <a:t>1.0: ADHD/ADD diagnosed</a:t>
            </a:r>
          </a:p>
          <a:p>
            <a:pPr marL="0" indent="0">
              <a:buNone/>
            </a:pPr>
            <a:r>
              <a:rPr lang="en-US" sz="700" dirty="0"/>
              <a:t>2.0: non-ADHD/ADD diagnosed</a:t>
            </a:r>
          </a:p>
        </p:txBody>
      </p:sp>
    </p:spTree>
    <p:extLst>
      <p:ext uri="{BB962C8B-B14F-4D97-AF65-F5344CB8AC3E}">
        <p14:creationId xmlns:p14="http://schemas.microsoft.com/office/powerpoint/2010/main" val="2352176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1322318" y="268360"/>
            <a:ext cx="7288282" cy="1589015"/>
          </a:xfrm>
        </p:spPr>
        <p:txBody>
          <a:bodyPr anchor="b">
            <a:normAutofit/>
          </a:bodyPr>
          <a:lstStyle/>
          <a:p>
            <a:r>
              <a:rPr lang="en-US" dirty="0"/>
              <a:t>Feature Selection (top 5 per model)</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25</a:t>
            </a:fld>
            <a:endParaRPr lang="en-US"/>
          </a:p>
        </p:txBody>
      </p:sp>
      <p:graphicFrame>
        <p:nvGraphicFramePr>
          <p:cNvPr id="6" name="Table 5">
            <a:extLst>
              <a:ext uri="{FF2B5EF4-FFF2-40B4-BE49-F238E27FC236}">
                <a16:creationId xmlns:a16="http://schemas.microsoft.com/office/drawing/2014/main" id="{7BCD9F0E-0ABB-6E52-6611-9A060CCAE0BF}"/>
              </a:ext>
            </a:extLst>
          </p:cNvPr>
          <p:cNvGraphicFramePr>
            <a:graphicFrameLocks noGrp="1"/>
          </p:cNvGraphicFramePr>
          <p:nvPr>
            <p:extLst>
              <p:ext uri="{D42A27DB-BD31-4B8C-83A1-F6EECF244321}">
                <p14:modId xmlns:p14="http://schemas.microsoft.com/office/powerpoint/2010/main" val="1828132014"/>
              </p:ext>
            </p:extLst>
          </p:nvPr>
        </p:nvGraphicFramePr>
        <p:xfrm>
          <a:off x="1322318" y="2204115"/>
          <a:ext cx="9235440" cy="3796635"/>
        </p:xfrm>
        <a:graphic>
          <a:graphicData uri="http://schemas.openxmlformats.org/drawingml/2006/table">
            <a:tbl>
              <a:tblPr firstRow="1" bandRow="1">
                <a:noFill/>
              </a:tblPr>
              <a:tblGrid>
                <a:gridCol w="1154430">
                  <a:extLst>
                    <a:ext uri="{9D8B030D-6E8A-4147-A177-3AD203B41FA5}">
                      <a16:colId xmlns:a16="http://schemas.microsoft.com/office/drawing/2014/main" val="2819976993"/>
                    </a:ext>
                  </a:extLst>
                </a:gridCol>
                <a:gridCol w="1154430">
                  <a:extLst>
                    <a:ext uri="{9D8B030D-6E8A-4147-A177-3AD203B41FA5}">
                      <a16:colId xmlns:a16="http://schemas.microsoft.com/office/drawing/2014/main" val="3308277947"/>
                    </a:ext>
                  </a:extLst>
                </a:gridCol>
                <a:gridCol w="1154430">
                  <a:extLst>
                    <a:ext uri="{9D8B030D-6E8A-4147-A177-3AD203B41FA5}">
                      <a16:colId xmlns:a16="http://schemas.microsoft.com/office/drawing/2014/main" val="757638726"/>
                    </a:ext>
                  </a:extLst>
                </a:gridCol>
                <a:gridCol w="1154430">
                  <a:extLst>
                    <a:ext uri="{9D8B030D-6E8A-4147-A177-3AD203B41FA5}">
                      <a16:colId xmlns:a16="http://schemas.microsoft.com/office/drawing/2014/main" val="748352886"/>
                    </a:ext>
                  </a:extLst>
                </a:gridCol>
                <a:gridCol w="1154430">
                  <a:extLst>
                    <a:ext uri="{9D8B030D-6E8A-4147-A177-3AD203B41FA5}">
                      <a16:colId xmlns:a16="http://schemas.microsoft.com/office/drawing/2014/main" val="2236460656"/>
                    </a:ext>
                  </a:extLst>
                </a:gridCol>
                <a:gridCol w="1154430">
                  <a:extLst>
                    <a:ext uri="{9D8B030D-6E8A-4147-A177-3AD203B41FA5}">
                      <a16:colId xmlns:a16="http://schemas.microsoft.com/office/drawing/2014/main" val="3359634925"/>
                    </a:ext>
                  </a:extLst>
                </a:gridCol>
                <a:gridCol w="1154430">
                  <a:extLst>
                    <a:ext uri="{9D8B030D-6E8A-4147-A177-3AD203B41FA5}">
                      <a16:colId xmlns:a16="http://schemas.microsoft.com/office/drawing/2014/main" val="2879113126"/>
                    </a:ext>
                  </a:extLst>
                </a:gridCol>
                <a:gridCol w="1154430">
                  <a:extLst>
                    <a:ext uri="{9D8B030D-6E8A-4147-A177-3AD203B41FA5}">
                      <a16:colId xmlns:a16="http://schemas.microsoft.com/office/drawing/2014/main" val="1161586631"/>
                    </a:ext>
                  </a:extLst>
                </a:gridCol>
              </a:tblGrid>
              <a:tr h="438150">
                <a:tc gridSpan="2">
                  <a:txBody>
                    <a:bodyPr/>
                    <a:lstStyle/>
                    <a:p>
                      <a:pPr algn="ctr"/>
                      <a:r>
                        <a:rPr lang="en-US" sz="1100" b="1" cap="none" spc="0" dirty="0">
                          <a:solidFill>
                            <a:schemeClr val="tx1"/>
                          </a:solidFill>
                          <a:effectLst/>
                          <a:latin typeface="Aptos Narrow" panose="020B0004020202020204" pitchFamily="34" charset="0"/>
                        </a:rPr>
                        <a:t>Random Forest</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tc hMerge="1">
                  <a:txBody>
                    <a:bodyPr/>
                    <a:lstStyle/>
                    <a:p>
                      <a:endParaRPr dirty="0"/>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tc gridSpan="2">
                  <a:txBody>
                    <a:bodyPr/>
                    <a:lstStyle/>
                    <a:p>
                      <a:pPr algn="ctr"/>
                      <a:r>
                        <a:rPr lang="en-US" sz="1100" b="1" cap="none" spc="0" dirty="0">
                          <a:solidFill>
                            <a:schemeClr val="tx1"/>
                          </a:solidFill>
                          <a:effectLst/>
                          <a:latin typeface="Aptos Narrow" panose="020B0004020202020204" pitchFamily="34" charset="0"/>
                        </a:rPr>
                        <a:t>Logistic Regression</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tc hMerge="1">
                  <a:txBody>
                    <a:bodyPr/>
                    <a:lstStyle/>
                    <a:p>
                      <a:endParaRPr dirty="0"/>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tc gridSpan="2">
                  <a:txBody>
                    <a:bodyPr/>
                    <a:lstStyle/>
                    <a:p>
                      <a:pPr algn="ctr"/>
                      <a:r>
                        <a:rPr lang="en-US" sz="1100" b="1" cap="none" spc="0" dirty="0">
                          <a:solidFill>
                            <a:schemeClr val="tx1"/>
                          </a:solidFill>
                          <a:effectLst/>
                          <a:latin typeface="Aptos Narrow" panose="020B0004020202020204" pitchFamily="34" charset="0"/>
                        </a:rPr>
                        <a:t>Decision Tree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tc hMerge="1">
                  <a:txBody>
                    <a:bodyPr/>
                    <a:lstStyle/>
                    <a:p>
                      <a:endParaRPr dirty="0"/>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tc gridSpan="2">
                  <a:txBody>
                    <a:bodyPr/>
                    <a:lstStyle/>
                    <a:p>
                      <a:pPr algn="ctr"/>
                      <a:r>
                        <a:rPr lang="en-US" sz="1100" b="1" cap="none" spc="0" dirty="0">
                          <a:solidFill>
                            <a:schemeClr val="tx1"/>
                          </a:solidFill>
                          <a:effectLst/>
                          <a:latin typeface="Aptos Narrow" panose="020B0004020202020204" pitchFamily="34" charset="0"/>
                        </a:rPr>
                        <a:t>Gradient Boosting</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tc hMerge="1">
                  <a:txBody>
                    <a:bodyPr/>
                    <a:lstStyle/>
                    <a:p>
                      <a:endParaRPr dirty="0"/>
                    </a:p>
                  </a:txBody>
                  <a:tcPr marL="33946" marR="25251" marT="9699" marB="72742" anchor="b">
                    <a:lnL w="12700" cmpd="sng">
                      <a:noFill/>
                    </a:lnL>
                    <a:lnR w="12700" cmpd="sng">
                      <a:noFill/>
                    </a:lnR>
                    <a:lnT w="9525" cap="flat" cmpd="sng" algn="ctr">
                      <a:noFill/>
                      <a:prstDash val="solid"/>
                    </a:lnT>
                    <a:lnB w="38100" cmpd="sng">
                      <a:noFill/>
                    </a:lnB>
                    <a:solidFill>
                      <a:schemeClr val="accent1">
                        <a:lumMod val="75000"/>
                      </a:schemeClr>
                    </a:solidFill>
                  </a:tcPr>
                </a:tc>
                <a:extLst>
                  <a:ext uri="{0D108BD9-81ED-4DB2-BD59-A6C34878D82A}">
                    <a16:rowId xmlns:a16="http://schemas.microsoft.com/office/drawing/2014/main" val="514314723"/>
                  </a:ext>
                </a:extLst>
              </a:tr>
              <a:tr h="438150">
                <a:tc>
                  <a:txBody>
                    <a:bodyPr/>
                    <a:lstStyle/>
                    <a:p>
                      <a:pPr algn="ctr"/>
                      <a:r>
                        <a:rPr lang="en-US" sz="1100" b="0" cap="none" spc="0" dirty="0">
                          <a:solidFill>
                            <a:schemeClr val="tx1"/>
                          </a:solidFill>
                          <a:effectLst/>
                          <a:latin typeface="Aptos Narrow" panose="020B0004020202020204" pitchFamily="34" charset="0"/>
                        </a:rPr>
                        <a:t>Feature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tc>
                  <a:txBody>
                    <a:bodyPr/>
                    <a:lstStyle/>
                    <a:p>
                      <a:pPr algn="ctr"/>
                      <a:r>
                        <a:rPr lang="en-US" sz="1100" b="0" cap="none" spc="0" dirty="0">
                          <a:solidFill>
                            <a:schemeClr val="tx1"/>
                          </a:solidFill>
                          <a:effectLst/>
                          <a:latin typeface="Aptos Narrow" panose="020B0004020202020204" pitchFamily="34" charset="0"/>
                        </a:rPr>
                        <a:t>Importance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tc>
                  <a:txBody>
                    <a:bodyPr/>
                    <a:lstStyle/>
                    <a:p>
                      <a:pPr algn="ctr"/>
                      <a:r>
                        <a:rPr lang="en-US" sz="1100" b="0" cap="none" spc="0" dirty="0">
                          <a:solidFill>
                            <a:schemeClr val="tx1"/>
                          </a:solidFill>
                          <a:effectLst/>
                          <a:latin typeface="Aptos Narrow" panose="020B0004020202020204" pitchFamily="34" charset="0"/>
                        </a:rPr>
                        <a:t>Feature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tc>
                  <a:txBody>
                    <a:bodyPr/>
                    <a:lstStyle/>
                    <a:p>
                      <a:pPr algn="ctr"/>
                      <a:r>
                        <a:rPr lang="en-US" sz="1100" b="0" cap="none" spc="0" dirty="0">
                          <a:solidFill>
                            <a:schemeClr val="tx1"/>
                          </a:solidFill>
                          <a:effectLst/>
                          <a:latin typeface="Aptos Narrow" panose="020B0004020202020204" pitchFamily="34" charset="0"/>
                        </a:rPr>
                        <a:t>Coefficient</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tc>
                  <a:txBody>
                    <a:bodyPr/>
                    <a:lstStyle/>
                    <a:p>
                      <a:pPr algn="ctr"/>
                      <a:r>
                        <a:rPr lang="en-US" sz="1100" b="0" cap="none" spc="0" dirty="0">
                          <a:solidFill>
                            <a:schemeClr val="tx1"/>
                          </a:solidFill>
                          <a:effectLst/>
                          <a:latin typeface="Aptos Narrow" panose="020B0004020202020204" pitchFamily="34" charset="0"/>
                        </a:rPr>
                        <a:t>Feature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tc>
                  <a:txBody>
                    <a:bodyPr/>
                    <a:lstStyle/>
                    <a:p>
                      <a:pPr algn="ctr"/>
                      <a:r>
                        <a:rPr lang="en-US" sz="1100" b="0" cap="none" spc="0" dirty="0">
                          <a:solidFill>
                            <a:schemeClr val="tx1"/>
                          </a:solidFill>
                          <a:effectLst/>
                          <a:latin typeface="Aptos Narrow" panose="020B0004020202020204" pitchFamily="34" charset="0"/>
                        </a:rPr>
                        <a:t>Importance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tc>
                  <a:txBody>
                    <a:bodyPr/>
                    <a:lstStyle/>
                    <a:p>
                      <a:pPr algn="ctr"/>
                      <a:r>
                        <a:rPr lang="en-US" sz="1100" b="0" cap="none" spc="0" dirty="0">
                          <a:solidFill>
                            <a:schemeClr val="tx1"/>
                          </a:solidFill>
                          <a:effectLst/>
                          <a:latin typeface="Aptos Narrow" panose="020B0004020202020204" pitchFamily="34" charset="0"/>
                        </a:rPr>
                        <a:t>Feature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tc>
                  <a:txBody>
                    <a:bodyPr/>
                    <a:lstStyle/>
                    <a:p>
                      <a:pPr algn="ctr"/>
                      <a:r>
                        <a:rPr lang="en-US" sz="1100" b="0" cap="none" spc="0" dirty="0">
                          <a:solidFill>
                            <a:schemeClr val="tx1"/>
                          </a:solidFill>
                          <a:effectLst/>
                          <a:latin typeface="Aptos Narrow" panose="020B0004020202020204" pitchFamily="34" charset="0"/>
                        </a:rPr>
                        <a:t>Importance</a:t>
                      </a:r>
                    </a:p>
                  </a:txBody>
                  <a:tcPr marL="33946" marR="25251" marT="9699" marB="72742" anchor="b">
                    <a:lnL w="12700" cmpd="sng">
                      <a:noFill/>
                    </a:lnL>
                    <a:lnR w="12700" cmpd="sng">
                      <a:noFill/>
                    </a:lnR>
                    <a:lnT w="9525" cap="flat" cmpd="sng" algn="ctr">
                      <a:noFill/>
                      <a:prstDash val="solid"/>
                    </a:lnT>
                    <a:lnB w="38100" cmpd="sng">
                      <a:noFill/>
                    </a:lnB>
                    <a:solidFill>
                      <a:schemeClr val="accent1">
                        <a:lumMod val="90000"/>
                      </a:schemeClr>
                    </a:solidFill>
                  </a:tcPr>
                </a:tc>
                <a:extLst>
                  <a:ext uri="{0D108BD9-81ED-4DB2-BD59-A6C34878D82A}">
                    <a16:rowId xmlns:a16="http://schemas.microsoft.com/office/drawing/2014/main" val="3793616938"/>
                  </a:ext>
                </a:extLst>
              </a:tr>
              <a:tr h="584067">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hcability</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0.067337</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distracted</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2.107995</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hcability</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0.515294</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hcability</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0.215119</a:t>
                      </a:r>
                    </a:p>
                  </a:txBody>
                  <a:tcPr marL="6350" marR="6350" marT="6350" marB="0" anchor="ctr">
                    <a:lnL w="12700" cmpd="sng">
                      <a:noFill/>
                      <a:prstDash val="solid"/>
                    </a:lnL>
                    <a:lnR w="12700" cmpd="sng">
                      <a:noFill/>
                      <a:prstDash val="solid"/>
                    </a:lnR>
                    <a:lnT w="38100" cmpd="sng">
                      <a:noFill/>
                    </a:lnT>
                    <a:lnB w="9525" cap="flat" cmpd="sng" algn="ctr">
                      <a:noFill/>
                      <a:prstDash val="solid"/>
                    </a:lnB>
                    <a:solidFill>
                      <a:schemeClr val="bg1"/>
                    </a:solidFill>
                  </a:tcPr>
                </a:tc>
                <a:extLst>
                  <a:ext uri="{0D108BD9-81ED-4DB2-BD59-A6C34878D82A}">
                    <a16:rowId xmlns:a16="http://schemas.microsoft.com/office/drawing/2014/main" val="2646026165"/>
                  </a:ext>
                </a:extLst>
              </a:tr>
              <a:tr h="584067">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k7q83_r</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0.049016</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k6q60_r</a:t>
                      </a:r>
                      <a:endParaRPr lang="en-US" sz="1100" b="0" i="0" u="none" strike="noStrike" dirty="0">
                        <a:solidFill>
                          <a:srgbClr val="000000"/>
                        </a:solidFill>
                        <a:effectLst/>
                        <a:highlight>
                          <a:srgbClr val="FFFF00"/>
                        </a:highlight>
                        <a:latin typeface="Aptos Narrow" panose="020B0004020202020204" pitchFamily="34" charset="0"/>
                      </a:endParaRP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0.887171</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k7q83_r</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0.262160</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k7q83_r</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0.116823</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41936440"/>
                  </a:ext>
                </a:extLst>
              </a:tr>
              <a:tr h="584067">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k7q04r_r</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tc>
                  <a:txBody>
                    <a:bodyPr/>
                    <a:lstStyle/>
                    <a:p>
                      <a:pPr algn="ctr" fontAlgn="b"/>
                      <a:r>
                        <a:rPr lang="pt-BR" sz="1100" b="0" i="0" u="none" strike="noStrike" dirty="0">
                          <a:solidFill>
                            <a:srgbClr val="000000"/>
                          </a:solidFill>
                          <a:effectLst/>
                          <a:latin typeface="Aptos Narrow" panose="020B0004020202020204" pitchFamily="34" charset="0"/>
                        </a:rPr>
                        <a:t>0.046137</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k7q02r_r</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tc>
                  <a:txBody>
                    <a:bodyPr/>
                    <a:lstStyle/>
                    <a:p>
                      <a:pPr algn="ctr" fontAlgn="b"/>
                      <a:r>
                        <a:rPr lang="en-US" sz="1100" b="0" i="0" u="none" strike="noStrike" kern="1200" dirty="0">
                          <a:solidFill>
                            <a:srgbClr val="000000"/>
                          </a:solidFill>
                          <a:effectLst/>
                          <a:latin typeface="Aptos Narrow" panose="020B0004020202020204" pitchFamily="34" charset="0"/>
                          <a:ea typeface="+mn-ea"/>
                          <a:cs typeface="+mn-cs"/>
                        </a:rPr>
                        <a:t>0.873854</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k7q84_r</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0.063570</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k7q04r_r</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0.061516</a:t>
                      </a:r>
                    </a:p>
                  </a:txBody>
                  <a:tcPr marL="6350" marR="6350" marT="6350" marB="0" anchor="ctr">
                    <a:lnL w="12700" cmpd="sng">
                      <a:noFill/>
                      <a:prstDash val="solid"/>
                    </a:lnL>
                    <a:lnR w="12700" cmpd="sng">
                      <a:noFill/>
                      <a:prstDash val="solid"/>
                    </a:lnR>
                    <a:lnT w="12700" cmpd="sng">
                      <a:noFill/>
                      <a:prstDash val="solid"/>
                    </a:lnT>
                    <a:lnB w="9525" cap="flat" cmpd="sng" algn="ctr">
                      <a:noFill/>
                      <a:prstDash val="solid"/>
                    </a:lnB>
                    <a:solidFill>
                      <a:schemeClr val="bg1"/>
                    </a:solidFill>
                  </a:tcPr>
                </a:tc>
                <a:extLst>
                  <a:ext uri="{0D108BD9-81ED-4DB2-BD59-A6C34878D82A}">
                    <a16:rowId xmlns:a16="http://schemas.microsoft.com/office/drawing/2014/main" val="2157649693"/>
                  </a:ext>
                </a:extLst>
              </a:tr>
              <a:tr h="584067">
                <a:tc>
                  <a:txBody>
                    <a:bodyPr/>
                    <a:lstStyle/>
                    <a:p>
                      <a:pPr algn="ctr" fontAlgn="b"/>
                      <a:r>
                        <a:rPr lang="en-US" sz="1100" b="0" i="0" u="none" strike="noStrike" kern="1200" dirty="0">
                          <a:solidFill>
                            <a:srgbClr val="000000"/>
                          </a:solidFill>
                          <a:effectLst/>
                          <a:highlight>
                            <a:srgbClr val="FFFF00"/>
                          </a:highlight>
                          <a:latin typeface="Aptos Narrow" panose="020B0004020202020204" pitchFamily="34" charset="0"/>
                          <a:ea typeface="+mn-ea"/>
                          <a:cs typeface="+mn-cs"/>
                        </a:rPr>
                        <a:t>k7q84_r</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0.042736</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err="1">
                          <a:solidFill>
                            <a:srgbClr val="000000"/>
                          </a:solidFill>
                          <a:effectLst/>
                          <a:latin typeface="Aptos Narrow" panose="020B0004020202020204" pitchFamily="34" charset="0"/>
                        </a:rPr>
                        <a:t>clearexp</a:t>
                      </a:r>
                      <a:endParaRPr lang="en-US" sz="1100" b="0" i="0" u="none" strike="noStrike" dirty="0">
                        <a:solidFill>
                          <a:srgbClr val="000000"/>
                        </a:solidFill>
                        <a:effectLst/>
                        <a:highlight>
                          <a:srgbClr val="FFFF00"/>
                        </a:highlight>
                        <a:latin typeface="Aptos Narrow" panose="020B0004020202020204" pitchFamily="34" charset="0"/>
                      </a:endParaRP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0.835117</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k7q70_r</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0.036171</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err="1">
                          <a:solidFill>
                            <a:srgbClr val="000000"/>
                          </a:solidFill>
                          <a:effectLst/>
                          <a:latin typeface="Aptos Narrow" panose="020B0004020202020204" pitchFamily="34" charset="0"/>
                        </a:rPr>
                        <a:t>hcextent</a:t>
                      </a:r>
                      <a:endParaRPr lang="en-US" sz="1100" b="0" i="0" u="none" strike="noStrike" dirty="0">
                        <a:solidFill>
                          <a:srgbClr val="000000"/>
                        </a:solidFill>
                        <a:effectLst/>
                        <a:latin typeface="Aptos Narrow" panose="020B0004020202020204" pitchFamily="34" charset="0"/>
                      </a:endParaRP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US" sz="1100" b="0" i="0" u="none" strike="noStrike" dirty="0">
                          <a:solidFill>
                            <a:srgbClr val="000000"/>
                          </a:solidFill>
                          <a:effectLst/>
                          <a:latin typeface="Aptos Narrow" panose="020B0004020202020204" pitchFamily="34" charset="0"/>
                        </a:rPr>
                        <a:t>0.055737</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30694994"/>
                  </a:ext>
                </a:extLst>
              </a:tr>
              <a:tr h="584067">
                <a:tc>
                  <a:txBody>
                    <a:bodyPr/>
                    <a:lstStyle/>
                    <a:p>
                      <a:pPr algn="ctr" fontAlgn="b"/>
                      <a:r>
                        <a:rPr lang="en-US" sz="1100" b="0" i="0" u="none" strike="noStrike" kern="1200" dirty="0" err="1">
                          <a:solidFill>
                            <a:srgbClr val="000000"/>
                          </a:solidFill>
                          <a:effectLst/>
                          <a:latin typeface="Aptos Narrow" panose="020B0004020202020204" pitchFamily="34" charset="0"/>
                          <a:ea typeface="+mn-ea"/>
                          <a:cs typeface="+mn-cs"/>
                        </a:rPr>
                        <a:t>hcextent</a:t>
                      </a:r>
                      <a:endParaRPr lang="en-US" sz="1100" b="0" i="0" u="none" strike="noStrike" kern="1200" dirty="0">
                        <a:solidFill>
                          <a:srgbClr val="000000"/>
                        </a:solidFill>
                        <a:effectLst/>
                        <a:latin typeface="Aptos Narrow" panose="020B0004020202020204" pitchFamily="34" charset="0"/>
                        <a:ea typeface="+mn-ea"/>
                        <a:cs typeface="+mn-cs"/>
                      </a:endParaRP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0.041992</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tc>
                  <a:txBody>
                    <a:bodyPr/>
                    <a:lstStyle/>
                    <a:p>
                      <a:pPr algn="ctr" fontAlgn="b"/>
                      <a:r>
                        <a:rPr lang="en-US" sz="1100" b="0" i="0" u="none" strike="noStrike" dirty="0" err="1">
                          <a:solidFill>
                            <a:srgbClr val="000000"/>
                          </a:solidFill>
                          <a:effectLst/>
                          <a:latin typeface="Aptos Narrow" panose="020B0004020202020204" pitchFamily="34" charset="0"/>
                        </a:rPr>
                        <a:t>usepencil</a:t>
                      </a:r>
                      <a:endParaRPr lang="en-US" sz="1100" b="0" i="0" u="none" strike="noStrike" dirty="0">
                        <a:solidFill>
                          <a:srgbClr val="000000"/>
                        </a:solidFill>
                        <a:effectLst/>
                        <a:latin typeface="Aptos Narrow" panose="020B0004020202020204" pitchFamily="34" charset="0"/>
                      </a:endParaRP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tc>
                  <a:txBody>
                    <a:bodyPr/>
                    <a:lstStyle/>
                    <a:p>
                      <a:pPr algn="ctr" fontAlgn="b"/>
                      <a:r>
                        <a:rPr lang="en-US" sz="1100" b="0" i="0" u="none" strike="noStrike" kern="1200" dirty="0">
                          <a:solidFill>
                            <a:srgbClr val="000000"/>
                          </a:solidFill>
                          <a:effectLst/>
                          <a:latin typeface="Aptos Narrow" panose="020B0004020202020204" pitchFamily="34" charset="0"/>
                          <a:ea typeface="+mn-ea"/>
                          <a:cs typeface="+mn-cs"/>
                        </a:rPr>
                        <a:t>0.716862</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k7q04r_r</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0.031782</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tc>
                  <a:txBody>
                    <a:bodyPr/>
                    <a:lstStyle/>
                    <a:p>
                      <a:pPr algn="ctr" fontAlgn="b"/>
                      <a:r>
                        <a:rPr lang="en-US" sz="1100" b="0" i="0" u="none" strike="noStrike" dirty="0">
                          <a:solidFill>
                            <a:srgbClr val="000000"/>
                          </a:solidFill>
                          <a:effectLst/>
                          <a:highlight>
                            <a:srgbClr val="FFFF00"/>
                          </a:highlight>
                          <a:latin typeface="Aptos Narrow" panose="020B0004020202020204" pitchFamily="34" charset="0"/>
                        </a:rPr>
                        <a:t>k7q84_r</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tc>
                  <a:txBody>
                    <a:bodyPr/>
                    <a:lstStyle/>
                    <a:p>
                      <a:pPr algn="ctr" fontAlgn="b"/>
                      <a:r>
                        <a:rPr lang="en-US" sz="1100" b="0" i="0" u="none" strike="noStrike" dirty="0">
                          <a:solidFill>
                            <a:srgbClr val="000000"/>
                          </a:solidFill>
                          <a:effectLst/>
                          <a:latin typeface="Aptos Narrow" panose="020B0004020202020204" pitchFamily="34" charset="0"/>
                        </a:rPr>
                        <a:t>0.052701</a:t>
                      </a:r>
                    </a:p>
                  </a:txBody>
                  <a:tcPr marL="6350" marR="6350" marT="6350" marB="0" anchor="ctr">
                    <a:lnL w="12700" cmpd="sng">
                      <a:noFill/>
                      <a:prstDash val="solid"/>
                    </a:lnL>
                    <a:lnR w="12700" cmpd="sng">
                      <a:noFill/>
                      <a:prstDash val="solid"/>
                    </a:lnR>
                    <a:lnT w="9525" cap="flat" cmpd="sng" algn="ctr">
                      <a:noFill/>
                      <a:prstDash val="solid"/>
                    </a:lnT>
                    <a:lnB w="12700" cmpd="sng">
                      <a:noFill/>
                      <a:prstDash val="solid"/>
                    </a:lnB>
                    <a:solidFill>
                      <a:schemeClr val="bg1"/>
                    </a:solidFill>
                  </a:tcPr>
                </a:tc>
                <a:extLst>
                  <a:ext uri="{0D108BD9-81ED-4DB2-BD59-A6C34878D82A}">
                    <a16:rowId xmlns:a16="http://schemas.microsoft.com/office/drawing/2014/main" val="3195932667"/>
                  </a:ext>
                </a:extLst>
              </a:tr>
            </a:tbl>
          </a:graphicData>
        </a:graphic>
      </p:graphicFrame>
      <p:sp>
        <p:nvSpPr>
          <p:cNvPr id="7" name="Content Placeholder 34">
            <a:extLst>
              <a:ext uri="{FF2B5EF4-FFF2-40B4-BE49-F238E27FC236}">
                <a16:creationId xmlns:a16="http://schemas.microsoft.com/office/drawing/2014/main" id="{09AC44DE-A3D8-9853-AEC1-554C7400971F}"/>
              </a:ext>
            </a:extLst>
          </p:cNvPr>
          <p:cNvSpPr txBox="1">
            <a:spLocks/>
          </p:cNvSpPr>
          <p:nvPr/>
        </p:nvSpPr>
        <p:spPr>
          <a:xfrm>
            <a:off x="1353316" y="6019799"/>
            <a:ext cx="9353551" cy="365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 KNN does not provide feature importances natively, so we skip it</a:t>
            </a:r>
          </a:p>
        </p:txBody>
      </p:sp>
    </p:spTree>
    <p:extLst>
      <p:ext uri="{BB962C8B-B14F-4D97-AF65-F5344CB8AC3E}">
        <p14:creationId xmlns:p14="http://schemas.microsoft.com/office/powerpoint/2010/main" val="4266139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1322318" y="800100"/>
            <a:ext cx="8964682" cy="523875"/>
          </a:xfrm>
        </p:spPr>
        <p:txBody>
          <a:bodyPr anchor="b">
            <a:normAutofit/>
          </a:bodyPr>
          <a:lstStyle/>
          <a:p>
            <a:r>
              <a:rPr lang="en-US" dirty="0"/>
              <a:t>Feature Selection (top 5 per model) (cont.)</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26</a:t>
            </a:fld>
            <a:endParaRPr lang="en-US"/>
          </a:p>
        </p:txBody>
      </p:sp>
      <p:sp>
        <p:nvSpPr>
          <p:cNvPr id="2" name="Content Placeholder 3">
            <a:extLst>
              <a:ext uri="{FF2B5EF4-FFF2-40B4-BE49-F238E27FC236}">
                <a16:creationId xmlns:a16="http://schemas.microsoft.com/office/drawing/2014/main" id="{DB43205D-361D-929C-C176-32A5414ED443}"/>
              </a:ext>
            </a:extLst>
          </p:cNvPr>
          <p:cNvSpPr>
            <a:spLocks noGrp="1"/>
          </p:cNvSpPr>
          <p:nvPr>
            <p:ph sz="half" idx="2"/>
          </p:nvPr>
        </p:nvSpPr>
        <p:spPr>
          <a:xfrm>
            <a:off x="838199" y="1628775"/>
            <a:ext cx="9324976" cy="4892033"/>
          </a:xfrm>
        </p:spPr>
        <p:txBody>
          <a:bodyPr>
            <a:noAutofit/>
          </a:bodyPr>
          <a:lstStyle/>
          <a:p>
            <a:r>
              <a:rPr lang="en-US" sz="1600" b="0" dirty="0"/>
              <a:t>Features are present as top features in all models:</a:t>
            </a:r>
          </a:p>
          <a:p>
            <a:pPr marL="285750" indent="-285750">
              <a:buFont typeface="Arial" panose="020B0604020202020204" pitchFamily="34" charset="0"/>
              <a:buChar char="•"/>
            </a:pPr>
            <a:r>
              <a:rPr lang="en-US" sz="1400" dirty="0"/>
              <a:t>hcability: 	</a:t>
            </a:r>
            <a:r>
              <a:rPr lang="en-US" sz="1400" b="0" i="0" u="none" strike="noStrike" dirty="0">
                <a:solidFill>
                  <a:srgbClr val="000000"/>
                </a:solidFill>
                <a:effectLst/>
                <a:latin typeface="Aptos Narrow" panose="020B0004020202020204" pitchFamily="34" charset="0"/>
              </a:rPr>
              <a:t>DURING THE PAST 12 MONTHS, how often have this child's health conditions or problems affected their ability to do things other children their same age do? (No health conditions, Never, Sometimes, Usually, Always)</a:t>
            </a:r>
          </a:p>
          <a:p>
            <a:pPr marL="285750" indent="-285750">
              <a:buFont typeface="Arial" panose="020B0604020202020204" pitchFamily="34" charset="0"/>
              <a:buChar char="•"/>
            </a:pPr>
            <a:r>
              <a:rPr lang="en-US" sz="1400" dirty="0"/>
              <a:t>k7q83_r:	</a:t>
            </a:r>
            <a:r>
              <a:rPr lang="en-US" sz="1400" b="0" i="0" u="none" strike="noStrike" dirty="0">
                <a:solidFill>
                  <a:srgbClr val="000000"/>
                </a:solidFill>
                <a:effectLst/>
                <a:latin typeface="Aptos Narrow" panose="020B0004020202020204" pitchFamily="34" charset="0"/>
              </a:rPr>
              <a:t>Does this child do all required homework? (Always, Usually, Sometimes, Never)</a:t>
            </a:r>
          </a:p>
          <a:p>
            <a:pPr marL="285750" indent="-285750">
              <a:buFont typeface="Arial" panose="020B0604020202020204" pitchFamily="34" charset="0"/>
              <a:buChar char="•"/>
            </a:pPr>
            <a:r>
              <a:rPr lang="en-US" sz="1400" dirty="0"/>
              <a:t>K7q04r_r: 	</a:t>
            </a:r>
            <a:r>
              <a:rPr lang="en-US" sz="1400" b="0" i="0" u="none" strike="noStrike" dirty="0">
                <a:solidFill>
                  <a:srgbClr val="000000"/>
                </a:solidFill>
                <a:effectLst/>
                <a:latin typeface="Aptos Narrow" panose="020B0004020202020204" pitchFamily="34" charset="0"/>
              </a:rPr>
              <a:t>DURING THE PAST 12 MONTHS, how many times has this child's school contacted you or another adult in your household about any problems they are having with school? (None, 1 time, 2 or more times)</a:t>
            </a:r>
          </a:p>
          <a:p>
            <a:pPr marL="285750" indent="-285750">
              <a:buFont typeface="Arial" panose="020B0604020202020204" pitchFamily="34" charset="0"/>
              <a:buChar char="•"/>
            </a:pPr>
            <a:r>
              <a:rPr lang="en-US" sz="1400" dirty="0"/>
              <a:t>k7q84_r</a:t>
            </a:r>
            <a:r>
              <a:rPr lang="en-US" sz="1400" b="0" i="0" u="none" strike="noStrike" kern="1200" dirty="0">
                <a:solidFill>
                  <a:srgbClr val="000000"/>
                </a:solidFill>
                <a:effectLst/>
                <a:latin typeface="Aptos Narrow" panose="020B0004020202020204" pitchFamily="34" charset="0"/>
                <a:ea typeface="+mn-ea"/>
                <a:cs typeface="+mn-cs"/>
              </a:rPr>
              <a:t>:	</a:t>
            </a:r>
            <a:r>
              <a:rPr lang="en-US" sz="1400" b="0" i="0" u="none" strike="noStrike" dirty="0">
                <a:solidFill>
                  <a:srgbClr val="000000"/>
                </a:solidFill>
                <a:effectLst/>
                <a:latin typeface="Aptos Narrow" panose="020B0004020202020204" pitchFamily="34" charset="0"/>
              </a:rPr>
              <a:t>Does this child work to finish tasks they start he or she starts? (Always, Usually, Sometimes, Never)</a:t>
            </a:r>
          </a:p>
          <a:p>
            <a:pPr marL="285750" indent="-285750">
              <a:buFont typeface="Arial" panose="020B0604020202020204" pitchFamily="34" charset="0"/>
              <a:buChar char="•"/>
            </a:pPr>
            <a:endParaRPr lang="en-US" sz="1400" b="0" dirty="0">
              <a:solidFill>
                <a:srgbClr val="000000"/>
              </a:solidFill>
              <a:latin typeface="Aptos Narrow" panose="020B0004020202020204" pitchFamily="34" charset="0"/>
            </a:endParaRPr>
          </a:p>
          <a:p>
            <a:r>
              <a:rPr lang="en-US" sz="1600" b="0" i="0" u="none" strike="noStrike" dirty="0">
                <a:solidFill>
                  <a:srgbClr val="000000"/>
                </a:solidFill>
                <a:effectLst/>
                <a:latin typeface="Aptos Narrow" panose="020B0004020202020204" pitchFamily="34" charset="0"/>
              </a:rPr>
              <a:t>It is worth noting that, while Random Forest, Decision Tree and Gradient Boosting identify almost the same features as important, Logistic Regression identifies a completely different set of features as its best coefficients (distracted, k6q60_r, k7q02_r, </a:t>
            </a:r>
            <a:r>
              <a:rPr lang="en-US" sz="1600" b="0" i="0" u="none" strike="noStrike" dirty="0" err="1">
                <a:solidFill>
                  <a:srgbClr val="000000"/>
                </a:solidFill>
                <a:effectLst/>
                <a:latin typeface="Aptos Narrow" panose="020B0004020202020204" pitchFamily="34" charset="0"/>
              </a:rPr>
              <a:t>clearexp</a:t>
            </a:r>
            <a:r>
              <a:rPr lang="en-US" sz="1600" b="0" i="0" u="none" strike="noStrike" dirty="0">
                <a:solidFill>
                  <a:srgbClr val="000000"/>
                </a:solidFill>
                <a:effectLst/>
                <a:latin typeface="Aptos Narrow" panose="020B0004020202020204" pitchFamily="34" charset="0"/>
              </a:rPr>
              <a:t> and </a:t>
            </a:r>
            <a:r>
              <a:rPr lang="en-US" sz="1600" b="0" i="0" u="none" strike="noStrike" dirty="0" err="1">
                <a:solidFill>
                  <a:srgbClr val="000000"/>
                </a:solidFill>
                <a:effectLst/>
                <a:latin typeface="Aptos Narrow" panose="020B0004020202020204" pitchFamily="34" charset="0"/>
              </a:rPr>
              <a:t>usepencil</a:t>
            </a:r>
            <a:r>
              <a:rPr lang="en-US" sz="1600" b="0" i="0" u="none" strike="noStrike" dirty="0">
                <a:solidFill>
                  <a:srgbClr val="000000"/>
                </a:solidFill>
                <a:effectLst/>
                <a:latin typeface="Aptos Narrow" panose="020B0004020202020204" pitchFamily="34" charset="0"/>
              </a:rPr>
              <a:t>).</a:t>
            </a:r>
          </a:p>
          <a:p>
            <a:endParaRPr lang="en-US" sz="1600" b="0" i="0" u="none" strike="noStrike" dirty="0">
              <a:solidFill>
                <a:srgbClr val="000000"/>
              </a:solidFill>
              <a:effectLst/>
              <a:latin typeface="Aptos Narrow" panose="020B0004020202020204" pitchFamily="34" charset="0"/>
            </a:endParaRPr>
          </a:p>
          <a:p>
            <a:endParaRPr lang="en-US" sz="1600" b="0" i="0" u="none" strike="noStrike" dirty="0">
              <a:solidFill>
                <a:srgbClr val="000000"/>
              </a:solidFill>
              <a:effectLst/>
              <a:latin typeface="Aptos Narrow" panose="020B0004020202020204" pitchFamily="34" charset="0"/>
            </a:endParaRPr>
          </a:p>
          <a:p>
            <a:endParaRPr lang="en-US" sz="1600" b="0" dirty="0"/>
          </a:p>
          <a:p>
            <a:r>
              <a:rPr lang="en-US" sz="1600" dirty="0"/>
              <a:t>			</a:t>
            </a:r>
          </a:p>
          <a:p>
            <a:endParaRPr lang="en-US" sz="1600" dirty="0"/>
          </a:p>
        </p:txBody>
      </p:sp>
    </p:spTree>
    <p:extLst>
      <p:ext uri="{BB962C8B-B14F-4D97-AF65-F5344CB8AC3E}">
        <p14:creationId xmlns:p14="http://schemas.microsoft.com/office/powerpoint/2010/main" val="2562704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7277100" y="2098336"/>
            <a:ext cx="4179570" cy="1524735"/>
          </a:xfrm>
        </p:spPr>
        <p:txBody>
          <a:bodyPr/>
          <a:lstStyle/>
          <a:p>
            <a:r>
              <a:rPr lang="en-US" dirty="0"/>
              <a:t>Summary of Findings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27</a:t>
            </a:fld>
            <a:endParaRPr lang="en-US" dirty="0"/>
          </a:p>
        </p:txBody>
      </p:sp>
      <p:pic>
        <p:nvPicPr>
          <p:cNvPr id="8" name="Picture 7" descr="A person with a nice head&#10;&#10;Phot: Khosrork/Getty Images">
            <a:extLst>
              <a:ext uri="{FF2B5EF4-FFF2-40B4-BE49-F238E27FC236}">
                <a16:creationId xmlns:a16="http://schemas.microsoft.com/office/drawing/2014/main" id="{35302EF2-F3EB-FC6E-8900-098E3756A162}"/>
              </a:ext>
            </a:extLst>
          </p:cNvPr>
          <p:cNvPicPr>
            <a:picLocks noChangeAspect="1"/>
          </p:cNvPicPr>
          <p:nvPr/>
        </p:nvPicPr>
        <p:blipFill rotWithShape="1">
          <a:blip r:embed="rId3"/>
          <a:srcRect l="24222" r="22445"/>
          <a:stretch/>
        </p:blipFill>
        <p:spPr>
          <a:xfrm>
            <a:off x="0" y="0"/>
            <a:ext cx="6516632" cy="6858000"/>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Findings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28</a:t>
            </a:fld>
            <a:endParaRPr lang="en-US" dirty="0"/>
          </a:p>
        </p:txBody>
      </p:sp>
      <p:sp>
        <p:nvSpPr>
          <p:cNvPr id="4" name="Content Placeholder 34">
            <a:extLst>
              <a:ext uri="{FF2B5EF4-FFF2-40B4-BE49-F238E27FC236}">
                <a16:creationId xmlns:a16="http://schemas.microsoft.com/office/drawing/2014/main" id="{2C45E04A-25C8-D486-B8E3-21BA9A2563C3}"/>
              </a:ext>
            </a:extLst>
          </p:cNvPr>
          <p:cNvSpPr txBox="1">
            <a:spLocks/>
          </p:cNvSpPr>
          <p:nvPr/>
        </p:nvSpPr>
        <p:spPr>
          <a:xfrm>
            <a:off x="482600" y="1803400"/>
            <a:ext cx="11353800" cy="468246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With only about 1% difference in the different scoring dimensions, and considering the dramatic difference in terms of performance, the best overall model is </a:t>
            </a:r>
            <a:r>
              <a:rPr lang="en-US" sz="1800" b="1" dirty="0"/>
              <a:t>Decision Tree with {'</a:t>
            </a:r>
            <a:r>
              <a:rPr lang="en-US" sz="1800" b="1" dirty="0" err="1"/>
              <a:t>max_depth</a:t>
            </a:r>
            <a:r>
              <a:rPr lang="en-US" sz="1800" b="1" dirty="0"/>
              <a:t>': 5, '</a:t>
            </a:r>
            <a:r>
              <a:rPr lang="en-US" sz="1800" b="1" dirty="0" err="1"/>
              <a:t>min_samples_split</a:t>
            </a:r>
            <a:r>
              <a:rPr lang="en-US" sz="1800" b="1" dirty="0"/>
              <a:t>': 2}</a:t>
            </a:r>
            <a:r>
              <a:rPr lang="en-US" sz="1800" dirty="0"/>
              <a:t>, achieving the following results in about </a:t>
            </a:r>
            <a:r>
              <a:rPr lang="en-US" sz="1800" b="1" dirty="0"/>
              <a:t>41s of execution</a:t>
            </a:r>
            <a:r>
              <a:rPr lang="en-US" sz="1800" dirty="0"/>
              <a:t>:</a:t>
            </a:r>
          </a:p>
          <a:p>
            <a:pPr lvl="1"/>
            <a:r>
              <a:rPr lang="en-US" sz="1400" dirty="0"/>
              <a:t>Accuracy:		0.912257</a:t>
            </a:r>
          </a:p>
          <a:p>
            <a:pPr lvl="1"/>
            <a:r>
              <a:rPr lang="en-US" sz="1400" dirty="0"/>
              <a:t>Precision:		0.896317</a:t>
            </a:r>
          </a:p>
          <a:p>
            <a:pPr lvl="1"/>
            <a:r>
              <a:rPr lang="en-US" sz="1400" dirty="0"/>
              <a:t>Recall: 		0.912257</a:t>
            </a:r>
          </a:p>
          <a:p>
            <a:pPr lvl="1"/>
            <a:r>
              <a:rPr lang="en-US" sz="1400" dirty="0"/>
              <a:t>F1 Score:		0.898723</a:t>
            </a:r>
          </a:p>
          <a:p>
            <a:pPr marL="285750" indent="-285750"/>
            <a:r>
              <a:rPr lang="en-US" sz="1800" dirty="0"/>
              <a:t>Second best model, especially considering the gap in execution times, with very similar scoring results, is Logistic Regression.</a:t>
            </a:r>
          </a:p>
          <a:p>
            <a:pPr marL="285750" indent="-285750"/>
            <a:r>
              <a:rPr lang="en-US" sz="1800" dirty="0"/>
              <a:t>Most relevant features across models are: hcability, k7q83_r, K7q04r_r, </a:t>
            </a:r>
            <a:r>
              <a:rPr lang="en-US" sz="1800"/>
              <a:t>and k7q84_r</a:t>
            </a:r>
            <a:endParaRPr lang="en-US" sz="1800" dirty="0"/>
          </a:p>
          <a:p>
            <a:pPr marL="285750" indent="-285750"/>
            <a:r>
              <a:rPr lang="en-US" sz="1800" dirty="0"/>
              <a:t>Socio-economic, educational context together with behavioral profiling could be used to automatically flag candidates of suffering some degree of ADHD/ADD. Early intervention in the share of psychological therapy or access to medication could improve both children and their family experience</a:t>
            </a:r>
          </a:p>
          <a:p>
            <a:pPr marL="285750" indent="-285750"/>
            <a:r>
              <a:rPr lang="en-US" sz="1800" dirty="0"/>
              <a:t>The confusion matrix highlights a relatively high number of false positives. These results need to be handled with care. </a:t>
            </a:r>
          </a:p>
          <a:p>
            <a:pPr marL="742950" lvl="1" indent="-285750"/>
            <a:r>
              <a:rPr lang="en-US" sz="1400" dirty="0"/>
              <a:t>In one hand, there seems to be a trend in over-diagnosing patients of all ages with some levels of the ADHD/ADD spectrum, particularly in private practice (6). </a:t>
            </a:r>
          </a:p>
          <a:p>
            <a:pPr marL="742950" lvl="1" indent="-285750"/>
            <a:r>
              <a:rPr lang="en-US" sz="1400" dirty="0"/>
              <a:t>On the other hand, due to the ambiguous nature of these conditions and recent further understanding of the same, they go unnoticed and underdiagnosed (7), resulting in patients ignoring some conditions and not getting treated for them, which could translate in challenging experiences in many different aspects of life which could be improved through appropriate medication or therapy.</a:t>
            </a:r>
          </a:p>
        </p:txBody>
      </p:sp>
    </p:spTree>
    <p:extLst>
      <p:ext uri="{BB962C8B-B14F-4D97-AF65-F5344CB8AC3E}">
        <p14:creationId xmlns:p14="http://schemas.microsoft.com/office/powerpoint/2010/main" val="60440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Findings (cont.)</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29</a:t>
            </a:fld>
            <a:endParaRPr lang="en-US" dirty="0"/>
          </a:p>
        </p:txBody>
      </p:sp>
      <p:sp>
        <p:nvSpPr>
          <p:cNvPr id="4" name="Content Placeholder 34">
            <a:extLst>
              <a:ext uri="{FF2B5EF4-FFF2-40B4-BE49-F238E27FC236}">
                <a16:creationId xmlns:a16="http://schemas.microsoft.com/office/drawing/2014/main" id="{2C45E04A-25C8-D486-B8E3-21BA9A2563C3}"/>
              </a:ext>
            </a:extLst>
          </p:cNvPr>
          <p:cNvSpPr txBox="1">
            <a:spLocks/>
          </p:cNvSpPr>
          <p:nvPr/>
        </p:nvSpPr>
        <p:spPr>
          <a:xfrm>
            <a:off x="482600" y="1803400"/>
            <a:ext cx="11353800" cy="46824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all cases, such insight as the one that can be achieved by applying models to contextual, socio-economic, and/or behavioral surveys should never be taken as a diagnosis, but rather as a flag for further screening and assessment.</a:t>
            </a:r>
          </a:p>
          <a:p>
            <a:r>
              <a:rPr lang="en-US" sz="1800" dirty="0"/>
              <a:t>Results obtained in the confusion matrix seem to support the thesis covered in (6) and (7), where a part of the diagnosed ADHD/ADD patients could be mistakenly diagnosed, while it could seem that in general ADHD/ADD cases could be more widely under-diagnosed as (7) suggests.</a:t>
            </a:r>
            <a:endParaRPr lang="en-US" sz="1800" dirty="0">
              <a:highlight>
                <a:srgbClr val="FFFF00"/>
              </a:highlight>
            </a:endParaRPr>
          </a:p>
        </p:txBody>
      </p:sp>
    </p:spTree>
    <p:extLst>
      <p:ext uri="{BB962C8B-B14F-4D97-AF65-F5344CB8AC3E}">
        <p14:creationId xmlns:p14="http://schemas.microsoft.com/office/powerpoint/2010/main" val="270107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Background and</a:t>
            </a:r>
            <a:br>
              <a:rPr lang="en-US" dirty="0"/>
            </a:br>
            <a:r>
              <a:rPr lang="en-US" dirty="0"/>
              <a:t>OBJECTIVE</a:t>
            </a:r>
          </a:p>
        </p:txBody>
      </p:sp>
      <p:pic>
        <p:nvPicPr>
          <p:cNvPr id="8" name="Picture 7" descr="A hand writing on a chalkboard&#10;&#10;Photo: Getty Creative">
            <a:extLst>
              <a:ext uri="{FF2B5EF4-FFF2-40B4-BE49-F238E27FC236}">
                <a16:creationId xmlns:a16="http://schemas.microsoft.com/office/drawing/2014/main" id="{B0F91633-2420-0844-B2B0-163C6E5B89B4}"/>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PencilGrayscale/>
                    </a14:imgEffect>
                  </a14:imgLayer>
                </a14:imgProps>
              </a:ext>
            </a:extLst>
          </a:blip>
          <a:srcRect l="16690" t="1161" r="20305"/>
          <a:stretch/>
        </p:blipFill>
        <p:spPr>
          <a:xfrm>
            <a:off x="0" y="1143652"/>
            <a:ext cx="6554867" cy="5714348"/>
          </a:xfrm>
          <a:custGeom>
            <a:avLst/>
            <a:gdLst>
              <a:gd name="connsiteX0" fmla="*/ 0 w 6554867"/>
              <a:gd name="connsiteY0" fmla="*/ 0 h 5714348"/>
              <a:gd name="connsiteX1" fmla="*/ 4790242 w 6554867"/>
              <a:gd name="connsiteY1" fmla="*/ 1582556 h 5714348"/>
              <a:gd name="connsiteX2" fmla="*/ 6554867 w 6554867"/>
              <a:gd name="connsiteY2" fmla="*/ 5714348 h 5714348"/>
              <a:gd name="connsiteX3" fmla="*/ 0 w 6554867"/>
              <a:gd name="connsiteY3" fmla="*/ 5714348 h 5714348"/>
            </a:gdLst>
            <a:ahLst/>
            <a:cxnLst>
              <a:cxn ang="0">
                <a:pos x="connsiteX0" y="connsiteY0"/>
              </a:cxn>
              <a:cxn ang="0">
                <a:pos x="connsiteX1" y="connsiteY1"/>
              </a:cxn>
              <a:cxn ang="0">
                <a:pos x="connsiteX2" y="connsiteY2"/>
              </a:cxn>
              <a:cxn ang="0">
                <a:pos x="connsiteX3" y="connsiteY3"/>
              </a:cxn>
            </a:cxnLst>
            <a:rect l="l" t="t" r="r" b="b"/>
            <a:pathLst>
              <a:path w="6554867" h="5714348">
                <a:moveTo>
                  <a:pt x="0" y="0"/>
                </a:moveTo>
                <a:lnTo>
                  <a:pt x="4790242" y="1582556"/>
                </a:lnTo>
                <a:lnTo>
                  <a:pt x="6554867" y="5714348"/>
                </a:lnTo>
                <a:lnTo>
                  <a:pt x="0" y="5714348"/>
                </a:lnTo>
                <a:close/>
              </a:path>
            </a:pathLst>
          </a:custGeom>
        </p:spPr>
      </p:pic>
    </p:spTree>
    <p:extLst>
      <p:ext uri="{BB962C8B-B14F-4D97-AF65-F5344CB8AC3E}">
        <p14:creationId xmlns:p14="http://schemas.microsoft.com/office/powerpoint/2010/main" val="60879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Special considerations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30</a:t>
            </a:fld>
            <a:endParaRPr lang="en-US" dirty="0"/>
          </a:p>
        </p:txBody>
      </p:sp>
      <p:sp>
        <p:nvSpPr>
          <p:cNvPr id="4" name="Content Placeholder 34">
            <a:extLst>
              <a:ext uri="{FF2B5EF4-FFF2-40B4-BE49-F238E27FC236}">
                <a16:creationId xmlns:a16="http://schemas.microsoft.com/office/drawing/2014/main" id="{2C45E04A-25C8-D486-B8E3-21BA9A2563C3}"/>
              </a:ext>
            </a:extLst>
          </p:cNvPr>
          <p:cNvSpPr txBox="1">
            <a:spLocks/>
          </p:cNvSpPr>
          <p:nvPr/>
        </p:nvSpPr>
        <p:spPr>
          <a:xfrm>
            <a:off x="482600" y="1803400"/>
            <a:ext cx="11353800" cy="46824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Branching. Given the nature of the survey, some questions were only applicable based on age range of the selected child or based on inputs from previous questions. The study does not implement any special treatment for this situation.</a:t>
            </a:r>
          </a:p>
          <a:p>
            <a:r>
              <a:rPr lang="en-US" sz="1800" dirty="0"/>
              <a:t>All questions asking or related to medical condition diagnosis have been removed, as they could be highly correlated to the target feature (directly related or resulting effect of ADHD/ADD), to avoid confirmation bias.</a:t>
            </a:r>
          </a:p>
          <a:p>
            <a:r>
              <a:rPr lang="en-US" sz="1800" dirty="0"/>
              <a:t>When running the model in the entire data set (combination of .</a:t>
            </a:r>
            <a:r>
              <a:rPr lang="en-US" sz="1800" dirty="0" err="1"/>
              <a:t>dta</a:t>
            </a:r>
            <a:r>
              <a:rPr lang="en-US" sz="1800" dirty="0"/>
              <a:t> files from 2016 to 2022) I reached timeouts in my executions when including SVM, after running the grid for 12+ hours. As a result, I decided to exclude that model from the grid.</a:t>
            </a:r>
          </a:p>
          <a:p>
            <a:r>
              <a:rPr lang="en-US" sz="1800" dirty="0"/>
              <a:t>Additionally, SVM was run in a 30% sampled dataset, not throwing any better results than Gradient </a:t>
            </a:r>
            <a:r>
              <a:rPr lang="en-US" sz="1800" dirty="0" err="1"/>
              <a:t>Bossting</a:t>
            </a:r>
            <a:r>
              <a:rPr lang="en-US" sz="1800"/>
              <a:t>, Decision </a:t>
            </a:r>
            <a:r>
              <a:rPr lang="en-US" sz="1800" dirty="0"/>
              <a:t>Tree or LR models, at a significantly higher computational effort.</a:t>
            </a:r>
          </a:p>
          <a:p>
            <a:pPr marL="285750" indent="-285750"/>
            <a:endParaRPr lang="en-US" sz="1800" dirty="0"/>
          </a:p>
        </p:txBody>
      </p:sp>
    </p:spTree>
    <p:extLst>
      <p:ext uri="{BB962C8B-B14F-4D97-AF65-F5344CB8AC3E}">
        <p14:creationId xmlns:p14="http://schemas.microsoft.com/office/powerpoint/2010/main" val="4199182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solidFill>
                  <a:schemeClr val="tx1"/>
                </a:solidFill>
              </a:rPr>
              <a:t>References and Credits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4294967295"/>
          </p:nvPr>
        </p:nvSpPr>
        <p:spPr>
          <a:xfrm>
            <a:off x="10417175" y="6356350"/>
            <a:ext cx="1774825"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154452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References</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2578100"/>
            <a:ext cx="9953308" cy="3721099"/>
          </a:xfrm>
        </p:spPr>
        <p:txBody>
          <a:bodyPr>
            <a:normAutofit fontScale="92500" lnSpcReduction="10000"/>
          </a:bodyPr>
          <a:lstStyle/>
          <a:p>
            <a:r>
              <a:rPr lang="en-US" dirty="0">
                <a:hlinkClick r:id="rId3"/>
              </a:rPr>
              <a:t>https://www.census.gov/programs-surveys/nsch.html</a:t>
            </a:r>
            <a:endParaRPr lang="en-US" dirty="0"/>
          </a:p>
          <a:p>
            <a:r>
              <a:rPr lang="en-US" dirty="0">
                <a:hlinkClick r:id="rId4"/>
              </a:rPr>
              <a:t>https://www.census.gov/programs-surveys/nsch/data/datasets.html</a:t>
            </a:r>
            <a:endParaRPr lang="en-US" dirty="0"/>
          </a:p>
          <a:p>
            <a:r>
              <a:rPr lang="en-US" dirty="0">
                <a:hlinkClick r:id="rId5"/>
              </a:rPr>
              <a:t>https://www2.census.gov/programs-surveys/nsch/technical-documentation/codebook/2022-NSCH-Topical-Variable-List.pdf</a:t>
            </a:r>
            <a:endParaRPr lang="en-US" dirty="0"/>
          </a:p>
          <a:p>
            <a:r>
              <a:rPr lang="en-US" dirty="0">
                <a:hlinkClick r:id="rId6"/>
              </a:rPr>
              <a:t>https://www2.census.gov/programs-surveys/nsch/technical-documentation/NSCH_Enhancements_Technical_Document.pdf</a:t>
            </a:r>
            <a:endParaRPr lang="en-US" dirty="0"/>
          </a:p>
          <a:p>
            <a:r>
              <a:rPr lang="en-US" dirty="0">
                <a:hlinkClick r:id="rId7"/>
              </a:rPr>
              <a:t>https://www2.census.gov/programs-surveys/nsch/technical-documentation/NSCH_Weighting_Revisions.pdf</a:t>
            </a:r>
            <a:endParaRPr lang="en-US" dirty="0"/>
          </a:p>
          <a:p>
            <a:r>
              <a:rPr lang="en-US" dirty="0">
                <a:hlinkClick r:id="rId8"/>
              </a:rPr>
              <a:t>https://www.bbc.com/news/health-65534449</a:t>
            </a:r>
            <a:endParaRPr lang="en-US" dirty="0"/>
          </a:p>
          <a:p>
            <a:r>
              <a:rPr lang="en-US" dirty="0">
                <a:hlinkClick r:id="rId9"/>
              </a:rPr>
              <a:t>https://www.ncbi.nlm.nih.gov/pmc/articles/PMC4195639/#:~:text=Attention%2Ddeficit%2Fhyperactivity%20disorder%20(ADHD)%20is%20an%20underdiagnosed,and%20debilitating%20condition%20in%20adults</a:t>
            </a:r>
            <a:r>
              <a:rPr lang="en-US" dirty="0"/>
              <a:t>.</a:t>
            </a:r>
          </a:p>
          <a:p>
            <a:endParaRPr lang="en-US" dirty="0"/>
          </a:p>
          <a:p>
            <a:endParaRPr lang="en-US" dirty="0"/>
          </a:p>
          <a:p>
            <a:endParaRPr lang="en-US" dirty="0"/>
          </a:p>
          <a:p>
            <a:endParaRPr lang="en-US" dirty="0"/>
          </a:p>
          <a:p>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79907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Credits for Images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33</a:t>
            </a:fld>
            <a:endParaRPr lang="en-US" dirty="0"/>
          </a:p>
        </p:txBody>
      </p:sp>
      <p:sp>
        <p:nvSpPr>
          <p:cNvPr id="11" name="Content Placeholder 35">
            <a:extLst>
              <a:ext uri="{FF2B5EF4-FFF2-40B4-BE49-F238E27FC236}">
                <a16:creationId xmlns:a16="http://schemas.microsoft.com/office/drawing/2014/main" id="{A268D87A-6911-B3AE-D7B3-7C8A8145B812}"/>
              </a:ext>
            </a:extLst>
          </p:cNvPr>
          <p:cNvSpPr txBox="1">
            <a:spLocks/>
          </p:cNvSpPr>
          <p:nvPr/>
        </p:nvSpPr>
        <p:spPr>
          <a:xfrm>
            <a:off x="1341120" y="2578100"/>
            <a:ext cx="9953308" cy="3721099"/>
          </a:xfrm>
          <a:prstGeom prst="rect">
            <a:avLst/>
          </a:prstGeom>
        </p:spPr>
        <p:txBody>
          <a:bodyPr vert="horz" lIns="91440" tIns="0" rIns="91440" bIns="45720" rtlCol="0">
            <a:normAutofit/>
          </a:bodyPr>
          <a:lstStyle>
            <a:lvl1pPr marL="283464" indent="-283464" algn="l" defTabSz="914400" rtl="0" eaLnBrk="1" latinLnBrk="0" hangingPunct="1">
              <a:lnSpc>
                <a:spcPct val="100000"/>
              </a:lnSpc>
              <a:spcBef>
                <a:spcPts val="1000"/>
              </a:spcBef>
              <a:buFont typeface="+mj-lt"/>
              <a:buAutoNum type="arabicPeriod"/>
              <a:defRPr sz="1800" b="0" kern="1200" spc="50" baseline="0">
                <a:solidFill>
                  <a:schemeClr val="tx1"/>
                </a:solidFill>
                <a:latin typeface="+mn-lt"/>
                <a:ea typeface="+mn-ea"/>
                <a:cs typeface="+mn-cs"/>
              </a:defRPr>
            </a:lvl1pPr>
            <a:lvl2pPr marL="566928" indent="-342900" algn="l" defTabSz="914400" rtl="0" eaLnBrk="1" latinLnBrk="0" hangingPunct="1">
              <a:lnSpc>
                <a:spcPct val="100000"/>
              </a:lnSpc>
              <a:spcBef>
                <a:spcPts val="1000"/>
              </a:spcBef>
              <a:buFont typeface="+mj-lt"/>
              <a:buAutoNum type="alphaLcPeriod"/>
              <a:defRPr sz="1800" kern="1200" spc="50" baseline="0">
                <a:solidFill>
                  <a:schemeClr val="tx1"/>
                </a:solidFill>
                <a:latin typeface="+mn-lt"/>
                <a:ea typeface="+mn-ea"/>
                <a:cs typeface="+mn-cs"/>
              </a:defRPr>
            </a:lvl2pPr>
            <a:lvl3pPr marL="850392" indent="-342900" algn="l" defTabSz="914400" rtl="0" eaLnBrk="1" latinLnBrk="0" hangingPunct="1">
              <a:lnSpc>
                <a:spcPct val="100000"/>
              </a:lnSpc>
              <a:spcBef>
                <a:spcPts val="1000"/>
              </a:spcBef>
              <a:buFont typeface="+mj-lt"/>
              <a:buAutoNum type="arabicParenR"/>
              <a:defRPr sz="1800" kern="1200" spc="50" baseline="0">
                <a:solidFill>
                  <a:schemeClr val="tx1"/>
                </a:solidFill>
                <a:latin typeface="+mn-lt"/>
                <a:ea typeface="+mn-ea"/>
                <a:cs typeface="+mn-cs"/>
              </a:defRPr>
            </a:lvl3pPr>
            <a:lvl4pPr marL="1042416" indent="-342900" algn="l" defTabSz="914400" rtl="0" eaLnBrk="1" latinLnBrk="0" hangingPunct="1">
              <a:lnSpc>
                <a:spcPct val="100000"/>
              </a:lnSpc>
              <a:spcBef>
                <a:spcPts val="1000"/>
              </a:spcBef>
              <a:buFont typeface="+mj-lt"/>
              <a:buAutoNum type="alphaLcParenR"/>
              <a:defRPr sz="1800" kern="1200" spc="50" baseline="0">
                <a:solidFill>
                  <a:schemeClr val="tx1"/>
                </a:solidFill>
                <a:latin typeface="+mn-lt"/>
                <a:ea typeface="+mn-ea"/>
                <a:cs typeface="+mn-cs"/>
              </a:defRPr>
            </a:lvl4pPr>
            <a:lvl5pPr marL="1074420" indent="-400050" algn="l" defTabSz="914400" rtl="0" eaLnBrk="1" latinLnBrk="0" hangingPunct="1">
              <a:lnSpc>
                <a:spcPct val="100000"/>
              </a:lnSpc>
              <a:spcBef>
                <a:spcPts val="1000"/>
              </a:spcBef>
              <a:buFont typeface="+mj-lt"/>
              <a:buAutoNum type="romanLcPeriod"/>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Slide 3 - </a:t>
            </a:r>
            <a:r>
              <a:rPr lang="en-US" dirty="0">
                <a:hlinkClick r:id="rId3"/>
              </a:rPr>
              <a:t>https://www.forbes.com/health/mind/adhd-statistics/</a:t>
            </a:r>
            <a:endParaRPr lang="en-US" dirty="0"/>
          </a:p>
          <a:p>
            <a:pPr marL="285750" indent="-285750">
              <a:buFont typeface="Arial" panose="020B0604020202020204" pitchFamily="34" charset="0"/>
              <a:buChar char="•"/>
            </a:pPr>
            <a:r>
              <a:rPr lang="en-US" dirty="0"/>
              <a:t>Slide 7 - </a:t>
            </a:r>
            <a:r>
              <a:rPr lang="en-US" dirty="0">
                <a:hlinkClick r:id="rId4"/>
              </a:rPr>
              <a:t>https://flourishmentalhealth.com/specialties/adhd-2/</a:t>
            </a:r>
            <a:endParaRPr lang="en-US" dirty="0"/>
          </a:p>
          <a:p>
            <a:pPr marL="285750" indent="-285750">
              <a:buFont typeface="Arial" panose="020B0604020202020204" pitchFamily="34" charset="0"/>
              <a:buChar char="•"/>
            </a:pPr>
            <a:r>
              <a:rPr lang="en-US" dirty="0"/>
              <a:t>Slide 11 - </a:t>
            </a:r>
            <a:r>
              <a:rPr lang="en-US" dirty="0">
                <a:hlinkClick r:id="rId5"/>
              </a:rPr>
              <a:t>https://www.additudemag.com/3-types-of-adhd/</a:t>
            </a:r>
            <a:endParaRPr lang="en-US" dirty="0"/>
          </a:p>
          <a:p>
            <a:pPr marL="285750" indent="-285750">
              <a:buFont typeface="Arial" panose="020B0604020202020204" pitchFamily="34" charset="0"/>
              <a:buChar char="•"/>
            </a:pPr>
            <a:r>
              <a:rPr lang="en-US" dirty="0"/>
              <a:t>Slide 19 - </a:t>
            </a:r>
            <a:r>
              <a:rPr lang="en-US" dirty="0">
                <a:hlinkClick r:id="rId6"/>
              </a:rPr>
              <a:t>https://www.adhdevidence.org/blog/eight-pictures-describe-brain-mechanisms-in-adhd</a:t>
            </a:r>
            <a:endParaRPr lang="en-US" dirty="0"/>
          </a:p>
          <a:p>
            <a:pPr marL="285750" indent="-285750">
              <a:buFont typeface="Arial" panose="020B0604020202020204" pitchFamily="34" charset="0"/>
              <a:buChar char="•"/>
            </a:pPr>
            <a:r>
              <a:rPr lang="en-US" dirty="0"/>
              <a:t>Slide 29 - </a:t>
            </a:r>
            <a:r>
              <a:rPr lang="en-US" dirty="0">
                <a:hlinkClick r:id="rId7"/>
              </a:rPr>
              <a:t>https://www.cnet.com/health/mental/8-signs-of-adhd-you-may-have-and-how-to-manage-it/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6412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Background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b="0" dirty="0"/>
              <a:t>Machine learning (ML) and artificial intelligence (AI) are transforming the healthcare landscape, offering powerful tools to </a:t>
            </a:r>
            <a:r>
              <a:rPr lang="en-US" dirty="0"/>
              <a:t>assist in the diagnosis and management of complex neurological conditions like Attention Deficit Hyperactivity Disorder (ADHD) and Attention Deficit Disorder (ADD)</a:t>
            </a:r>
            <a:r>
              <a:rPr lang="en-US" b="0" dirty="0"/>
              <a:t>. These disorders, which affect millions of individuals worldwide, are traditionally diagnosed through behavioral assessments and questionnaires.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Potential use of ML/AI techniques in ADHD/ADD detection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8" y="2764938"/>
            <a:ext cx="8393112" cy="3407051"/>
          </a:xfrm>
        </p:spPr>
        <p:txBody>
          <a:bodyPr>
            <a:noAutofit/>
          </a:bodyPr>
          <a:lstStyle/>
          <a:p>
            <a:r>
              <a:rPr lang="en-US" dirty="0"/>
              <a:t>Enhanced Diagnostic Accuracy: </a:t>
            </a:r>
            <a:r>
              <a:rPr lang="en-US" b="0" dirty="0"/>
              <a:t>ML</a:t>
            </a:r>
            <a:r>
              <a:rPr lang="en-US" dirty="0"/>
              <a:t> </a:t>
            </a:r>
            <a:r>
              <a:rPr lang="en-US" b="0" dirty="0"/>
              <a:t>algorithms can analyze large datasets, identifying subtle patterns and biomarkers that might be missed in traditional diagnostic methods, leading to more accurate and timely detection</a:t>
            </a:r>
          </a:p>
          <a:p>
            <a:r>
              <a:rPr lang="en-US" dirty="0"/>
              <a:t>Early Detection: </a:t>
            </a:r>
            <a:r>
              <a:rPr lang="en-US" b="0" dirty="0"/>
              <a:t>AI models can potentially detect early signs of ADHD and ADD in children by analyzing behavioral data and cognitive tests, allowing for earlier interventions that could improve long-term outcomes.</a:t>
            </a:r>
          </a:p>
          <a:p>
            <a:r>
              <a:rPr lang="en-US" dirty="0"/>
              <a:t>Personalized Treatment Plans: </a:t>
            </a:r>
            <a:r>
              <a:rPr lang="en-US" b="0" dirty="0"/>
              <a:t>Machine learning can assess an individual's unique data, such as genetic factors and environmental influences, to tailor personalized treatment plans that address their specific needs.</a:t>
            </a:r>
          </a:p>
          <a:p>
            <a:r>
              <a:rPr lang="en-US" dirty="0"/>
              <a:t>Non-Invasive Brain Analysis: </a:t>
            </a:r>
            <a:r>
              <a:rPr lang="en-US" b="0" dirty="0"/>
              <a:t>AI-driven tools, such as those analyzing brain imaging data (e.g., fMRI or EEG), can help in identifying brain patterns associated with ADHD and ADD without the need for invasive procedures.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20393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Scope and objective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8482012" cy="3826562"/>
          </a:xfrm>
        </p:spPr>
        <p:txBody>
          <a:bodyPr>
            <a:noAutofit/>
          </a:bodyPr>
          <a:lstStyle/>
          <a:p>
            <a:r>
              <a:rPr lang="en-US" b="0" dirty="0"/>
              <a:t>The </a:t>
            </a:r>
            <a:r>
              <a:rPr lang="en-US" dirty="0"/>
              <a:t>scope</a:t>
            </a:r>
            <a:r>
              <a:rPr lang="en-US" b="0" dirty="0"/>
              <a:t> of this study is to conduct a comprehensive analysis of multi-dimensional data points that could potentially aid in the detection and diagnosis of ADHD and ADD in children and adolescents aged 0 to 17 years. These data points may include behavioral patterns, cognitive assessments, genetic factors, and environmental influences, which will be systematically evaluated for their relevance in identifying early signs of these neurodevelopmental disorders. </a:t>
            </a:r>
          </a:p>
          <a:p>
            <a:r>
              <a:rPr lang="en-US" b="0" dirty="0"/>
              <a:t>The overarching </a:t>
            </a:r>
            <a:r>
              <a:rPr lang="en-US" dirty="0"/>
              <a:t>objective</a:t>
            </a:r>
            <a:r>
              <a:rPr lang="en-US" b="0" dirty="0"/>
              <a:t> is to design and implement a predictive model that can flag at-risk profiles, providing healthcare professionals with an advanced tool to support the early diagnosis and treatment of ADHD and ADD. This model aims to improve the accuracy and timeliness of identifying these conditions, ultimately contributing to more personalized and effective intervention strategies.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47711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Data source</a:t>
            </a:r>
          </a:p>
        </p:txBody>
      </p:sp>
      <p:pic>
        <p:nvPicPr>
          <p:cNvPr id="16" name="Picture Placeholder 15" descr="A person with arrows around their head&#10;&#10;Creator: yokunen ">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extLst>
              <a:ext uri="{BEBA8EAE-BF5A-486C-A8C5-ECC9F3942E4B}">
                <a14:imgProps xmlns:a14="http://schemas.microsoft.com/office/drawing/2010/main">
                  <a14:imgLayer r:embed="rId4">
                    <a14:imgEffect>
                      <a14:saturation sat="33000"/>
                    </a14:imgEffect>
                  </a14:imgLayer>
                </a14:imgProps>
              </a:ext>
            </a:extLst>
          </a:blip>
          <a:srcRect l="18162" r="18162"/>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Data Source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8151812" cy="3407051"/>
          </a:xfrm>
        </p:spPr>
        <p:txBody>
          <a:bodyPr>
            <a:normAutofit/>
          </a:bodyPr>
          <a:lstStyle/>
          <a:p>
            <a:r>
              <a:rPr lang="en-US" b="0" dirty="0"/>
              <a:t>For this study, the </a:t>
            </a:r>
            <a:r>
              <a:rPr lang="en-US" dirty="0"/>
              <a:t>National Survey of Children’s Health (NSCH) survey has been used, ranging data from 2016 to 2022</a:t>
            </a:r>
            <a:r>
              <a:rPr lang="en-US" b="0" dirty="0"/>
              <a:t> (1).</a:t>
            </a:r>
          </a:p>
          <a:p>
            <a:r>
              <a:rPr lang="en-US" b="0" dirty="0"/>
              <a:t>The National Survey of Children's Health (NSCH) is a comprehensive, nationally representative survey that provides rich data on the physical and emotional health of children in the United States, as well as the social and environmental factors that impact their well-being. Conducted by the U.S. Census Bureau on behalf of the Health Resources and Services Administration’s Maternal and Child Health Bureau (MCHB), the NSCH focuses on gathering information on various aspects of children's health, including access to healthcare, developmental milestones, family dynamics, and the community and school environments.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56413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6700"/>
            <a:ext cx="7288282" cy="1119537"/>
          </a:xfrm>
        </p:spPr>
        <p:txBody>
          <a:bodyPr/>
          <a:lstStyle/>
          <a:p>
            <a:r>
              <a:rPr lang="en-US" dirty="0"/>
              <a:t>Key content areas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651000"/>
            <a:ext cx="8583612" cy="4519129"/>
          </a:xfrm>
        </p:spPr>
        <p:txBody>
          <a:bodyPr>
            <a:noAutofit/>
          </a:bodyPr>
          <a:lstStyle/>
          <a:p>
            <a:r>
              <a:rPr lang="en-US" dirty="0"/>
              <a:t>Physical and Mental Health</a:t>
            </a:r>
            <a:r>
              <a:rPr lang="en-US" b="0" dirty="0"/>
              <a:t>: physical and chronic health conditions, including mental health status (e.g.: asthma, ADHD, autism, developmental delays, etc.)</a:t>
            </a:r>
          </a:p>
          <a:p>
            <a:r>
              <a:rPr lang="en-US" dirty="0"/>
              <a:t>Healthcare Access and Utilization</a:t>
            </a:r>
            <a:r>
              <a:rPr lang="en-US" b="0" dirty="0"/>
              <a:t>: Focus on the quality and consistency of healthcare, unmet needs for medical and mental health services, and access to specialists.</a:t>
            </a:r>
          </a:p>
          <a:p>
            <a:r>
              <a:rPr lang="en-US" dirty="0"/>
              <a:t>Development and Well-being</a:t>
            </a:r>
            <a:r>
              <a:rPr lang="en-US" b="0" dirty="0"/>
              <a:t>: behavioral, emotional, and social development. Assesses developmental delays, emotional challenges, and social skills. </a:t>
            </a:r>
          </a:p>
          <a:p>
            <a:r>
              <a:rPr lang="en-US" dirty="0"/>
              <a:t>Family and Household Environment: </a:t>
            </a:r>
            <a:r>
              <a:rPr lang="en-US" b="0" dirty="0"/>
              <a:t>impact of family structure, parental involvement, and economic conditions. Covers topics such as family stress, parental health, and the relationship between household income and child outcomes.</a:t>
            </a:r>
          </a:p>
          <a:p>
            <a:r>
              <a:rPr lang="en-US" dirty="0"/>
              <a:t>Community and Neighborhood Environment: </a:t>
            </a:r>
            <a:r>
              <a:rPr lang="en-US" b="0" dirty="0"/>
              <a:t>assesses how environmental factors, such as exposure to violence or poor housing conditions, affect children’s health.</a:t>
            </a:r>
          </a:p>
          <a:p>
            <a:r>
              <a:rPr lang="en-US" dirty="0"/>
              <a:t>Health Promotion and Prevention: </a:t>
            </a:r>
            <a:r>
              <a:rPr lang="en-US" b="0" dirty="0"/>
              <a:t>Focuses on preventive health measures, such as immunizations, nutrition, physical activity, and dental care.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27580438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{D22DDD1A-8D22-4ACE-BCD2-B475BB984285}tf67328976_win32</Template>
  <TotalTime>3556</TotalTime>
  <Words>3149</Words>
  <Application>Microsoft Office PowerPoint</Application>
  <PresentationFormat>Widescreen</PresentationFormat>
  <Paragraphs>360</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 Narrow</vt:lpstr>
      <vt:lpstr>Arial</vt:lpstr>
      <vt:lpstr>Calibri</vt:lpstr>
      <vt:lpstr>Tenorite</vt:lpstr>
      <vt:lpstr>Wingdings</vt:lpstr>
      <vt:lpstr>Custom</vt:lpstr>
      <vt:lpstr>ADHD/ADD Detection</vt:lpstr>
      <vt:lpstr>Contents</vt:lpstr>
      <vt:lpstr>Background and OBJECTIVE</vt:lpstr>
      <vt:lpstr>Background</vt:lpstr>
      <vt:lpstr>Potential use of ML/AI techniques in ADHD/ADD detection</vt:lpstr>
      <vt:lpstr>Scope and objective</vt:lpstr>
      <vt:lpstr>Data source</vt:lpstr>
      <vt:lpstr>Data Source</vt:lpstr>
      <vt:lpstr>Key content areas</vt:lpstr>
      <vt:lpstr>STRUCTURE</vt:lpstr>
      <vt:lpstr>Exploratory Data  Analysis (EDA)</vt:lpstr>
      <vt:lpstr>Exploratory Data Analysis (EDA)</vt:lpstr>
      <vt:lpstr>Exploratory Data Analysis (EDA) (cont.)</vt:lpstr>
      <vt:lpstr>Exploratory Data Analysis (EDA) (cont.)</vt:lpstr>
      <vt:lpstr>Exploratory Data Analysis (EDA) (cont.)</vt:lpstr>
      <vt:lpstr>Exploratory Data Analysis (EDA) (cont.)</vt:lpstr>
      <vt:lpstr>Exploratory Data Analysis (EDA) (cont.)</vt:lpstr>
      <vt:lpstr>Exploratory Data Analysis (EDA) (cont.)</vt:lpstr>
      <vt:lpstr>PowerPoint Presentation</vt:lpstr>
      <vt:lpstr>Modeling</vt:lpstr>
      <vt:lpstr>Model specifications</vt:lpstr>
      <vt:lpstr>Model results</vt:lpstr>
      <vt:lpstr>Gradient Boosting– confusion matrix</vt:lpstr>
      <vt:lpstr>Decision Tree – confusion matrix</vt:lpstr>
      <vt:lpstr>Feature Selection (top 5 per model)</vt:lpstr>
      <vt:lpstr>Feature Selection (top 5 per model) (cont.)</vt:lpstr>
      <vt:lpstr>Summary of Findings</vt:lpstr>
      <vt:lpstr>Findings</vt:lpstr>
      <vt:lpstr>Findings (cont.)</vt:lpstr>
      <vt:lpstr>Special considerations</vt:lpstr>
      <vt:lpstr>References and Credits</vt:lpstr>
      <vt:lpstr>References</vt:lpstr>
      <vt:lpstr>Credits for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Manuel Guillermo Aleixandre</dc:creator>
  <cp:lastModifiedBy>Juan Manuel Guillermo Aleixandre</cp:lastModifiedBy>
  <cp:revision>1</cp:revision>
  <dcterms:created xsi:type="dcterms:W3CDTF">2024-08-24T18:37:05Z</dcterms:created>
  <dcterms:modified xsi:type="dcterms:W3CDTF">2024-08-28T03:52:08Z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