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ammetto One"/>
      <p:regular r:id="rId24"/>
    </p:embeddedFont>
    <p:embeddedFont>
      <p:font typeface="Raleway"/>
      <p:regular r:id="rId25"/>
      <p:bold r:id="rId26"/>
      <p:italic r:id="rId27"/>
      <p:boldItalic r:id="rId28"/>
    </p:embeddedFont>
    <p:embeddedFont>
      <p:font typeface="Inter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E0B4307-3208-4D6B-BC3D-E599A244D5A4}">
  <a:tblStyle styleId="{DE0B4307-3208-4D6B-BC3D-E599A244D5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mmettoOne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Inter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Inter-italic.fntdata"/><Relationship Id="rId30" Type="http://schemas.openxmlformats.org/officeDocument/2006/relationships/font" Target="fonts/Inter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Inter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2a593deee4b_1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2a593deee4b_1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347198057d5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347198057d5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natasha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34726e65dd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34726e65dd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jimmy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347198057d5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347198057d5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33e4b1693a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33e4b1693a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jen/jimmy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33e4b1693a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33e4b1693a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jimmy/jen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347198057d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347198057d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natasha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347198057d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347198057d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natasha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13376c313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13376c313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125d80b419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1125d80b419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srini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347198057d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347198057d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srini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0fb8bc67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10fb8bc67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347198057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347198057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natasha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332bf8a00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332bf8a00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34726e65d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34726e65d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34726e65d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34726e65d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srini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33e4b1693a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33e4b1693a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natasha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-7649559">
            <a:off x="6761283" y="3509540"/>
            <a:ext cx="2073305" cy="2213506"/>
          </a:xfrm>
          <a:custGeom>
            <a:rect b="b" l="l" r="r" t="t"/>
            <a:pathLst>
              <a:path extrusionOk="0" h="1430284" w="2253459">
                <a:moveTo>
                  <a:pt x="1720899" y="32577"/>
                </a:moveTo>
                <a:cubicBezTo>
                  <a:pt x="1877605" y="63553"/>
                  <a:pt x="2099712" y="236288"/>
                  <a:pt x="2168631" y="378047"/>
                </a:cubicBezTo>
                <a:cubicBezTo>
                  <a:pt x="2278602" y="604144"/>
                  <a:pt x="2279752" y="847015"/>
                  <a:pt x="2183104" y="1078320"/>
                </a:cubicBezTo>
                <a:cubicBezTo>
                  <a:pt x="2102959" y="1269993"/>
                  <a:pt x="1954910" y="1456795"/>
                  <a:pt x="1728339" y="1427172"/>
                </a:cubicBezTo>
                <a:cubicBezTo>
                  <a:pt x="1559256" y="1405056"/>
                  <a:pt x="1456115" y="1253490"/>
                  <a:pt x="1287709" y="1234215"/>
                </a:cubicBezTo>
                <a:cubicBezTo>
                  <a:pt x="1103070" y="1213113"/>
                  <a:pt x="972471" y="1314428"/>
                  <a:pt x="808460" y="1370293"/>
                </a:cubicBezTo>
                <a:cubicBezTo>
                  <a:pt x="624836" y="1432853"/>
                  <a:pt x="420111" y="1409249"/>
                  <a:pt x="253598" y="1307935"/>
                </a:cubicBezTo>
                <a:cubicBezTo>
                  <a:pt x="-210906" y="1025161"/>
                  <a:pt x="35346" y="401921"/>
                  <a:pt x="411724" y="168114"/>
                </a:cubicBezTo>
                <a:cubicBezTo>
                  <a:pt x="788441" y="-65897"/>
                  <a:pt x="1309757" y="3427"/>
                  <a:pt x="1721034" y="3257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6852957" y="2274070"/>
            <a:ext cx="1271686" cy="2723726"/>
          </a:xfrm>
          <a:custGeom>
            <a:rect b="b" l="l" r="r" t="t"/>
            <a:pathLst>
              <a:path extrusionOk="0" h="2298503" w="1073153">
                <a:moveTo>
                  <a:pt x="1006774" y="1795941"/>
                </a:moveTo>
                <a:cubicBezTo>
                  <a:pt x="1049857" y="1880753"/>
                  <a:pt x="1063924" y="1981323"/>
                  <a:pt x="1024359" y="2070261"/>
                </a:cubicBezTo>
                <a:cubicBezTo>
                  <a:pt x="987769" y="2152367"/>
                  <a:pt x="914387" y="2212696"/>
                  <a:pt x="830928" y="2243334"/>
                </a:cubicBezTo>
                <a:cubicBezTo>
                  <a:pt x="736647" y="2277962"/>
                  <a:pt x="631748" y="2275324"/>
                  <a:pt x="533951" y="2258213"/>
                </a:cubicBezTo>
                <a:cubicBezTo>
                  <a:pt x="434463" y="2240764"/>
                  <a:pt x="337950" y="2204310"/>
                  <a:pt x="255100" y="2145943"/>
                </a:cubicBezTo>
                <a:cubicBezTo>
                  <a:pt x="173534" y="2088522"/>
                  <a:pt x="107456" y="2008918"/>
                  <a:pt x="69785" y="1916192"/>
                </a:cubicBezTo>
                <a:cubicBezTo>
                  <a:pt x="24538" y="1804868"/>
                  <a:pt x="19060" y="1681911"/>
                  <a:pt x="37997" y="1564230"/>
                </a:cubicBezTo>
                <a:cubicBezTo>
                  <a:pt x="57746" y="1441340"/>
                  <a:pt x="101167" y="1322982"/>
                  <a:pt x="154867" y="1211185"/>
                </a:cubicBezTo>
                <a:cubicBezTo>
                  <a:pt x="181109" y="1156470"/>
                  <a:pt x="209921" y="1102972"/>
                  <a:pt x="241370" y="1051030"/>
                </a:cubicBezTo>
                <a:cubicBezTo>
                  <a:pt x="270858" y="1002334"/>
                  <a:pt x="302037" y="954517"/>
                  <a:pt x="328076" y="903860"/>
                </a:cubicBezTo>
                <a:cubicBezTo>
                  <a:pt x="355873" y="849685"/>
                  <a:pt x="376095" y="792874"/>
                  <a:pt x="387593" y="733018"/>
                </a:cubicBezTo>
                <a:cubicBezTo>
                  <a:pt x="400984" y="663221"/>
                  <a:pt x="412076" y="593085"/>
                  <a:pt x="422694" y="522815"/>
                </a:cubicBezTo>
                <a:cubicBezTo>
                  <a:pt x="433313" y="452544"/>
                  <a:pt x="443796" y="382746"/>
                  <a:pt x="454685" y="312746"/>
                </a:cubicBezTo>
                <a:cubicBezTo>
                  <a:pt x="464830" y="247345"/>
                  <a:pt x="467535" y="181200"/>
                  <a:pt x="465506" y="115122"/>
                </a:cubicBezTo>
                <a:cubicBezTo>
                  <a:pt x="464492" y="81170"/>
                  <a:pt x="462125" y="47354"/>
                  <a:pt x="458134" y="13672"/>
                </a:cubicBezTo>
                <a:cubicBezTo>
                  <a:pt x="456038" y="-4115"/>
                  <a:pt x="428376" y="-4994"/>
                  <a:pt x="429593" y="13672"/>
                </a:cubicBezTo>
                <a:cubicBezTo>
                  <a:pt x="434260" y="85566"/>
                  <a:pt x="437303" y="157393"/>
                  <a:pt x="432772" y="229422"/>
                </a:cubicBezTo>
                <a:cubicBezTo>
                  <a:pt x="428240" y="301451"/>
                  <a:pt x="415323" y="367191"/>
                  <a:pt x="405448" y="435771"/>
                </a:cubicBezTo>
                <a:cubicBezTo>
                  <a:pt x="395574" y="504351"/>
                  <a:pt x="384820" y="579424"/>
                  <a:pt x="372917" y="650979"/>
                </a:cubicBezTo>
                <a:cubicBezTo>
                  <a:pt x="361960" y="716719"/>
                  <a:pt x="350936" y="781985"/>
                  <a:pt x="325235" y="843869"/>
                </a:cubicBezTo>
                <a:cubicBezTo>
                  <a:pt x="302578" y="898314"/>
                  <a:pt x="271737" y="948836"/>
                  <a:pt x="241099" y="999087"/>
                </a:cubicBezTo>
                <a:cubicBezTo>
                  <a:pt x="208636" y="1052247"/>
                  <a:pt x="177457" y="1106015"/>
                  <a:pt x="149254" y="1161542"/>
                </a:cubicBezTo>
                <a:cubicBezTo>
                  <a:pt x="91766" y="1274692"/>
                  <a:pt x="43678" y="1394200"/>
                  <a:pt x="18248" y="1518915"/>
                </a:cubicBezTo>
                <a:cubicBezTo>
                  <a:pt x="-6370" y="1639776"/>
                  <a:pt x="-9143" y="1767129"/>
                  <a:pt x="29070" y="1885622"/>
                </a:cubicBezTo>
                <a:cubicBezTo>
                  <a:pt x="61736" y="1986801"/>
                  <a:pt x="123418" y="2076618"/>
                  <a:pt x="205998" y="2143575"/>
                </a:cubicBezTo>
                <a:cubicBezTo>
                  <a:pt x="288578" y="2210532"/>
                  <a:pt x="382182" y="2252532"/>
                  <a:pt x="482617" y="2276136"/>
                </a:cubicBezTo>
                <a:cubicBezTo>
                  <a:pt x="583053" y="2299740"/>
                  <a:pt x="694039" y="2308668"/>
                  <a:pt x="794947" y="2282967"/>
                </a:cubicBezTo>
                <a:cubicBezTo>
                  <a:pt x="886590" y="2259634"/>
                  <a:pt x="971808" y="2206068"/>
                  <a:pt x="1023885" y="2126058"/>
                </a:cubicBezTo>
                <a:cubicBezTo>
                  <a:pt x="1075692" y="2046386"/>
                  <a:pt x="1085837" y="1948251"/>
                  <a:pt x="1058108" y="1858096"/>
                </a:cubicBezTo>
                <a:cubicBezTo>
                  <a:pt x="1050262" y="1832463"/>
                  <a:pt x="1039576" y="1807777"/>
                  <a:pt x="1027199" y="1784037"/>
                </a:cubicBezTo>
                <a:cubicBezTo>
                  <a:pt x="1020166" y="1770578"/>
                  <a:pt x="1000079" y="1782482"/>
                  <a:pt x="1006909" y="1795873"/>
                </a:cubicBezTo>
                <a:lnTo>
                  <a:pt x="1006909" y="179587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 rot="-5400000">
            <a:off x="7469347" y="-901223"/>
            <a:ext cx="1816634" cy="2644897"/>
          </a:xfrm>
          <a:custGeom>
            <a:rect b="b" l="l" r="r" t="t"/>
            <a:pathLst>
              <a:path extrusionOk="0" h="1981196" w="1974602">
                <a:moveTo>
                  <a:pt x="1908609" y="1217979"/>
                </a:moveTo>
                <a:cubicBezTo>
                  <a:pt x="1869111" y="1193496"/>
                  <a:pt x="1813584" y="1022519"/>
                  <a:pt x="1789574" y="957253"/>
                </a:cubicBezTo>
                <a:cubicBezTo>
                  <a:pt x="1753932" y="860267"/>
                  <a:pt x="1715043" y="765648"/>
                  <a:pt x="1679333" y="667378"/>
                </a:cubicBezTo>
                <a:cubicBezTo>
                  <a:pt x="1611226" y="479898"/>
                  <a:pt x="1505110" y="278825"/>
                  <a:pt x="1370723" y="128882"/>
                </a:cubicBezTo>
                <a:cubicBezTo>
                  <a:pt x="1238229" y="-18896"/>
                  <a:pt x="872064" y="-88152"/>
                  <a:pt x="816740" y="192322"/>
                </a:cubicBezTo>
                <a:cubicBezTo>
                  <a:pt x="774942" y="404420"/>
                  <a:pt x="1143137" y="562884"/>
                  <a:pt x="1267785" y="681107"/>
                </a:cubicBezTo>
                <a:cubicBezTo>
                  <a:pt x="1427264" y="832403"/>
                  <a:pt x="1394732" y="1092384"/>
                  <a:pt x="1154770" y="1110239"/>
                </a:cubicBezTo>
                <a:cubicBezTo>
                  <a:pt x="939967" y="1126268"/>
                  <a:pt x="763918" y="964016"/>
                  <a:pt x="568864" y="905784"/>
                </a:cubicBezTo>
                <a:cubicBezTo>
                  <a:pt x="301916" y="826112"/>
                  <a:pt x="82108" y="904905"/>
                  <a:pt x="18736" y="1191467"/>
                </a:cubicBezTo>
                <a:cubicBezTo>
                  <a:pt x="-45448" y="1481748"/>
                  <a:pt x="55461" y="1711228"/>
                  <a:pt x="318554" y="1858668"/>
                </a:cubicBezTo>
                <a:cubicBezTo>
                  <a:pt x="647318" y="2042900"/>
                  <a:pt x="1097485" y="1991432"/>
                  <a:pt x="1441805" y="1886465"/>
                </a:cubicBezTo>
                <a:cubicBezTo>
                  <a:pt x="1611699" y="1834658"/>
                  <a:pt x="1837256" y="1730909"/>
                  <a:pt x="1937488" y="1575623"/>
                </a:cubicBezTo>
                <a:cubicBezTo>
                  <a:pt x="1993894" y="1488241"/>
                  <a:pt x="1987334" y="1309013"/>
                  <a:pt x="1908676" y="121797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715050" y="1329556"/>
            <a:ext cx="7713900" cy="169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839025" y="3441369"/>
            <a:ext cx="3062100" cy="72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5" name="Google Shape;15;p2"/>
          <p:cNvGrpSpPr/>
          <p:nvPr/>
        </p:nvGrpSpPr>
        <p:grpSpPr>
          <a:xfrm>
            <a:off x="7463007" y="3082083"/>
            <a:ext cx="660988" cy="1352822"/>
            <a:chOff x="5073139" y="2292180"/>
            <a:chExt cx="557890" cy="1141911"/>
          </a:xfrm>
        </p:grpSpPr>
        <p:sp>
          <p:nvSpPr>
            <p:cNvPr id="16" name="Google Shape;16;p2"/>
            <p:cNvSpPr/>
            <p:nvPr/>
          </p:nvSpPr>
          <p:spPr>
            <a:xfrm>
              <a:off x="5521524" y="3325115"/>
              <a:ext cx="87325" cy="108976"/>
            </a:xfrm>
            <a:custGeom>
              <a:rect b="b" l="l" r="r" t="t"/>
              <a:pathLst>
                <a:path extrusionOk="0" h="108976" w="87325">
                  <a:moveTo>
                    <a:pt x="39227" y="9130"/>
                  </a:moveTo>
                  <a:lnTo>
                    <a:pt x="0" y="20966"/>
                  </a:lnTo>
                  <a:lnTo>
                    <a:pt x="32937" y="102126"/>
                  </a:lnTo>
                  <a:cubicBezTo>
                    <a:pt x="34696" y="107266"/>
                    <a:pt x="40174" y="110107"/>
                    <a:pt x="45382" y="108551"/>
                  </a:cubicBezTo>
                  <a:lnTo>
                    <a:pt x="69324" y="101314"/>
                  </a:lnTo>
                  <a:lnTo>
                    <a:pt x="80145" y="98068"/>
                  </a:lnTo>
                  <a:cubicBezTo>
                    <a:pt x="85353" y="96512"/>
                    <a:pt x="88397" y="91102"/>
                    <a:pt x="86976" y="85826"/>
                  </a:cubicBezTo>
                  <a:lnTo>
                    <a:pt x="69595" y="0"/>
                  </a:lnTo>
                  <a:lnTo>
                    <a:pt x="39227" y="91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" name="Google Shape;17;p2"/>
            <p:cNvGrpSpPr/>
            <p:nvPr/>
          </p:nvGrpSpPr>
          <p:grpSpPr>
            <a:xfrm>
              <a:off x="5268914" y="2689161"/>
              <a:ext cx="362115" cy="671921"/>
              <a:chOff x="5268914" y="2689161"/>
              <a:chExt cx="362115" cy="671921"/>
            </a:xfrm>
          </p:grpSpPr>
          <p:sp>
            <p:nvSpPr>
              <p:cNvPr id="18" name="Google Shape;18;p2"/>
              <p:cNvSpPr/>
              <p:nvPr/>
            </p:nvSpPr>
            <p:spPr>
              <a:xfrm>
                <a:off x="5268914" y="2721151"/>
                <a:ext cx="300867" cy="639931"/>
              </a:xfrm>
              <a:custGeom>
                <a:rect b="b" l="l" r="r" t="t"/>
                <a:pathLst>
                  <a:path extrusionOk="0" h="639931" w="300867">
                    <a:moveTo>
                      <a:pt x="269247" y="362243"/>
                    </a:moveTo>
                    <a:cubicBezTo>
                      <a:pt x="256059" y="310571"/>
                      <a:pt x="242871" y="258832"/>
                      <a:pt x="229750" y="207160"/>
                    </a:cubicBezTo>
                    <a:cubicBezTo>
                      <a:pt x="217102" y="157585"/>
                      <a:pt x="204049" y="106996"/>
                      <a:pt x="175440" y="64522"/>
                    </a:cubicBezTo>
                    <a:cubicBezTo>
                      <a:pt x="156435" y="36387"/>
                      <a:pt x="129112" y="12242"/>
                      <a:pt x="97933" y="0"/>
                    </a:cubicBezTo>
                    <a:lnTo>
                      <a:pt x="0" y="29488"/>
                    </a:lnTo>
                    <a:lnTo>
                      <a:pt x="202899" y="619925"/>
                    </a:lnTo>
                    <a:cubicBezTo>
                      <a:pt x="208040" y="635008"/>
                      <a:pt x="224204" y="643259"/>
                      <a:pt x="239421" y="638660"/>
                    </a:cubicBezTo>
                    <a:lnTo>
                      <a:pt x="292987" y="622495"/>
                    </a:lnTo>
                    <a:cubicBezTo>
                      <a:pt x="299480" y="594157"/>
                      <a:pt x="301644" y="564669"/>
                      <a:pt x="300629" y="535655"/>
                    </a:cubicBezTo>
                    <a:cubicBezTo>
                      <a:pt x="298465" y="476814"/>
                      <a:pt x="283856" y="419258"/>
                      <a:pt x="269315" y="3621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5366779" y="2689161"/>
                <a:ext cx="264250" cy="654553"/>
              </a:xfrm>
              <a:custGeom>
                <a:rect b="b" l="l" r="r" t="t"/>
                <a:pathLst>
                  <a:path extrusionOk="0" h="654553" w="264250">
                    <a:moveTo>
                      <a:pt x="0" y="31991"/>
                    </a:moveTo>
                    <a:cubicBezTo>
                      <a:pt x="31179" y="44232"/>
                      <a:pt x="58570" y="68377"/>
                      <a:pt x="77508" y="96513"/>
                    </a:cubicBezTo>
                    <a:cubicBezTo>
                      <a:pt x="106049" y="138919"/>
                      <a:pt x="119170" y="189576"/>
                      <a:pt x="131817" y="239151"/>
                    </a:cubicBezTo>
                    <a:cubicBezTo>
                      <a:pt x="145005" y="290823"/>
                      <a:pt x="158194" y="342562"/>
                      <a:pt x="171315" y="394234"/>
                    </a:cubicBezTo>
                    <a:cubicBezTo>
                      <a:pt x="185856" y="451248"/>
                      <a:pt x="200465" y="508872"/>
                      <a:pt x="202629" y="567713"/>
                    </a:cubicBezTo>
                    <a:cubicBezTo>
                      <a:pt x="203711" y="596727"/>
                      <a:pt x="201479" y="626283"/>
                      <a:pt x="194986" y="654554"/>
                    </a:cubicBezTo>
                    <a:lnTo>
                      <a:pt x="243209" y="640012"/>
                    </a:lnTo>
                    <a:cubicBezTo>
                      <a:pt x="258426" y="635413"/>
                      <a:pt x="267286" y="619587"/>
                      <a:pt x="263296" y="604167"/>
                    </a:cubicBezTo>
                    <a:lnTo>
                      <a:pt x="105981" y="0"/>
                    </a:lnTo>
                    <a:lnTo>
                      <a:pt x="0" y="3199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" name="Google Shape;20;p2"/>
            <p:cNvSpPr/>
            <p:nvPr/>
          </p:nvSpPr>
          <p:spPr>
            <a:xfrm>
              <a:off x="5392681" y="2893952"/>
              <a:ext cx="112814" cy="211921"/>
            </a:xfrm>
            <a:custGeom>
              <a:rect b="b" l="l" r="r" t="t"/>
              <a:pathLst>
                <a:path extrusionOk="0" h="211921" w="112814">
                  <a:moveTo>
                    <a:pt x="87924" y="210408"/>
                  </a:moveTo>
                  <a:lnTo>
                    <a:pt x="87924" y="210408"/>
                  </a:lnTo>
                  <a:cubicBezTo>
                    <a:pt x="69393" y="216022"/>
                    <a:pt x="49915" y="205538"/>
                    <a:pt x="44301" y="187007"/>
                  </a:cubicBezTo>
                  <a:lnTo>
                    <a:pt x="1489" y="45113"/>
                  </a:lnTo>
                  <a:cubicBezTo>
                    <a:pt x="-4057" y="26581"/>
                    <a:pt x="6359" y="7103"/>
                    <a:pt x="24890" y="1489"/>
                  </a:cubicBezTo>
                  <a:lnTo>
                    <a:pt x="24890" y="1489"/>
                  </a:lnTo>
                  <a:cubicBezTo>
                    <a:pt x="43422" y="-4057"/>
                    <a:pt x="62900" y="6359"/>
                    <a:pt x="68514" y="24890"/>
                  </a:cubicBezTo>
                  <a:lnTo>
                    <a:pt x="111325" y="166785"/>
                  </a:lnTo>
                  <a:cubicBezTo>
                    <a:pt x="116871" y="185316"/>
                    <a:pt x="106456" y="204795"/>
                    <a:pt x="87924" y="210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" name="Google Shape;21;p2"/>
            <p:cNvGrpSpPr/>
            <p:nvPr/>
          </p:nvGrpSpPr>
          <p:grpSpPr>
            <a:xfrm>
              <a:off x="5073139" y="2292180"/>
              <a:ext cx="480990" cy="460896"/>
              <a:chOff x="5073139" y="2292180"/>
              <a:chExt cx="480990" cy="460896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5084196" y="2302637"/>
                <a:ext cx="345617" cy="267624"/>
              </a:xfrm>
              <a:custGeom>
                <a:rect b="b" l="l" r="r" t="t"/>
                <a:pathLst>
                  <a:path extrusionOk="0" h="267624" w="345617">
                    <a:moveTo>
                      <a:pt x="43229" y="261132"/>
                    </a:moveTo>
                    <a:cubicBezTo>
                      <a:pt x="49790" y="259576"/>
                      <a:pt x="57297" y="257682"/>
                      <a:pt x="65684" y="255586"/>
                    </a:cubicBezTo>
                    <a:cubicBezTo>
                      <a:pt x="73259" y="253624"/>
                      <a:pt x="81577" y="251460"/>
                      <a:pt x="90573" y="249025"/>
                    </a:cubicBezTo>
                    <a:cubicBezTo>
                      <a:pt x="98689" y="246861"/>
                      <a:pt x="107413" y="244494"/>
                      <a:pt x="116747" y="241924"/>
                    </a:cubicBezTo>
                    <a:cubicBezTo>
                      <a:pt x="123848" y="239962"/>
                      <a:pt x="131220" y="237866"/>
                      <a:pt x="138998" y="235702"/>
                    </a:cubicBezTo>
                    <a:cubicBezTo>
                      <a:pt x="147790" y="233199"/>
                      <a:pt x="157056" y="230561"/>
                      <a:pt x="166727" y="227789"/>
                    </a:cubicBezTo>
                    <a:cubicBezTo>
                      <a:pt x="173558" y="225827"/>
                      <a:pt x="180592" y="223798"/>
                      <a:pt x="187761" y="221634"/>
                    </a:cubicBezTo>
                    <a:cubicBezTo>
                      <a:pt x="196892" y="218928"/>
                      <a:pt x="206293" y="216156"/>
                      <a:pt x="216032" y="213247"/>
                    </a:cubicBezTo>
                    <a:cubicBezTo>
                      <a:pt x="219414" y="212233"/>
                      <a:pt x="222795" y="211218"/>
                      <a:pt x="226312" y="210204"/>
                    </a:cubicBezTo>
                    <a:cubicBezTo>
                      <a:pt x="229829" y="209122"/>
                      <a:pt x="233346" y="208107"/>
                      <a:pt x="236728" y="207025"/>
                    </a:cubicBezTo>
                    <a:cubicBezTo>
                      <a:pt x="246467" y="204049"/>
                      <a:pt x="255868" y="201209"/>
                      <a:pt x="264931" y="198368"/>
                    </a:cubicBezTo>
                    <a:cubicBezTo>
                      <a:pt x="272100" y="196136"/>
                      <a:pt x="279134" y="193972"/>
                      <a:pt x="285897" y="191875"/>
                    </a:cubicBezTo>
                    <a:cubicBezTo>
                      <a:pt x="295501" y="188900"/>
                      <a:pt x="304631" y="185991"/>
                      <a:pt x="313356" y="183151"/>
                    </a:cubicBezTo>
                    <a:cubicBezTo>
                      <a:pt x="320999" y="180716"/>
                      <a:pt x="328371" y="178349"/>
                      <a:pt x="335337" y="176049"/>
                    </a:cubicBezTo>
                    <a:cubicBezTo>
                      <a:pt x="338854" y="174899"/>
                      <a:pt x="342235" y="173750"/>
                      <a:pt x="345617" y="172667"/>
                    </a:cubicBezTo>
                    <a:cubicBezTo>
                      <a:pt x="325192" y="100368"/>
                      <a:pt x="281433" y="36928"/>
                      <a:pt x="206428" y="9942"/>
                    </a:cubicBezTo>
                    <a:cubicBezTo>
                      <a:pt x="191143" y="4464"/>
                      <a:pt x="176534" y="1420"/>
                      <a:pt x="162196" y="0"/>
                    </a:cubicBezTo>
                    <a:cubicBezTo>
                      <a:pt x="47693" y="35507"/>
                      <a:pt x="-19467" y="152242"/>
                      <a:pt x="5017" y="267624"/>
                    </a:cubicBezTo>
                    <a:cubicBezTo>
                      <a:pt x="7654" y="267083"/>
                      <a:pt x="10292" y="267016"/>
                      <a:pt x="12795" y="267624"/>
                    </a:cubicBezTo>
                    <a:cubicBezTo>
                      <a:pt x="17664" y="267083"/>
                      <a:pt x="27944" y="264919"/>
                      <a:pt x="43229" y="2612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5246460" y="2292180"/>
                <a:ext cx="282435" cy="183057"/>
              </a:xfrm>
              <a:custGeom>
                <a:rect b="b" l="l" r="r" t="t"/>
                <a:pathLst>
                  <a:path extrusionOk="0" h="183057" w="282435">
                    <a:moveTo>
                      <a:pt x="183353" y="183057"/>
                    </a:moveTo>
                    <a:cubicBezTo>
                      <a:pt x="185450" y="182381"/>
                      <a:pt x="187479" y="181705"/>
                      <a:pt x="189508" y="181028"/>
                    </a:cubicBezTo>
                    <a:cubicBezTo>
                      <a:pt x="192687" y="179946"/>
                      <a:pt x="195798" y="178932"/>
                      <a:pt x="198841" y="177917"/>
                    </a:cubicBezTo>
                    <a:cubicBezTo>
                      <a:pt x="207701" y="174941"/>
                      <a:pt x="215885" y="172168"/>
                      <a:pt x="223257" y="169598"/>
                    </a:cubicBezTo>
                    <a:cubicBezTo>
                      <a:pt x="231440" y="166758"/>
                      <a:pt x="238677" y="164188"/>
                      <a:pt x="245035" y="161820"/>
                    </a:cubicBezTo>
                    <a:cubicBezTo>
                      <a:pt x="259643" y="156477"/>
                      <a:pt x="269315" y="152555"/>
                      <a:pt x="273711" y="150323"/>
                    </a:cubicBezTo>
                    <a:cubicBezTo>
                      <a:pt x="275808" y="148226"/>
                      <a:pt x="278446" y="146535"/>
                      <a:pt x="281421" y="145521"/>
                    </a:cubicBezTo>
                    <a:cubicBezTo>
                      <a:pt x="281692" y="145453"/>
                      <a:pt x="281895" y="145318"/>
                      <a:pt x="282165" y="145250"/>
                    </a:cubicBezTo>
                    <a:cubicBezTo>
                      <a:pt x="282233" y="145250"/>
                      <a:pt x="282368" y="145250"/>
                      <a:pt x="282436" y="145250"/>
                    </a:cubicBezTo>
                    <a:cubicBezTo>
                      <a:pt x="244629" y="50023"/>
                      <a:pt x="148657" y="-7803"/>
                      <a:pt x="48763" y="854"/>
                    </a:cubicBezTo>
                    <a:cubicBezTo>
                      <a:pt x="33140" y="2206"/>
                      <a:pt x="17382" y="5182"/>
                      <a:pt x="1758" y="9849"/>
                    </a:cubicBezTo>
                    <a:cubicBezTo>
                      <a:pt x="1150" y="10052"/>
                      <a:pt x="609" y="10255"/>
                      <a:pt x="0" y="10390"/>
                    </a:cubicBezTo>
                    <a:cubicBezTo>
                      <a:pt x="14270" y="11810"/>
                      <a:pt x="28947" y="14854"/>
                      <a:pt x="44232" y="20332"/>
                    </a:cubicBezTo>
                    <a:cubicBezTo>
                      <a:pt x="119237" y="47318"/>
                      <a:pt x="162996" y="110758"/>
                      <a:pt x="183421" y="18305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01184" y="2514126"/>
                <a:ext cx="342835" cy="238950"/>
              </a:xfrm>
              <a:custGeom>
                <a:rect b="b" l="l" r="r" t="t"/>
                <a:pathLst>
                  <a:path extrusionOk="0" h="238950" w="342835">
                    <a:moveTo>
                      <a:pt x="341277" y="103479"/>
                    </a:moveTo>
                    <a:cubicBezTo>
                      <a:pt x="344185" y="69933"/>
                      <a:pt x="343103" y="34560"/>
                      <a:pt x="337354" y="0"/>
                    </a:cubicBezTo>
                    <a:cubicBezTo>
                      <a:pt x="302793" y="11362"/>
                      <a:pt x="262755" y="23942"/>
                      <a:pt x="220754" y="36590"/>
                    </a:cubicBezTo>
                    <a:cubicBezTo>
                      <a:pt x="161575" y="54445"/>
                      <a:pt x="105575" y="70338"/>
                      <a:pt x="63169" y="81295"/>
                    </a:cubicBezTo>
                    <a:cubicBezTo>
                      <a:pt x="42338" y="86706"/>
                      <a:pt x="25768" y="90628"/>
                      <a:pt x="14000" y="92996"/>
                    </a:cubicBezTo>
                    <a:cubicBezTo>
                      <a:pt x="8184" y="94145"/>
                      <a:pt x="3652" y="94957"/>
                      <a:pt x="0" y="95363"/>
                    </a:cubicBezTo>
                    <a:cubicBezTo>
                      <a:pt x="38821" y="190996"/>
                      <a:pt x="136551" y="248416"/>
                      <a:pt x="237528" y="237663"/>
                    </a:cubicBezTo>
                    <a:cubicBezTo>
                      <a:pt x="292175" y="214938"/>
                      <a:pt x="336272" y="160629"/>
                      <a:pt x="341209" y="10341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5338779" y="2476657"/>
                <a:ext cx="206439" cy="275266"/>
              </a:xfrm>
              <a:custGeom>
                <a:rect b="b" l="l" r="r" t="t"/>
                <a:pathLst>
                  <a:path extrusionOk="0" h="275266" w="206439">
                    <a:moveTo>
                      <a:pt x="200803" y="473"/>
                    </a:moveTo>
                    <a:cubicBezTo>
                      <a:pt x="197489" y="2232"/>
                      <a:pt x="192822" y="4328"/>
                      <a:pt x="186667" y="6831"/>
                    </a:cubicBezTo>
                    <a:cubicBezTo>
                      <a:pt x="175508" y="11362"/>
                      <a:pt x="159547" y="17246"/>
                      <a:pt x="139189" y="24280"/>
                    </a:cubicBezTo>
                    <a:cubicBezTo>
                      <a:pt x="127894" y="28203"/>
                      <a:pt x="115517" y="32329"/>
                      <a:pt x="102396" y="36657"/>
                    </a:cubicBezTo>
                    <a:cubicBezTo>
                      <a:pt x="101517" y="36928"/>
                      <a:pt x="100638" y="37266"/>
                      <a:pt x="99759" y="37536"/>
                    </a:cubicBezTo>
                    <a:cubicBezTo>
                      <a:pt x="105508" y="72029"/>
                      <a:pt x="106590" y="107469"/>
                      <a:pt x="103682" y="141015"/>
                    </a:cubicBezTo>
                    <a:cubicBezTo>
                      <a:pt x="98744" y="198233"/>
                      <a:pt x="54647" y="252542"/>
                      <a:pt x="0" y="275267"/>
                    </a:cubicBezTo>
                    <a:cubicBezTo>
                      <a:pt x="12715" y="273914"/>
                      <a:pt x="25498" y="271547"/>
                      <a:pt x="38213" y="267962"/>
                    </a:cubicBezTo>
                    <a:cubicBezTo>
                      <a:pt x="39633" y="267557"/>
                      <a:pt x="41053" y="267151"/>
                      <a:pt x="42474" y="266745"/>
                    </a:cubicBezTo>
                    <a:cubicBezTo>
                      <a:pt x="157517" y="232049"/>
                      <a:pt x="225421" y="115517"/>
                      <a:pt x="201750" y="0"/>
                    </a:cubicBezTo>
                    <a:cubicBezTo>
                      <a:pt x="201411" y="203"/>
                      <a:pt x="201141" y="338"/>
                      <a:pt x="200803" y="541"/>
                    </a:cubicBezTo>
                    <a:cubicBezTo>
                      <a:pt x="200803" y="541"/>
                      <a:pt x="200803" y="541"/>
                      <a:pt x="200803" y="5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5429745" y="2436456"/>
                <a:ext cx="124384" cy="77602"/>
              </a:xfrm>
              <a:custGeom>
                <a:rect b="b" l="l" r="r" t="t"/>
                <a:pathLst>
                  <a:path extrusionOk="0" h="77602" w="124384">
                    <a:moveTo>
                      <a:pt x="99083" y="907"/>
                    </a:moveTo>
                    <a:cubicBezTo>
                      <a:pt x="99083" y="907"/>
                      <a:pt x="98880" y="907"/>
                      <a:pt x="98812" y="907"/>
                    </a:cubicBezTo>
                    <a:cubicBezTo>
                      <a:pt x="98542" y="975"/>
                      <a:pt x="98339" y="1110"/>
                      <a:pt x="98068" y="1177"/>
                    </a:cubicBezTo>
                    <a:cubicBezTo>
                      <a:pt x="95092" y="2192"/>
                      <a:pt x="92455" y="3883"/>
                      <a:pt x="90358" y="5979"/>
                    </a:cubicBezTo>
                    <a:cubicBezTo>
                      <a:pt x="85962" y="8211"/>
                      <a:pt x="76358" y="12066"/>
                      <a:pt x="61681" y="17477"/>
                    </a:cubicBezTo>
                    <a:cubicBezTo>
                      <a:pt x="55324" y="19777"/>
                      <a:pt x="48087" y="22414"/>
                      <a:pt x="39904" y="25255"/>
                    </a:cubicBezTo>
                    <a:cubicBezTo>
                      <a:pt x="32532" y="27825"/>
                      <a:pt x="24348" y="30598"/>
                      <a:pt x="15488" y="33574"/>
                    </a:cubicBezTo>
                    <a:cubicBezTo>
                      <a:pt x="12444" y="34588"/>
                      <a:pt x="9333" y="35603"/>
                      <a:pt x="6155" y="36685"/>
                    </a:cubicBezTo>
                    <a:cubicBezTo>
                      <a:pt x="4126" y="37361"/>
                      <a:pt x="2097" y="38037"/>
                      <a:pt x="0" y="38714"/>
                    </a:cubicBezTo>
                    <a:cubicBezTo>
                      <a:pt x="3585" y="51496"/>
                      <a:pt x="6493" y="64482"/>
                      <a:pt x="8725" y="77603"/>
                    </a:cubicBezTo>
                    <a:cubicBezTo>
                      <a:pt x="9604" y="77332"/>
                      <a:pt x="10483" y="76994"/>
                      <a:pt x="11363" y="76724"/>
                    </a:cubicBezTo>
                    <a:cubicBezTo>
                      <a:pt x="24483" y="72395"/>
                      <a:pt x="36860" y="68202"/>
                      <a:pt x="48155" y="64347"/>
                    </a:cubicBezTo>
                    <a:cubicBezTo>
                      <a:pt x="68512" y="57313"/>
                      <a:pt x="84474" y="51429"/>
                      <a:pt x="95633" y="46897"/>
                    </a:cubicBezTo>
                    <a:cubicBezTo>
                      <a:pt x="101788" y="44395"/>
                      <a:pt x="106387" y="42298"/>
                      <a:pt x="109769" y="40540"/>
                    </a:cubicBezTo>
                    <a:cubicBezTo>
                      <a:pt x="109769" y="40540"/>
                      <a:pt x="109769" y="40540"/>
                      <a:pt x="109769" y="40540"/>
                    </a:cubicBezTo>
                    <a:cubicBezTo>
                      <a:pt x="110107" y="40337"/>
                      <a:pt x="110377" y="40202"/>
                      <a:pt x="110715" y="39999"/>
                    </a:cubicBezTo>
                    <a:cubicBezTo>
                      <a:pt x="126542" y="31139"/>
                      <a:pt x="124986" y="19032"/>
                      <a:pt x="123498" y="14095"/>
                    </a:cubicBezTo>
                    <a:cubicBezTo>
                      <a:pt x="120387" y="3680"/>
                      <a:pt x="109498" y="-2204"/>
                      <a:pt x="99083" y="77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5073139" y="2475169"/>
                <a:ext cx="365601" cy="134612"/>
              </a:xfrm>
              <a:custGeom>
                <a:rect b="b" l="l" r="r" t="t"/>
                <a:pathLst>
                  <a:path extrusionOk="0" h="134612" w="365601">
                    <a:moveTo>
                      <a:pt x="346461" y="3449"/>
                    </a:moveTo>
                    <a:cubicBezTo>
                      <a:pt x="339495" y="5749"/>
                      <a:pt x="332123" y="8116"/>
                      <a:pt x="324480" y="10551"/>
                    </a:cubicBezTo>
                    <a:cubicBezTo>
                      <a:pt x="315756" y="13324"/>
                      <a:pt x="306625" y="16232"/>
                      <a:pt x="297021" y="19275"/>
                    </a:cubicBezTo>
                    <a:cubicBezTo>
                      <a:pt x="290258" y="21372"/>
                      <a:pt x="283292" y="23604"/>
                      <a:pt x="276055" y="25768"/>
                    </a:cubicBezTo>
                    <a:cubicBezTo>
                      <a:pt x="266992" y="28609"/>
                      <a:pt x="257591" y="31449"/>
                      <a:pt x="247852" y="34425"/>
                    </a:cubicBezTo>
                    <a:cubicBezTo>
                      <a:pt x="244403" y="35440"/>
                      <a:pt x="240954" y="36522"/>
                      <a:pt x="237437" y="37604"/>
                    </a:cubicBezTo>
                    <a:cubicBezTo>
                      <a:pt x="233987" y="38618"/>
                      <a:pt x="230538" y="39701"/>
                      <a:pt x="227156" y="40648"/>
                    </a:cubicBezTo>
                    <a:cubicBezTo>
                      <a:pt x="217417" y="43556"/>
                      <a:pt x="207949" y="46396"/>
                      <a:pt x="198886" y="49034"/>
                    </a:cubicBezTo>
                    <a:cubicBezTo>
                      <a:pt x="191649" y="51131"/>
                      <a:pt x="184615" y="53227"/>
                      <a:pt x="177852" y="55189"/>
                    </a:cubicBezTo>
                    <a:cubicBezTo>
                      <a:pt x="168180" y="57962"/>
                      <a:pt x="158982" y="60667"/>
                      <a:pt x="150122" y="63102"/>
                    </a:cubicBezTo>
                    <a:cubicBezTo>
                      <a:pt x="142412" y="65266"/>
                      <a:pt x="134972" y="67363"/>
                      <a:pt x="127871" y="69324"/>
                    </a:cubicBezTo>
                    <a:cubicBezTo>
                      <a:pt x="118538" y="71894"/>
                      <a:pt x="109881" y="74261"/>
                      <a:pt x="101697" y="76425"/>
                    </a:cubicBezTo>
                    <a:cubicBezTo>
                      <a:pt x="92702" y="78860"/>
                      <a:pt x="84315" y="81025"/>
                      <a:pt x="76808" y="82986"/>
                    </a:cubicBezTo>
                    <a:cubicBezTo>
                      <a:pt x="68421" y="85150"/>
                      <a:pt x="60914" y="86976"/>
                      <a:pt x="54354" y="88532"/>
                    </a:cubicBezTo>
                    <a:cubicBezTo>
                      <a:pt x="39069" y="92184"/>
                      <a:pt x="28856" y="94281"/>
                      <a:pt x="23919" y="94889"/>
                    </a:cubicBezTo>
                    <a:cubicBezTo>
                      <a:pt x="21416" y="94348"/>
                      <a:pt x="18779" y="94416"/>
                      <a:pt x="16141" y="94889"/>
                    </a:cubicBezTo>
                    <a:cubicBezTo>
                      <a:pt x="15803" y="94957"/>
                      <a:pt x="15465" y="94889"/>
                      <a:pt x="15059" y="95024"/>
                    </a:cubicBezTo>
                    <a:cubicBezTo>
                      <a:pt x="14721" y="95092"/>
                      <a:pt x="14450" y="95160"/>
                      <a:pt x="14112" y="95227"/>
                    </a:cubicBezTo>
                    <a:cubicBezTo>
                      <a:pt x="3629" y="98406"/>
                      <a:pt x="-2323" y="109498"/>
                      <a:pt x="856" y="119981"/>
                    </a:cubicBezTo>
                    <a:cubicBezTo>
                      <a:pt x="2344" y="124986"/>
                      <a:pt x="7890" y="136348"/>
                      <a:pt x="26895" y="134387"/>
                    </a:cubicBezTo>
                    <a:cubicBezTo>
                      <a:pt x="26962" y="134387"/>
                      <a:pt x="27030" y="134387"/>
                      <a:pt x="27165" y="134387"/>
                    </a:cubicBezTo>
                    <a:cubicBezTo>
                      <a:pt x="27503" y="134387"/>
                      <a:pt x="27842" y="134319"/>
                      <a:pt x="28247" y="134252"/>
                    </a:cubicBezTo>
                    <a:cubicBezTo>
                      <a:pt x="31832" y="133846"/>
                      <a:pt x="36431" y="133034"/>
                      <a:pt x="42247" y="131885"/>
                    </a:cubicBezTo>
                    <a:cubicBezTo>
                      <a:pt x="54016" y="129517"/>
                      <a:pt x="70586" y="125595"/>
                      <a:pt x="91417" y="120184"/>
                    </a:cubicBezTo>
                    <a:cubicBezTo>
                      <a:pt x="133823" y="109227"/>
                      <a:pt x="189823" y="93334"/>
                      <a:pt x="249002" y="75479"/>
                    </a:cubicBezTo>
                    <a:cubicBezTo>
                      <a:pt x="291002" y="62831"/>
                      <a:pt x="331041" y="50251"/>
                      <a:pt x="365601" y="38889"/>
                    </a:cubicBezTo>
                    <a:cubicBezTo>
                      <a:pt x="363437" y="25768"/>
                      <a:pt x="360461" y="12715"/>
                      <a:pt x="356877" y="0"/>
                    </a:cubicBezTo>
                    <a:cubicBezTo>
                      <a:pt x="353563" y="1082"/>
                      <a:pt x="350113" y="2232"/>
                      <a:pt x="346597" y="338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8" name="Google Shape;28;p2"/>
          <p:cNvSpPr/>
          <p:nvPr/>
        </p:nvSpPr>
        <p:spPr>
          <a:xfrm rot="-5400000">
            <a:off x="-338489" y="3912537"/>
            <a:ext cx="1852564" cy="2897274"/>
          </a:xfrm>
          <a:custGeom>
            <a:rect b="b" l="l" r="r" t="t"/>
            <a:pathLst>
              <a:path extrusionOk="0" h="1711831" w="1590184">
                <a:moveTo>
                  <a:pt x="1381920" y="457980"/>
                </a:moveTo>
                <a:cubicBezTo>
                  <a:pt x="1234885" y="134017"/>
                  <a:pt x="699704" y="-29182"/>
                  <a:pt x="372495" y="4296"/>
                </a:cubicBezTo>
                <a:cubicBezTo>
                  <a:pt x="237973" y="18094"/>
                  <a:pt x="9982" y="76935"/>
                  <a:pt x="23914" y="242297"/>
                </a:cubicBezTo>
                <a:cubicBezTo>
                  <a:pt x="36832" y="395622"/>
                  <a:pt x="194891" y="521284"/>
                  <a:pt x="232427" y="666560"/>
                </a:cubicBezTo>
                <a:cubicBezTo>
                  <a:pt x="312843" y="977740"/>
                  <a:pt x="-231063" y="1265181"/>
                  <a:pt x="118195" y="1529153"/>
                </a:cubicBezTo>
                <a:cubicBezTo>
                  <a:pt x="424032" y="1760323"/>
                  <a:pt x="794729" y="1755792"/>
                  <a:pt x="1142025" y="1606593"/>
                </a:cubicBezTo>
                <a:cubicBezTo>
                  <a:pt x="1501495" y="1452119"/>
                  <a:pt x="1747071" y="894213"/>
                  <a:pt x="1472616" y="55997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2"/>
          <p:cNvSpPr/>
          <p:nvPr/>
        </p:nvSpPr>
        <p:spPr>
          <a:xfrm>
            <a:off x="955705" y="253915"/>
            <a:ext cx="256292" cy="251959"/>
          </a:xfrm>
          <a:custGeom>
            <a:rect b="b" l="l" r="r" t="t"/>
            <a:pathLst>
              <a:path extrusionOk="0" h="259752" w="264219">
                <a:moveTo>
                  <a:pt x="264220" y="0"/>
                </a:moveTo>
                <a:cubicBezTo>
                  <a:pt x="205987" y="19681"/>
                  <a:pt x="139098" y="23131"/>
                  <a:pt x="79446" y="8116"/>
                </a:cubicBezTo>
                <a:cubicBezTo>
                  <a:pt x="78499" y="12918"/>
                  <a:pt x="78093" y="19275"/>
                  <a:pt x="77958" y="25701"/>
                </a:cubicBezTo>
                <a:lnTo>
                  <a:pt x="76943" y="37266"/>
                </a:lnTo>
                <a:cubicBezTo>
                  <a:pt x="78229" y="77237"/>
                  <a:pt x="74982" y="117411"/>
                  <a:pt x="67204" y="156638"/>
                </a:cubicBezTo>
                <a:cubicBezTo>
                  <a:pt x="46644" y="145208"/>
                  <a:pt x="17629" y="153121"/>
                  <a:pt x="5726" y="173411"/>
                </a:cubicBezTo>
                <a:cubicBezTo>
                  <a:pt x="-6178" y="193701"/>
                  <a:pt x="1194" y="222919"/>
                  <a:pt x="21214" y="235228"/>
                </a:cubicBezTo>
                <a:cubicBezTo>
                  <a:pt x="41233" y="247537"/>
                  <a:pt x="70586" y="240842"/>
                  <a:pt x="83301" y="221025"/>
                </a:cubicBezTo>
                <a:cubicBezTo>
                  <a:pt x="89794" y="210880"/>
                  <a:pt x="92026" y="198571"/>
                  <a:pt x="93987" y="186667"/>
                </a:cubicBezTo>
                <a:cubicBezTo>
                  <a:pt x="101156" y="142368"/>
                  <a:pt x="106161" y="97797"/>
                  <a:pt x="109137" y="53024"/>
                </a:cubicBezTo>
                <a:cubicBezTo>
                  <a:pt x="149243" y="60667"/>
                  <a:pt x="188809" y="62764"/>
                  <a:pt x="228306" y="54242"/>
                </a:cubicBezTo>
                <a:cubicBezTo>
                  <a:pt x="226819" y="93131"/>
                  <a:pt x="220123" y="142774"/>
                  <a:pt x="213765" y="174967"/>
                </a:cubicBezTo>
                <a:cubicBezTo>
                  <a:pt x="193205" y="163537"/>
                  <a:pt x="164190" y="171450"/>
                  <a:pt x="152287" y="191740"/>
                </a:cubicBezTo>
                <a:cubicBezTo>
                  <a:pt x="140383" y="212030"/>
                  <a:pt x="147755" y="241247"/>
                  <a:pt x="167775" y="253557"/>
                </a:cubicBezTo>
                <a:cubicBezTo>
                  <a:pt x="187794" y="265866"/>
                  <a:pt x="217147" y="259170"/>
                  <a:pt x="229862" y="239354"/>
                </a:cubicBezTo>
                <a:cubicBezTo>
                  <a:pt x="236355" y="229209"/>
                  <a:pt x="238587" y="216899"/>
                  <a:pt x="240548" y="204996"/>
                </a:cubicBezTo>
                <a:cubicBezTo>
                  <a:pt x="249678" y="148522"/>
                  <a:pt x="260365" y="66551"/>
                  <a:pt x="262596" y="9333"/>
                </a:cubicBezTo>
                <a:lnTo>
                  <a:pt x="262326" y="9333"/>
                </a:lnTo>
                <a:cubicBezTo>
                  <a:pt x="263002" y="6155"/>
                  <a:pt x="263678" y="3043"/>
                  <a:pt x="264220" y="6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385000" y="744184"/>
            <a:ext cx="165650" cy="279990"/>
          </a:xfrm>
          <a:custGeom>
            <a:rect b="b" l="l" r="r" t="t"/>
            <a:pathLst>
              <a:path extrusionOk="0" h="288649" w="170773">
                <a:moveTo>
                  <a:pt x="167730" y="2773"/>
                </a:moveTo>
                <a:cubicBezTo>
                  <a:pt x="153865" y="20019"/>
                  <a:pt x="131479" y="28271"/>
                  <a:pt x="109498" y="31449"/>
                </a:cubicBezTo>
                <a:cubicBezTo>
                  <a:pt x="87585" y="34628"/>
                  <a:pt x="65198" y="33411"/>
                  <a:pt x="43218" y="35845"/>
                </a:cubicBezTo>
                <a:cubicBezTo>
                  <a:pt x="25904" y="37739"/>
                  <a:pt x="6087" y="44300"/>
                  <a:pt x="609" y="60802"/>
                </a:cubicBezTo>
                <a:lnTo>
                  <a:pt x="1353" y="62222"/>
                </a:lnTo>
                <a:lnTo>
                  <a:pt x="0" y="63778"/>
                </a:lnTo>
                <a:cubicBezTo>
                  <a:pt x="21507" y="112068"/>
                  <a:pt x="43556" y="160020"/>
                  <a:pt x="66145" y="207769"/>
                </a:cubicBezTo>
                <a:cubicBezTo>
                  <a:pt x="58232" y="201953"/>
                  <a:pt x="46735" y="204049"/>
                  <a:pt x="37739" y="208242"/>
                </a:cubicBezTo>
                <a:cubicBezTo>
                  <a:pt x="30976" y="211421"/>
                  <a:pt x="24483" y="215750"/>
                  <a:pt x="20155" y="221904"/>
                </a:cubicBezTo>
                <a:cubicBezTo>
                  <a:pt x="16773" y="226774"/>
                  <a:pt x="14812" y="232523"/>
                  <a:pt x="14135" y="238407"/>
                </a:cubicBezTo>
                <a:cubicBezTo>
                  <a:pt x="11768" y="257817"/>
                  <a:pt x="23672" y="278175"/>
                  <a:pt x="41797" y="285547"/>
                </a:cubicBezTo>
                <a:cubicBezTo>
                  <a:pt x="59923" y="292919"/>
                  <a:pt x="82648" y="286764"/>
                  <a:pt x="94551" y="271209"/>
                </a:cubicBezTo>
                <a:cubicBezTo>
                  <a:pt x="106455" y="255653"/>
                  <a:pt x="106387" y="232117"/>
                  <a:pt x="94551" y="216561"/>
                </a:cubicBezTo>
                <a:lnTo>
                  <a:pt x="94213" y="216561"/>
                </a:lnTo>
                <a:cubicBezTo>
                  <a:pt x="78454" y="177740"/>
                  <a:pt x="62222" y="139189"/>
                  <a:pt x="45585" y="100841"/>
                </a:cubicBezTo>
                <a:cubicBezTo>
                  <a:pt x="66686" y="98203"/>
                  <a:pt x="87314" y="88870"/>
                  <a:pt x="106522" y="78995"/>
                </a:cubicBezTo>
                <a:cubicBezTo>
                  <a:pt x="114638" y="74802"/>
                  <a:pt x="122687" y="70474"/>
                  <a:pt x="130126" y="65063"/>
                </a:cubicBezTo>
                <a:cubicBezTo>
                  <a:pt x="151295" y="49643"/>
                  <a:pt x="166242" y="25836"/>
                  <a:pt x="170774" y="0"/>
                </a:cubicBezTo>
                <a:lnTo>
                  <a:pt x="167933" y="277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2"/>
          <p:cNvSpPr/>
          <p:nvPr/>
        </p:nvSpPr>
        <p:spPr>
          <a:xfrm>
            <a:off x="152753" y="3984894"/>
            <a:ext cx="185200" cy="245162"/>
          </a:xfrm>
          <a:custGeom>
            <a:rect b="b" l="l" r="r" t="t"/>
            <a:pathLst>
              <a:path extrusionOk="0" h="252744" w="190928">
                <a:moveTo>
                  <a:pt x="46802" y="228397"/>
                </a:moveTo>
                <a:lnTo>
                  <a:pt x="71082" y="151633"/>
                </a:lnTo>
                <a:lnTo>
                  <a:pt x="0" y="101111"/>
                </a:lnTo>
                <a:lnTo>
                  <a:pt x="82377" y="101111"/>
                </a:lnTo>
                <a:lnTo>
                  <a:pt x="102937" y="0"/>
                </a:lnTo>
                <a:lnTo>
                  <a:pt x="129179" y="84203"/>
                </a:lnTo>
                <a:lnTo>
                  <a:pt x="190928" y="76763"/>
                </a:lnTo>
                <a:lnTo>
                  <a:pt x="144126" y="144126"/>
                </a:lnTo>
                <a:lnTo>
                  <a:pt x="172194" y="252745"/>
                </a:lnTo>
                <a:lnTo>
                  <a:pt x="104831" y="170368"/>
                </a:lnTo>
                <a:lnTo>
                  <a:pt x="46802" y="22839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2"/>
          <p:cNvSpPr/>
          <p:nvPr/>
        </p:nvSpPr>
        <p:spPr>
          <a:xfrm rot="895885">
            <a:off x="528719" y="3741154"/>
            <a:ext cx="118119" cy="124353"/>
          </a:xfrm>
          <a:custGeom>
            <a:rect b="b" l="l" r="r" t="t"/>
            <a:pathLst>
              <a:path extrusionOk="0" h="128164" w="121739">
                <a:moveTo>
                  <a:pt x="49575" y="0"/>
                </a:moveTo>
                <a:lnTo>
                  <a:pt x="42000" y="54918"/>
                </a:lnTo>
                <a:lnTo>
                  <a:pt x="0" y="67904"/>
                </a:lnTo>
                <a:lnTo>
                  <a:pt x="38821" y="80821"/>
                </a:lnTo>
                <a:lnTo>
                  <a:pt x="40918" y="128164"/>
                </a:lnTo>
                <a:lnTo>
                  <a:pt x="68918" y="85082"/>
                </a:lnTo>
                <a:lnTo>
                  <a:pt x="114165" y="117411"/>
                </a:lnTo>
                <a:lnTo>
                  <a:pt x="95904" y="63575"/>
                </a:lnTo>
                <a:lnTo>
                  <a:pt x="121740" y="32328"/>
                </a:lnTo>
                <a:lnTo>
                  <a:pt x="76493" y="39836"/>
                </a:lnTo>
                <a:lnTo>
                  <a:pt x="49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2"/>
          <p:cNvSpPr/>
          <p:nvPr/>
        </p:nvSpPr>
        <p:spPr>
          <a:xfrm>
            <a:off x="1093904" y="4138769"/>
            <a:ext cx="118087" cy="124319"/>
          </a:xfrm>
          <a:custGeom>
            <a:rect b="b" l="l" r="r" t="t"/>
            <a:pathLst>
              <a:path extrusionOk="0" h="128164" w="121739">
                <a:moveTo>
                  <a:pt x="49575" y="0"/>
                </a:moveTo>
                <a:lnTo>
                  <a:pt x="42000" y="54918"/>
                </a:lnTo>
                <a:lnTo>
                  <a:pt x="0" y="67836"/>
                </a:lnTo>
                <a:lnTo>
                  <a:pt x="38754" y="80754"/>
                </a:lnTo>
                <a:lnTo>
                  <a:pt x="40918" y="128165"/>
                </a:lnTo>
                <a:lnTo>
                  <a:pt x="68918" y="85082"/>
                </a:lnTo>
                <a:lnTo>
                  <a:pt x="114165" y="117411"/>
                </a:lnTo>
                <a:lnTo>
                  <a:pt x="95836" y="63575"/>
                </a:lnTo>
                <a:lnTo>
                  <a:pt x="121740" y="32328"/>
                </a:lnTo>
                <a:lnTo>
                  <a:pt x="76493" y="39836"/>
                </a:lnTo>
                <a:lnTo>
                  <a:pt x="49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"/>
          <p:cNvSpPr/>
          <p:nvPr/>
        </p:nvSpPr>
        <p:spPr>
          <a:xfrm rot="7576735">
            <a:off x="7914823" y="15581"/>
            <a:ext cx="2075546" cy="2393101"/>
          </a:xfrm>
          <a:custGeom>
            <a:rect b="b" l="l" r="r" t="t"/>
            <a:pathLst>
              <a:path extrusionOk="0" h="1430284" w="2253459">
                <a:moveTo>
                  <a:pt x="1720899" y="32577"/>
                </a:moveTo>
                <a:cubicBezTo>
                  <a:pt x="1877605" y="63553"/>
                  <a:pt x="2099712" y="236288"/>
                  <a:pt x="2168631" y="378047"/>
                </a:cubicBezTo>
                <a:cubicBezTo>
                  <a:pt x="2278602" y="604144"/>
                  <a:pt x="2279752" y="847015"/>
                  <a:pt x="2183104" y="1078320"/>
                </a:cubicBezTo>
                <a:cubicBezTo>
                  <a:pt x="2102959" y="1269993"/>
                  <a:pt x="1954910" y="1456795"/>
                  <a:pt x="1728339" y="1427172"/>
                </a:cubicBezTo>
                <a:cubicBezTo>
                  <a:pt x="1559256" y="1405056"/>
                  <a:pt x="1456115" y="1253490"/>
                  <a:pt x="1287709" y="1234215"/>
                </a:cubicBezTo>
                <a:cubicBezTo>
                  <a:pt x="1103070" y="1213113"/>
                  <a:pt x="972471" y="1314428"/>
                  <a:pt x="808460" y="1370293"/>
                </a:cubicBezTo>
                <a:cubicBezTo>
                  <a:pt x="624836" y="1432853"/>
                  <a:pt x="420111" y="1409249"/>
                  <a:pt x="253598" y="1307935"/>
                </a:cubicBezTo>
                <a:cubicBezTo>
                  <a:pt x="-210906" y="1025161"/>
                  <a:pt x="35346" y="401921"/>
                  <a:pt x="411724" y="168114"/>
                </a:cubicBezTo>
                <a:cubicBezTo>
                  <a:pt x="788441" y="-65897"/>
                  <a:pt x="1309757" y="3427"/>
                  <a:pt x="1721034" y="3257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1"/>
          <p:cNvSpPr/>
          <p:nvPr/>
        </p:nvSpPr>
        <p:spPr>
          <a:xfrm flipH="1" rot="-1043218">
            <a:off x="275194" y="3880547"/>
            <a:ext cx="1701564" cy="2101436"/>
          </a:xfrm>
          <a:custGeom>
            <a:rect b="b" l="l" r="r" t="t"/>
            <a:pathLst>
              <a:path extrusionOk="0" h="1861127" w="2186959">
                <a:moveTo>
                  <a:pt x="2186959" y="1101067"/>
                </a:moveTo>
                <a:cubicBezTo>
                  <a:pt x="2157809" y="795027"/>
                  <a:pt x="2049393" y="454224"/>
                  <a:pt x="1813624" y="240774"/>
                </a:cubicBezTo>
                <a:cubicBezTo>
                  <a:pt x="1670445" y="111121"/>
                  <a:pt x="1465990" y="-19546"/>
                  <a:pt x="1260114" y="2435"/>
                </a:cubicBezTo>
                <a:cubicBezTo>
                  <a:pt x="1036655" y="26309"/>
                  <a:pt x="962596" y="224474"/>
                  <a:pt x="832876" y="370156"/>
                </a:cubicBezTo>
                <a:cubicBezTo>
                  <a:pt x="595213" y="637171"/>
                  <a:pt x="46506" y="484929"/>
                  <a:pt x="2747" y="947472"/>
                </a:cubicBezTo>
                <a:cubicBezTo>
                  <a:pt x="-43649" y="1438827"/>
                  <a:pt x="507358" y="1774355"/>
                  <a:pt x="922220" y="1850848"/>
                </a:cubicBezTo>
                <a:cubicBezTo>
                  <a:pt x="1178279" y="1898056"/>
                  <a:pt x="1495410" y="1773949"/>
                  <a:pt x="1720899" y="1655997"/>
                </a:cubicBezTo>
                <a:cubicBezTo>
                  <a:pt x="1918388" y="1552654"/>
                  <a:pt x="2067519" y="1378904"/>
                  <a:pt x="2158147" y="1175870"/>
                </a:cubicBezTo>
                <a:lnTo>
                  <a:pt x="2186892" y="11010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1"/>
          <p:cNvSpPr/>
          <p:nvPr/>
        </p:nvSpPr>
        <p:spPr>
          <a:xfrm flipH="1" rot="5400000">
            <a:off x="7514718" y="3761206"/>
            <a:ext cx="1828362" cy="2175373"/>
          </a:xfrm>
          <a:custGeom>
            <a:rect b="b" l="l" r="r" t="t"/>
            <a:pathLst>
              <a:path extrusionOk="0" h="1871289" w="2278333">
                <a:moveTo>
                  <a:pt x="2094405" y="1402447"/>
                </a:moveTo>
                <a:cubicBezTo>
                  <a:pt x="1991535" y="1546641"/>
                  <a:pt x="1935331" y="1654516"/>
                  <a:pt x="1771321" y="1750961"/>
                </a:cubicBezTo>
                <a:cubicBezTo>
                  <a:pt x="1650799" y="1821841"/>
                  <a:pt x="1393658" y="1931136"/>
                  <a:pt x="1260961" y="1830903"/>
                </a:cubicBezTo>
                <a:cubicBezTo>
                  <a:pt x="1101550" y="1710449"/>
                  <a:pt x="1196575" y="1505520"/>
                  <a:pt x="954921" y="1443433"/>
                </a:cubicBezTo>
                <a:cubicBezTo>
                  <a:pt x="742486" y="1388853"/>
                  <a:pt x="579490" y="1520805"/>
                  <a:pt x="375711" y="1543192"/>
                </a:cubicBezTo>
                <a:cubicBezTo>
                  <a:pt x="117826" y="1571530"/>
                  <a:pt x="-20686" y="1329336"/>
                  <a:pt x="2512" y="1092214"/>
                </a:cubicBezTo>
                <a:cubicBezTo>
                  <a:pt x="25439" y="857595"/>
                  <a:pt x="151575" y="651652"/>
                  <a:pt x="320455" y="494473"/>
                </a:cubicBezTo>
                <a:cubicBezTo>
                  <a:pt x="699066" y="142036"/>
                  <a:pt x="1400218" y="-158796"/>
                  <a:pt x="1901447" y="93340"/>
                </a:cubicBezTo>
                <a:cubicBezTo>
                  <a:pt x="2476532" y="382675"/>
                  <a:pt x="2267004" y="910687"/>
                  <a:pt x="2094337" y="140251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1"/>
          <p:cNvSpPr/>
          <p:nvPr/>
        </p:nvSpPr>
        <p:spPr>
          <a:xfrm flipH="1" rot="5400000">
            <a:off x="-882049" y="2819926"/>
            <a:ext cx="2234198" cy="2349151"/>
          </a:xfrm>
          <a:custGeom>
            <a:rect b="b" l="l" r="r" t="t"/>
            <a:pathLst>
              <a:path extrusionOk="0" h="1961713" w="2708119">
                <a:moveTo>
                  <a:pt x="24130" y="517282"/>
                </a:moveTo>
                <a:cubicBezTo>
                  <a:pt x="192807" y="-33252"/>
                  <a:pt x="822606" y="347320"/>
                  <a:pt x="1163342" y="391958"/>
                </a:cubicBezTo>
                <a:cubicBezTo>
                  <a:pt x="1392618" y="421987"/>
                  <a:pt x="1663963" y="339948"/>
                  <a:pt x="1815190" y="165251"/>
                </a:cubicBezTo>
                <a:cubicBezTo>
                  <a:pt x="1988669" y="-35078"/>
                  <a:pt x="2289434" y="-54962"/>
                  <a:pt x="2500923" y="114865"/>
                </a:cubicBezTo>
                <a:cubicBezTo>
                  <a:pt x="2685629" y="263185"/>
                  <a:pt x="2763272" y="561312"/>
                  <a:pt x="2665880" y="782404"/>
                </a:cubicBezTo>
                <a:cubicBezTo>
                  <a:pt x="2539812" y="1068627"/>
                  <a:pt x="2164786" y="1083371"/>
                  <a:pt x="2090051" y="1405847"/>
                </a:cubicBezTo>
                <a:cubicBezTo>
                  <a:pt x="2060022" y="1535364"/>
                  <a:pt x="2079703" y="1642833"/>
                  <a:pt x="1979133" y="1747800"/>
                </a:cubicBezTo>
                <a:cubicBezTo>
                  <a:pt x="1853606" y="1878737"/>
                  <a:pt x="1689460" y="1914718"/>
                  <a:pt x="1516455" y="1940486"/>
                </a:cubicBezTo>
                <a:cubicBezTo>
                  <a:pt x="1387005" y="1959762"/>
                  <a:pt x="1234289" y="1974100"/>
                  <a:pt x="1107274" y="1945829"/>
                </a:cubicBezTo>
                <a:cubicBezTo>
                  <a:pt x="970114" y="1915327"/>
                  <a:pt x="849524" y="1827201"/>
                  <a:pt x="722036" y="1773365"/>
                </a:cubicBezTo>
                <a:cubicBezTo>
                  <a:pt x="413426" y="1643036"/>
                  <a:pt x="170826" y="1554098"/>
                  <a:pt x="170961" y="1177246"/>
                </a:cubicBezTo>
                <a:cubicBezTo>
                  <a:pt x="170961" y="1047120"/>
                  <a:pt x="204642" y="948782"/>
                  <a:pt x="125850" y="834414"/>
                </a:cubicBezTo>
                <a:cubicBezTo>
                  <a:pt x="74651" y="760085"/>
                  <a:pt x="-52905" y="620220"/>
                  <a:pt x="24130" y="5173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1"/>
          <p:cNvSpPr/>
          <p:nvPr/>
        </p:nvSpPr>
        <p:spPr>
          <a:xfrm flipH="1" rot="5400000">
            <a:off x="801759" y="-1746834"/>
            <a:ext cx="1977708" cy="3200224"/>
          </a:xfrm>
          <a:custGeom>
            <a:rect b="b" l="l" r="r" t="t"/>
            <a:pathLst>
              <a:path extrusionOk="0" h="2447590" w="1572730">
                <a:moveTo>
                  <a:pt x="603630" y="23554"/>
                </a:moveTo>
                <a:cubicBezTo>
                  <a:pt x="999960" y="-66804"/>
                  <a:pt x="1445324" y="103361"/>
                  <a:pt x="1543392" y="524648"/>
                </a:cubicBezTo>
                <a:cubicBezTo>
                  <a:pt x="1580658" y="684870"/>
                  <a:pt x="1595537" y="846243"/>
                  <a:pt x="1507073" y="988881"/>
                </a:cubicBezTo>
                <a:cubicBezTo>
                  <a:pt x="1422464" y="1125297"/>
                  <a:pt x="1196096" y="1223433"/>
                  <a:pt x="1170530" y="1388323"/>
                </a:cubicBezTo>
                <a:cubicBezTo>
                  <a:pt x="1143342" y="1563222"/>
                  <a:pt x="1386213" y="1643299"/>
                  <a:pt x="1468860" y="1764633"/>
                </a:cubicBezTo>
                <a:cubicBezTo>
                  <a:pt x="1586812" y="1937707"/>
                  <a:pt x="1527769" y="2109022"/>
                  <a:pt x="1381072" y="2246519"/>
                </a:cubicBezTo>
                <a:cubicBezTo>
                  <a:pt x="903582" y="2693980"/>
                  <a:pt x="269589" y="2332143"/>
                  <a:pt x="95028" y="1772885"/>
                </a:cubicBezTo>
                <a:cubicBezTo>
                  <a:pt x="-16093" y="1416796"/>
                  <a:pt x="-46663" y="1040012"/>
                  <a:pt x="95840" y="686561"/>
                </a:cubicBezTo>
                <a:cubicBezTo>
                  <a:pt x="175715" y="488531"/>
                  <a:pt x="338575" y="46819"/>
                  <a:pt x="603562" y="2348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1"/>
          <p:cNvSpPr/>
          <p:nvPr/>
        </p:nvSpPr>
        <p:spPr>
          <a:xfrm rot="3033958">
            <a:off x="-326235" y="2069437"/>
            <a:ext cx="1271349" cy="2723005"/>
          </a:xfrm>
          <a:custGeom>
            <a:rect b="b" l="l" r="r" t="t"/>
            <a:pathLst>
              <a:path extrusionOk="0" h="2298503" w="1073153">
                <a:moveTo>
                  <a:pt x="1006774" y="1795941"/>
                </a:moveTo>
                <a:cubicBezTo>
                  <a:pt x="1049857" y="1880753"/>
                  <a:pt x="1063924" y="1981323"/>
                  <a:pt x="1024359" y="2070261"/>
                </a:cubicBezTo>
                <a:cubicBezTo>
                  <a:pt x="987769" y="2152367"/>
                  <a:pt x="914387" y="2212696"/>
                  <a:pt x="830928" y="2243334"/>
                </a:cubicBezTo>
                <a:cubicBezTo>
                  <a:pt x="736647" y="2277962"/>
                  <a:pt x="631748" y="2275324"/>
                  <a:pt x="533951" y="2258213"/>
                </a:cubicBezTo>
                <a:cubicBezTo>
                  <a:pt x="434463" y="2240764"/>
                  <a:pt x="337950" y="2204310"/>
                  <a:pt x="255100" y="2145943"/>
                </a:cubicBezTo>
                <a:cubicBezTo>
                  <a:pt x="173534" y="2088522"/>
                  <a:pt x="107456" y="2008918"/>
                  <a:pt x="69785" y="1916192"/>
                </a:cubicBezTo>
                <a:cubicBezTo>
                  <a:pt x="24538" y="1804868"/>
                  <a:pt x="19060" y="1681911"/>
                  <a:pt x="37997" y="1564230"/>
                </a:cubicBezTo>
                <a:cubicBezTo>
                  <a:pt x="57746" y="1441340"/>
                  <a:pt x="101167" y="1322982"/>
                  <a:pt x="154867" y="1211185"/>
                </a:cubicBezTo>
                <a:cubicBezTo>
                  <a:pt x="181109" y="1156470"/>
                  <a:pt x="209921" y="1102972"/>
                  <a:pt x="241370" y="1051030"/>
                </a:cubicBezTo>
                <a:cubicBezTo>
                  <a:pt x="270858" y="1002334"/>
                  <a:pt x="302037" y="954517"/>
                  <a:pt x="328076" y="903860"/>
                </a:cubicBezTo>
                <a:cubicBezTo>
                  <a:pt x="355873" y="849685"/>
                  <a:pt x="376095" y="792874"/>
                  <a:pt x="387593" y="733018"/>
                </a:cubicBezTo>
                <a:cubicBezTo>
                  <a:pt x="400984" y="663221"/>
                  <a:pt x="412076" y="593085"/>
                  <a:pt x="422694" y="522815"/>
                </a:cubicBezTo>
                <a:cubicBezTo>
                  <a:pt x="433313" y="452544"/>
                  <a:pt x="443796" y="382746"/>
                  <a:pt x="454685" y="312746"/>
                </a:cubicBezTo>
                <a:cubicBezTo>
                  <a:pt x="464830" y="247345"/>
                  <a:pt x="467535" y="181200"/>
                  <a:pt x="465506" y="115122"/>
                </a:cubicBezTo>
                <a:cubicBezTo>
                  <a:pt x="464492" y="81170"/>
                  <a:pt x="462125" y="47354"/>
                  <a:pt x="458134" y="13672"/>
                </a:cubicBezTo>
                <a:cubicBezTo>
                  <a:pt x="456038" y="-4115"/>
                  <a:pt x="428376" y="-4994"/>
                  <a:pt x="429593" y="13672"/>
                </a:cubicBezTo>
                <a:cubicBezTo>
                  <a:pt x="434260" y="85566"/>
                  <a:pt x="437303" y="157393"/>
                  <a:pt x="432772" y="229422"/>
                </a:cubicBezTo>
                <a:cubicBezTo>
                  <a:pt x="428240" y="301451"/>
                  <a:pt x="415323" y="367191"/>
                  <a:pt x="405448" y="435771"/>
                </a:cubicBezTo>
                <a:cubicBezTo>
                  <a:pt x="395574" y="504351"/>
                  <a:pt x="384820" y="579424"/>
                  <a:pt x="372917" y="650979"/>
                </a:cubicBezTo>
                <a:cubicBezTo>
                  <a:pt x="361960" y="716719"/>
                  <a:pt x="350936" y="781985"/>
                  <a:pt x="325235" y="843869"/>
                </a:cubicBezTo>
                <a:cubicBezTo>
                  <a:pt x="302578" y="898314"/>
                  <a:pt x="271737" y="948836"/>
                  <a:pt x="241099" y="999087"/>
                </a:cubicBezTo>
                <a:cubicBezTo>
                  <a:pt x="208636" y="1052247"/>
                  <a:pt x="177457" y="1106015"/>
                  <a:pt x="149254" y="1161542"/>
                </a:cubicBezTo>
                <a:cubicBezTo>
                  <a:pt x="91766" y="1274692"/>
                  <a:pt x="43678" y="1394200"/>
                  <a:pt x="18248" y="1518915"/>
                </a:cubicBezTo>
                <a:cubicBezTo>
                  <a:pt x="-6370" y="1639776"/>
                  <a:pt x="-9143" y="1767129"/>
                  <a:pt x="29070" y="1885622"/>
                </a:cubicBezTo>
                <a:cubicBezTo>
                  <a:pt x="61736" y="1986801"/>
                  <a:pt x="123418" y="2076618"/>
                  <a:pt x="205998" y="2143575"/>
                </a:cubicBezTo>
                <a:cubicBezTo>
                  <a:pt x="288578" y="2210532"/>
                  <a:pt x="382182" y="2252532"/>
                  <a:pt x="482617" y="2276136"/>
                </a:cubicBezTo>
                <a:cubicBezTo>
                  <a:pt x="583053" y="2299740"/>
                  <a:pt x="694039" y="2308668"/>
                  <a:pt x="794947" y="2282967"/>
                </a:cubicBezTo>
                <a:cubicBezTo>
                  <a:pt x="886590" y="2259634"/>
                  <a:pt x="971808" y="2206068"/>
                  <a:pt x="1023885" y="2126058"/>
                </a:cubicBezTo>
                <a:cubicBezTo>
                  <a:pt x="1075692" y="2046386"/>
                  <a:pt x="1085837" y="1948251"/>
                  <a:pt x="1058108" y="1858096"/>
                </a:cubicBezTo>
                <a:cubicBezTo>
                  <a:pt x="1050262" y="1832463"/>
                  <a:pt x="1039576" y="1807777"/>
                  <a:pt x="1027199" y="1784037"/>
                </a:cubicBezTo>
                <a:cubicBezTo>
                  <a:pt x="1020166" y="1770578"/>
                  <a:pt x="1000079" y="1782482"/>
                  <a:pt x="1006909" y="1795873"/>
                </a:cubicBezTo>
                <a:lnTo>
                  <a:pt x="1006909" y="179587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7" name="Google Shape;237;p11"/>
          <p:cNvGrpSpPr/>
          <p:nvPr/>
        </p:nvGrpSpPr>
        <p:grpSpPr>
          <a:xfrm rot="3039900">
            <a:off x="74935" y="3067498"/>
            <a:ext cx="660997" cy="1352778"/>
            <a:chOff x="5073139" y="2292180"/>
            <a:chExt cx="557890" cy="1141911"/>
          </a:xfrm>
        </p:grpSpPr>
        <p:sp>
          <p:nvSpPr>
            <p:cNvPr id="238" name="Google Shape;238;p11"/>
            <p:cNvSpPr/>
            <p:nvPr/>
          </p:nvSpPr>
          <p:spPr>
            <a:xfrm>
              <a:off x="5521524" y="3325115"/>
              <a:ext cx="87325" cy="108976"/>
            </a:xfrm>
            <a:custGeom>
              <a:rect b="b" l="l" r="r" t="t"/>
              <a:pathLst>
                <a:path extrusionOk="0" h="108976" w="87325">
                  <a:moveTo>
                    <a:pt x="39227" y="9130"/>
                  </a:moveTo>
                  <a:lnTo>
                    <a:pt x="0" y="20966"/>
                  </a:lnTo>
                  <a:lnTo>
                    <a:pt x="32937" y="102126"/>
                  </a:lnTo>
                  <a:cubicBezTo>
                    <a:pt x="34696" y="107266"/>
                    <a:pt x="40174" y="110107"/>
                    <a:pt x="45382" y="108551"/>
                  </a:cubicBezTo>
                  <a:lnTo>
                    <a:pt x="69324" y="101314"/>
                  </a:lnTo>
                  <a:lnTo>
                    <a:pt x="80145" y="98068"/>
                  </a:lnTo>
                  <a:cubicBezTo>
                    <a:pt x="85353" y="96512"/>
                    <a:pt x="88397" y="91102"/>
                    <a:pt x="86976" y="85826"/>
                  </a:cubicBezTo>
                  <a:lnTo>
                    <a:pt x="69595" y="0"/>
                  </a:lnTo>
                  <a:lnTo>
                    <a:pt x="39227" y="91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9" name="Google Shape;239;p11"/>
            <p:cNvGrpSpPr/>
            <p:nvPr/>
          </p:nvGrpSpPr>
          <p:grpSpPr>
            <a:xfrm>
              <a:off x="5268914" y="2689161"/>
              <a:ext cx="362115" cy="671921"/>
              <a:chOff x="5268914" y="2689161"/>
              <a:chExt cx="362115" cy="671921"/>
            </a:xfrm>
          </p:grpSpPr>
          <p:sp>
            <p:nvSpPr>
              <p:cNvPr id="240" name="Google Shape;240;p11"/>
              <p:cNvSpPr/>
              <p:nvPr/>
            </p:nvSpPr>
            <p:spPr>
              <a:xfrm>
                <a:off x="5268914" y="2721151"/>
                <a:ext cx="300867" cy="639931"/>
              </a:xfrm>
              <a:custGeom>
                <a:rect b="b" l="l" r="r" t="t"/>
                <a:pathLst>
                  <a:path extrusionOk="0" h="639931" w="300867">
                    <a:moveTo>
                      <a:pt x="269247" y="362243"/>
                    </a:moveTo>
                    <a:cubicBezTo>
                      <a:pt x="256059" y="310571"/>
                      <a:pt x="242871" y="258832"/>
                      <a:pt x="229750" y="207160"/>
                    </a:cubicBezTo>
                    <a:cubicBezTo>
                      <a:pt x="217102" y="157585"/>
                      <a:pt x="204049" y="106996"/>
                      <a:pt x="175440" y="64522"/>
                    </a:cubicBezTo>
                    <a:cubicBezTo>
                      <a:pt x="156435" y="36387"/>
                      <a:pt x="129112" y="12242"/>
                      <a:pt x="97933" y="0"/>
                    </a:cubicBezTo>
                    <a:lnTo>
                      <a:pt x="0" y="29488"/>
                    </a:lnTo>
                    <a:lnTo>
                      <a:pt x="202899" y="619925"/>
                    </a:lnTo>
                    <a:cubicBezTo>
                      <a:pt x="208040" y="635008"/>
                      <a:pt x="224204" y="643259"/>
                      <a:pt x="239421" y="638660"/>
                    </a:cubicBezTo>
                    <a:lnTo>
                      <a:pt x="292987" y="622495"/>
                    </a:lnTo>
                    <a:cubicBezTo>
                      <a:pt x="299480" y="594157"/>
                      <a:pt x="301644" y="564669"/>
                      <a:pt x="300629" y="535655"/>
                    </a:cubicBezTo>
                    <a:cubicBezTo>
                      <a:pt x="298465" y="476814"/>
                      <a:pt x="283856" y="419258"/>
                      <a:pt x="269315" y="3621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>
                <a:off x="5366779" y="2689161"/>
                <a:ext cx="264250" cy="654553"/>
              </a:xfrm>
              <a:custGeom>
                <a:rect b="b" l="l" r="r" t="t"/>
                <a:pathLst>
                  <a:path extrusionOk="0" h="654553" w="264250">
                    <a:moveTo>
                      <a:pt x="0" y="31991"/>
                    </a:moveTo>
                    <a:cubicBezTo>
                      <a:pt x="31179" y="44232"/>
                      <a:pt x="58570" y="68377"/>
                      <a:pt x="77508" y="96513"/>
                    </a:cubicBezTo>
                    <a:cubicBezTo>
                      <a:pt x="106049" y="138919"/>
                      <a:pt x="119170" y="189576"/>
                      <a:pt x="131817" y="239151"/>
                    </a:cubicBezTo>
                    <a:cubicBezTo>
                      <a:pt x="145005" y="290823"/>
                      <a:pt x="158194" y="342562"/>
                      <a:pt x="171315" y="394234"/>
                    </a:cubicBezTo>
                    <a:cubicBezTo>
                      <a:pt x="185856" y="451248"/>
                      <a:pt x="200465" y="508872"/>
                      <a:pt x="202629" y="567713"/>
                    </a:cubicBezTo>
                    <a:cubicBezTo>
                      <a:pt x="203711" y="596727"/>
                      <a:pt x="201479" y="626283"/>
                      <a:pt x="194986" y="654554"/>
                    </a:cubicBezTo>
                    <a:lnTo>
                      <a:pt x="243209" y="640012"/>
                    </a:lnTo>
                    <a:cubicBezTo>
                      <a:pt x="258426" y="635413"/>
                      <a:pt x="267286" y="619587"/>
                      <a:pt x="263296" y="604167"/>
                    </a:cubicBezTo>
                    <a:lnTo>
                      <a:pt x="105981" y="0"/>
                    </a:lnTo>
                    <a:lnTo>
                      <a:pt x="0" y="3199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2" name="Google Shape;242;p11"/>
            <p:cNvSpPr/>
            <p:nvPr/>
          </p:nvSpPr>
          <p:spPr>
            <a:xfrm>
              <a:off x="5392681" y="2893952"/>
              <a:ext cx="112814" cy="211921"/>
            </a:xfrm>
            <a:custGeom>
              <a:rect b="b" l="l" r="r" t="t"/>
              <a:pathLst>
                <a:path extrusionOk="0" h="211921" w="112814">
                  <a:moveTo>
                    <a:pt x="87924" y="210408"/>
                  </a:moveTo>
                  <a:lnTo>
                    <a:pt x="87924" y="210408"/>
                  </a:lnTo>
                  <a:cubicBezTo>
                    <a:pt x="69393" y="216022"/>
                    <a:pt x="49915" y="205538"/>
                    <a:pt x="44301" y="187007"/>
                  </a:cubicBezTo>
                  <a:lnTo>
                    <a:pt x="1489" y="45113"/>
                  </a:lnTo>
                  <a:cubicBezTo>
                    <a:pt x="-4057" y="26581"/>
                    <a:pt x="6359" y="7103"/>
                    <a:pt x="24890" y="1489"/>
                  </a:cubicBezTo>
                  <a:lnTo>
                    <a:pt x="24890" y="1489"/>
                  </a:lnTo>
                  <a:cubicBezTo>
                    <a:pt x="43422" y="-4057"/>
                    <a:pt x="62900" y="6359"/>
                    <a:pt x="68514" y="24890"/>
                  </a:cubicBezTo>
                  <a:lnTo>
                    <a:pt x="111325" y="166785"/>
                  </a:lnTo>
                  <a:cubicBezTo>
                    <a:pt x="116871" y="185316"/>
                    <a:pt x="106456" y="204795"/>
                    <a:pt x="87924" y="210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3" name="Google Shape;243;p11"/>
            <p:cNvGrpSpPr/>
            <p:nvPr/>
          </p:nvGrpSpPr>
          <p:grpSpPr>
            <a:xfrm>
              <a:off x="5073139" y="2292180"/>
              <a:ext cx="480990" cy="460896"/>
              <a:chOff x="5073139" y="2292180"/>
              <a:chExt cx="480990" cy="460896"/>
            </a:xfrm>
          </p:grpSpPr>
          <p:sp>
            <p:nvSpPr>
              <p:cNvPr id="244" name="Google Shape;244;p11"/>
              <p:cNvSpPr/>
              <p:nvPr/>
            </p:nvSpPr>
            <p:spPr>
              <a:xfrm>
                <a:off x="5084196" y="2302637"/>
                <a:ext cx="345617" cy="267624"/>
              </a:xfrm>
              <a:custGeom>
                <a:rect b="b" l="l" r="r" t="t"/>
                <a:pathLst>
                  <a:path extrusionOk="0" h="267624" w="345617">
                    <a:moveTo>
                      <a:pt x="43229" y="261132"/>
                    </a:moveTo>
                    <a:cubicBezTo>
                      <a:pt x="49790" y="259576"/>
                      <a:pt x="57297" y="257682"/>
                      <a:pt x="65684" y="255586"/>
                    </a:cubicBezTo>
                    <a:cubicBezTo>
                      <a:pt x="73259" y="253624"/>
                      <a:pt x="81577" y="251460"/>
                      <a:pt x="90573" y="249025"/>
                    </a:cubicBezTo>
                    <a:cubicBezTo>
                      <a:pt x="98689" y="246861"/>
                      <a:pt x="107413" y="244494"/>
                      <a:pt x="116747" y="241924"/>
                    </a:cubicBezTo>
                    <a:cubicBezTo>
                      <a:pt x="123848" y="239962"/>
                      <a:pt x="131220" y="237866"/>
                      <a:pt x="138998" y="235702"/>
                    </a:cubicBezTo>
                    <a:cubicBezTo>
                      <a:pt x="147790" y="233199"/>
                      <a:pt x="157056" y="230561"/>
                      <a:pt x="166727" y="227789"/>
                    </a:cubicBezTo>
                    <a:cubicBezTo>
                      <a:pt x="173558" y="225827"/>
                      <a:pt x="180592" y="223798"/>
                      <a:pt x="187761" y="221634"/>
                    </a:cubicBezTo>
                    <a:cubicBezTo>
                      <a:pt x="196892" y="218928"/>
                      <a:pt x="206293" y="216156"/>
                      <a:pt x="216032" y="213247"/>
                    </a:cubicBezTo>
                    <a:cubicBezTo>
                      <a:pt x="219414" y="212233"/>
                      <a:pt x="222795" y="211218"/>
                      <a:pt x="226312" y="210204"/>
                    </a:cubicBezTo>
                    <a:cubicBezTo>
                      <a:pt x="229829" y="209122"/>
                      <a:pt x="233346" y="208107"/>
                      <a:pt x="236728" y="207025"/>
                    </a:cubicBezTo>
                    <a:cubicBezTo>
                      <a:pt x="246467" y="204049"/>
                      <a:pt x="255868" y="201209"/>
                      <a:pt x="264931" y="198368"/>
                    </a:cubicBezTo>
                    <a:cubicBezTo>
                      <a:pt x="272100" y="196136"/>
                      <a:pt x="279134" y="193972"/>
                      <a:pt x="285897" y="191875"/>
                    </a:cubicBezTo>
                    <a:cubicBezTo>
                      <a:pt x="295501" y="188900"/>
                      <a:pt x="304631" y="185991"/>
                      <a:pt x="313356" y="183151"/>
                    </a:cubicBezTo>
                    <a:cubicBezTo>
                      <a:pt x="320999" y="180716"/>
                      <a:pt x="328371" y="178349"/>
                      <a:pt x="335337" y="176049"/>
                    </a:cubicBezTo>
                    <a:cubicBezTo>
                      <a:pt x="338854" y="174899"/>
                      <a:pt x="342235" y="173750"/>
                      <a:pt x="345617" y="172667"/>
                    </a:cubicBezTo>
                    <a:cubicBezTo>
                      <a:pt x="325192" y="100368"/>
                      <a:pt x="281433" y="36928"/>
                      <a:pt x="206428" y="9942"/>
                    </a:cubicBezTo>
                    <a:cubicBezTo>
                      <a:pt x="191143" y="4464"/>
                      <a:pt x="176534" y="1420"/>
                      <a:pt x="162196" y="0"/>
                    </a:cubicBezTo>
                    <a:cubicBezTo>
                      <a:pt x="47693" y="35507"/>
                      <a:pt x="-19467" y="152242"/>
                      <a:pt x="5017" y="267624"/>
                    </a:cubicBezTo>
                    <a:cubicBezTo>
                      <a:pt x="7654" y="267083"/>
                      <a:pt x="10292" y="267016"/>
                      <a:pt x="12795" y="267624"/>
                    </a:cubicBezTo>
                    <a:cubicBezTo>
                      <a:pt x="17664" y="267083"/>
                      <a:pt x="27944" y="264919"/>
                      <a:pt x="43229" y="2612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>
                <a:off x="5246460" y="2292180"/>
                <a:ext cx="282435" cy="183057"/>
              </a:xfrm>
              <a:custGeom>
                <a:rect b="b" l="l" r="r" t="t"/>
                <a:pathLst>
                  <a:path extrusionOk="0" h="183057" w="282435">
                    <a:moveTo>
                      <a:pt x="183353" y="183057"/>
                    </a:moveTo>
                    <a:cubicBezTo>
                      <a:pt x="185450" y="182381"/>
                      <a:pt x="187479" y="181705"/>
                      <a:pt x="189508" y="181028"/>
                    </a:cubicBezTo>
                    <a:cubicBezTo>
                      <a:pt x="192687" y="179946"/>
                      <a:pt x="195798" y="178932"/>
                      <a:pt x="198841" y="177917"/>
                    </a:cubicBezTo>
                    <a:cubicBezTo>
                      <a:pt x="207701" y="174941"/>
                      <a:pt x="215885" y="172168"/>
                      <a:pt x="223257" y="169598"/>
                    </a:cubicBezTo>
                    <a:cubicBezTo>
                      <a:pt x="231440" y="166758"/>
                      <a:pt x="238677" y="164188"/>
                      <a:pt x="245035" y="161820"/>
                    </a:cubicBezTo>
                    <a:cubicBezTo>
                      <a:pt x="259643" y="156477"/>
                      <a:pt x="269315" y="152555"/>
                      <a:pt x="273711" y="150323"/>
                    </a:cubicBezTo>
                    <a:cubicBezTo>
                      <a:pt x="275808" y="148226"/>
                      <a:pt x="278446" y="146535"/>
                      <a:pt x="281421" y="145521"/>
                    </a:cubicBezTo>
                    <a:cubicBezTo>
                      <a:pt x="281692" y="145453"/>
                      <a:pt x="281895" y="145318"/>
                      <a:pt x="282165" y="145250"/>
                    </a:cubicBezTo>
                    <a:cubicBezTo>
                      <a:pt x="282233" y="145250"/>
                      <a:pt x="282368" y="145250"/>
                      <a:pt x="282436" y="145250"/>
                    </a:cubicBezTo>
                    <a:cubicBezTo>
                      <a:pt x="244629" y="50023"/>
                      <a:pt x="148657" y="-7803"/>
                      <a:pt x="48763" y="854"/>
                    </a:cubicBezTo>
                    <a:cubicBezTo>
                      <a:pt x="33140" y="2206"/>
                      <a:pt x="17382" y="5182"/>
                      <a:pt x="1758" y="9849"/>
                    </a:cubicBezTo>
                    <a:cubicBezTo>
                      <a:pt x="1150" y="10052"/>
                      <a:pt x="609" y="10255"/>
                      <a:pt x="0" y="10390"/>
                    </a:cubicBezTo>
                    <a:cubicBezTo>
                      <a:pt x="14270" y="11810"/>
                      <a:pt x="28947" y="14854"/>
                      <a:pt x="44232" y="20332"/>
                    </a:cubicBezTo>
                    <a:cubicBezTo>
                      <a:pt x="119237" y="47318"/>
                      <a:pt x="162996" y="110758"/>
                      <a:pt x="183421" y="18305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>
                <a:off x="5101184" y="2514126"/>
                <a:ext cx="342835" cy="238950"/>
              </a:xfrm>
              <a:custGeom>
                <a:rect b="b" l="l" r="r" t="t"/>
                <a:pathLst>
                  <a:path extrusionOk="0" h="238950" w="342835">
                    <a:moveTo>
                      <a:pt x="341277" y="103479"/>
                    </a:moveTo>
                    <a:cubicBezTo>
                      <a:pt x="344185" y="69933"/>
                      <a:pt x="343103" y="34560"/>
                      <a:pt x="337354" y="0"/>
                    </a:cubicBezTo>
                    <a:cubicBezTo>
                      <a:pt x="302793" y="11362"/>
                      <a:pt x="262755" y="23942"/>
                      <a:pt x="220754" y="36590"/>
                    </a:cubicBezTo>
                    <a:cubicBezTo>
                      <a:pt x="161575" y="54445"/>
                      <a:pt x="105575" y="70338"/>
                      <a:pt x="63169" y="81295"/>
                    </a:cubicBezTo>
                    <a:cubicBezTo>
                      <a:pt x="42338" y="86706"/>
                      <a:pt x="25768" y="90628"/>
                      <a:pt x="14000" y="92996"/>
                    </a:cubicBezTo>
                    <a:cubicBezTo>
                      <a:pt x="8184" y="94145"/>
                      <a:pt x="3652" y="94957"/>
                      <a:pt x="0" y="95363"/>
                    </a:cubicBezTo>
                    <a:cubicBezTo>
                      <a:pt x="38821" y="190996"/>
                      <a:pt x="136551" y="248416"/>
                      <a:pt x="237528" y="237663"/>
                    </a:cubicBezTo>
                    <a:cubicBezTo>
                      <a:pt x="292175" y="214938"/>
                      <a:pt x="336272" y="160629"/>
                      <a:pt x="341209" y="10341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>
                <a:off x="5338779" y="2476657"/>
                <a:ext cx="206439" cy="275266"/>
              </a:xfrm>
              <a:custGeom>
                <a:rect b="b" l="l" r="r" t="t"/>
                <a:pathLst>
                  <a:path extrusionOk="0" h="275266" w="206439">
                    <a:moveTo>
                      <a:pt x="200803" y="473"/>
                    </a:moveTo>
                    <a:cubicBezTo>
                      <a:pt x="197489" y="2232"/>
                      <a:pt x="192822" y="4328"/>
                      <a:pt x="186667" y="6831"/>
                    </a:cubicBezTo>
                    <a:cubicBezTo>
                      <a:pt x="175508" y="11362"/>
                      <a:pt x="159547" y="17246"/>
                      <a:pt x="139189" y="24280"/>
                    </a:cubicBezTo>
                    <a:cubicBezTo>
                      <a:pt x="127894" y="28203"/>
                      <a:pt x="115517" y="32329"/>
                      <a:pt x="102396" y="36657"/>
                    </a:cubicBezTo>
                    <a:cubicBezTo>
                      <a:pt x="101517" y="36928"/>
                      <a:pt x="100638" y="37266"/>
                      <a:pt x="99759" y="37536"/>
                    </a:cubicBezTo>
                    <a:cubicBezTo>
                      <a:pt x="105508" y="72029"/>
                      <a:pt x="106590" y="107469"/>
                      <a:pt x="103682" y="141015"/>
                    </a:cubicBezTo>
                    <a:cubicBezTo>
                      <a:pt x="98744" y="198233"/>
                      <a:pt x="54647" y="252542"/>
                      <a:pt x="0" y="275267"/>
                    </a:cubicBezTo>
                    <a:cubicBezTo>
                      <a:pt x="12715" y="273914"/>
                      <a:pt x="25498" y="271547"/>
                      <a:pt x="38213" y="267962"/>
                    </a:cubicBezTo>
                    <a:cubicBezTo>
                      <a:pt x="39633" y="267557"/>
                      <a:pt x="41053" y="267151"/>
                      <a:pt x="42474" y="266745"/>
                    </a:cubicBezTo>
                    <a:cubicBezTo>
                      <a:pt x="157517" y="232049"/>
                      <a:pt x="225421" y="115517"/>
                      <a:pt x="201750" y="0"/>
                    </a:cubicBezTo>
                    <a:cubicBezTo>
                      <a:pt x="201411" y="203"/>
                      <a:pt x="201141" y="338"/>
                      <a:pt x="200803" y="541"/>
                    </a:cubicBezTo>
                    <a:cubicBezTo>
                      <a:pt x="200803" y="541"/>
                      <a:pt x="200803" y="541"/>
                      <a:pt x="200803" y="5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>
                <a:off x="5429745" y="2436456"/>
                <a:ext cx="124384" cy="77602"/>
              </a:xfrm>
              <a:custGeom>
                <a:rect b="b" l="l" r="r" t="t"/>
                <a:pathLst>
                  <a:path extrusionOk="0" h="77602" w="124384">
                    <a:moveTo>
                      <a:pt x="99083" y="907"/>
                    </a:moveTo>
                    <a:cubicBezTo>
                      <a:pt x="99083" y="907"/>
                      <a:pt x="98880" y="907"/>
                      <a:pt x="98812" y="907"/>
                    </a:cubicBezTo>
                    <a:cubicBezTo>
                      <a:pt x="98542" y="975"/>
                      <a:pt x="98339" y="1110"/>
                      <a:pt x="98068" y="1177"/>
                    </a:cubicBezTo>
                    <a:cubicBezTo>
                      <a:pt x="95092" y="2192"/>
                      <a:pt x="92455" y="3883"/>
                      <a:pt x="90358" y="5979"/>
                    </a:cubicBezTo>
                    <a:cubicBezTo>
                      <a:pt x="85962" y="8211"/>
                      <a:pt x="76358" y="12066"/>
                      <a:pt x="61681" y="17477"/>
                    </a:cubicBezTo>
                    <a:cubicBezTo>
                      <a:pt x="55324" y="19777"/>
                      <a:pt x="48087" y="22414"/>
                      <a:pt x="39904" y="25255"/>
                    </a:cubicBezTo>
                    <a:cubicBezTo>
                      <a:pt x="32532" y="27825"/>
                      <a:pt x="24348" y="30598"/>
                      <a:pt x="15488" y="33574"/>
                    </a:cubicBezTo>
                    <a:cubicBezTo>
                      <a:pt x="12444" y="34588"/>
                      <a:pt x="9333" y="35603"/>
                      <a:pt x="6155" y="36685"/>
                    </a:cubicBezTo>
                    <a:cubicBezTo>
                      <a:pt x="4126" y="37361"/>
                      <a:pt x="2097" y="38037"/>
                      <a:pt x="0" y="38714"/>
                    </a:cubicBezTo>
                    <a:cubicBezTo>
                      <a:pt x="3585" y="51496"/>
                      <a:pt x="6493" y="64482"/>
                      <a:pt x="8725" y="77603"/>
                    </a:cubicBezTo>
                    <a:cubicBezTo>
                      <a:pt x="9604" y="77332"/>
                      <a:pt x="10483" y="76994"/>
                      <a:pt x="11363" y="76724"/>
                    </a:cubicBezTo>
                    <a:cubicBezTo>
                      <a:pt x="24483" y="72395"/>
                      <a:pt x="36860" y="68202"/>
                      <a:pt x="48155" y="64347"/>
                    </a:cubicBezTo>
                    <a:cubicBezTo>
                      <a:pt x="68512" y="57313"/>
                      <a:pt x="84474" y="51429"/>
                      <a:pt x="95633" y="46897"/>
                    </a:cubicBezTo>
                    <a:cubicBezTo>
                      <a:pt x="101788" y="44395"/>
                      <a:pt x="106387" y="42298"/>
                      <a:pt x="109769" y="40540"/>
                    </a:cubicBezTo>
                    <a:cubicBezTo>
                      <a:pt x="109769" y="40540"/>
                      <a:pt x="109769" y="40540"/>
                      <a:pt x="109769" y="40540"/>
                    </a:cubicBezTo>
                    <a:cubicBezTo>
                      <a:pt x="110107" y="40337"/>
                      <a:pt x="110377" y="40202"/>
                      <a:pt x="110715" y="39999"/>
                    </a:cubicBezTo>
                    <a:cubicBezTo>
                      <a:pt x="126542" y="31139"/>
                      <a:pt x="124986" y="19032"/>
                      <a:pt x="123498" y="14095"/>
                    </a:cubicBezTo>
                    <a:cubicBezTo>
                      <a:pt x="120387" y="3680"/>
                      <a:pt x="109498" y="-2204"/>
                      <a:pt x="99083" y="77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1"/>
              <p:cNvSpPr/>
              <p:nvPr/>
            </p:nvSpPr>
            <p:spPr>
              <a:xfrm>
                <a:off x="5073139" y="2475169"/>
                <a:ext cx="365601" cy="134612"/>
              </a:xfrm>
              <a:custGeom>
                <a:rect b="b" l="l" r="r" t="t"/>
                <a:pathLst>
                  <a:path extrusionOk="0" h="134612" w="365601">
                    <a:moveTo>
                      <a:pt x="346461" y="3449"/>
                    </a:moveTo>
                    <a:cubicBezTo>
                      <a:pt x="339495" y="5749"/>
                      <a:pt x="332123" y="8116"/>
                      <a:pt x="324480" y="10551"/>
                    </a:cubicBezTo>
                    <a:cubicBezTo>
                      <a:pt x="315756" y="13324"/>
                      <a:pt x="306625" y="16232"/>
                      <a:pt x="297021" y="19275"/>
                    </a:cubicBezTo>
                    <a:cubicBezTo>
                      <a:pt x="290258" y="21372"/>
                      <a:pt x="283292" y="23604"/>
                      <a:pt x="276055" y="25768"/>
                    </a:cubicBezTo>
                    <a:cubicBezTo>
                      <a:pt x="266992" y="28609"/>
                      <a:pt x="257591" y="31449"/>
                      <a:pt x="247852" y="34425"/>
                    </a:cubicBezTo>
                    <a:cubicBezTo>
                      <a:pt x="244403" y="35440"/>
                      <a:pt x="240954" y="36522"/>
                      <a:pt x="237437" y="37604"/>
                    </a:cubicBezTo>
                    <a:cubicBezTo>
                      <a:pt x="233987" y="38618"/>
                      <a:pt x="230538" y="39701"/>
                      <a:pt x="227156" y="40648"/>
                    </a:cubicBezTo>
                    <a:cubicBezTo>
                      <a:pt x="217417" y="43556"/>
                      <a:pt x="207949" y="46396"/>
                      <a:pt x="198886" y="49034"/>
                    </a:cubicBezTo>
                    <a:cubicBezTo>
                      <a:pt x="191649" y="51131"/>
                      <a:pt x="184615" y="53227"/>
                      <a:pt x="177852" y="55189"/>
                    </a:cubicBezTo>
                    <a:cubicBezTo>
                      <a:pt x="168180" y="57962"/>
                      <a:pt x="158982" y="60667"/>
                      <a:pt x="150122" y="63102"/>
                    </a:cubicBezTo>
                    <a:cubicBezTo>
                      <a:pt x="142412" y="65266"/>
                      <a:pt x="134972" y="67363"/>
                      <a:pt x="127871" y="69324"/>
                    </a:cubicBezTo>
                    <a:cubicBezTo>
                      <a:pt x="118538" y="71894"/>
                      <a:pt x="109881" y="74261"/>
                      <a:pt x="101697" y="76425"/>
                    </a:cubicBezTo>
                    <a:cubicBezTo>
                      <a:pt x="92702" y="78860"/>
                      <a:pt x="84315" y="81025"/>
                      <a:pt x="76808" y="82986"/>
                    </a:cubicBezTo>
                    <a:cubicBezTo>
                      <a:pt x="68421" y="85150"/>
                      <a:pt x="60914" y="86976"/>
                      <a:pt x="54354" y="88532"/>
                    </a:cubicBezTo>
                    <a:cubicBezTo>
                      <a:pt x="39069" y="92184"/>
                      <a:pt x="28856" y="94281"/>
                      <a:pt x="23919" y="94889"/>
                    </a:cubicBezTo>
                    <a:cubicBezTo>
                      <a:pt x="21416" y="94348"/>
                      <a:pt x="18779" y="94416"/>
                      <a:pt x="16141" y="94889"/>
                    </a:cubicBezTo>
                    <a:cubicBezTo>
                      <a:pt x="15803" y="94957"/>
                      <a:pt x="15465" y="94889"/>
                      <a:pt x="15059" y="95024"/>
                    </a:cubicBezTo>
                    <a:cubicBezTo>
                      <a:pt x="14721" y="95092"/>
                      <a:pt x="14450" y="95160"/>
                      <a:pt x="14112" y="95227"/>
                    </a:cubicBezTo>
                    <a:cubicBezTo>
                      <a:pt x="3629" y="98406"/>
                      <a:pt x="-2323" y="109498"/>
                      <a:pt x="856" y="119981"/>
                    </a:cubicBezTo>
                    <a:cubicBezTo>
                      <a:pt x="2344" y="124986"/>
                      <a:pt x="7890" y="136348"/>
                      <a:pt x="26895" y="134387"/>
                    </a:cubicBezTo>
                    <a:cubicBezTo>
                      <a:pt x="26962" y="134387"/>
                      <a:pt x="27030" y="134387"/>
                      <a:pt x="27165" y="134387"/>
                    </a:cubicBezTo>
                    <a:cubicBezTo>
                      <a:pt x="27503" y="134387"/>
                      <a:pt x="27842" y="134319"/>
                      <a:pt x="28247" y="134252"/>
                    </a:cubicBezTo>
                    <a:cubicBezTo>
                      <a:pt x="31832" y="133846"/>
                      <a:pt x="36431" y="133034"/>
                      <a:pt x="42247" y="131885"/>
                    </a:cubicBezTo>
                    <a:cubicBezTo>
                      <a:pt x="54016" y="129517"/>
                      <a:pt x="70586" y="125595"/>
                      <a:pt x="91417" y="120184"/>
                    </a:cubicBezTo>
                    <a:cubicBezTo>
                      <a:pt x="133823" y="109227"/>
                      <a:pt x="189823" y="93334"/>
                      <a:pt x="249002" y="75479"/>
                    </a:cubicBezTo>
                    <a:cubicBezTo>
                      <a:pt x="291002" y="62831"/>
                      <a:pt x="331041" y="50251"/>
                      <a:pt x="365601" y="38889"/>
                    </a:cubicBezTo>
                    <a:cubicBezTo>
                      <a:pt x="363437" y="25768"/>
                      <a:pt x="360461" y="12715"/>
                      <a:pt x="356877" y="0"/>
                    </a:cubicBezTo>
                    <a:cubicBezTo>
                      <a:pt x="353563" y="1082"/>
                      <a:pt x="350113" y="2232"/>
                      <a:pt x="346597" y="338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50" name="Google Shape;250;p11"/>
          <p:cNvSpPr/>
          <p:nvPr/>
        </p:nvSpPr>
        <p:spPr>
          <a:xfrm flipH="1" rot="3097951">
            <a:off x="8783420" y="-301154"/>
            <a:ext cx="933048" cy="2406672"/>
          </a:xfrm>
          <a:custGeom>
            <a:rect b="b" l="l" r="r" t="t"/>
            <a:pathLst>
              <a:path extrusionOk="0" h="1965564" w="762034">
                <a:moveTo>
                  <a:pt x="290958" y="1876538"/>
                </a:moveTo>
                <a:cubicBezTo>
                  <a:pt x="260726" y="1896963"/>
                  <a:pt x="228668" y="1916239"/>
                  <a:pt x="193634" y="1927195"/>
                </a:cubicBezTo>
                <a:cubicBezTo>
                  <a:pt x="165634" y="1935920"/>
                  <a:pt x="133982" y="1940248"/>
                  <a:pt x="106726" y="1934973"/>
                </a:cubicBezTo>
                <a:cubicBezTo>
                  <a:pt x="92658" y="1932268"/>
                  <a:pt x="82445" y="1928616"/>
                  <a:pt x="71151" y="1921649"/>
                </a:cubicBezTo>
                <a:cubicBezTo>
                  <a:pt x="61953" y="1916036"/>
                  <a:pt x="52349" y="1907041"/>
                  <a:pt x="46600" y="1898519"/>
                </a:cubicBezTo>
                <a:cubicBezTo>
                  <a:pt x="29421" y="1873360"/>
                  <a:pt x="26580" y="1842045"/>
                  <a:pt x="29827" y="1810934"/>
                </a:cubicBezTo>
                <a:cubicBezTo>
                  <a:pt x="34629" y="1764808"/>
                  <a:pt x="52281" y="1720712"/>
                  <a:pt x="77373" y="1682161"/>
                </a:cubicBezTo>
                <a:cubicBezTo>
                  <a:pt x="105441" y="1639078"/>
                  <a:pt x="140339" y="1601001"/>
                  <a:pt x="171992" y="1560691"/>
                </a:cubicBezTo>
                <a:cubicBezTo>
                  <a:pt x="205335" y="1518150"/>
                  <a:pt x="232253" y="1471821"/>
                  <a:pt x="257142" y="1423870"/>
                </a:cubicBezTo>
                <a:cubicBezTo>
                  <a:pt x="283992" y="1372130"/>
                  <a:pt x="308002" y="1317821"/>
                  <a:pt x="320717" y="1260739"/>
                </a:cubicBezTo>
                <a:cubicBezTo>
                  <a:pt x="342968" y="1160777"/>
                  <a:pt x="338437" y="1058380"/>
                  <a:pt x="304079" y="961732"/>
                </a:cubicBezTo>
                <a:cubicBezTo>
                  <a:pt x="269722" y="865085"/>
                  <a:pt x="214330" y="781490"/>
                  <a:pt x="164890" y="693634"/>
                </a:cubicBezTo>
                <a:cubicBezTo>
                  <a:pt x="116465" y="607470"/>
                  <a:pt x="83595" y="509199"/>
                  <a:pt x="86571" y="409440"/>
                </a:cubicBezTo>
                <a:cubicBezTo>
                  <a:pt x="89547" y="309681"/>
                  <a:pt x="131209" y="219391"/>
                  <a:pt x="202156" y="152029"/>
                </a:cubicBezTo>
                <a:cubicBezTo>
                  <a:pt x="264852" y="92511"/>
                  <a:pt x="346079" y="54095"/>
                  <a:pt x="430418" y="36849"/>
                </a:cubicBezTo>
                <a:cubicBezTo>
                  <a:pt x="514756" y="19603"/>
                  <a:pt x="606129" y="24405"/>
                  <a:pt x="687221" y="56598"/>
                </a:cubicBezTo>
                <a:cubicBezTo>
                  <a:pt x="706564" y="64240"/>
                  <a:pt x="725501" y="73303"/>
                  <a:pt x="743221" y="84125"/>
                </a:cubicBezTo>
                <a:cubicBezTo>
                  <a:pt x="757221" y="92646"/>
                  <a:pt x="769936" y="70733"/>
                  <a:pt x="756004" y="62212"/>
                </a:cubicBezTo>
                <a:cubicBezTo>
                  <a:pt x="677955" y="14530"/>
                  <a:pt x="586650" y="-4813"/>
                  <a:pt x="495616" y="1004"/>
                </a:cubicBezTo>
                <a:cubicBezTo>
                  <a:pt x="404582" y="6820"/>
                  <a:pt x="314427" y="35970"/>
                  <a:pt x="238948" y="87236"/>
                </a:cubicBezTo>
                <a:cubicBezTo>
                  <a:pt x="157248" y="142830"/>
                  <a:pt x="94822" y="224869"/>
                  <a:pt x="70271" y="321314"/>
                </a:cubicBezTo>
                <a:cubicBezTo>
                  <a:pt x="45721" y="417759"/>
                  <a:pt x="60532" y="527054"/>
                  <a:pt x="98271" y="621402"/>
                </a:cubicBezTo>
                <a:cubicBezTo>
                  <a:pt x="137634" y="719876"/>
                  <a:pt x="202088" y="805838"/>
                  <a:pt x="247741" y="901404"/>
                </a:cubicBezTo>
                <a:cubicBezTo>
                  <a:pt x="268572" y="944959"/>
                  <a:pt x="285683" y="990409"/>
                  <a:pt x="295896" y="1037752"/>
                </a:cubicBezTo>
                <a:cubicBezTo>
                  <a:pt x="306649" y="1087665"/>
                  <a:pt x="308678" y="1138931"/>
                  <a:pt x="303471" y="1189656"/>
                </a:cubicBezTo>
                <a:cubicBezTo>
                  <a:pt x="297451" y="1248362"/>
                  <a:pt x="281084" y="1304700"/>
                  <a:pt x="257006" y="1358468"/>
                </a:cubicBezTo>
                <a:cubicBezTo>
                  <a:pt x="244562" y="1386130"/>
                  <a:pt x="230697" y="1413116"/>
                  <a:pt x="216021" y="1439628"/>
                </a:cubicBezTo>
                <a:cubicBezTo>
                  <a:pt x="202765" y="1463570"/>
                  <a:pt x="189373" y="1487715"/>
                  <a:pt x="173750" y="1510237"/>
                </a:cubicBezTo>
                <a:cubicBezTo>
                  <a:pt x="143383" y="1553996"/>
                  <a:pt x="106793" y="1593088"/>
                  <a:pt x="74735" y="1635629"/>
                </a:cubicBezTo>
                <a:cubicBezTo>
                  <a:pt x="42677" y="1678170"/>
                  <a:pt x="19344" y="1721185"/>
                  <a:pt x="7237" y="1771977"/>
                </a:cubicBezTo>
                <a:cubicBezTo>
                  <a:pt x="-8115" y="1836296"/>
                  <a:pt x="-3246" y="1917253"/>
                  <a:pt x="63576" y="1950461"/>
                </a:cubicBezTo>
                <a:cubicBezTo>
                  <a:pt x="124851" y="1980964"/>
                  <a:pt x="199992" y="1960876"/>
                  <a:pt x="256533" y="1929089"/>
                </a:cubicBezTo>
                <a:cubicBezTo>
                  <a:pt x="274118" y="1919215"/>
                  <a:pt x="289606" y="1907514"/>
                  <a:pt x="304282" y="1893785"/>
                </a:cubicBezTo>
                <a:cubicBezTo>
                  <a:pt x="313210" y="1885398"/>
                  <a:pt x="301441" y="1869504"/>
                  <a:pt x="291026" y="1876538"/>
                </a:cubicBezTo>
                <a:lnTo>
                  <a:pt x="291026" y="187653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1" name="Google Shape;251;p11"/>
          <p:cNvGrpSpPr/>
          <p:nvPr/>
        </p:nvGrpSpPr>
        <p:grpSpPr>
          <a:xfrm flipH="1" rot="3097410">
            <a:off x="8014099" y="395511"/>
            <a:ext cx="1081388" cy="1158070"/>
            <a:chOff x="4570067" y="5326451"/>
            <a:chExt cx="882432" cy="945006"/>
          </a:xfrm>
        </p:grpSpPr>
        <p:sp>
          <p:nvSpPr>
            <p:cNvPr id="252" name="Google Shape;252;p11"/>
            <p:cNvSpPr/>
            <p:nvPr/>
          </p:nvSpPr>
          <p:spPr>
            <a:xfrm>
              <a:off x="4570067" y="6160364"/>
              <a:ext cx="108679" cy="111093"/>
            </a:xfrm>
            <a:custGeom>
              <a:rect b="b" l="l" r="r" t="t"/>
              <a:pathLst>
                <a:path extrusionOk="0" h="111093" w="108679">
                  <a:moveTo>
                    <a:pt x="85144" y="27459"/>
                  </a:moveTo>
                  <a:lnTo>
                    <a:pt x="54709" y="0"/>
                  </a:lnTo>
                  <a:lnTo>
                    <a:pt x="2361" y="70203"/>
                  </a:lnTo>
                  <a:cubicBezTo>
                    <a:pt x="-1156" y="74396"/>
                    <a:pt x="-683" y="80551"/>
                    <a:pt x="3375" y="84203"/>
                  </a:cubicBezTo>
                  <a:lnTo>
                    <a:pt x="21907" y="100909"/>
                  </a:lnTo>
                  <a:lnTo>
                    <a:pt x="30293" y="108484"/>
                  </a:lnTo>
                  <a:cubicBezTo>
                    <a:pt x="34351" y="112136"/>
                    <a:pt x="40506" y="111933"/>
                    <a:pt x="44293" y="108010"/>
                  </a:cubicBezTo>
                  <a:lnTo>
                    <a:pt x="108680" y="48696"/>
                  </a:lnTo>
                  <a:lnTo>
                    <a:pt x="85144" y="2745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3" name="Google Shape;253;p11"/>
            <p:cNvGrpSpPr/>
            <p:nvPr/>
          </p:nvGrpSpPr>
          <p:grpSpPr>
            <a:xfrm>
              <a:off x="4596374" y="5635936"/>
              <a:ext cx="564935" cy="599121"/>
              <a:chOff x="4596374" y="5635936"/>
              <a:chExt cx="564935" cy="599121"/>
            </a:xfrm>
          </p:grpSpPr>
          <p:sp>
            <p:nvSpPr>
              <p:cNvPr id="254" name="Google Shape;254;p11"/>
              <p:cNvSpPr/>
              <p:nvPr/>
            </p:nvSpPr>
            <p:spPr>
              <a:xfrm>
                <a:off x="4596374" y="5635936"/>
                <a:ext cx="484849" cy="557837"/>
              </a:xfrm>
              <a:custGeom>
                <a:rect b="b" l="l" r="r" t="t"/>
                <a:pathLst>
                  <a:path extrusionOk="0" h="557837" w="484849">
                    <a:moveTo>
                      <a:pt x="261669" y="402688"/>
                    </a:moveTo>
                    <a:cubicBezTo>
                      <a:pt x="299070" y="364610"/>
                      <a:pt x="336471" y="326600"/>
                      <a:pt x="373872" y="288523"/>
                    </a:cubicBezTo>
                    <a:cubicBezTo>
                      <a:pt x="409718" y="252069"/>
                      <a:pt x="446240" y="214600"/>
                      <a:pt x="467747" y="168204"/>
                    </a:cubicBezTo>
                    <a:cubicBezTo>
                      <a:pt x="482018" y="137363"/>
                      <a:pt x="488443" y="101517"/>
                      <a:pt x="482829" y="68445"/>
                    </a:cubicBezTo>
                    <a:lnTo>
                      <a:pt x="406877" y="0"/>
                    </a:lnTo>
                    <a:lnTo>
                      <a:pt x="6895" y="479384"/>
                    </a:lnTo>
                    <a:cubicBezTo>
                      <a:pt x="-3318" y="491558"/>
                      <a:pt x="-2033" y="509683"/>
                      <a:pt x="9736" y="520369"/>
                    </a:cubicBezTo>
                    <a:lnTo>
                      <a:pt x="51262" y="557838"/>
                    </a:lnTo>
                    <a:cubicBezTo>
                      <a:pt x="78857" y="548708"/>
                      <a:pt x="105234" y="535316"/>
                      <a:pt x="129514" y="519355"/>
                    </a:cubicBezTo>
                    <a:cubicBezTo>
                      <a:pt x="178683" y="487026"/>
                      <a:pt x="220413" y="444688"/>
                      <a:pt x="261669" y="40268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11"/>
              <p:cNvSpPr/>
              <p:nvPr/>
            </p:nvSpPr>
            <p:spPr>
              <a:xfrm>
                <a:off x="4647568" y="5704381"/>
                <a:ext cx="513741" cy="530676"/>
              </a:xfrm>
              <a:custGeom>
                <a:rect b="b" l="l" r="r" t="t"/>
                <a:pathLst>
                  <a:path extrusionOk="0" h="530676" w="513741">
                    <a:moveTo>
                      <a:pt x="431567" y="0"/>
                    </a:moveTo>
                    <a:cubicBezTo>
                      <a:pt x="437248" y="33005"/>
                      <a:pt x="430755" y="68918"/>
                      <a:pt x="416485" y="99759"/>
                    </a:cubicBezTo>
                    <a:cubicBezTo>
                      <a:pt x="394977" y="146155"/>
                      <a:pt x="358456" y="183624"/>
                      <a:pt x="322610" y="220078"/>
                    </a:cubicBezTo>
                    <a:cubicBezTo>
                      <a:pt x="285209" y="258156"/>
                      <a:pt x="247808" y="296165"/>
                      <a:pt x="210407" y="334243"/>
                    </a:cubicBezTo>
                    <a:cubicBezTo>
                      <a:pt x="169151" y="376243"/>
                      <a:pt x="127488" y="418582"/>
                      <a:pt x="78252" y="450910"/>
                    </a:cubicBezTo>
                    <a:cubicBezTo>
                      <a:pt x="53971" y="466872"/>
                      <a:pt x="27594" y="480263"/>
                      <a:pt x="0" y="489393"/>
                    </a:cubicBezTo>
                    <a:lnTo>
                      <a:pt x="37401" y="523075"/>
                    </a:lnTo>
                    <a:cubicBezTo>
                      <a:pt x="49237" y="533761"/>
                      <a:pt x="67363" y="533084"/>
                      <a:pt x="78454" y="521654"/>
                    </a:cubicBezTo>
                    <a:lnTo>
                      <a:pt x="513741" y="74126"/>
                    </a:lnTo>
                    <a:lnTo>
                      <a:pt x="43150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6" name="Google Shape;256;p11"/>
            <p:cNvSpPr/>
            <p:nvPr/>
          </p:nvSpPr>
          <p:spPr>
            <a:xfrm>
              <a:off x="4798740" y="5829108"/>
              <a:ext cx="169194" cy="180083"/>
            </a:xfrm>
            <a:custGeom>
              <a:rect b="b" l="l" r="r" t="t"/>
              <a:pathLst>
                <a:path extrusionOk="0" h="180083" w="169194">
                  <a:moveTo>
                    <a:pt x="11554" y="171100"/>
                  </a:moveTo>
                  <a:lnTo>
                    <a:pt x="11554" y="171100"/>
                  </a:lnTo>
                  <a:cubicBezTo>
                    <a:pt x="-2785" y="158182"/>
                    <a:pt x="-3934" y="136066"/>
                    <a:pt x="8984" y="121660"/>
                  </a:cubicBezTo>
                  <a:lnTo>
                    <a:pt x="108201" y="11554"/>
                  </a:lnTo>
                  <a:cubicBezTo>
                    <a:pt x="121119" y="-2784"/>
                    <a:pt x="143235" y="-3935"/>
                    <a:pt x="157641" y="8984"/>
                  </a:cubicBezTo>
                  <a:lnTo>
                    <a:pt x="157641" y="8984"/>
                  </a:lnTo>
                  <a:cubicBezTo>
                    <a:pt x="171979" y="21901"/>
                    <a:pt x="173129" y="44018"/>
                    <a:pt x="160211" y="58423"/>
                  </a:cubicBezTo>
                  <a:lnTo>
                    <a:pt x="60994" y="168530"/>
                  </a:lnTo>
                  <a:cubicBezTo>
                    <a:pt x="48076" y="182868"/>
                    <a:pt x="25959" y="184018"/>
                    <a:pt x="11554" y="17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7" name="Google Shape;257;p11"/>
            <p:cNvGrpSpPr/>
            <p:nvPr/>
          </p:nvGrpSpPr>
          <p:grpSpPr>
            <a:xfrm>
              <a:off x="4991434" y="5326451"/>
              <a:ext cx="461065" cy="460977"/>
              <a:chOff x="4991434" y="5326451"/>
              <a:chExt cx="461065" cy="460977"/>
            </a:xfrm>
          </p:grpSpPr>
          <p:sp>
            <p:nvSpPr>
              <p:cNvPr id="258" name="Google Shape;258;p11"/>
              <p:cNvSpPr/>
              <p:nvPr/>
            </p:nvSpPr>
            <p:spPr>
              <a:xfrm>
                <a:off x="5064459" y="5326451"/>
                <a:ext cx="328778" cy="304345"/>
              </a:xfrm>
              <a:custGeom>
                <a:rect b="b" l="l" r="r" t="t"/>
                <a:pathLst>
                  <a:path extrusionOk="0" h="304345" w="328778">
                    <a:moveTo>
                      <a:pt x="25295" y="91639"/>
                    </a:moveTo>
                    <a:cubicBezTo>
                      <a:pt x="30029" y="96441"/>
                      <a:pt x="35507" y="101852"/>
                      <a:pt x="41662" y="107939"/>
                    </a:cubicBezTo>
                    <a:cubicBezTo>
                      <a:pt x="47275" y="113417"/>
                      <a:pt x="53430" y="119437"/>
                      <a:pt x="60193" y="125861"/>
                    </a:cubicBezTo>
                    <a:cubicBezTo>
                      <a:pt x="66280" y="131678"/>
                      <a:pt x="72841" y="137900"/>
                      <a:pt x="79807" y="144528"/>
                    </a:cubicBezTo>
                    <a:cubicBezTo>
                      <a:pt x="85150" y="149533"/>
                      <a:pt x="90764" y="154809"/>
                      <a:pt x="96648" y="160287"/>
                    </a:cubicBezTo>
                    <a:cubicBezTo>
                      <a:pt x="103343" y="166509"/>
                      <a:pt x="110377" y="173070"/>
                      <a:pt x="117817" y="179901"/>
                    </a:cubicBezTo>
                    <a:cubicBezTo>
                      <a:pt x="123025" y="184702"/>
                      <a:pt x="128435" y="189640"/>
                      <a:pt x="133981" y="194712"/>
                    </a:cubicBezTo>
                    <a:cubicBezTo>
                      <a:pt x="141015" y="201137"/>
                      <a:pt x="148252" y="207698"/>
                      <a:pt x="155827" y="214529"/>
                    </a:cubicBezTo>
                    <a:cubicBezTo>
                      <a:pt x="158464" y="216896"/>
                      <a:pt x="161102" y="219263"/>
                      <a:pt x="163740" y="221698"/>
                    </a:cubicBezTo>
                    <a:cubicBezTo>
                      <a:pt x="166445" y="224200"/>
                      <a:pt x="169150" y="226567"/>
                      <a:pt x="171856" y="229002"/>
                    </a:cubicBezTo>
                    <a:cubicBezTo>
                      <a:pt x="179431" y="235833"/>
                      <a:pt x="186735" y="242326"/>
                      <a:pt x="193837" y="248683"/>
                    </a:cubicBezTo>
                    <a:cubicBezTo>
                      <a:pt x="199450" y="253688"/>
                      <a:pt x="204928" y="258558"/>
                      <a:pt x="210271" y="263224"/>
                    </a:cubicBezTo>
                    <a:cubicBezTo>
                      <a:pt x="217846" y="269853"/>
                      <a:pt x="225015" y="276210"/>
                      <a:pt x="231982" y="282230"/>
                    </a:cubicBezTo>
                    <a:cubicBezTo>
                      <a:pt x="238069" y="287505"/>
                      <a:pt x="243885" y="292577"/>
                      <a:pt x="249431" y="297312"/>
                    </a:cubicBezTo>
                    <a:cubicBezTo>
                      <a:pt x="252204" y="299746"/>
                      <a:pt x="254977" y="302046"/>
                      <a:pt x="257615" y="304345"/>
                    </a:cubicBezTo>
                    <a:cubicBezTo>
                      <a:pt x="308880" y="249427"/>
                      <a:pt x="340465" y="179089"/>
                      <a:pt x="324707" y="100972"/>
                    </a:cubicBezTo>
                    <a:cubicBezTo>
                      <a:pt x="321528" y="85079"/>
                      <a:pt x="316523" y="70943"/>
                      <a:pt x="310301" y="58026"/>
                    </a:cubicBezTo>
                    <a:cubicBezTo>
                      <a:pt x="220619" y="-21511"/>
                      <a:pt x="85962" y="-18468"/>
                      <a:pt x="0" y="62151"/>
                    </a:cubicBezTo>
                    <a:cubicBezTo>
                      <a:pt x="1826" y="64180"/>
                      <a:pt x="3246" y="66344"/>
                      <a:pt x="4058" y="68779"/>
                    </a:cubicBezTo>
                    <a:cubicBezTo>
                      <a:pt x="7101" y="72634"/>
                      <a:pt x="14203" y="80344"/>
                      <a:pt x="25227" y="9150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11"/>
              <p:cNvSpPr/>
              <p:nvPr/>
            </p:nvSpPr>
            <p:spPr>
              <a:xfrm>
                <a:off x="5322141" y="5384612"/>
                <a:ext cx="130358" cy="311450"/>
              </a:xfrm>
              <a:custGeom>
                <a:rect b="b" l="l" r="r" t="t"/>
                <a:pathLst>
                  <a:path extrusionOk="0" h="311450" w="130358">
                    <a:moveTo>
                      <a:pt x="0" y="246320"/>
                    </a:moveTo>
                    <a:cubicBezTo>
                      <a:pt x="1623" y="247740"/>
                      <a:pt x="3314" y="249160"/>
                      <a:pt x="4937" y="250513"/>
                    </a:cubicBezTo>
                    <a:cubicBezTo>
                      <a:pt x="7507" y="252677"/>
                      <a:pt x="10010" y="254842"/>
                      <a:pt x="12445" y="256871"/>
                    </a:cubicBezTo>
                    <a:cubicBezTo>
                      <a:pt x="19614" y="262890"/>
                      <a:pt x="26174" y="268436"/>
                      <a:pt x="32193" y="273441"/>
                    </a:cubicBezTo>
                    <a:cubicBezTo>
                      <a:pt x="38889" y="278987"/>
                      <a:pt x="44841" y="283856"/>
                      <a:pt x="50116" y="288049"/>
                    </a:cubicBezTo>
                    <a:cubicBezTo>
                      <a:pt x="62290" y="297788"/>
                      <a:pt x="70609" y="304011"/>
                      <a:pt x="74802" y="306648"/>
                    </a:cubicBezTo>
                    <a:cubicBezTo>
                      <a:pt x="77711" y="307325"/>
                      <a:pt x="80484" y="308745"/>
                      <a:pt x="82918" y="310774"/>
                    </a:cubicBezTo>
                    <a:cubicBezTo>
                      <a:pt x="83121" y="310909"/>
                      <a:pt x="83324" y="311045"/>
                      <a:pt x="83527" y="311247"/>
                    </a:cubicBezTo>
                    <a:cubicBezTo>
                      <a:pt x="83595" y="311315"/>
                      <a:pt x="83662" y="311383"/>
                      <a:pt x="83730" y="311451"/>
                    </a:cubicBezTo>
                    <a:cubicBezTo>
                      <a:pt x="145614" y="229817"/>
                      <a:pt x="145344" y="117749"/>
                      <a:pt x="86232" y="36725"/>
                    </a:cubicBezTo>
                    <a:cubicBezTo>
                      <a:pt x="76967" y="24077"/>
                      <a:pt x="66281" y="12106"/>
                      <a:pt x="54174" y="1217"/>
                    </a:cubicBezTo>
                    <a:cubicBezTo>
                      <a:pt x="53701" y="812"/>
                      <a:pt x="53227" y="406"/>
                      <a:pt x="52754" y="0"/>
                    </a:cubicBezTo>
                    <a:cubicBezTo>
                      <a:pt x="58976" y="12985"/>
                      <a:pt x="63981" y="27053"/>
                      <a:pt x="67160" y="42947"/>
                    </a:cubicBezTo>
                    <a:cubicBezTo>
                      <a:pt x="82918" y="121063"/>
                      <a:pt x="51334" y="191402"/>
                      <a:pt x="68" y="24632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11"/>
              <p:cNvSpPr/>
              <p:nvPr/>
            </p:nvSpPr>
            <p:spPr>
              <a:xfrm>
                <a:off x="4991434" y="5419443"/>
                <a:ext cx="301895" cy="310375"/>
              </a:xfrm>
              <a:custGeom>
                <a:rect b="b" l="l" r="r" t="t"/>
                <a:pathLst>
                  <a:path extrusionOk="0" h="310375" w="301895">
                    <a:moveTo>
                      <a:pt x="215460" y="296030"/>
                    </a:moveTo>
                    <a:cubicBezTo>
                      <a:pt x="245625" y="281151"/>
                      <a:pt x="275383" y="261876"/>
                      <a:pt x="301895" y="239083"/>
                    </a:cubicBezTo>
                    <a:cubicBezTo>
                      <a:pt x="274301" y="215412"/>
                      <a:pt x="242784" y="187682"/>
                      <a:pt x="210185" y="158329"/>
                    </a:cubicBezTo>
                    <a:cubicBezTo>
                      <a:pt x="164262" y="116938"/>
                      <a:pt x="121721" y="77305"/>
                      <a:pt x="90339" y="46735"/>
                    </a:cubicBezTo>
                    <a:cubicBezTo>
                      <a:pt x="74919" y="31720"/>
                      <a:pt x="62947" y="19614"/>
                      <a:pt x="54832" y="10754"/>
                    </a:cubicBezTo>
                    <a:cubicBezTo>
                      <a:pt x="50774" y="6358"/>
                      <a:pt x="47798" y="2908"/>
                      <a:pt x="45566" y="0"/>
                    </a:cubicBezTo>
                    <a:cubicBezTo>
                      <a:pt x="-16183" y="82716"/>
                      <a:pt x="-14628" y="196068"/>
                      <a:pt x="46918" y="276890"/>
                    </a:cubicBezTo>
                    <a:cubicBezTo>
                      <a:pt x="94667" y="311856"/>
                      <a:pt x="163924" y="321461"/>
                      <a:pt x="215460" y="29603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>
                <a:off x="5038420" y="5658458"/>
                <a:ext cx="339924" cy="128970"/>
              </a:xfrm>
              <a:custGeom>
                <a:rect b="b" l="l" r="r" t="t"/>
                <a:pathLst>
                  <a:path extrusionOk="0" h="128970" w="339924">
                    <a:moveTo>
                      <a:pt x="338910" y="67295"/>
                    </a:moveTo>
                    <a:cubicBezTo>
                      <a:pt x="335663" y="65333"/>
                      <a:pt x="331538" y="62493"/>
                      <a:pt x="326194" y="58502"/>
                    </a:cubicBezTo>
                    <a:cubicBezTo>
                      <a:pt x="316591" y="51333"/>
                      <a:pt x="303267" y="40715"/>
                      <a:pt x="286697" y="26918"/>
                    </a:cubicBezTo>
                    <a:cubicBezTo>
                      <a:pt x="277499" y="19275"/>
                      <a:pt x="267557" y="10889"/>
                      <a:pt x="257074" y="1826"/>
                    </a:cubicBezTo>
                    <a:cubicBezTo>
                      <a:pt x="256397" y="1217"/>
                      <a:pt x="255653" y="608"/>
                      <a:pt x="254977" y="0"/>
                    </a:cubicBezTo>
                    <a:cubicBezTo>
                      <a:pt x="228397" y="22792"/>
                      <a:pt x="198706" y="42068"/>
                      <a:pt x="168542" y="56947"/>
                    </a:cubicBezTo>
                    <a:cubicBezTo>
                      <a:pt x="117005" y="82377"/>
                      <a:pt x="47749" y="72773"/>
                      <a:pt x="0" y="37807"/>
                    </a:cubicBezTo>
                    <a:cubicBezTo>
                      <a:pt x="7778" y="48019"/>
                      <a:pt x="16367" y="57691"/>
                      <a:pt x="26039" y="66754"/>
                    </a:cubicBezTo>
                    <a:cubicBezTo>
                      <a:pt x="27121" y="67768"/>
                      <a:pt x="28203" y="68783"/>
                      <a:pt x="29285" y="69730"/>
                    </a:cubicBezTo>
                    <a:cubicBezTo>
                      <a:pt x="118561" y="150213"/>
                      <a:pt x="253421" y="147846"/>
                      <a:pt x="339924" y="67768"/>
                    </a:cubicBezTo>
                    <a:cubicBezTo>
                      <a:pt x="339586" y="67565"/>
                      <a:pt x="339315" y="67430"/>
                      <a:pt x="338977" y="67227"/>
                    </a:cubicBezTo>
                    <a:cubicBezTo>
                      <a:pt x="338977" y="67227"/>
                      <a:pt x="338977" y="67227"/>
                      <a:pt x="338977" y="672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>
                <a:off x="5293330" y="5630864"/>
                <a:ext cx="118734" cy="99622"/>
              </a:xfrm>
              <a:custGeom>
                <a:rect b="b" l="l" r="r" t="t"/>
                <a:pathLst>
                  <a:path extrusionOk="0" h="99622" w="118734">
                    <a:moveTo>
                      <a:pt x="112474" y="65131"/>
                    </a:moveTo>
                    <a:cubicBezTo>
                      <a:pt x="112474" y="65131"/>
                      <a:pt x="112339" y="64995"/>
                      <a:pt x="112271" y="64928"/>
                    </a:cubicBezTo>
                    <a:cubicBezTo>
                      <a:pt x="112068" y="64725"/>
                      <a:pt x="111865" y="64590"/>
                      <a:pt x="111662" y="64455"/>
                    </a:cubicBezTo>
                    <a:cubicBezTo>
                      <a:pt x="109227" y="62425"/>
                      <a:pt x="106454" y="61073"/>
                      <a:pt x="103546" y="60329"/>
                    </a:cubicBezTo>
                    <a:cubicBezTo>
                      <a:pt x="99421" y="57759"/>
                      <a:pt x="91034" y="51536"/>
                      <a:pt x="78860" y="41730"/>
                    </a:cubicBezTo>
                    <a:cubicBezTo>
                      <a:pt x="73585" y="37536"/>
                      <a:pt x="67633" y="32667"/>
                      <a:pt x="60937" y="27121"/>
                    </a:cubicBezTo>
                    <a:cubicBezTo>
                      <a:pt x="54918" y="22116"/>
                      <a:pt x="48290" y="16638"/>
                      <a:pt x="41189" y="10551"/>
                    </a:cubicBezTo>
                    <a:cubicBezTo>
                      <a:pt x="38754" y="8454"/>
                      <a:pt x="36251" y="6358"/>
                      <a:pt x="33681" y="4193"/>
                    </a:cubicBezTo>
                    <a:cubicBezTo>
                      <a:pt x="32058" y="2840"/>
                      <a:pt x="30435" y="1420"/>
                      <a:pt x="28744" y="0"/>
                    </a:cubicBezTo>
                    <a:cubicBezTo>
                      <a:pt x="19681" y="9671"/>
                      <a:pt x="10077" y="18937"/>
                      <a:pt x="0" y="27594"/>
                    </a:cubicBezTo>
                    <a:cubicBezTo>
                      <a:pt x="676" y="28203"/>
                      <a:pt x="1420" y="28812"/>
                      <a:pt x="2097" y="29420"/>
                    </a:cubicBezTo>
                    <a:cubicBezTo>
                      <a:pt x="12647" y="38416"/>
                      <a:pt x="22589" y="46870"/>
                      <a:pt x="31720" y="54512"/>
                    </a:cubicBezTo>
                    <a:cubicBezTo>
                      <a:pt x="48290" y="68309"/>
                      <a:pt x="61546" y="78928"/>
                      <a:pt x="71218" y="86097"/>
                    </a:cubicBezTo>
                    <a:cubicBezTo>
                      <a:pt x="76561" y="90087"/>
                      <a:pt x="80686" y="92928"/>
                      <a:pt x="83933" y="94889"/>
                    </a:cubicBezTo>
                    <a:cubicBezTo>
                      <a:pt x="83933" y="94889"/>
                      <a:pt x="83933" y="94889"/>
                      <a:pt x="83933" y="94889"/>
                    </a:cubicBezTo>
                    <a:cubicBezTo>
                      <a:pt x="84271" y="95092"/>
                      <a:pt x="84541" y="95228"/>
                      <a:pt x="84880" y="95430"/>
                    </a:cubicBezTo>
                    <a:cubicBezTo>
                      <a:pt x="100638" y="104426"/>
                      <a:pt x="110242" y="96715"/>
                      <a:pt x="113624" y="92928"/>
                    </a:cubicBezTo>
                    <a:cubicBezTo>
                      <a:pt x="120928" y="84880"/>
                      <a:pt x="120319" y="72503"/>
                      <a:pt x="112339" y="6513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11"/>
              <p:cNvSpPr/>
              <p:nvPr/>
            </p:nvSpPr>
            <p:spPr>
              <a:xfrm>
                <a:off x="5029932" y="5382267"/>
                <a:ext cx="292276" cy="276461"/>
              </a:xfrm>
              <a:custGeom>
                <a:rect b="b" l="l" r="r" t="t"/>
                <a:pathLst>
                  <a:path extrusionOk="0" h="276461" w="292276">
                    <a:moveTo>
                      <a:pt x="284026" y="241631"/>
                    </a:moveTo>
                    <a:cubicBezTo>
                      <a:pt x="278480" y="236829"/>
                      <a:pt x="272663" y="231824"/>
                      <a:pt x="266576" y="226548"/>
                    </a:cubicBezTo>
                    <a:cubicBezTo>
                      <a:pt x="259678" y="220529"/>
                      <a:pt x="252441" y="214171"/>
                      <a:pt x="244866" y="207544"/>
                    </a:cubicBezTo>
                    <a:cubicBezTo>
                      <a:pt x="239523" y="202877"/>
                      <a:pt x="234045" y="198007"/>
                      <a:pt x="228431" y="193003"/>
                    </a:cubicBezTo>
                    <a:cubicBezTo>
                      <a:pt x="221330" y="186712"/>
                      <a:pt x="214025" y="180152"/>
                      <a:pt x="206450" y="173321"/>
                    </a:cubicBezTo>
                    <a:cubicBezTo>
                      <a:pt x="203745" y="170887"/>
                      <a:pt x="201107" y="168519"/>
                      <a:pt x="198334" y="166017"/>
                    </a:cubicBezTo>
                    <a:cubicBezTo>
                      <a:pt x="195629" y="163582"/>
                      <a:pt x="192991" y="161215"/>
                      <a:pt x="190421" y="158848"/>
                    </a:cubicBezTo>
                    <a:cubicBezTo>
                      <a:pt x="182846" y="152017"/>
                      <a:pt x="175610" y="145389"/>
                      <a:pt x="168576" y="139031"/>
                    </a:cubicBezTo>
                    <a:cubicBezTo>
                      <a:pt x="163030" y="133959"/>
                      <a:pt x="157619" y="129022"/>
                      <a:pt x="152411" y="124219"/>
                    </a:cubicBezTo>
                    <a:cubicBezTo>
                      <a:pt x="145039" y="117388"/>
                      <a:pt x="137938" y="110896"/>
                      <a:pt x="131242" y="104606"/>
                    </a:cubicBezTo>
                    <a:cubicBezTo>
                      <a:pt x="125358" y="99128"/>
                      <a:pt x="119745" y="93852"/>
                      <a:pt x="114402" y="88847"/>
                    </a:cubicBezTo>
                    <a:cubicBezTo>
                      <a:pt x="107368" y="82220"/>
                      <a:pt x="100875" y="75997"/>
                      <a:pt x="94788" y="70181"/>
                    </a:cubicBezTo>
                    <a:cubicBezTo>
                      <a:pt x="88025" y="63688"/>
                      <a:pt x="81870" y="57736"/>
                      <a:pt x="76257" y="52258"/>
                    </a:cubicBezTo>
                    <a:cubicBezTo>
                      <a:pt x="70034" y="46171"/>
                      <a:pt x="64624" y="40760"/>
                      <a:pt x="59889" y="35958"/>
                    </a:cubicBezTo>
                    <a:cubicBezTo>
                      <a:pt x="48865" y="24799"/>
                      <a:pt x="41764" y="17089"/>
                      <a:pt x="38720" y="13234"/>
                    </a:cubicBezTo>
                    <a:cubicBezTo>
                      <a:pt x="37909" y="10799"/>
                      <a:pt x="36421" y="8567"/>
                      <a:pt x="34662" y="6606"/>
                    </a:cubicBezTo>
                    <a:cubicBezTo>
                      <a:pt x="34392" y="6335"/>
                      <a:pt x="34256" y="6065"/>
                      <a:pt x="33986" y="5794"/>
                    </a:cubicBezTo>
                    <a:cubicBezTo>
                      <a:pt x="33783" y="5591"/>
                      <a:pt x="33580" y="5321"/>
                      <a:pt x="33309" y="5118"/>
                    </a:cubicBezTo>
                    <a:cubicBezTo>
                      <a:pt x="25194" y="-2255"/>
                      <a:pt x="12614" y="-1578"/>
                      <a:pt x="5242" y="6606"/>
                    </a:cubicBezTo>
                    <a:cubicBezTo>
                      <a:pt x="1725" y="10460"/>
                      <a:pt x="-5106" y="21079"/>
                      <a:pt x="6392" y="36364"/>
                    </a:cubicBezTo>
                    <a:cubicBezTo>
                      <a:pt x="6392" y="36364"/>
                      <a:pt x="6527" y="36500"/>
                      <a:pt x="6527" y="36567"/>
                    </a:cubicBezTo>
                    <a:cubicBezTo>
                      <a:pt x="6730" y="36838"/>
                      <a:pt x="7000" y="37108"/>
                      <a:pt x="7203" y="37379"/>
                    </a:cubicBezTo>
                    <a:cubicBezTo>
                      <a:pt x="9435" y="40219"/>
                      <a:pt x="12411" y="43736"/>
                      <a:pt x="16469" y="48132"/>
                    </a:cubicBezTo>
                    <a:cubicBezTo>
                      <a:pt x="24585" y="56992"/>
                      <a:pt x="36556" y="69099"/>
                      <a:pt x="51976" y="84113"/>
                    </a:cubicBezTo>
                    <a:cubicBezTo>
                      <a:pt x="83358" y="114683"/>
                      <a:pt x="125899" y="154384"/>
                      <a:pt x="171822" y="195708"/>
                    </a:cubicBezTo>
                    <a:cubicBezTo>
                      <a:pt x="204421" y="225061"/>
                      <a:pt x="235938" y="252790"/>
                      <a:pt x="263533" y="276462"/>
                    </a:cubicBezTo>
                    <a:cubicBezTo>
                      <a:pt x="273678" y="267737"/>
                      <a:pt x="283282" y="258539"/>
                      <a:pt x="292277" y="248867"/>
                    </a:cubicBezTo>
                    <a:cubicBezTo>
                      <a:pt x="289639" y="246568"/>
                      <a:pt x="286866" y="244268"/>
                      <a:pt x="284093" y="2418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64" name="Google Shape;264;p11"/>
          <p:cNvSpPr/>
          <p:nvPr/>
        </p:nvSpPr>
        <p:spPr>
          <a:xfrm flipH="1" rot="10800000">
            <a:off x="8281927" y="4911043"/>
            <a:ext cx="185200" cy="245162"/>
          </a:xfrm>
          <a:custGeom>
            <a:rect b="b" l="l" r="r" t="t"/>
            <a:pathLst>
              <a:path extrusionOk="0" h="252744" w="190928">
                <a:moveTo>
                  <a:pt x="46802" y="228397"/>
                </a:moveTo>
                <a:lnTo>
                  <a:pt x="71082" y="151633"/>
                </a:lnTo>
                <a:lnTo>
                  <a:pt x="0" y="101111"/>
                </a:lnTo>
                <a:lnTo>
                  <a:pt x="82377" y="101111"/>
                </a:lnTo>
                <a:lnTo>
                  <a:pt x="102937" y="0"/>
                </a:lnTo>
                <a:lnTo>
                  <a:pt x="129179" y="84203"/>
                </a:lnTo>
                <a:lnTo>
                  <a:pt x="190928" y="76763"/>
                </a:lnTo>
                <a:lnTo>
                  <a:pt x="144126" y="144126"/>
                </a:lnTo>
                <a:lnTo>
                  <a:pt x="172194" y="252745"/>
                </a:lnTo>
                <a:lnTo>
                  <a:pt x="104831" y="170368"/>
                </a:lnTo>
                <a:lnTo>
                  <a:pt x="46802" y="22839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1"/>
          <p:cNvSpPr/>
          <p:nvPr/>
        </p:nvSpPr>
        <p:spPr>
          <a:xfrm flipH="1" rot="9904115">
            <a:off x="8124044" y="4552404"/>
            <a:ext cx="118119" cy="124353"/>
          </a:xfrm>
          <a:custGeom>
            <a:rect b="b" l="l" r="r" t="t"/>
            <a:pathLst>
              <a:path extrusionOk="0" h="128164" w="121739">
                <a:moveTo>
                  <a:pt x="49575" y="0"/>
                </a:moveTo>
                <a:lnTo>
                  <a:pt x="42000" y="54918"/>
                </a:lnTo>
                <a:lnTo>
                  <a:pt x="0" y="67904"/>
                </a:lnTo>
                <a:lnTo>
                  <a:pt x="38821" y="80821"/>
                </a:lnTo>
                <a:lnTo>
                  <a:pt x="40918" y="128164"/>
                </a:lnTo>
                <a:lnTo>
                  <a:pt x="68918" y="85082"/>
                </a:lnTo>
                <a:lnTo>
                  <a:pt x="114165" y="117411"/>
                </a:lnTo>
                <a:lnTo>
                  <a:pt x="95904" y="63575"/>
                </a:lnTo>
                <a:lnTo>
                  <a:pt x="121740" y="32328"/>
                </a:lnTo>
                <a:lnTo>
                  <a:pt x="76493" y="39836"/>
                </a:lnTo>
                <a:lnTo>
                  <a:pt x="49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1"/>
          <p:cNvSpPr/>
          <p:nvPr/>
        </p:nvSpPr>
        <p:spPr>
          <a:xfrm flipH="1" rot="10800000">
            <a:off x="8768178" y="4786723"/>
            <a:ext cx="118087" cy="124319"/>
          </a:xfrm>
          <a:custGeom>
            <a:rect b="b" l="l" r="r" t="t"/>
            <a:pathLst>
              <a:path extrusionOk="0" h="128164" w="121739">
                <a:moveTo>
                  <a:pt x="49575" y="0"/>
                </a:moveTo>
                <a:lnTo>
                  <a:pt x="42000" y="54918"/>
                </a:lnTo>
                <a:lnTo>
                  <a:pt x="0" y="67836"/>
                </a:lnTo>
                <a:lnTo>
                  <a:pt x="38754" y="80754"/>
                </a:lnTo>
                <a:lnTo>
                  <a:pt x="40918" y="128165"/>
                </a:lnTo>
                <a:lnTo>
                  <a:pt x="68918" y="85082"/>
                </a:lnTo>
                <a:lnTo>
                  <a:pt x="114165" y="117411"/>
                </a:lnTo>
                <a:lnTo>
                  <a:pt x="95836" y="63575"/>
                </a:lnTo>
                <a:lnTo>
                  <a:pt x="121740" y="32328"/>
                </a:lnTo>
                <a:lnTo>
                  <a:pt x="76493" y="39836"/>
                </a:lnTo>
                <a:lnTo>
                  <a:pt x="49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1"/>
          <p:cNvSpPr/>
          <p:nvPr/>
        </p:nvSpPr>
        <p:spPr>
          <a:xfrm>
            <a:off x="1171161" y="784972"/>
            <a:ext cx="238458" cy="234426"/>
          </a:xfrm>
          <a:custGeom>
            <a:rect b="b" l="l" r="r" t="t"/>
            <a:pathLst>
              <a:path extrusionOk="0" h="259752" w="264219">
                <a:moveTo>
                  <a:pt x="264219" y="0"/>
                </a:moveTo>
                <a:cubicBezTo>
                  <a:pt x="205987" y="19681"/>
                  <a:pt x="139098" y="23130"/>
                  <a:pt x="79446" y="8116"/>
                </a:cubicBezTo>
                <a:cubicBezTo>
                  <a:pt x="78499" y="12918"/>
                  <a:pt x="78093" y="19208"/>
                  <a:pt x="77958" y="25701"/>
                </a:cubicBezTo>
                <a:lnTo>
                  <a:pt x="76943" y="37266"/>
                </a:lnTo>
                <a:cubicBezTo>
                  <a:pt x="78228" y="77237"/>
                  <a:pt x="74982" y="117343"/>
                  <a:pt x="67204" y="156638"/>
                </a:cubicBezTo>
                <a:cubicBezTo>
                  <a:pt x="46644" y="145209"/>
                  <a:pt x="17629" y="153122"/>
                  <a:pt x="5726" y="173411"/>
                </a:cubicBezTo>
                <a:cubicBezTo>
                  <a:pt x="-6178" y="193701"/>
                  <a:pt x="1194" y="222919"/>
                  <a:pt x="21214" y="235228"/>
                </a:cubicBezTo>
                <a:cubicBezTo>
                  <a:pt x="41233" y="247537"/>
                  <a:pt x="70586" y="240842"/>
                  <a:pt x="83301" y="221025"/>
                </a:cubicBezTo>
                <a:cubicBezTo>
                  <a:pt x="89794" y="210880"/>
                  <a:pt x="92026" y="198571"/>
                  <a:pt x="93987" y="186667"/>
                </a:cubicBezTo>
                <a:cubicBezTo>
                  <a:pt x="101156" y="142368"/>
                  <a:pt x="106161" y="97798"/>
                  <a:pt x="109137" y="53025"/>
                </a:cubicBezTo>
                <a:cubicBezTo>
                  <a:pt x="149243" y="60667"/>
                  <a:pt x="188809" y="62764"/>
                  <a:pt x="228306" y="54242"/>
                </a:cubicBezTo>
                <a:cubicBezTo>
                  <a:pt x="226818" y="93131"/>
                  <a:pt x="220123" y="142773"/>
                  <a:pt x="213765" y="174967"/>
                </a:cubicBezTo>
                <a:cubicBezTo>
                  <a:pt x="193205" y="163537"/>
                  <a:pt x="164190" y="171450"/>
                  <a:pt x="152287" y="191740"/>
                </a:cubicBezTo>
                <a:cubicBezTo>
                  <a:pt x="140383" y="212030"/>
                  <a:pt x="147755" y="241247"/>
                  <a:pt x="167775" y="253557"/>
                </a:cubicBezTo>
                <a:cubicBezTo>
                  <a:pt x="187794" y="265866"/>
                  <a:pt x="217147" y="259170"/>
                  <a:pt x="229862" y="239354"/>
                </a:cubicBezTo>
                <a:cubicBezTo>
                  <a:pt x="236355" y="229209"/>
                  <a:pt x="238587" y="216900"/>
                  <a:pt x="240548" y="204996"/>
                </a:cubicBezTo>
                <a:cubicBezTo>
                  <a:pt x="249678" y="148523"/>
                  <a:pt x="260365" y="66483"/>
                  <a:pt x="262596" y="9333"/>
                </a:cubicBezTo>
                <a:lnTo>
                  <a:pt x="262326" y="9333"/>
                </a:lnTo>
                <a:cubicBezTo>
                  <a:pt x="263002" y="6154"/>
                  <a:pt x="263679" y="3044"/>
                  <a:pt x="264152" y="6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1"/>
          <p:cNvSpPr/>
          <p:nvPr/>
        </p:nvSpPr>
        <p:spPr>
          <a:xfrm>
            <a:off x="586950" y="385681"/>
            <a:ext cx="248081" cy="327924"/>
          </a:xfrm>
          <a:custGeom>
            <a:rect b="b" l="l" r="r" t="t"/>
            <a:pathLst>
              <a:path extrusionOk="0" h="363351" w="274882">
                <a:moveTo>
                  <a:pt x="231978" y="983"/>
                </a:moveTo>
                <a:cubicBezTo>
                  <a:pt x="175166" y="38046"/>
                  <a:pt x="109765" y="59147"/>
                  <a:pt x="42132" y="62935"/>
                </a:cubicBezTo>
                <a:cubicBezTo>
                  <a:pt x="38006" y="59485"/>
                  <a:pt x="29822" y="61920"/>
                  <a:pt x="29822" y="68481"/>
                </a:cubicBezTo>
                <a:cubicBezTo>
                  <a:pt x="29822" y="83292"/>
                  <a:pt x="34963" y="98036"/>
                  <a:pt x="39088" y="112172"/>
                </a:cubicBezTo>
                <a:cubicBezTo>
                  <a:pt x="39359" y="113186"/>
                  <a:pt x="39900" y="114200"/>
                  <a:pt x="40644" y="115012"/>
                </a:cubicBezTo>
                <a:cubicBezTo>
                  <a:pt x="45243" y="133070"/>
                  <a:pt x="50586" y="150993"/>
                  <a:pt x="55050" y="168713"/>
                </a:cubicBezTo>
                <a:cubicBezTo>
                  <a:pt x="62016" y="196240"/>
                  <a:pt x="67223" y="225457"/>
                  <a:pt x="75745" y="252848"/>
                </a:cubicBezTo>
                <a:cubicBezTo>
                  <a:pt x="67021" y="250549"/>
                  <a:pt x="58161" y="249129"/>
                  <a:pt x="49571" y="250617"/>
                </a:cubicBezTo>
                <a:cubicBezTo>
                  <a:pt x="35098" y="253051"/>
                  <a:pt x="21098" y="260897"/>
                  <a:pt x="13320" y="273409"/>
                </a:cubicBezTo>
                <a:cubicBezTo>
                  <a:pt x="9871" y="278955"/>
                  <a:pt x="7774" y="285245"/>
                  <a:pt x="5745" y="291467"/>
                </a:cubicBezTo>
                <a:cubicBezTo>
                  <a:pt x="1146" y="306008"/>
                  <a:pt x="-2844" y="322037"/>
                  <a:pt x="2702" y="336240"/>
                </a:cubicBezTo>
                <a:cubicBezTo>
                  <a:pt x="7436" y="348347"/>
                  <a:pt x="18731" y="357207"/>
                  <a:pt x="31175" y="360926"/>
                </a:cubicBezTo>
                <a:cubicBezTo>
                  <a:pt x="43620" y="364646"/>
                  <a:pt x="57078" y="363767"/>
                  <a:pt x="69659" y="360453"/>
                </a:cubicBezTo>
                <a:cubicBezTo>
                  <a:pt x="74054" y="359303"/>
                  <a:pt x="78383" y="357883"/>
                  <a:pt x="82170" y="355380"/>
                </a:cubicBezTo>
                <a:cubicBezTo>
                  <a:pt x="86228" y="352675"/>
                  <a:pt x="89475" y="348820"/>
                  <a:pt x="91977" y="344627"/>
                </a:cubicBezTo>
                <a:cubicBezTo>
                  <a:pt x="103340" y="325622"/>
                  <a:pt x="99890" y="301544"/>
                  <a:pt x="95967" y="279766"/>
                </a:cubicBezTo>
                <a:cubicBezTo>
                  <a:pt x="94277" y="270230"/>
                  <a:pt x="95156" y="268066"/>
                  <a:pt x="93465" y="258530"/>
                </a:cubicBezTo>
                <a:cubicBezTo>
                  <a:pt x="93262" y="258530"/>
                  <a:pt x="93059" y="258394"/>
                  <a:pt x="92857" y="258327"/>
                </a:cubicBezTo>
                <a:cubicBezTo>
                  <a:pt x="87716" y="225931"/>
                  <a:pt x="76489" y="193331"/>
                  <a:pt x="67968" y="161747"/>
                </a:cubicBezTo>
                <a:cubicBezTo>
                  <a:pt x="64045" y="147205"/>
                  <a:pt x="60460" y="132394"/>
                  <a:pt x="56538" y="117650"/>
                </a:cubicBezTo>
                <a:cubicBezTo>
                  <a:pt x="119031" y="115553"/>
                  <a:pt x="180103" y="104258"/>
                  <a:pt x="234142" y="71659"/>
                </a:cubicBezTo>
                <a:cubicBezTo>
                  <a:pt x="236915" y="92287"/>
                  <a:pt x="240973" y="112915"/>
                  <a:pt x="244017" y="133273"/>
                </a:cubicBezTo>
                <a:cubicBezTo>
                  <a:pt x="248277" y="162355"/>
                  <a:pt x="250577" y="192790"/>
                  <a:pt x="256393" y="221805"/>
                </a:cubicBezTo>
                <a:cubicBezTo>
                  <a:pt x="247939" y="218626"/>
                  <a:pt x="239282" y="216327"/>
                  <a:pt x="230625" y="216935"/>
                </a:cubicBezTo>
                <a:cubicBezTo>
                  <a:pt x="215949" y="217882"/>
                  <a:pt x="201205" y="224240"/>
                  <a:pt x="192277" y="235940"/>
                </a:cubicBezTo>
                <a:cubicBezTo>
                  <a:pt x="188287" y="241148"/>
                  <a:pt x="185514" y="247167"/>
                  <a:pt x="182944" y="253119"/>
                </a:cubicBezTo>
                <a:cubicBezTo>
                  <a:pt x="176857" y="267119"/>
                  <a:pt x="171311" y="282607"/>
                  <a:pt x="175369" y="297351"/>
                </a:cubicBezTo>
                <a:cubicBezTo>
                  <a:pt x="178818" y="309863"/>
                  <a:pt x="189166" y="319805"/>
                  <a:pt x="201205" y="324810"/>
                </a:cubicBezTo>
                <a:cubicBezTo>
                  <a:pt x="213244" y="329815"/>
                  <a:pt x="226702" y="330221"/>
                  <a:pt x="239553" y="328259"/>
                </a:cubicBezTo>
                <a:cubicBezTo>
                  <a:pt x="244017" y="327583"/>
                  <a:pt x="248548" y="326569"/>
                  <a:pt x="252538" y="324472"/>
                </a:cubicBezTo>
                <a:cubicBezTo>
                  <a:pt x="256867" y="322173"/>
                  <a:pt x="260451" y="318723"/>
                  <a:pt x="263359" y="314800"/>
                </a:cubicBezTo>
                <a:cubicBezTo>
                  <a:pt x="276616" y="297013"/>
                  <a:pt x="275601" y="272800"/>
                  <a:pt x="273910" y="250684"/>
                </a:cubicBezTo>
                <a:cubicBezTo>
                  <a:pt x="273166" y="241080"/>
                  <a:pt x="274249" y="238916"/>
                  <a:pt x="273572" y="229312"/>
                </a:cubicBezTo>
                <a:cubicBezTo>
                  <a:pt x="273369" y="229245"/>
                  <a:pt x="273166" y="229109"/>
                  <a:pt x="273031" y="229042"/>
                </a:cubicBezTo>
                <a:cubicBezTo>
                  <a:pt x="271137" y="198269"/>
                  <a:pt x="263901" y="166887"/>
                  <a:pt x="259031" y="136587"/>
                </a:cubicBezTo>
                <a:cubicBezTo>
                  <a:pt x="254432" y="108181"/>
                  <a:pt x="251253" y="78558"/>
                  <a:pt x="244355" y="50355"/>
                </a:cubicBezTo>
                <a:cubicBezTo>
                  <a:pt x="243678" y="35949"/>
                  <a:pt x="243475" y="21543"/>
                  <a:pt x="242461" y="7137"/>
                </a:cubicBezTo>
                <a:cubicBezTo>
                  <a:pt x="242123" y="2268"/>
                  <a:pt x="236847" y="-2061"/>
                  <a:pt x="232045" y="1050"/>
                </a:cubicBezTo>
                <a:close/>
                <a:moveTo>
                  <a:pt x="201814" y="73080"/>
                </a:moveTo>
                <a:cubicBezTo>
                  <a:pt x="191398" y="77882"/>
                  <a:pt x="180780" y="82075"/>
                  <a:pt x="169890" y="85592"/>
                </a:cubicBezTo>
                <a:cubicBezTo>
                  <a:pt x="131881" y="97766"/>
                  <a:pt x="92112" y="101621"/>
                  <a:pt x="52412" y="102432"/>
                </a:cubicBezTo>
                <a:cubicBezTo>
                  <a:pt x="49842" y="92964"/>
                  <a:pt x="47678" y="83427"/>
                  <a:pt x="45716" y="73756"/>
                </a:cubicBezTo>
                <a:cubicBezTo>
                  <a:pt x="110576" y="72268"/>
                  <a:pt x="173746" y="52452"/>
                  <a:pt x="229205" y="19041"/>
                </a:cubicBezTo>
                <a:cubicBezTo>
                  <a:pt x="229408" y="24046"/>
                  <a:pt x="229543" y="28983"/>
                  <a:pt x="229678" y="33988"/>
                </a:cubicBezTo>
                <a:cubicBezTo>
                  <a:pt x="229881" y="41022"/>
                  <a:pt x="232519" y="52857"/>
                  <a:pt x="228529" y="58674"/>
                </a:cubicBezTo>
                <a:cubicBezTo>
                  <a:pt x="224403" y="64625"/>
                  <a:pt x="208036" y="70239"/>
                  <a:pt x="201881" y="730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1"/>
          <p:cNvSpPr txBox="1"/>
          <p:nvPr>
            <p:ph hasCustomPrompt="1" type="title"/>
          </p:nvPr>
        </p:nvSpPr>
        <p:spPr>
          <a:xfrm>
            <a:off x="1883988" y="1708600"/>
            <a:ext cx="5376000" cy="1168800"/>
          </a:xfrm>
          <a:prstGeom prst="rect">
            <a:avLst/>
          </a:prstGeom>
          <a:solidFill>
            <a:schemeClr val="accent1"/>
          </a:solidFill>
          <a:ln cap="flat" cmpd="sng" w="152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70" name="Google Shape;270;p11"/>
          <p:cNvSpPr txBox="1"/>
          <p:nvPr>
            <p:ph idx="1" type="subTitle"/>
          </p:nvPr>
        </p:nvSpPr>
        <p:spPr>
          <a:xfrm>
            <a:off x="1884013" y="3063775"/>
            <a:ext cx="5376000" cy="4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71" name="Google Shape;271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6" name="Google Shape;276;p13"/>
          <p:cNvSpPr txBox="1"/>
          <p:nvPr>
            <p:ph hasCustomPrompt="1" idx="2" type="title"/>
          </p:nvPr>
        </p:nvSpPr>
        <p:spPr>
          <a:xfrm>
            <a:off x="720000" y="1480883"/>
            <a:ext cx="734700" cy="447600"/>
          </a:xfrm>
          <a:prstGeom prst="rect">
            <a:avLst/>
          </a:prstGeom>
          <a:solidFill>
            <a:schemeClr val="accent2"/>
          </a:solidFill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/>
          <p:nvPr>
            <p:ph hasCustomPrompt="1" idx="3" type="title"/>
          </p:nvPr>
        </p:nvSpPr>
        <p:spPr>
          <a:xfrm>
            <a:off x="720000" y="3006466"/>
            <a:ext cx="734700" cy="447600"/>
          </a:xfrm>
          <a:prstGeom prst="rect">
            <a:avLst/>
          </a:prstGeom>
          <a:solidFill>
            <a:schemeClr val="accent2"/>
          </a:solidFill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/>
          <p:nvPr>
            <p:ph hasCustomPrompt="1" idx="4" type="title"/>
          </p:nvPr>
        </p:nvSpPr>
        <p:spPr>
          <a:xfrm>
            <a:off x="3419275" y="1480883"/>
            <a:ext cx="734700" cy="447600"/>
          </a:xfrm>
          <a:prstGeom prst="rect">
            <a:avLst/>
          </a:prstGeom>
          <a:solidFill>
            <a:schemeClr val="accent2"/>
          </a:solidFill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9" name="Google Shape;279;p13"/>
          <p:cNvSpPr txBox="1"/>
          <p:nvPr>
            <p:ph hasCustomPrompt="1" idx="5" type="title"/>
          </p:nvPr>
        </p:nvSpPr>
        <p:spPr>
          <a:xfrm>
            <a:off x="3419275" y="3006466"/>
            <a:ext cx="734700" cy="447600"/>
          </a:xfrm>
          <a:prstGeom prst="rect">
            <a:avLst/>
          </a:prstGeom>
          <a:solidFill>
            <a:schemeClr val="accent2"/>
          </a:solidFill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0" name="Google Shape;280;p13"/>
          <p:cNvSpPr txBox="1"/>
          <p:nvPr>
            <p:ph hasCustomPrompt="1" idx="6" type="title"/>
          </p:nvPr>
        </p:nvSpPr>
        <p:spPr>
          <a:xfrm>
            <a:off x="6118550" y="1480883"/>
            <a:ext cx="734700" cy="447600"/>
          </a:xfrm>
          <a:prstGeom prst="rect">
            <a:avLst/>
          </a:prstGeom>
          <a:solidFill>
            <a:schemeClr val="accent2"/>
          </a:solidFill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1" name="Google Shape;281;p13"/>
          <p:cNvSpPr txBox="1"/>
          <p:nvPr>
            <p:ph hasCustomPrompt="1" idx="7" type="title"/>
          </p:nvPr>
        </p:nvSpPr>
        <p:spPr>
          <a:xfrm>
            <a:off x="6118550" y="3006466"/>
            <a:ext cx="734700" cy="447600"/>
          </a:xfrm>
          <a:prstGeom prst="rect">
            <a:avLst/>
          </a:prstGeom>
          <a:solidFill>
            <a:schemeClr val="accent2"/>
          </a:solidFill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2" name="Google Shape;282;p13"/>
          <p:cNvSpPr txBox="1"/>
          <p:nvPr>
            <p:ph idx="1" type="subTitle"/>
          </p:nvPr>
        </p:nvSpPr>
        <p:spPr>
          <a:xfrm>
            <a:off x="720000" y="2073875"/>
            <a:ext cx="2305500" cy="6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83" name="Google Shape;283;p13"/>
          <p:cNvSpPr txBox="1"/>
          <p:nvPr>
            <p:ph idx="8" type="subTitle"/>
          </p:nvPr>
        </p:nvSpPr>
        <p:spPr>
          <a:xfrm>
            <a:off x="3419275" y="2073875"/>
            <a:ext cx="2305500" cy="6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84" name="Google Shape;284;p13"/>
          <p:cNvSpPr txBox="1"/>
          <p:nvPr>
            <p:ph idx="9" type="subTitle"/>
          </p:nvPr>
        </p:nvSpPr>
        <p:spPr>
          <a:xfrm>
            <a:off x="6118550" y="2073875"/>
            <a:ext cx="2305500" cy="6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85" name="Google Shape;285;p13"/>
          <p:cNvSpPr txBox="1"/>
          <p:nvPr>
            <p:ph idx="13" type="subTitle"/>
          </p:nvPr>
        </p:nvSpPr>
        <p:spPr>
          <a:xfrm>
            <a:off x="720000" y="3599525"/>
            <a:ext cx="2305500" cy="6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86" name="Google Shape;286;p13"/>
          <p:cNvSpPr txBox="1"/>
          <p:nvPr>
            <p:ph idx="14" type="subTitle"/>
          </p:nvPr>
        </p:nvSpPr>
        <p:spPr>
          <a:xfrm>
            <a:off x="3419275" y="3599525"/>
            <a:ext cx="2305500" cy="6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87" name="Google Shape;287;p13"/>
          <p:cNvSpPr txBox="1"/>
          <p:nvPr>
            <p:ph idx="15" type="subTitle"/>
          </p:nvPr>
        </p:nvSpPr>
        <p:spPr>
          <a:xfrm>
            <a:off x="6118550" y="3599525"/>
            <a:ext cx="2305500" cy="6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88" name="Google Shape;288;p13"/>
          <p:cNvSpPr/>
          <p:nvPr/>
        </p:nvSpPr>
        <p:spPr>
          <a:xfrm flipH="1" rot="3915775">
            <a:off x="8269630" y="3808319"/>
            <a:ext cx="1776898" cy="1780978"/>
          </a:xfrm>
          <a:custGeom>
            <a:rect b="b" l="l" r="r" t="t"/>
            <a:pathLst>
              <a:path extrusionOk="0" h="1103406" w="1689891">
                <a:moveTo>
                  <a:pt x="1352409" y="61942"/>
                </a:moveTo>
                <a:cubicBezTo>
                  <a:pt x="1313249" y="363653"/>
                  <a:pt x="973460" y="485325"/>
                  <a:pt x="705701" y="475721"/>
                </a:cubicBezTo>
                <a:cubicBezTo>
                  <a:pt x="460395" y="466861"/>
                  <a:pt x="52500" y="365749"/>
                  <a:pt x="2857" y="733944"/>
                </a:cubicBezTo>
                <a:cubicBezTo>
                  <a:pt x="-47868" y="1110323"/>
                  <a:pt x="590589" y="1113501"/>
                  <a:pt x="825547" y="1099434"/>
                </a:cubicBezTo>
                <a:cubicBezTo>
                  <a:pt x="1150321" y="1079955"/>
                  <a:pt x="1475704" y="856834"/>
                  <a:pt x="1615840" y="563576"/>
                </a:cubicBezTo>
                <a:cubicBezTo>
                  <a:pt x="1676913" y="435750"/>
                  <a:pt x="1721889" y="238734"/>
                  <a:pt x="1660884" y="101642"/>
                </a:cubicBezTo>
                <a:cubicBezTo>
                  <a:pt x="1621251" y="12569"/>
                  <a:pt x="1328128" y="-54117"/>
                  <a:pt x="1352341" y="6194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3"/>
          <p:cNvSpPr/>
          <p:nvPr/>
        </p:nvSpPr>
        <p:spPr>
          <a:xfrm flipH="1" rot="-2289027">
            <a:off x="8139476" y="2878944"/>
            <a:ext cx="1272541" cy="2725556"/>
          </a:xfrm>
          <a:custGeom>
            <a:rect b="b" l="l" r="r" t="t"/>
            <a:pathLst>
              <a:path extrusionOk="0" h="2298503" w="1073153">
                <a:moveTo>
                  <a:pt x="1006774" y="1795941"/>
                </a:moveTo>
                <a:cubicBezTo>
                  <a:pt x="1049857" y="1880753"/>
                  <a:pt x="1063924" y="1981323"/>
                  <a:pt x="1024359" y="2070261"/>
                </a:cubicBezTo>
                <a:cubicBezTo>
                  <a:pt x="987769" y="2152367"/>
                  <a:pt x="914387" y="2212696"/>
                  <a:pt x="830928" y="2243334"/>
                </a:cubicBezTo>
                <a:cubicBezTo>
                  <a:pt x="736647" y="2277962"/>
                  <a:pt x="631748" y="2275324"/>
                  <a:pt x="533951" y="2258213"/>
                </a:cubicBezTo>
                <a:cubicBezTo>
                  <a:pt x="434463" y="2240764"/>
                  <a:pt x="337950" y="2204310"/>
                  <a:pt x="255100" y="2145943"/>
                </a:cubicBezTo>
                <a:cubicBezTo>
                  <a:pt x="173534" y="2088522"/>
                  <a:pt x="107456" y="2008918"/>
                  <a:pt x="69785" y="1916192"/>
                </a:cubicBezTo>
                <a:cubicBezTo>
                  <a:pt x="24538" y="1804868"/>
                  <a:pt x="19060" y="1681911"/>
                  <a:pt x="37997" y="1564230"/>
                </a:cubicBezTo>
                <a:cubicBezTo>
                  <a:pt x="57746" y="1441340"/>
                  <a:pt x="101167" y="1322982"/>
                  <a:pt x="154867" y="1211185"/>
                </a:cubicBezTo>
                <a:cubicBezTo>
                  <a:pt x="181109" y="1156470"/>
                  <a:pt x="209921" y="1102972"/>
                  <a:pt x="241370" y="1051030"/>
                </a:cubicBezTo>
                <a:cubicBezTo>
                  <a:pt x="270858" y="1002334"/>
                  <a:pt x="302037" y="954517"/>
                  <a:pt x="328076" y="903860"/>
                </a:cubicBezTo>
                <a:cubicBezTo>
                  <a:pt x="355873" y="849685"/>
                  <a:pt x="376095" y="792874"/>
                  <a:pt x="387593" y="733018"/>
                </a:cubicBezTo>
                <a:cubicBezTo>
                  <a:pt x="400984" y="663221"/>
                  <a:pt x="412076" y="593085"/>
                  <a:pt x="422694" y="522815"/>
                </a:cubicBezTo>
                <a:cubicBezTo>
                  <a:pt x="433313" y="452544"/>
                  <a:pt x="443796" y="382746"/>
                  <a:pt x="454685" y="312746"/>
                </a:cubicBezTo>
                <a:cubicBezTo>
                  <a:pt x="464830" y="247345"/>
                  <a:pt x="467535" y="181200"/>
                  <a:pt x="465506" y="115122"/>
                </a:cubicBezTo>
                <a:cubicBezTo>
                  <a:pt x="464492" y="81170"/>
                  <a:pt x="462125" y="47354"/>
                  <a:pt x="458134" y="13672"/>
                </a:cubicBezTo>
                <a:cubicBezTo>
                  <a:pt x="456038" y="-4115"/>
                  <a:pt x="428376" y="-4994"/>
                  <a:pt x="429593" y="13672"/>
                </a:cubicBezTo>
                <a:cubicBezTo>
                  <a:pt x="434260" y="85566"/>
                  <a:pt x="437303" y="157393"/>
                  <a:pt x="432772" y="229422"/>
                </a:cubicBezTo>
                <a:cubicBezTo>
                  <a:pt x="428240" y="301451"/>
                  <a:pt x="415323" y="367191"/>
                  <a:pt x="405448" y="435771"/>
                </a:cubicBezTo>
                <a:cubicBezTo>
                  <a:pt x="395574" y="504351"/>
                  <a:pt x="384820" y="579424"/>
                  <a:pt x="372917" y="650979"/>
                </a:cubicBezTo>
                <a:cubicBezTo>
                  <a:pt x="361960" y="716719"/>
                  <a:pt x="350936" y="781985"/>
                  <a:pt x="325235" y="843869"/>
                </a:cubicBezTo>
                <a:cubicBezTo>
                  <a:pt x="302578" y="898314"/>
                  <a:pt x="271737" y="948836"/>
                  <a:pt x="241099" y="999087"/>
                </a:cubicBezTo>
                <a:cubicBezTo>
                  <a:pt x="208636" y="1052247"/>
                  <a:pt x="177457" y="1106015"/>
                  <a:pt x="149254" y="1161542"/>
                </a:cubicBezTo>
                <a:cubicBezTo>
                  <a:pt x="91766" y="1274692"/>
                  <a:pt x="43678" y="1394200"/>
                  <a:pt x="18248" y="1518915"/>
                </a:cubicBezTo>
                <a:cubicBezTo>
                  <a:pt x="-6370" y="1639776"/>
                  <a:pt x="-9143" y="1767129"/>
                  <a:pt x="29070" y="1885622"/>
                </a:cubicBezTo>
                <a:cubicBezTo>
                  <a:pt x="61736" y="1986801"/>
                  <a:pt x="123418" y="2076618"/>
                  <a:pt x="205998" y="2143575"/>
                </a:cubicBezTo>
                <a:cubicBezTo>
                  <a:pt x="288578" y="2210532"/>
                  <a:pt x="382182" y="2252532"/>
                  <a:pt x="482617" y="2276136"/>
                </a:cubicBezTo>
                <a:cubicBezTo>
                  <a:pt x="583053" y="2299740"/>
                  <a:pt x="694039" y="2308668"/>
                  <a:pt x="794947" y="2282967"/>
                </a:cubicBezTo>
                <a:cubicBezTo>
                  <a:pt x="886590" y="2259634"/>
                  <a:pt x="971808" y="2206068"/>
                  <a:pt x="1023885" y="2126058"/>
                </a:cubicBezTo>
                <a:cubicBezTo>
                  <a:pt x="1075692" y="2046386"/>
                  <a:pt x="1085837" y="1948251"/>
                  <a:pt x="1058108" y="1858096"/>
                </a:cubicBezTo>
                <a:cubicBezTo>
                  <a:pt x="1050262" y="1832463"/>
                  <a:pt x="1039576" y="1807777"/>
                  <a:pt x="1027199" y="1784037"/>
                </a:cubicBezTo>
                <a:cubicBezTo>
                  <a:pt x="1020166" y="1770578"/>
                  <a:pt x="1000079" y="1782482"/>
                  <a:pt x="1006909" y="1795873"/>
                </a:cubicBezTo>
                <a:lnTo>
                  <a:pt x="1006909" y="179587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0" name="Google Shape;290;p13"/>
          <p:cNvGrpSpPr/>
          <p:nvPr/>
        </p:nvGrpSpPr>
        <p:grpSpPr>
          <a:xfrm flipH="1" rot="-2287641">
            <a:off x="8280486" y="3849223"/>
            <a:ext cx="660980" cy="1352849"/>
            <a:chOff x="5073139" y="2292180"/>
            <a:chExt cx="557890" cy="1141911"/>
          </a:xfrm>
        </p:grpSpPr>
        <p:sp>
          <p:nvSpPr>
            <p:cNvPr id="291" name="Google Shape;291;p13"/>
            <p:cNvSpPr/>
            <p:nvPr/>
          </p:nvSpPr>
          <p:spPr>
            <a:xfrm>
              <a:off x="5521524" y="3325115"/>
              <a:ext cx="87325" cy="108976"/>
            </a:xfrm>
            <a:custGeom>
              <a:rect b="b" l="l" r="r" t="t"/>
              <a:pathLst>
                <a:path extrusionOk="0" h="108976" w="87325">
                  <a:moveTo>
                    <a:pt x="39227" y="9130"/>
                  </a:moveTo>
                  <a:lnTo>
                    <a:pt x="0" y="20966"/>
                  </a:lnTo>
                  <a:lnTo>
                    <a:pt x="32937" y="102126"/>
                  </a:lnTo>
                  <a:cubicBezTo>
                    <a:pt x="34696" y="107266"/>
                    <a:pt x="40174" y="110107"/>
                    <a:pt x="45382" y="108551"/>
                  </a:cubicBezTo>
                  <a:lnTo>
                    <a:pt x="69324" y="101314"/>
                  </a:lnTo>
                  <a:lnTo>
                    <a:pt x="80145" y="98068"/>
                  </a:lnTo>
                  <a:cubicBezTo>
                    <a:pt x="85353" y="96512"/>
                    <a:pt x="88397" y="91102"/>
                    <a:pt x="86976" y="85826"/>
                  </a:cubicBezTo>
                  <a:lnTo>
                    <a:pt x="69595" y="0"/>
                  </a:lnTo>
                  <a:lnTo>
                    <a:pt x="39227" y="91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2" name="Google Shape;292;p13"/>
            <p:cNvGrpSpPr/>
            <p:nvPr/>
          </p:nvGrpSpPr>
          <p:grpSpPr>
            <a:xfrm>
              <a:off x="5268914" y="2689161"/>
              <a:ext cx="362115" cy="671921"/>
              <a:chOff x="5268914" y="2689161"/>
              <a:chExt cx="362115" cy="671921"/>
            </a:xfrm>
          </p:grpSpPr>
          <p:sp>
            <p:nvSpPr>
              <p:cNvPr id="293" name="Google Shape;293;p13"/>
              <p:cNvSpPr/>
              <p:nvPr/>
            </p:nvSpPr>
            <p:spPr>
              <a:xfrm>
                <a:off x="5268914" y="2721151"/>
                <a:ext cx="300867" cy="639931"/>
              </a:xfrm>
              <a:custGeom>
                <a:rect b="b" l="l" r="r" t="t"/>
                <a:pathLst>
                  <a:path extrusionOk="0" h="639931" w="300867">
                    <a:moveTo>
                      <a:pt x="269247" y="362243"/>
                    </a:moveTo>
                    <a:cubicBezTo>
                      <a:pt x="256059" y="310571"/>
                      <a:pt x="242871" y="258832"/>
                      <a:pt x="229750" y="207160"/>
                    </a:cubicBezTo>
                    <a:cubicBezTo>
                      <a:pt x="217102" y="157585"/>
                      <a:pt x="204049" y="106996"/>
                      <a:pt x="175440" y="64522"/>
                    </a:cubicBezTo>
                    <a:cubicBezTo>
                      <a:pt x="156435" y="36387"/>
                      <a:pt x="129112" y="12242"/>
                      <a:pt x="97933" y="0"/>
                    </a:cubicBezTo>
                    <a:lnTo>
                      <a:pt x="0" y="29488"/>
                    </a:lnTo>
                    <a:lnTo>
                      <a:pt x="202899" y="619925"/>
                    </a:lnTo>
                    <a:cubicBezTo>
                      <a:pt x="208040" y="635008"/>
                      <a:pt x="224204" y="643259"/>
                      <a:pt x="239421" y="638660"/>
                    </a:cubicBezTo>
                    <a:lnTo>
                      <a:pt x="292987" y="622495"/>
                    </a:lnTo>
                    <a:cubicBezTo>
                      <a:pt x="299480" y="594157"/>
                      <a:pt x="301644" y="564669"/>
                      <a:pt x="300629" y="535655"/>
                    </a:cubicBezTo>
                    <a:cubicBezTo>
                      <a:pt x="298465" y="476814"/>
                      <a:pt x="283856" y="419258"/>
                      <a:pt x="269315" y="3621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3"/>
              <p:cNvSpPr/>
              <p:nvPr/>
            </p:nvSpPr>
            <p:spPr>
              <a:xfrm>
                <a:off x="5366779" y="2689161"/>
                <a:ext cx="264250" cy="654553"/>
              </a:xfrm>
              <a:custGeom>
                <a:rect b="b" l="l" r="r" t="t"/>
                <a:pathLst>
                  <a:path extrusionOk="0" h="654553" w="264250">
                    <a:moveTo>
                      <a:pt x="0" y="31991"/>
                    </a:moveTo>
                    <a:cubicBezTo>
                      <a:pt x="31179" y="44232"/>
                      <a:pt x="58570" y="68377"/>
                      <a:pt x="77508" y="96513"/>
                    </a:cubicBezTo>
                    <a:cubicBezTo>
                      <a:pt x="106049" y="138919"/>
                      <a:pt x="119170" y="189576"/>
                      <a:pt x="131817" y="239151"/>
                    </a:cubicBezTo>
                    <a:cubicBezTo>
                      <a:pt x="145005" y="290823"/>
                      <a:pt x="158194" y="342562"/>
                      <a:pt x="171315" y="394234"/>
                    </a:cubicBezTo>
                    <a:cubicBezTo>
                      <a:pt x="185856" y="451248"/>
                      <a:pt x="200465" y="508872"/>
                      <a:pt x="202629" y="567713"/>
                    </a:cubicBezTo>
                    <a:cubicBezTo>
                      <a:pt x="203711" y="596727"/>
                      <a:pt x="201479" y="626283"/>
                      <a:pt x="194986" y="654554"/>
                    </a:cubicBezTo>
                    <a:lnTo>
                      <a:pt x="243209" y="640012"/>
                    </a:lnTo>
                    <a:cubicBezTo>
                      <a:pt x="258426" y="635413"/>
                      <a:pt x="267286" y="619587"/>
                      <a:pt x="263296" y="604167"/>
                    </a:cubicBezTo>
                    <a:lnTo>
                      <a:pt x="105981" y="0"/>
                    </a:lnTo>
                    <a:lnTo>
                      <a:pt x="0" y="3199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5" name="Google Shape;295;p13"/>
            <p:cNvSpPr/>
            <p:nvPr/>
          </p:nvSpPr>
          <p:spPr>
            <a:xfrm>
              <a:off x="5392681" y="2893952"/>
              <a:ext cx="112814" cy="211921"/>
            </a:xfrm>
            <a:custGeom>
              <a:rect b="b" l="l" r="r" t="t"/>
              <a:pathLst>
                <a:path extrusionOk="0" h="211921" w="112814">
                  <a:moveTo>
                    <a:pt x="87924" y="210408"/>
                  </a:moveTo>
                  <a:lnTo>
                    <a:pt x="87924" y="210408"/>
                  </a:lnTo>
                  <a:cubicBezTo>
                    <a:pt x="69393" y="216022"/>
                    <a:pt x="49915" y="205538"/>
                    <a:pt x="44301" y="187007"/>
                  </a:cubicBezTo>
                  <a:lnTo>
                    <a:pt x="1489" y="45113"/>
                  </a:lnTo>
                  <a:cubicBezTo>
                    <a:pt x="-4057" y="26581"/>
                    <a:pt x="6359" y="7103"/>
                    <a:pt x="24890" y="1489"/>
                  </a:cubicBezTo>
                  <a:lnTo>
                    <a:pt x="24890" y="1489"/>
                  </a:lnTo>
                  <a:cubicBezTo>
                    <a:pt x="43422" y="-4057"/>
                    <a:pt x="62900" y="6359"/>
                    <a:pt x="68514" y="24890"/>
                  </a:cubicBezTo>
                  <a:lnTo>
                    <a:pt x="111325" y="166785"/>
                  </a:lnTo>
                  <a:cubicBezTo>
                    <a:pt x="116871" y="185316"/>
                    <a:pt x="106456" y="204795"/>
                    <a:pt x="87924" y="210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6" name="Google Shape;296;p13"/>
            <p:cNvGrpSpPr/>
            <p:nvPr/>
          </p:nvGrpSpPr>
          <p:grpSpPr>
            <a:xfrm>
              <a:off x="5073139" y="2292180"/>
              <a:ext cx="480990" cy="460896"/>
              <a:chOff x="5073139" y="2292180"/>
              <a:chExt cx="480990" cy="460896"/>
            </a:xfrm>
          </p:grpSpPr>
          <p:sp>
            <p:nvSpPr>
              <p:cNvPr id="297" name="Google Shape;297;p13"/>
              <p:cNvSpPr/>
              <p:nvPr/>
            </p:nvSpPr>
            <p:spPr>
              <a:xfrm>
                <a:off x="5084196" y="2302637"/>
                <a:ext cx="345617" cy="267624"/>
              </a:xfrm>
              <a:custGeom>
                <a:rect b="b" l="l" r="r" t="t"/>
                <a:pathLst>
                  <a:path extrusionOk="0" h="267624" w="345617">
                    <a:moveTo>
                      <a:pt x="43229" y="261132"/>
                    </a:moveTo>
                    <a:cubicBezTo>
                      <a:pt x="49790" y="259576"/>
                      <a:pt x="57297" y="257682"/>
                      <a:pt x="65684" y="255586"/>
                    </a:cubicBezTo>
                    <a:cubicBezTo>
                      <a:pt x="73259" y="253624"/>
                      <a:pt x="81577" y="251460"/>
                      <a:pt x="90573" y="249025"/>
                    </a:cubicBezTo>
                    <a:cubicBezTo>
                      <a:pt x="98689" y="246861"/>
                      <a:pt x="107413" y="244494"/>
                      <a:pt x="116747" y="241924"/>
                    </a:cubicBezTo>
                    <a:cubicBezTo>
                      <a:pt x="123848" y="239962"/>
                      <a:pt x="131220" y="237866"/>
                      <a:pt x="138998" y="235702"/>
                    </a:cubicBezTo>
                    <a:cubicBezTo>
                      <a:pt x="147790" y="233199"/>
                      <a:pt x="157056" y="230561"/>
                      <a:pt x="166727" y="227789"/>
                    </a:cubicBezTo>
                    <a:cubicBezTo>
                      <a:pt x="173558" y="225827"/>
                      <a:pt x="180592" y="223798"/>
                      <a:pt x="187761" y="221634"/>
                    </a:cubicBezTo>
                    <a:cubicBezTo>
                      <a:pt x="196892" y="218928"/>
                      <a:pt x="206293" y="216156"/>
                      <a:pt x="216032" y="213247"/>
                    </a:cubicBezTo>
                    <a:cubicBezTo>
                      <a:pt x="219414" y="212233"/>
                      <a:pt x="222795" y="211218"/>
                      <a:pt x="226312" y="210204"/>
                    </a:cubicBezTo>
                    <a:cubicBezTo>
                      <a:pt x="229829" y="209122"/>
                      <a:pt x="233346" y="208107"/>
                      <a:pt x="236728" y="207025"/>
                    </a:cubicBezTo>
                    <a:cubicBezTo>
                      <a:pt x="246467" y="204049"/>
                      <a:pt x="255868" y="201209"/>
                      <a:pt x="264931" y="198368"/>
                    </a:cubicBezTo>
                    <a:cubicBezTo>
                      <a:pt x="272100" y="196136"/>
                      <a:pt x="279134" y="193972"/>
                      <a:pt x="285897" y="191875"/>
                    </a:cubicBezTo>
                    <a:cubicBezTo>
                      <a:pt x="295501" y="188900"/>
                      <a:pt x="304631" y="185991"/>
                      <a:pt x="313356" y="183151"/>
                    </a:cubicBezTo>
                    <a:cubicBezTo>
                      <a:pt x="320999" y="180716"/>
                      <a:pt x="328371" y="178349"/>
                      <a:pt x="335337" y="176049"/>
                    </a:cubicBezTo>
                    <a:cubicBezTo>
                      <a:pt x="338854" y="174899"/>
                      <a:pt x="342235" y="173750"/>
                      <a:pt x="345617" y="172667"/>
                    </a:cubicBezTo>
                    <a:cubicBezTo>
                      <a:pt x="325192" y="100368"/>
                      <a:pt x="281433" y="36928"/>
                      <a:pt x="206428" y="9942"/>
                    </a:cubicBezTo>
                    <a:cubicBezTo>
                      <a:pt x="191143" y="4464"/>
                      <a:pt x="176534" y="1420"/>
                      <a:pt x="162196" y="0"/>
                    </a:cubicBezTo>
                    <a:cubicBezTo>
                      <a:pt x="47693" y="35507"/>
                      <a:pt x="-19467" y="152242"/>
                      <a:pt x="5017" y="267624"/>
                    </a:cubicBezTo>
                    <a:cubicBezTo>
                      <a:pt x="7654" y="267083"/>
                      <a:pt x="10292" y="267016"/>
                      <a:pt x="12795" y="267624"/>
                    </a:cubicBezTo>
                    <a:cubicBezTo>
                      <a:pt x="17664" y="267083"/>
                      <a:pt x="27944" y="264919"/>
                      <a:pt x="43229" y="2612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3"/>
              <p:cNvSpPr/>
              <p:nvPr/>
            </p:nvSpPr>
            <p:spPr>
              <a:xfrm>
                <a:off x="5246460" y="2292180"/>
                <a:ext cx="282435" cy="183057"/>
              </a:xfrm>
              <a:custGeom>
                <a:rect b="b" l="l" r="r" t="t"/>
                <a:pathLst>
                  <a:path extrusionOk="0" h="183057" w="282435">
                    <a:moveTo>
                      <a:pt x="183353" y="183057"/>
                    </a:moveTo>
                    <a:cubicBezTo>
                      <a:pt x="185450" y="182381"/>
                      <a:pt x="187479" y="181705"/>
                      <a:pt x="189508" y="181028"/>
                    </a:cubicBezTo>
                    <a:cubicBezTo>
                      <a:pt x="192687" y="179946"/>
                      <a:pt x="195798" y="178932"/>
                      <a:pt x="198841" y="177917"/>
                    </a:cubicBezTo>
                    <a:cubicBezTo>
                      <a:pt x="207701" y="174941"/>
                      <a:pt x="215885" y="172168"/>
                      <a:pt x="223257" y="169598"/>
                    </a:cubicBezTo>
                    <a:cubicBezTo>
                      <a:pt x="231440" y="166758"/>
                      <a:pt x="238677" y="164188"/>
                      <a:pt x="245035" y="161820"/>
                    </a:cubicBezTo>
                    <a:cubicBezTo>
                      <a:pt x="259643" y="156477"/>
                      <a:pt x="269315" y="152555"/>
                      <a:pt x="273711" y="150323"/>
                    </a:cubicBezTo>
                    <a:cubicBezTo>
                      <a:pt x="275808" y="148226"/>
                      <a:pt x="278446" y="146535"/>
                      <a:pt x="281421" y="145521"/>
                    </a:cubicBezTo>
                    <a:cubicBezTo>
                      <a:pt x="281692" y="145453"/>
                      <a:pt x="281895" y="145318"/>
                      <a:pt x="282165" y="145250"/>
                    </a:cubicBezTo>
                    <a:cubicBezTo>
                      <a:pt x="282233" y="145250"/>
                      <a:pt x="282368" y="145250"/>
                      <a:pt x="282436" y="145250"/>
                    </a:cubicBezTo>
                    <a:cubicBezTo>
                      <a:pt x="244629" y="50023"/>
                      <a:pt x="148657" y="-7803"/>
                      <a:pt x="48763" y="854"/>
                    </a:cubicBezTo>
                    <a:cubicBezTo>
                      <a:pt x="33140" y="2206"/>
                      <a:pt x="17382" y="5182"/>
                      <a:pt x="1758" y="9849"/>
                    </a:cubicBezTo>
                    <a:cubicBezTo>
                      <a:pt x="1150" y="10052"/>
                      <a:pt x="609" y="10255"/>
                      <a:pt x="0" y="10390"/>
                    </a:cubicBezTo>
                    <a:cubicBezTo>
                      <a:pt x="14270" y="11810"/>
                      <a:pt x="28947" y="14854"/>
                      <a:pt x="44232" y="20332"/>
                    </a:cubicBezTo>
                    <a:cubicBezTo>
                      <a:pt x="119237" y="47318"/>
                      <a:pt x="162996" y="110758"/>
                      <a:pt x="183421" y="18305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3"/>
              <p:cNvSpPr/>
              <p:nvPr/>
            </p:nvSpPr>
            <p:spPr>
              <a:xfrm>
                <a:off x="5101184" y="2514126"/>
                <a:ext cx="342835" cy="238950"/>
              </a:xfrm>
              <a:custGeom>
                <a:rect b="b" l="l" r="r" t="t"/>
                <a:pathLst>
                  <a:path extrusionOk="0" h="238950" w="342835">
                    <a:moveTo>
                      <a:pt x="341277" y="103479"/>
                    </a:moveTo>
                    <a:cubicBezTo>
                      <a:pt x="344185" y="69933"/>
                      <a:pt x="343103" y="34560"/>
                      <a:pt x="337354" y="0"/>
                    </a:cubicBezTo>
                    <a:cubicBezTo>
                      <a:pt x="302793" y="11362"/>
                      <a:pt x="262755" y="23942"/>
                      <a:pt x="220754" y="36590"/>
                    </a:cubicBezTo>
                    <a:cubicBezTo>
                      <a:pt x="161575" y="54445"/>
                      <a:pt x="105575" y="70338"/>
                      <a:pt x="63169" y="81295"/>
                    </a:cubicBezTo>
                    <a:cubicBezTo>
                      <a:pt x="42338" y="86706"/>
                      <a:pt x="25768" y="90628"/>
                      <a:pt x="14000" y="92996"/>
                    </a:cubicBezTo>
                    <a:cubicBezTo>
                      <a:pt x="8184" y="94145"/>
                      <a:pt x="3652" y="94957"/>
                      <a:pt x="0" y="95363"/>
                    </a:cubicBezTo>
                    <a:cubicBezTo>
                      <a:pt x="38821" y="190996"/>
                      <a:pt x="136551" y="248416"/>
                      <a:pt x="237528" y="237663"/>
                    </a:cubicBezTo>
                    <a:cubicBezTo>
                      <a:pt x="292175" y="214938"/>
                      <a:pt x="336272" y="160629"/>
                      <a:pt x="341209" y="10341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3"/>
              <p:cNvSpPr/>
              <p:nvPr/>
            </p:nvSpPr>
            <p:spPr>
              <a:xfrm>
                <a:off x="5338779" y="2476657"/>
                <a:ext cx="206439" cy="275266"/>
              </a:xfrm>
              <a:custGeom>
                <a:rect b="b" l="l" r="r" t="t"/>
                <a:pathLst>
                  <a:path extrusionOk="0" h="275266" w="206439">
                    <a:moveTo>
                      <a:pt x="200803" y="473"/>
                    </a:moveTo>
                    <a:cubicBezTo>
                      <a:pt x="197489" y="2232"/>
                      <a:pt x="192822" y="4328"/>
                      <a:pt x="186667" y="6831"/>
                    </a:cubicBezTo>
                    <a:cubicBezTo>
                      <a:pt x="175508" y="11362"/>
                      <a:pt x="159547" y="17246"/>
                      <a:pt x="139189" y="24280"/>
                    </a:cubicBezTo>
                    <a:cubicBezTo>
                      <a:pt x="127894" y="28203"/>
                      <a:pt x="115517" y="32329"/>
                      <a:pt x="102396" y="36657"/>
                    </a:cubicBezTo>
                    <a:cubicBezTo>
                      <a:pt x="101517" y="36928"/>
                      <a:pt x="100638" y="37266"/>
                      <a:pt x="99759" y="37536"/>
                    </a:cubicBezTo>
                    <a:cubicBezTo>
                      <a:pt x="105508" y="72029"/>
                      <a:pt x="106590" y="107469"/>
                      <a:pt x="103682" y="141015"/>
                    </a:cubicBezTo>
                    <a:cubicBezTo>
                      <a:pt x="98744" y="198233"/>
                      <a:pt x="54647" y="252542"/>
                      <a:pt x="0" y="275267"/>
                    </a:cubicBezTo>
                    <a:cubicBezTo>
                      <a:pt x="12715" y="273914"/>
                      <a:pt x="25498" y="271547"/>
                      <a:pt x="38213" y="267962"/>
                    </a:cubicBezTo>
                    <a:cubicBezTo>
                      <a:pt x="39633" y="267557"/>
                      <a:pt x="41053" y="267151"/>
                      <a:pt x="42474" y="266745"/>
                    </a:cubicBezTo>
                    <a:cubicBezTo>
                      <a:pt x="157517" y="232049"/>
                      <a:pt x="225421" y="115517"/>
                      <a:pt x="201750" y="0"/>
                    </a:cubicBezTo>
                    <a:cubicBezTo>
                      <a:pt x="201411" y="203"/>
                      <a:pt x="201141" y="338"/>
                      <a:pt x="200803" y="541"/>
                    </a:cubicBezTo>
                    <a:cubicBezTo>
                      <a:pt x="200803" y="541"/>
                      <a:pt x="200803" y="541"/>
                      <a:pt x="200803" y="5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13"/>
              <p:cNvSpPr/>
              <p:nvPr/>
            </p:nvSpPr>
            <p:spPr>
              <a:xfrm>
                <a:off x="5429745" y="2436456"/>
                <a:ext cx="124384" cy="77602"/>
              </a:xfrm>
              <a:custGeom>
                <a:rect b="b" l="l" r="r" t="t"/>
                <a:pathLst>
                  <a:path extrusionOk="0" h="77602" w="124384">
                    <a:moveTo>
                      <a:pt x="99083" y="907"/>
                    </a:moveTo>
                    <a:cubicBezTo>
                      <a:pt x="99083" y="907"/>
                      <a:pt x="98880" y="907"/>
                      <a:pt x="98812" y="907"/>
                    </a:cubicBezTo>
                    <a:cubicBezTo>
                      <a:pt x="98542" y="975"/>
                      <a:pt x="98339" y="1110"/>
                      <a:pt x="98068" y="1177"/>
                    </a:cubicBezTo>
                    <a:cubicBezTo>
                      <a:pt x="95092" y="2192"/>
                      <a:pt x="92455" y="3883"/>
                      <a:pt x="90358" y="5979"/>
                    </a:cubicBezTo>
                    <a:cubicBezTo>
                      <a:pt x="85962" y="8211"/>
                      <a:pt x="76358" y="12066"/>
                      <a:pt x="61681" y="17477"/>
                    </a:cubicBezTo>
                    <a:cubicBezTo>
                      <a:pt x="55324" y="19777"/>
                      <a:pt x="48087" y="22414"/>
                      <a:pt x="39904" y="25255"/>
                    </a:cubicBezTo>
                    <a:cubicBezTo>
                      <a:pt x="32532" y="27825"/>
                      <a:pt x="24348" y="30598"/>
                      <a:pt x="15488" y="33574"/>
                    </a:cubicBezTo>
                    <a:cubicBezTo>
                      <a:pt x="12444" y="34588"/>
                      <a:pt x="9333" y="35603"/>
                      <a:pt x="6155" y="36685"/>
                    </a:cubicBezTo>
                    <a:cubicBezTo>
                      <a:pt x="4126" y="37361"/>
                      <a:pt x="2097" y="38037"/>
                      <a:pt x="0" y="38714"/>
                    </a:cubicBezTo>
                    <a:cubicBezTo>
                      <a:pt x="3585" y="51496"/>
                      <a:pt x="6493" y="64482"/>
                      <a:pt x="8725" y="77603"/>
                    </a:cubicBezTo>
                    <a:cubicBezTo>
                      <a:pt x="9604" y="77332"/>
                      <a:pt x="10483" y="76994"/>
                      <a:pt x="11363" y="76724"/>
                    </a:cubicBezTo>
                    <a:cubicBezTo>
                      <a:pt x="24483" y="72395"/>
                      <a:pt x="36860" y="68202"/>
                      <a:pt x="48155" y="64347"/>
                    </a:cubicBezTo>
                    <a:cubicBezTo>
                      <a:pt x="68512" y="57313"/>
                      <a:pt x="84474" y="51429"/>
                      <a:pt x="95633" y="46897"/>
                    </a:cubicBezTo>
                    <a:cubicBezTo>
                      <a:pt x="101788" y="44395"/>
                      <a:pt x="106387" y="42298"/>
                      <a:pt x="109769" y="40540"/>
                    </a:cubicBezTo>
                    <a:cubicBezTo>
                      <a:pt x="109769" y="40540"/>
                      <a:pt x="109769" y="40540"/>
                      <a:pt x="109769" y="40540"/>
                    </a:cubicBezTo>
                    <a:cubicBezTo>
                      <a:pt x="110107" y="40337"/>
                      <a:pt x="110377" y="40202"/>
                      <a:pt x="110715" y="39999"/>
                    </a:cubicBezTo>
                    <a:cubicBezTo>
                      <a:pt x="126542" y="31139"/>
                      <a:pt x="124986" y="19032"/>
                      <a:pt x="123498" y="14095"/>
                    </a:cubicBezTo>
                    <a:cubicBezTo>
                      <a:pt x="120387" y="3680"/>
                      <a:pt x="109498" y="-2204"/>
                      <a:pt x="99083" y="77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13"/>
              <p:cNvSpPr/>
              <p:nvPr/>
            </p:nvSpPr>
            <p:spPr>
              <a:xfrm>
                <a:off x="5073139" y="2475169"/>
                <a:ext cx="365601" cy="134612"/>
              </a:xfrm>
              <a:custGeom>
                <a:rect b="b" l="l" r="r" t="t"/>
                <a:pathLst>
                  <a:path extrusionOk="0" h="134612" w="365601">
                    <a:moveTo>
                      <a:pt x="346461" y="3449"/>
                    </a:moveTo>
                    <a:cubicBezTo>
                      <a:pt x="339495" y="5749"/>
                      <a:pt x="332123" y="8116"/>
                      <a:pt x="324480" y="10551"/>
                    </a:cubicBezTo>
                    <a:cubicBezTo>
                      <a:pt x="315756" y="13324"/>
                      <a:pt x="306625" y="16232"/>
                      <a:pt x="297021" y="19275"/>
                    </a:cubicBezTo>
                    <a:cubicBezTo>
                      <a:pt x="290258" y="21372"/>
                      <a:pt x="283292" y="23604"/>
                      <a:pt x="276055" y="25768"/>
                    </a:cubicBezTo>
                    <a:cubicBezTo>
                      <a:pt x="266992" y="28609"/>
                      <a:pt x="257591" y="31449"/>
                      <a:pt x="247852" y="34425"/>
                    </a:cubicBezTo>
                    <a:cubicBezTo>
                      <a:pt x="244403" y="35440"/>
                      <a:pt x="240954" y="36522"/>
                      <a:pt x="237437" y="37604"/>
                    </a:cubicBezTo>
                    <a:cubicBezTo>
                      <a:pt x="233987" y="38618"/>
                      <a:pt x="230538" y="39701"/>
                      <a:pt x="227156" y="40648"/>
                    </a:cubicBezTo>
                    <a:cubicBezTo>
                      <a:pt x="217417" y="43556"/>
                      <a:pt x="207949" y="46396"/>
                      <a:pt x="198886" y="49034"/>
                    </a:cubicBezTo>
                    <a:cubicBezTo>
                      <a:pt x="191649" y="51131"/>
                      <a:pt x="184615" y="53227"/>
                      <a:pt x="177852" y="55189"/>
                    </a:cubicBezTo>
                    <a:cubicBezTo>
                      <a:pt x="168180" y="57962"/>
                      <a:pt x="158982" y="60667"/>
                      <a:pt x="150122" y="63102"/>
                    </a:cubicBezTo>
                    <a:cubicBezTo>
                      <a:pt x="142412" y="65266"/>
                      <a:pt x="134972" y="67363"/>
                      <a:pt x="127871" y="69324"/>
                    </a:cubicBezTo>
                    <a:cubicBezTo>
                      <a:pt x="118538" y="71894"/>
                      <a:pt x="109881" y="74261"/>
                      <a:pt x="101697" y="76425"/>
                    </a:cubicBezTo>
                    <a:cubicBezTo>
                      <a:pt x="92702" y="78860"/>
                      <a:pt x="84315" y="81025"/>
                      <a:pt x="76808" y="82986"/>
                    </a:cubicBezTo>
                    <a:cubicBezTo>
                      <a:pt x="68421" y="85150"/>
                      <a:pt x="60914" y="86976"/>
                      <a:pt x="54354" y="88532"/>
                    </a:cubicBezTo>
                    <a:cubicBezTo>
                      <a:pt x="39069" y="92184"/>
                      <a:pt x="28856" y="94281"/>
                      <a:pt x="23919" y="94889"/>
                    </a:cubicBezTo>
                    <a:cubicBezTo>
                      <a:pt x="21416" y="94348"/>
                      <a:pt x="18779" y="94416"/>
                      <a:pt x="16141" y="94889"/>
                    </a:cubicBezTo>
                    <a:cubicBezTo>
                      <a:pt x="15803" y="94957"/>
                      <a:pt x="15465" y="94889"/>
                      <a:pt x="15059" y="95024"/>
                    </a:cubicBezTo>
                    <a:cubicBezTo>
                      <a:pt x="14721" y="95092"/>
                      <a:pt x="14450" y="95160"/>
                      <a:pt x="14112" y="95227"/>
                    </a:cubicBezTo>
                    <a:cubicBezTo>
                      <a:pt x="3629" y="98406"/>
                      <a:pt x="-2323" y="109498"/>
                      <a:pt x="856" y="119981"/>
                    </a:cubicBezTo>
                    <a:cubicBezTo>
                      <a:pt x="2344" y="124986"/>
                      <a:pt x="7890" y="136348"/>
                      <a:pt x="26895" y="134387"/>
                    </a:cubicBezTo>
                    <a:cubicBezTo>
                      <a:pt x="26962" y="134387"/>
                      <a:pt x="27030" y="134387"/>
                      <a:pt x="27165" y="134387"/>
                    </a:cubicBezTo>
                    <a:cubicBezTo>
                      <a:pt x="27503" y="134387"/>
                      <a:pt x="27842" y="134319"/>
                      <a:pt x="28247" y="134252"/>
                    </a:cubicBezTo>
                    <a:cubicBezTo>
                      <a:pt x="31832" y="133846"/>
                      <a:pt x="36431" y="133034"/>
                      <a:pt x="42247" y="131885"/>
                    </a:cubicBezTo>
                    <a:cubicBezTo>
                      <a:pt x="54016" y="129517"/>
                      <a:pt x="70586" y="125595"/>
                      <a:pt x="91417" y="120184"/>
                    </a:cubicBezTo>
                    <a:cubicBezTo>
                      <a:pt x="133823" y="109227"/>
                      <a:pt x="189823" y="93334"/>
                      <a:pt x="249002" y="75479"/>
                    </a:cubicBezTo>
                    <a:cubicBezTo>
                      <a:pt x="291002" y="62831"/>
                      <a:pt x="331041" y="50251"/>
                      <a:pt x="365601" y="38889"/>
                    </a:cubicBezTo>
                    <a:cubicBezTo>
                      <a:pt x="363437" y="25768"/>
                      <a:pt x="360461" y="12715"/>
                      <a:pt x="356877" y="0"/>
                    </a:cubicBezTo>
                    <a:cubicBezTo>
                      <a:pt x="353563" y="1082"/>
                      <a:pt x="350113" y="2232"/>
                      <a:pt x="346597" y="338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03" name="Google Shape;303;p13"/>
          <p:cNvSpPr/>
          <p:nvPr/>
        </p:nvSpPr>
        <p:spPr>
          <a:xfrm flipH="1" rot="4686681">
            <a:off x="-301907" y="-596008"/>
            <a:ext cx="1341894" cy="1953495"/>
          </a:xfrm>
          <a:custGeom>
            <a:rect b="b" l="l" r="r" t="t"/>
            <a:pathLst>
              <a:path extrusionOk="0" h="1981196" w="1974602">
                <a:moveTo>
                  <a:pt x="1908609" y="1217979"/>
                </a:moveTo>
                <a:cubicBezTo>
                  <a:pt x="1869111" y="1193496"/>
                  <a:pt x="1813584" y="1022519"/>
                  <a:pt x="1789574" y="957253"/>
                </a:cubicBezTo>
                <a:cubicBezTo>
                  <a:pt x="1753932" y="860267"/>
                  <a:pt x="1715043" y="765648"/>
                  <a:pt x="1679333" y="667378"/>
                </a:cubicBezTo>
                <a:cubicBezTo>
                  <a:pt x="1611226" y="479898"/>
                  <a:pt x="1505110" y="278825"/>
                  <a:pt x="1370723" y="128882"/>
                </a:cubicBezTo>
                <a:cubicBezTo>
                  <a:pt x="1238229" y="-18896"/>
                  <a:pt x="872064" y="-88152"/>
                  <a:pt x="816740" y="192322"/>
                </a:cubicBezTo>
                <a:cubicBezTo>
                  <a:pt x="774942" y="404420"/>
                  <a:pt x="1143137" y="562884"/>
                  <a:pt x="1267785" y="681107"/>
                </a:cubicBezTo>
                <a:cubicBezTo>
                  <a:pt x="1427264" y="832403"/>
                  <a:pt x="1394732" y="1092384"/>
                  <a:pt x="1154770" y="1110239"/>
                </a:cubicBezTo>
                <a:cubicBezTo>
                  <a:pt x="939967" y="1126268"/>
                  <a:pt x="763918" y="964016"/>
                  <a:pt x="568864" y="905784"/>
                </a:cubicBezTo>
                <a:cubicBezTo>
                  <a:pt x="301916" y="826112"/>
                  <a:pt x="82108" y="904905"/>
                  <a:pt x="18736" y="1191467"/>
                </a:cubicBezTo>
                <a:cubicBezTo>
                  <a:pt x="-45448" y="1481748"/>
                  <a:pt x="55461" y="1711228"/>
                  <a:pt x="318554" y="1858668"/>
                </a:cubicBezTo>
                <a:cubicBezTo>
                  <a:pt x="647318" y="2042900"/>
                  <a:pt x="1097485" y="1991432"/>
                  <a:pt x="1441805" y="1886465"/>
                </a:cubicBezTo>
                <a:cubicBezTo>
                  <a:pt x="1611699" y="1834658"/>
                  <a:pt x="1837256" y="1730909"/>
                  <a:pt x="1937488" y="1575623"/>
                </a:cubicBezTo>
                <a:cubicBezTo>
                  <a:pt x="1993894" y="1488241"/>
                  <a:pt x="1987334" y="1309013"/>
                  <a:pt x="1908676" y="12179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3"/>
          <p:cNvSpPr/>
          <p:nvPr/>
        </p:nvSpPr>
        <p:spPr>
          <a:xfrm flipH="1" rot="-3069186">
            <a:off x="-11227" y="4202528"/>
            <a:ext cx="760561" cy="1183061"/>
          </a:xfrm>
          <a:custGeom>
            <a:rect b="b" l="l" r="r" t="t"/>
            <a:pathLst>
              <a:path extrusionOk="0" h="1711831" w="1590184">
                <a:moveTo>
                  <a:pt x="1381920" y="457980"/>
                </a:moveTo>
                <a:cubicBezTo>
                  <a:pt x="1234885" y="134017"/>
                  <a:pt x="699704" y="-29182"/>
                  <a:pt x="372495" y="4296"/>
                </a:cubicBezTo>
                <a:cubicBezTo>
                  <a:pt x="237973" y="18094"/>
                  <a:pt x="9982" y="76935"/>
                  <a:pt x="23914" y="242297"/>
                </a:cubicBezTo>
                <a:cubicBezTo>
                  <a:pt x="36832" y="395622"/>
                  <a:pt x="194891" y="521284"/>
                  <a:pt x="232427" y="666560"/>
                </a:cubicBezTo>
                <a:cubicBezTo>
                  <a:pt x="312843" y="977740"/>
                  <a:pt x="-231063" y="1265181"/>
                  <a:pt x="118195" y="1529153"/>
                </a:cubicBezTo>
                <a:cubicBezTo>
                  <a:pt x="424032" y="1760323"/>
                  <a:pt x="794729" y="1755792"/>
                  <a:pt x="1142025" y="1606593"/>
                </a:cubicBezTo>
                <a:cubicBezTo>
                  <a:pt x="1501495" y="1452119"/>
                  <a:pt x="1747071" y="894213"/>
                  <a:pt x="1472616" y="55997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3"/>
          <p:cNvSpPr/>
          <p:nvPr/>
        </p:nvSpPr>
        <p:spPr>
          <a:xfrm>
            <a:off x="110753" y="152244"/>
            <a:ext cx="185200" cy="245162"/>
          </a:xfrm>
          <a:custGeom>
            <a:rect b="b" l="l" r="r" t="t"/>
            <a:pathLst>
              <a:path extrusionOk="0" h="252744" w="190928">
                <a:moveTo>
                  <a:pt x="46802" y="228397"/>
                </a:moveTo>
                <a:lnTo>
                  <a:pt x="71082" y="151633"/>
                </a:lnTo>
                <a:lnTo>
                  <a:pt x="0" y="101111"/>
                </a:lnTo>
                <a:lnTo>
                  <a:pt x="82377" y="101111"/>
                </a:lnTo>
                <a:lnTo>
                  <a:pt x="102937" y="0"/>
                </a:lnTo>
                <a:lnTo>
                  <a:pt x="129179" y="84203"/>
                </a:lnTo>
                <a:lnTo>
                  <a:pt x="190928" y="76763"/>
                </a:lnTo>
                <a:lnTo>
                  <a:pt x="144126" y="144126"/>
                </a:lnTo>
                <a:lnTo>
                  <a:pt x="172194" y="252745"/>
                </a:lnTo>
                <a:lnTo>
                  <a:pt x="104831" y="170368"/>
                </a:lnTo>
                <a:lnTo>
                  <a:pt x="46802" y="22839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3"/>
          <p:cNvSpPr/>
          <p:nvPr/>
        </p:nvSpPr>
        <p:spPr>
          <a:xfrm rot="895885">
            <a:off x="309982" y="798879"/>
            <a:ext cx="118119" cy="124353"/>
          </a:xfrm>
          <a:custGeom>
            <a:rect b="b" l="l" r="r" t="t"/>
            <a:pathLst>
              <a:path extrusionOk="0" h="128164" w="121739">
                <a:moveTo>
                  <a:pt x="49575" y="0"/>
                </a:moveTo>
                <a:lnTo>
                  <a:pt x="42000" y="54918"/>
                </a:lnTo>
                <a:lnTo>
                  <a:pt x="0" y="67904"/>
                </a:lnTo>
                <a:lnTo>
                  <a:pt x="38821" y="80821"/>
                </a:lnTo>
                <a:lnTo>
                  <a:pt x="40918" y="128164"/>
                </a:lnTo>
                <a:lnTo>
                  <a:pt x="68918" y="85082"/>
                </a:lnTo>
                <a:lnTo>
                  <a:pt x="114165" y="117411"/>
                </a:lnTo>
                <a:lnTo>
                  <a:pt x="95904" y="63575"/>
                </a:lnTo>
                <a:lnTo>
                  <a:pt x="121740" y="32328"/>
                </a:lnTo>
                <a:lnTo>
                  <a:pt x="76493" y="39836"/>
                </a:lnTo>
                <a:lnTo>
                  <a:pt x="49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3"/>
          <p:cNvSpPr/>
          <p:nvPr/>
        </p:nvSpPr>
        <p:spPr>
          <a:xfrm>
            <a:off x="597004" y="397406"/>
            <a:ext cx="118087" cy="124319"/>
          </a:xfrm>
          <a:custGeom>
            <a:rect b="b" l="l" r="r" t="t"/>
            <a:pathLst>
              <a:path extrusionOk="0" h="128164" w="121739">
                <a:moveTo>
                  <a:pt x="49575" y="0"/>
                </a:moveTo>
                <a:lnTo>
                  <a:pt x="42000" y="54918"/>
                </a:lnTo>
                <a:lnTo>
                  <a:pt x="0" y="67836"/>
                </a:lnTo>
                <a:lnTo>
                  <a:pt x="38754" y="80754"/>
                </a:lnTo>
                <a:lnTo>
                  <a:pt x="40918" y="128165"/>
                </a:lnTo>
                <a:lnTo>
                  <a:pt x="68918" y="85082"/>
                </a:lnTo>
                <a:lnTo>
                  <a:pt x="114165" y="117411"/>
                </a:lnTo>
                <a:lnTo>
                  <a:pt x="95836" y="63575"/>
                </a:lnTo>
                <a:lnTo>
                  <a:pt x="121740" y="32328"/>
                </a:lnTo>
                <a:lnTo>
                  <a:pt x="76493" y="39836"/>
                </a:lnTo>
                <a:lnTo>
                  <a:pt x="49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13"/>
          <p:cNvSpPr/>
          <p:nvPr/>
        </p:nvSpPr>
        <p:spPr>
          <a:xfrm>
            <a:off x="8428905" y="254778"/>
            <a:ext cx="256292" cy="251959"/>
          </a:xfrm>
          <a:custGeom>
            <a:rect b="b" l="l" r="r" t="t"/>
            <a:pathLst>
              <a:path extrusionOk="0" h="259752" w="264219">
                <a:moveTo>
                  <a:pt x="264220" y="0"/>
                </a:moveTo>
                <a:cubicBezTo>
                  <a:pt x="205987" y="19681"/>
                  <a:pt x="139098" y="23131"/>
                  <a:pt x="79446" y="8116"/>
                </a:cubicBezTo>
                <a:cubicBezTo>
                  <a:pt x="78499" y="12918"/>
                  <a:pt x="78093" y="19275"/>
                  <a:pt x="77958" y="25701"/>
                </a:cubicBezTo>
                <a:lnTo>
                  <a:pt x="76943" y="37266"/>
                </a:lnTo>
                <a:cubicBezTo>
                  <a:pt x="78229" y="77237"/>
                  <a:pt x="74982" y="117411"/>
                  <a:pt x="67204" y="156638"/>
                </a:cubicBezTo>
                <a:cubicBezTo>
                  <a:pt x="46644" y="145208"/>
                  <a:pt x="17629" y="153121"/>
                  <a:pt x="5726" y="173411"/>
                </a:cubicBezTo>
                <a:cubicBezTo>
                  <a:pt x="-6178" y="193701"/>
                  <a:pt x="1194" y="222919"/>
                  <a:pt x="21214" y="235228"/>
                </a:cubicBezTo>
                <a:cubicBezTo>
                  <a:pt x="41233" y="247537"/>
                  <a:pt x="70586" y="240842"/>
                  <a:pt x="83301" y="221025"/>
                </a:cubicBezTo>
                <a:cubicBezTo>
                  <a:pt x="89794" y="210880"/>
                  <a:pt x="92026" y="198571"/>
                  <a:pt x="93987" y="186667"/>
                </a:cubicBezTo>
                <a:cubicBezTo>
                  <a:pt x="101156" y="142368"/>
                  <a:pt x="106161" y="97797"/>
                  <a:pt x="109137" y="53024"/>
                </a:cubicBezTo>
                <a:cubicBezTo>
                  <a:pt x="149243" y="60667"/>
                  <a:pt x="188809" y="62764"/>
                  <a:pt x="228306" y="54242"/>
                </a:cubicBezTo>
                <a:cubicBezTo>
                  <a:pt x="226819" y="93131"/>
                  <a:pt x="220123" y="142774"/>
                  <a:pt x="213765" y="174967"/>
                </a:cubicBezTo>
                <a:cubicBezTo>
                  <a:pt x="193205" y="163537"/>
                  <a:pt x="164190" y="171450"/>
                  <a:pt x="152287" y="191740"/>
                </a:cubicBezTo>
                <a:cubicBezTo>
                  <a:pt x="140383" y="212030"/>
                  <a:pt x="147755" y="241247"/>
                  <a:pt x="167775" y="253557"/>
                </a:cubicBezTo>
                <a:cubicBezTo>
                  <a:pt x="187794" y="265866"/>
                  <a:pt x="217147" y="259170"/>
                  <a:pt x="229862" y="239354"/>
                </a:cubicBezTo>
                <a:cubicBezTo>
                  <a:pt x="236355" y="229209"/>
                  <a:pt x="238587" y="216899"/>
                  <a:pt x="240548" y="204996"/>
                </a:cubicBezTo>
                <a:cubicBezTo>
                  <a:pt x="249678" y="148522"/>
                  <a:pt x="260365" y="66551"/>
                  <a:pt x="262596" y="9333"/>
                </a:cubicBezTo>
                <a:lnTo>
                  <a:pt x="262326" y="9333"/>
                </a:lnTo>
                <a:cubicBezTo>
                  <a:pt x="263002" y="6155"/>
                  <a:pt x="263678" y="3043"/>
                  <a:pt x="264220" y="6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3"/>
          <p:cNvSpPr/>
          <p:nvPr/>
        </p:nvSpPr>
        <p:spPr>
          <a:xfrm rot="1156566">
            <a:off x="8062841" y="637078"/>
            <a:ext cx="165538" cy="279800"/>
          </a:xfrm>
          <a:custGeom>
            <a:rect b="b" l="l" r="r" t="t"/>
            <a:pathLst>
              <a:path extrusionOk="0" h="288649" w="170773">
                <a:moveTo>
                  <a:pt x="167730" y="2773"/>
                </a:moveTo>
                <a:cubicBezTo>
                  <a:pt x="153865" y="20019"/>
                  <a:pt x="131479" y="28271"/>
                  <a:pt x="109498" y="31449"/>
                </a:cubicBezTo>
                <a:cubicBezTo>
                  <a:pt x="87585" y="34628"/>
                  <a:pt x="65198" y="33411"/>
                  <a:pt x="43218" y="35845"/>
                </a:cubicBezTo>
                <a:cubicBezTo>
                  <a:pt x="25904" y="37739"/>
                  <a:pt x="6087" y="44300"/>
                  <a:pt x="609" y="60802"/>
                </a:cubicBezTo>
                <a:lnTo>
                  <a:pt x="1353" y="62222"/>
                </a:lnTo>
                <a:lnTo>
                  <a:pt x="0" y="63778"/>
                </a:lnTo>
                <a:cubicBezTo>
                  <a:pt x="21507" y="112068"/>
                  <a:pt x="43556" y="160020"/>
                  <a:pt x="66145" y="207769"/>
                </a:cubicBezTo>
                <a:cubicBezTo>
                  <a:pt x="58232" y="201953"/>
                  <a:pt x="46735" y="204049"/>
                  <a:pt x="37739" y="208242"/>
                </a:cubicBezTo>
                <a:cubicBezTo>
                  <a:pt x="30976" y="211421"/>
                  <a:pt x="24483" y="215750"/>
                  <a:pt x="20155" y="221904"/>
                </a:cubicBezTo>
                <a:cubicBezTo>
                  <a:pt x="16773" y="226774"/>
                  <a:pt x="14812" y="232523"/>
                  <a:pt x="14135" y="238407"/>
                </a:cubicBezTo>
                <a:cubicBezTo>
                  <a:pt x="11768" y="257817"/>
                  <a:pt x="23672" y="278175"/>
                  <a:pt x="41797" y="285547"/>
                </a:cubicBezTo>
                <a:cubicBezTo>
                  <a:pt x="59923" y="292919"/>
                  <a:pt x="82648" y="286764"/>
                  <a:pt x="94551" y="271209"/>
                </a:cubicBezTo>
                <a:cubicBezTo>
                  <a:pt x="106455" y="255653"/>
                  <a:pt x="106387" y="232117"/>
                  <a:pt x="94551" y="216561"/>
                </a:cubicBezTo>
                <a:lnTo>
                  <a:pt x="94213" y="216561"/>
                </a:lnTo>
                <a:cubicBezTo>
                  <a:pt x="78454" y="177740"/>
                  <a:pt x="62222" y="139189"/>
                  <a:pt x="45585" y="100841"/>
                </a:cubicBezTo>
                <a:cubicBezTo>
                  <a:pt x="66686" y="98203"/>
                  <a:pt x="87314" y="88870"/>
                  <a:pt x="106522" y="78995"/>
                </a:cubicBezTo>
                <a:cubicBezTo>
                  <a:pt x="114638" y="74802"/>
                  <a:pt x="122687" y="70474"/>
                  <a:pt x="130126" y="65063"/>
                </a:cubicBezTo>
                <a:cubicBezTo>
                  <a:pt x="151295" y="49643"/>
                  <a:pt x="166242" y="25836"/>
                  <a:pt x="170774" y="0"/>
                </a:cubicBezTo>
                <a:lnTo>
                  <a:pt x="167933" y="277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4"/>
          <p:cNvSpPr/>
          <p:nvPr/>
        </p:nvSpPr>
        <p:spPr>
          <a:xfrm rot="9540429">
            <a:off x="8071453" y="3888278"/>
            <a:ext cx="2098665" cy="2496909"/>
          </a:xfrm>
          <a:custGeom>
            <a:rect b="b" l="l" r="r" t="t"/>
            <a:pathLst>
              <a:path extrusionOk="0" h="1871289" w="2278333">
                <a:moveTo>
                  <a:pt x="2094405" y="1402447"/>
                </a:moveTo>
                <a:cubicBezTo>
                  <a:pt x="1991535" y="1546641"/>
                  <a:pt x="1935331" y="1654516"/>
                  <a:pt x="1771321" y="1750961"/>
                </a:cubicBezTo>
                <a:cubicBezTo>
                  <a:pt x="1650799" y="1821841"/>
                  <a:pt x="1393658" y="1931136"/>
                  <a:pt x="1260961" y="1830903"/>
                </a:cubicBezTo>
                <a:cubicBezTo>
                  <a:pt x="1101550" y="1710449"/>
                  <a:pt x="1196575" y="1505520"/>
                  <a:pt x="954921" y="1443433"/>
                </a:cubicBezTo>
                <a:cubicBezTo>
                  <a:pt x="742486" y="1388853"/>
                  <a:pt x="579490" y="1520805"/>
                  <a:pt x="375711" y="1543192"/>
                </a:cubicBezTo>
                <a:cubicBezTo>
                  <a:pt x="117826" y="1571530"/>
                  <a:pt x="-20686" y="1329336"/>
                  <a:pt x="2512" y="1092214"/>
                </a:cubicBezTo>
                <a:cubicBezTo>
                  <a:pt x="25439" y="857595"/>
                  <a:pt x="151575" y="651652"/>
                  <a:pt x="320455" y="494473"/>
                </a:cubicBezTo>
                <a:cubicBezTo>
                  <a:pt x="699066" y="142036"/>
                  <a:pt x="1400218" y="-158796"/>
                  <a:pt x="1901447" y="93340"/>
                </a:cubicBezTo>
                <a:cubicBezTo>
                  <a:pt x="2476532" y="382675"/>
                  <a:pt x="2267004" y="910687"/>
                  <a:pt x="2094337" y="140251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4"/>
          <p:cNvSpPr/>
          <p:nvPr/>
        </p:nvSpPr>
        <p:spPr>
          <a:xfrm rot="-3117658">
            <a:off x="7788420" y="3096395"/>
            <a:ext cx="933686" cy="2408317"/>
          </a:xfrm>
          <a:custGeom>
            <a:rect b="b" l="l" r="r" t="t"/>
            <a:pathLst>
              <a:path extrusionOk="0" h="1965564" w="762034">
                <a:moveTo>
                  <a:pt x="290958" y="1876538"/>
                </a:moveTo>
                <a:cubicBezTo>
                  <a:pt x="260726" y="1896963"/>
                  <a:pt x="228668" y="1916239"/>
                  <a:pt x="193634" y="1927195"/>
                </a:cubicBezTo>
                <a:cubicBezTo>
                  <a:pt x="165634" y="1935920"/>
                  <a:pt x="133982" y="1940248"/>
                  <a:pt x="106726" y="1934973"/>
                </a:cubicBezTo>
                <a:cubicBezTo>
                  <a:pt x="92658" y="1932268"/>
                  <a:pt x="82445" y="1928616"/>
                  <a:pt x="71151" y="1921649"/>
                </a:cubicBezTo>
                <a:cubicBezTo>
                  <a:pt x="61953" y="1916036"/>
                  <a:pt x="52349" y="1907041"/>
                  <a:pt x="46600" y="1898519"/>
                </a:cubicBezTo>
                <a:cubicBezTo>
                  <a:pt x="29421" y="1873360"/>
                  <a:pt x="26580" y="1842045"/>
                  <a:pt x="29827" y="1810934"/>
                </a:cubicBezTo>
                <a:cubicBezTo>
                  <a:pt x="34629" y="1764808"/>
                  <a:pt x="52281" y="1720712"/>
                  <a:pt x="77373" y="1682161"/>
                </a:cubicBezTo>
                <a:cubicBezTo>
                  <a:pt x="105441" y="1639078"/>
                  <a:pt x="140339" y="1601001"/>
                  <a:pt x="171992" y="1560691"/>
                </a:cubicBezTo>
                <a:cubicBezTo>
                  <a:pt x="205335" y="1518150"/>
                  <a:pt x="232253" y="1471821"/>
                  <a:pt x="257142" y="1423870"/>
                </a:cubicBezTo>
                <a:cubicBezTo>
                  <a:pt x="283992" y="1372130"/>
                  <a:pt x="308002" y="1317821"/>
                  <a:pt x="320717" y="1260739"/>
                </a:cubicBezTo>
                <a:cubicBezTo>
                  <a:pt x="342968" y="1160777"/>
                  <a:pt x="338437" y="1058380"/>
                  <a:pt x="304079" y="961732"/>
                </a:cubicBezTo>
                <a:cubicBezTo>
                  <a:pt x="269722" y="865085"/>
                  <a:pt x="214330" y="781490"/>
                  <a:pt x="164890" y="693634"/>
                </a:cubicBezTo>
                <a:cubicBezTo>
                  <a:pt x="116465" y="607470"/>
                  <a:pt x="83595" y="509199"/>
                  <a:pt x="86571" y="409440"/>
                </a:cubicBezTo>
                <a:cubicBezTo>
                  <a:pt x="89547" y="309681"/>
                  <a:pt x="131209" y="219391"/>
                  <a:pt x="202156" y="152029"/>
                </a:cubicBezTo>
                <a:cubicBezTo>
                  <a:pt x="264852" y="92511"/>
                  <a:pt x="346079" y="54095"/>
                  <a:pt x="430418" y="36849"/>
                </a:cubicBezTo>
                <a:cubicBezTo>
                  <a:pt x="514756" y="19603"/>
                  <a:pt x="606129" y="24405"/>
                  <a:pt x="687221" y="56598"/>
                </a:cubicBezTo>
                <a:cubicBezTo>
                  <a:pt x="706564" y="64240"/>
                  <a:pt x="725501" y="73303"/>
                  <a:pt x="743221" y="84125"/>
                </a:cubicBezTo>
                <a:cubicBezTo>
                  <a:pt x="757221" y="92646"/>
                  <a:pt x="769936" y="70733"/>
                  <a:pt x="756004" y="62212"/>
                </a:cubicBezTo>
                <a:cubicBezTo>
                  <a:pt x="677955" y="14530"/>
                  <a:pt x="586650" y="-4813"/>
                  <a:pt x="495616" y="1004"/>
                </a:cubicBezTo>
                <a:cubicBezTo>
                  <a:pt x="404582" y="6820"/>
                  <a:pt x="314427" y="35970"/>
                  <a:pt x="238948" y="87236"/>
                </a:cubicBezTo>
                <a:cubicBezTo>
                  <a:pt x="157248" y="142830"/>
                  <a:pt x="94822" y="224869"/>
                  <a:pt x="70271" y="321314"/>
                </a:cubicBezTo>
                <a:cubicBezTo>
                  <a:pt x="45721" y="417759"/>
                  <a:pt x="60532" y="527054"/>
                  <a:pt x="98271" y="621402"/>
                </a:cubicBezTo>
                <a:cubicBezTo>
                  <a:pt x="137634" y="719876"/>
                  <a:pt x="202088" y="805838"/>
                  <a:pt x="247741" y="901404"/>
                </a:cubicBezTo>
                <a:cubicBezTo>
                  <a:pt x="268572" y="944959"/>
                  <a:pt x="285683" y="990409"/>
                  <a:pt x="295896" y="1037752"/>
                </a:cubicBezTo>
                <a:cubicBezTo>
                  <a:pt x="306649" y="1087665"/>
                  <a:pt x="308678" y="1138931"/>
                  <a:pt x="303471" y="1189656"/>
                </a:cubicBezTo>
                <a:cubicBezTo>
                  <a:pt x="297451" y="1248362"/>
                  <a:pt x="281084" y="1304700"/>
                  <a:pt x="257006" y="1358468"/>
                </a:cubicBezTo>
                <a:cubicBezTo>
                  <a:pt x="244562" y="1386130"/>
                  <a:pt x="230697" y="1413116"/>
                  <a:pt x="216021" y="1439628"/>
                </a:cubicBezTo>
                <a:cubicBezTo>
                  <a:pt x="202765" y="1463570"/>
                  <a:pt x="189373" y="1487715"/>
                  <a:pt x="173750" y="1510237"/>
                </a:cubicBezTo>
                <a:cubicBezTo>
                  <a:pt x="143383" y="1553996"/>
                  <a:pt x="106793" y="1593088"/>
                  <a:pt x="74735" y="1635629"/>
                </a:cubicBezTo>
                <a:cubicBezTo>
                  <a:pt x="42677" y="1678170"/>
                  <a:pt x="19344" y="1721185"/>
                  <a:pt x="7237" y="1771977"/>
                </a:cubicBezTo>
                <a:cubicBezTo>
                  <a:pt x="-8115" y="1836296"/>
                  <a:pt x="-3246" y="1917253"/>
                  <a:pt x="63576" y="1950461"/>
                </a:cubicBezTo>
                <a:cubicBezTo>
                  <a:pt x="124851" y="1980964"/>
                  <a:pt x="199992" y="1960876"/>
                  <a:pt x="256533" y="1929089"/>
                </a:cubicBezTo>
                <a:cubicBezTo>
                  <a:pt x="274118" y="1919215"/>
                  <a:pt x="289606" y="1907514"/>
                  <a:pt x="304282" y="1893785"/>
                </a:cubicBezTo>
                <a:cubicBezTo>
                  <a:pt x="313210" y="1885398"/>
                  <a:pt x="301441" y="1869504"/>
                  <a:pt x="291026" y="1876538"/>
                </a:cubicBezTo>
                <a:lnTo>
                  <a:pt x="291026" y="187653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14"/>
          <p:cNvSpPr/>
          <p:nvPr/>
        </p:nvSpPr>
        <p:spPr>
          <a:xfrm rot="3240162">
            <a:off x="7688609" y="-516293"/>
            <a:ext cx="1992690" cy="1518087"/>
          </a:xfrm>
          <a:custGeom>
            <a:rect b="b" l="l" r="r" t="t"/>
            <a:pathLst>
              <a:path extrusionOk="0" h="1138268" w="1896677">
                <a:moveTo>
                  <a:pt x="1433164" y="120169"/>
                </a:moveTo>
                <a:cubicBezTo>
                  <a:pt x="1431879" y="1096995"/>
                  <a:pt x="95516" y="-6372"/>
                  <a:pt x="2656" y="782230"/>
                </a:cubicBezTo>
                <a:cubicBezTo>
                  <a:pt x="-20881" y="981951"/>
                  <a:pt x="114318" y="1142512"/>
                  <a:pt x="317420" y="1138183"/>
                </a:cubicBezTo>
                <a:cubicBezTo>
                  <a:pt x="501450" y="1134260"/>
                  <a:pt x="636243" y="1030511"/>
                  <a:pt x="798833" y="960240"/>
                </a:cubicBezTo>
                <a:cubicBezTo>
                  <a:pt x="1115559" y="823486"/>
                  <a:pt x="1476787" y="935351"/>
                  <a:pt x="1745967" y="671379"/>
                </a:cubicBezTo>
                <a:cubicBezTo>
                  <a:pt x="1854518" y="564925"/>
                  <a:pt x="1941089" y="324286"/>
                  <a:pt x="1871900" y="174546"/>
                </a:cubicBezTo>
                <a:cubicBezTo>
                  <a:pt x="1807716" y="35628"/>
                  <a:pt x="1569242" y="-78064"/>
                  <a:pt x="1458932" y="68565"/>
                </a:cubicBezTo>
                <a:lnTo>
                  <a:pt x="1433164" y="1201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4"/>
          <p:cNvSpPr/>
          <p:nvPr/>
        </p:nvSpPr>
        <p:spPr>
          <a:xfrm rot="-9055300">
            <a:off x="-787165" y="170604"/>
            <a:ext cx="1321460" cy="1408666"/>
          </a:xfrm>
          <a:custGeom>
            <a:rect b="b" l="l" r="r" t="t"/>
            <a:pathLst>
              <a:path extrusionOk="0" h="1430284" w="2253459">
                <a:moveTo>
                  <a:pt x="1720899" y="32577"/>
                </a:moveTo>
                <a:cubicBezTo>
                  <a:pt x="1877605" y="63553"/>
                  <a:pt x="2099712" y="236288"/>
                  <a:pt x="2168631" y="378047"/>
                </a:cubicBezTo>
                <a:cubicBezTo>
                  <a:pt x="2278602" y="604144"/>
                  <a:pt x="2279752" y="847015"/>
                  <a:pt x="2183104" y="1078320"/>
                </a:cubicBezTo>
                <a:cubicBezTo>
                  <a:pt x="2102959" y="1269993"/>
                  <a:pt x="1954910" y="1456795"/>
                  <a:pt x="1728339" y="1427172"/>
                </a:cubicBezTo>
                <a:cubicBezTo>
                  <a:pt x="1559256" y="1405056"/>
                  <a:pt x="1456115" y="1253490"/>
                  <a:pt x="1287709" y="1234215"/>
                </a:cubicBezTo>
                <a:cubicBezTo>
                  <a:pt x="1103070" y="1213113"/>
                  <a:pt x="972471" y="1314428"/>
                  <a:pt x="808460" y="1370293"/>
                </a:cubicBezTo>
                <a:cubicBezTo>
                  <a:pt x="624836" y="1432853"/>
                  <a:pt x="420111" y="1409249"/>
                  <a:pt x="253598" y="1307935"/>
                </a:cubicBezTo>
                <a:cubicBezTo>
                  <a:pt x="-210906" y="1025161"/>
                  <a:pt x="35346" y="401921"/>
                  <a:pt x="411724" y="168114"/>
                </a:cubicBezTo>
                <a:cubicBezTo>
                  <a:pt x="788441" y="-65897"/>
                  <a:pt x="1309757" y="3427"/>
                  <a:pt x="1721034" y="3257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6" name="Google Shape;316;p14"/>
          <p:cNvGrpSpPr/>
          <p:nvPr/>
        </p:nvGrpSpPr>
        <p:grpSpPr>
          <a:xfrm rot="-3114805">
            <a:off x="8408560" y="3790319"/>
            <a:ext cx="1081347" cy="1158026"/>
            <a:chOff x="4570067" y="5326451"/>
            <a:chExt cx="882432" cy="945006"/>
          </a:xfrm>
        </p:grpSpPr>
        <p:sp>
          <p:nvSpPr>
            <p:cNvPr id="317" name="Google Shape;317;p14"/>
            <p:cNvSpPr/>
            <p:nvPr/>
          </p:nvSpPr>
          <p:spPr>
            <a:xfrm>
              <a:off x="4570067" y="6160364"/>
              <a:ext cx="108679" cy="111093"/>
            </a:xfrm>
            <a:custGeom>
              <a:rect b="b" l="l" r="r" t="t"/>
              <a:pathLst>
                <a:path extrusionOk="0" h="111093" w="108679">
                  <a:moveTo>
                    <a:pt x="85144" y="27459"/>
                  </a:moveTo>
                  <a:lnTo>
                    <a:pt x="54709" y="0"/>
                  </a:lnTo>
                  <a:lnTo>
                    <a:pt x="2361" y="70203"/>
                  </a:lnTo>
                  <a:cubicBezTo>
                    <a:pt x="-1156" y="74396"/>
                    <a:pt x="-683" y="80551"/>
                    <a:pt x="3375" y="84203"/>
                  </a:cubicBezTo>
                  <a:lnTo>
                    <a:pt x="21907" y="100909"/>
                  </a:lnTo>
                  <a:lnTo>
                    <a:pt x="30293" y="108484"/>
                  </a:lnTo>
                  <a:cubicBezTo>
                    <a:pt x="34351" y="112136"/>
                    <a:pt x="40506" y="111933"/>
                    <a:pt x="44293" y="108010"/>
                  </a:cubicBezTo>
                  <a:lnTo>
                    <a:pt x="108680" y="48696"/>
                  </a:lnTo>
                  <a:lnTo>
                    <a:pt x="85144" y="2745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8" name="Google Shape;318;p14"/>
            <p:cNvGrpSpPr/>
            <p:nvPr/>
          </p:nvGrpSpPr>
          <p:grpSpPr>
            <a:xfrm>
              <a:off x="4596374" y="5635936"/>
              <a:ext cx="564935" cy="599121"/>
              <a:chOff x="4596374" y="5635936"/>
              <a:chExt cx="564935" cy="599121"/>
            </a:xfrm>
          </p:grpSpPr>
          <p:sp>
            <p:nvSpPr>
              <p:cNvPr id="319" name="Google Shape;319;p14"/>
              <p:cNvSpPr/>
              <p:nvPr/>
            </p:nvSpPr>
            <p:spPr>
              <a:xfrm>
                <a:off x="4596374" y="5635936"/>
                <a:ext cx="484849" cy="557837"/>
              </a:xfrm>
              <a:custGeom>
                <a:rect b="b" l="l" r="r" t="t"/>
                <a:pathLst>
                  <a:path extrusionOk="0" h="557837" w="484849">
                    <a:moveTo>
                      <a:pt x="261669" y="402688"/>
                    </a:moveTo>
                    <a:cubicBezTo>
                      <a:pt x="299070" y="364610"/>
                      <a:pt x="336471" y="326600"/>
                      <a:pt x="373872" y="288523"/>
                    </a:cubicBezTo>
                    <a:cubicBezTo>
                      <a:pt x="409718" y="252069"/>
                      <a:pt x="446240" y="214600"/>
                      <a:pt x="467747" y="168204"/>
                    </a:cubicBezTo>
                    <a:cubicBezTo>
                      <a:pt x="482018" y="137363"/>
                      <a:pt x="488443" y="101517"/>
                      <a:pt x="482829" y="68445"/>
                    </a:cubicBezTo>
                    <a:lnTo>
                      <a:pt x="406877" y="0"/>
                    </a:lnTo>
                    <a:lnTo>
                      <a:pt x="6895" y="479384"/>
                    </a:lnTo>
                    <a:cubicBezTo>
                      <a:pt x="-3318" y="491558"/>
                      <a:pt x="-2033" y="509683"/>
                      <a:pt x="9736" y="520369"/>
                    </a:cubicBezTo>
                    <a:lnTo>
                      <a:pt x="51262" y="557838"/>
                    </a:lnTo>
                    <a:cubicBezTo>
                      <a:pt x="78857" y="548708"/>
                      <a:pt x="105234" y="535316"/>
                      <a:pt x="129514" y="519355"/>
                    </a:cubicBezTo>
                    <a:cubicBezTo>
                      <a:pt x="178683" y="487026"/>
                      <a:pt x="220413" y="444688"/>
                      <a:pt x="261669" y="40268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4"/>
              <p:cNvSpPr/>
              <p:nvPr/>
            </p:nvSpPr>
            <p:spPr>
              <a:xfrm>
                <a:off x="4647568" y="5704381"/>
                <a:ext cx="513741" cy="530676"/>
              </a:xfrm>
              <a:custGeom>
                <a:rect b="b" l="l" r="r" t="t"/>
                <a:pathLst>
                  <a:path extrusionOk="0" h="530676" w="513741">
                    <a:moveTo>
                      <a:pt x="431567" y="0"/>
                    </a:moveTo>
                    <a:cubicBezTo>
                      <a:pt x="437248" y="33005"/>
                      <a:pt x="430755" y="68918"/>
                      <a:pt x="416485" y="99759"/>
                    </a:cubicBezTo>
                    <a:cubicBezTo>
                      <a:pt x="394977" y="146155"/>
                      <a:pt x="358456" y="183624"/>
                      <a:pt x="322610" y="220078"/>
                    </a:cubicBezTo>
                    <a:cubicBezTo>
                      <a:pt x="285209" y="258156"/>
                      <a:pt x="247808" y="296165"/>
                      <a:pt x="210407" y="334243"/>
                    </a:cubicBezTo>
                    <a:cubicBezTo>
                      <a:pt x="169151" y="376243"/>
                      <a:pt x="127488" y="418582"/>
                      <a:pt x="78252" y="450910"/>
                    </a:cubicBezTo>
                    <a:cubicBezTo>
                      <a:pt x="53971" y="466872"/>
                      <a:pt x="27594" y="480263"/>
                      <a:pt x="0" y="489393"/>
                    </a:cubicBezTo>
                    <a:lnTo>
                      <a:pt x="37401" y="523075"/>
                    </a:lnTo>
                    <a:cubicBezTo>
                      <a:pt x="49237" y="533761"/>
                      <a:pt x="67363" y="533084"/>
                      <a:pt x="78454" y="521654"/>
                    </a:cubicBezTo>
                    <a:lnTo>
                      <a:pt x="513741" y="74126"/>
                    </a:lnTo>
                    <a:lnTo>
                      <a:pt x="43150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1" name="Google Shape;321;p14"/>
            <p:cNvSpPr/>
            <p:nvPr/>
          </p:nvSpPr>
          <p:spPr>
            <a:xfrm>
              <a:off x="4798740" y="5829108"/>
              <a:ext cx="169194" cy="180083"/>
            </a:xfrm>
            <a:custGeom>
              <a:rect b="b" l="l" r="r" t="t"/>
              <a:pathLst>
                <a:path extrusionOk="0" h="180083" w="169194">
                  <a:moveTo>
                    <a:pt x="11554" y="171100"/>
                  </a:moveTo>
                  <a:lnTo>
                    <a:pt x="11554" y="171100"/>
                  </a:lnTo>
                  <a:cubicBezTo>
                    <a:pt x="-2785" y="158182"/>
                    <a:pt x="-3934" y="136066"/>
                    <a:pt x="8984" y="121660"/>
                  </a:cubicBezTo>
                  <a:lnTo>
                    <a:pt x="108201" y="11554"/>
                  </a:lnTo>
                  <a:cubicBezTo>
                    <a:pt x="121119" y="-2784"/>
                    <a:pt x="143235" y="-3935"/>
                    <a:pt x="157641" y="8984"/>
                  </a:cubicBezTo>
                  <a:lnTo>
                    <a:pt x="157641" y="8984"/>
                  </a:lnTo>
                  <a:cubicBezTo>
                    <a:pt x="171979" y="21901"/>
                    <a:pt x="173129" y="44018"/>
                    <a:pt x="160211" y="58423"/>
                  </a:cubicBezTo>
                  <a:lnTo>
                    <a:pt x="60994" y="168530"/>
                  </a:lnTo>
                  <a:cubicBezTo>
                    <a:pt x="48076" y="182868"/>
                    <a:pt x="25959" y="184018"/>
                    <a:pt x="11554" y="17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2" name="Google Shape;322;p14"/>
            <p:cNvGrpSpPr/>
            <p:nvPr/>
          </p:nvGrpSpPr>
          <p:grpSpPr>
            <a:xfrm>
              <a:off x="4991434" y="5326451"/>
              <a:ext cx="461065" cy="460977"/>
              <a:chOff x="4991434" y="5326451"/>
              <a:chExt cx="461065" cy="460977"/>
            </a:xfrm>
          </p:grpSpPr>
          <p:sp>
            <p:nvSpPr>
              <p:cNvPr id="323" name="Google Shape;323;p14"/>
              <p:cNvSpPr/>
              <p:nvPr/>
            </p:nvSpPr>
            <p:spPr>
              <a:xfrm>
                <a:off x="5064459" y="5326451"/>
                <a:ext cx="328778" cy="304345"/>
              </a:xfrm>
              <a:custGeom>
                <a:rect b="b" l="l" r="r" t="t"/>
                <a:pathLst>
                  <a:path extrusionOk="0" h="304345" w="328778">
                    <a:moveTo>
                      <a:pt x="25295" y="91639"/>
                    </a:moveTo>
                    <a:cubicBezTo>
                      <a:pt x="30029" y="96441"/>
                      <a:pt x="35507" y="101852"/>
                      <a:pt x="41662" y="107939"/>
                    </a:cubicBezTo>
                    <a:cubicBezTo>
                      <a:pt x="47275" y="113417"/>
                      <a:pt x="53430" y="119437"/>
                      <a:pt x="60193" y="125861"/>
                    </a:cubicBezTo>
                    <a:cubicBezTo>
                      <a:pt x="66280" y="131678"/>
                      <a:pt x="72841" y="137900"/>
                      <a:pt x="79807" y="144528"/>
                    </a:cubicBezTo>
                    <a:cubicBezTo>
                      <a:pt x="85150" y="149533"/>
                      <a:pt x="90764" y="154809"/>
                      <a:pt x="96648" y="160287"/>
                    </a:cubicBezTo>
                    <a:cubicBezTo>
                      <a:pt x="103343" y="166509"/>
                      <a:pt x="110377" y="173070"/>
                      <a:pt x="117817" y="179901"/>
                    </a:cubicBezTo>
                    <a:cubicBezTo>
                      <a:pt x="123025" y="184702"/>
                      <a:pt x="128435" y="189640"/>
                      <a:pt x="133981" y="194712"/>
                    </a:cubicBezTo>
                    <a:cubicBezTo>
                      <a:pt x="141015" y="201137"/>
                      <a:pt x="148252" y="207698"/>
                      <a:pt x="155827" y="214529"/>
                    </a:cubicBezTo>
                    <a:cubicBezTo>
                      <a:pt x="158464" y="216896"/>
                      <a:pt x="161102" y="219263"/>
                      <a:pt x="163740" y="221698"/>
                    </a:cubicBezTo>
                    <a:cubicBezTo>
                      <a:pt x="166445" y="224200"/>
                      <a:pt x="169150" y="226567"/>
                      <a:pt x="171856" y="229002"/>
                    </a:cubicBezTo>
                    <a:cubicBezTo>
                      <a:pt x="179431" y="235833"/>
                      <a:pt x="186735" y="242326"/>
                      <a:pt x="193837" y="248683"/>
                    </a:cubicBezTo>
                    <a:cubicBezTo>
                      <a:pt x="199450" y="253688"/>
                      <a:pt x="204928" y="258558"/>
                      <a:pt x="210271" y="263224"/>
                    </a:cubicBezTo>
                    <a:cubicBezTo>
                      <a:pt x="217846" y="269853"/>
                      <a:pt x="225015" y="276210"/>
                      <a:pt x="231982" y="282230"/>
                    </a:cubicBezTo>
                    <a:cubicBezTo>
                      <a:pt x="238069" y="287505"/>
                      <a:pt x="243885" y="292577"/>
                      <a:pt x="249431" y="297312"/>
                    </a:cubicBezTo>
                    <a:cubicBezTo>
                      <a:pt x="252204" y="299746"/>
                      <a:pt x="254977" y="302046"/>
                      <a:pt x="257615" y="304345"/>
                    </a:cubicBezTo>
                    <a:cubicBezTo>
                      <a:pt x="308880" y="249427"/>
                      <a:pt x="340465" y="179089"/>
                      <a:pt x="324707" y="100972"/>
                    </a:cubicBezTo>
                    <a:cubicBezTo>
                      <a:pt x="321528" y="85079"/>
                      <a:pt x="316523" y="70943"/>
                      <a:pt x="310301" y="58026"/>
                    </a:cubicBezTo>
                    <a:cubicBezTo>
                      <a:pt x="220619" y="-21511"/>
                      <a:pt x="85962" y="-18468"/>
                      <a:pt x="0" y="62151"/>
                    </a:cubicBezTo>
                    <a:cubicBezTo>
                      <a:pt x="1826" y="64180"/>
                      <a:pt x="3246" y="66344"/>
                      <a:pt x="4058" y="68779"/>
                    </a:cubicBezTo>
                    <a:cubicBezTo>
                      <a:pt x="7101" y="72634"/>
                      <a:pt x="14203" y="80344"/>
                      <a:pt x="25227" y="9150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4"/>
              <p:cNvSpPr/>
              <p:nvPr/>
            </p:nvSpPr>
            <p:spPr>
              <a:xfrm>
                <a:off x="5322141" y="5384612"/>
                <a:ext cx="130358" cy="311450"/>
              </a:xfrm>
              <a:custGeom>
                <a:rect b="b" l="l" r="r" t="t"/>
                <a:pathLst>
                  <a:path extrusionOk="0" h="311450" w="130358">
                    <a:moveTo>
                      <a:pt x="0" y="246320"/>
                    </a:moveTo>
                    <a:cubicBezTo>
                      <a:pt x="1623" y="247740"/>
                      <a:pt x="3314" y="249160"/>
                      <a:pt x="4937" y="250513"/>
                    </a:cubicBezTo>
                    <a:cubicBezTo>
                      <a:pt x="7507" y="252677"/>
                      <a:pt x="10010" y="254842"/>
                      <a:pt x="12445" y="256871"/>
                    </a:cubicBezTo>
                    <a:cubicBezTo>
                      <a:pt x="19614" y="262890"/>
                      <a:pt x="26174" y="268436"/>
                      <a:pt x="32193" y="273441"/>
                    </a:cubicBezTo>
                    <a:cubicBezTo>
                      <a:pt x="38889" y="278987"/>
                      <a:pt x="44841" y="283856"/>
                      <a:pt x="50116" y="288049"/>
                    </a:cubicBezTo>
                    <a:cubicBezTo>
                      <a:pt x="62290" y="297788"/>
                      <a:pt x="70609" y="304011"/>
                      <a:pt x="74802" y="306648"/>
                    </a:cubicBezTo>
                    <a:cubicBezTo>
                      <a:pt x="77711" y="307325"/>
                      <a:pt x="80484" y="308745"/>
                      <a:pt x="82918" y="310774"/>
                    </a:cubicBezTo>
                    <a:cubicBezTo>
                      <a:pt x="83121" y="310909"/>
                      <a:pt x="83324" y="311045"/>
                      <a:pt x="83527" y="311247"/>
                    </a:cubicBezTo>
                    <a:cubicBezTo>
                      <a:pt x="83595" y="311315"/>
                      <a:pt x="83662" y="311383"/>
                      <a:pt x="83730" y="311451"/>
                    </a:cubicBezTo>
                    <a:cubicBezTo>
                      <a:pt x="145614" y="229817"/>
                      <a:pt x="145344" y="117749"/>
                      <a:pt x="86232" y="36725"/>
                    </a:cubicBezTo>
                    <a:cubicBezTo>
                      <a:pt x="76967" y="24077"/>
                      <a:pt x="66281" y="12106"/>
                      <a:pt x="54174" y="1217"/>
                    </a:cubicBezTo>
                    <a:cubicBezTo>
                      <a:pt x="53701" y="812"/>
                      <a:pt x="53227" y="406"/>
                      <a:pt x="52754" y="0"/>
                    </a:cubicBezTo>
                    <a:cubicBezTo>
                      <a:pt x="58976" y="12985"/>
                      <a:pt x="63981" y="27053"/>
                      <a:pt x="67160" y="42947"/>
                    </a:cubicBezTo>
                    <a:cubicBezTo>
                      <a:pt x="82918" y="121063"/>
                      <a:pt x="51334" y="191402"/>
                      <a:pt x="68" y="24632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4"/>
              <p:cNvSpPr/>
              <p:nvPr/>
            </p:nvSpPr>
            <p:spPr>
              <a:xfrm>
                <a:off x="4991434" y="5419443"/>
                <a:ext cx="301895" cy="310375"/>
              </a:xfrm>
              <a:custGeom>
                <a:rect b="b" l="l" r="r" t="t"/>
                <a:pathLst>
                  <a:path extrusionOk="0" h="310375" w="301895">
                    <a:moveTo>
                      <a:pt x="215460" y="296030"/>
                    </a:moveTo>
                    <a:cubicBezTo>
                      <a:pt x="245625" y="281151"/>
                      <a:pt x="275383" y="261876"/>
                      <a:pt x="301895" y="239083"/>
                    </a:cubicBezTo>
                    <a:cubicBezTo>
                      <a:pt x="274301" y="215412"/>
                      <a:pt x="242784" y="187682"/>
                      <a:pt x="210185" y="158329"/>
                    </a:cubicBezTo>
                    <a:cubicBezTo>
                      <a:pt x="164262" y="116938"/>
                      <a:pt x="121721" y="77305"/>
                      <a:pt x="90339" y="46735"/>
                    </a:cubicBezTo>
                    <a:cubicBezTo>
                      <a:pt x="74919" y="31720"/>
                      <a:pt x="62947" y="19614"/>
                      <a:pt x="54832" y="10754"/>
                    </a:cubicBezTo>
                    <a:cubicBezTo>
                      <a:pt x="50774" y="6358"/>
                      <a:pt x="47798" y="2908"/>
                      <a:pt x="45566" y="0"/>
                    </a:cubicBezTo>
                    <a:cubicBezTo>
                      <a:pt x="-16183" y="82716"/>
                      <a:pt x="-14628" y="196068"/>
                      <a:pt x="46918" y="276890"/>
                    </a:cubicBezTo>
                    <a:cubicBezTo>
                      <a:pt x="94667" y="311856"/>
                      <a:pt x="163924" y="321461"/>
                      <a:pt x="215460" y="29603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4"/>
              <p:cNvSpPr/>
              <p:nvPr/>
            </p:nvSpPr>
            <p:spPr>
              <a:xfrm>
                <a:off x="5038420" y="5658458"/>
                <a:ext cx="339924" cy="128970"/>
              </a:xfrm>
              <a:custGeom>
                <a:rect b="b" l="l" r="r" t="t"/>
                <a:pathLst>
                  <a:path extrusionOk="0" h="128970" w="339924">
                    <a:moveTo>
                      <a:pt x="338910" y="67295"/>
                    </a:moveTo>
                    <a:cubicBezTo>
                      <a:pt x="335663" y="65333"/>
                      <a:pt x="331538" y="62493"/>
                      <a:pt x="326194" y="58502"/>
                    </a:cubicBezTo>
                    <a:cubicBezTo>
                      <a:pt x="316591" y="51333"/>
                      <a:pt x="303267" y="40715"/>
                      <a:pt x="286697" y="26918"/>
                    </a:cubicBezTo>
                    <a:cubicBezTo>
                      <a:pt x="277499" y="19275"/>
                      <a:pt x="267557" y="10889"/>
                      <a:pt x="257074" y="1826"/>
                    </a:cubicBezTo>
                    <a:cubicBezTo>
                      <a:pt x="256397" y="1217"/>
                      <a:pt x="255653" y="608"/>
                      <a:pt x="254977" y="0"/>
                    </a:cubicBezTo>
                    <a:cubicBezTo>
                      <a:pt x="228397" y="22792"/>
                      <a:pt x="198706" y="42068"/>
                      <a:pt x="168542" y="56947"/>
                    </a:cubicBezTo>
                    <a:cubicBezTo>
                      <a:pt x="117005" y="82377"/>
                      <a:pt x="47749" y="72773"/>
                      <a:pt x="0" y="37807"/>
                    </a:cubicBezTo>
                    <a:cubicBezTo>
                      <a:pt x="7778" y="48019"/>
                      <a:pt x="16367" y="57691"/>
                      <a:pt x="26039" y="66754"/>
                    </a:cubicBezTo>
                    <a:cubicBezTo>
                      <a:pt x="27121" y="67768"/>
                      <a:pt x="28203" y="68783"/>
                      <a:pt x="29285" y="69730"/>
                    </a:cubicBezTo>
                    <a:cubicBezTo>
                      <a:pt x="118561" y="150213"/>
                      <a:pt x="253421" y="147846"/>
                      <a:pt x="339924" y="67768"/>
                    </a:cubicBezTo>
                    <a:cubicBezTo>
                      <a:pt x="339586" y="67565"/>
                      <a:pt x="339315" y="67430"/>
                      <a:pt x="338977" y="67227"/>
                    </a:cubicBezTo>
                    <a:cubicBezTo>
                      <a:pt x="338977" y="67227"/>
                      <a:pt x="338977" y="67227"/>
                      <a:pt x="338977" y="672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4"/>
              <p:cNvSpPr/>
              <p:nvPr/>
            </p:nvSpPr>
            <p:spPr>
              <a:xfrm>
                <a:off x="5293330" y="5630864"/>
                <a:ext cx="118734" cy="99622"/>
              </a:xfrm>
              <a:custGeom>
                <a:rect b="b" l="l" r="r" t="t"/>
                <a:pathLst>
                  <a:path extrusionOk="0" h="99622" w="118734">
                    <a:moveTo>
                      <a:pt x="112474" y="65131"/>
                    </a:moveTo>
                    <a:cubicBezTo>
                      <a:pt x="112474" y="65131"/>
                      <a:pt x="112339" y="64995"/>
                      <a:pt x="112271" y="64928"/>
                    </a:cubicBezTo>
                    <a:cubicBezTo>
                      <a:pt x="112068" y="64725"/>
                      <a:pt x="111865" y="64590"/>
                      <a:pt x="111662" y="64455"/>
                    </a:cubicBezTo>
                    <a:cubicBezTo>
                      <a:pt x="109227" y="62425"/>
                      <a:pt x="106454" y="61073"/>
                      <a:pt x="103546" y="60329"/>
                    </a:cubicBezTo>
                    <a:cubicBezTo>
                      <a:pt x="99421" y="57759"/>
                      <a:pt x="91034" y="51536"/>
                      <a:pt x="78860" y="41730"/>
                    </a:cubicBezTo>
                    <a:cubicBezTo>
                      <a:pt x="73585" y="37536"/>
                      <a:pt x="67633" y="32667"/>
                      <a:pt x="60937" y="27121"/>
                    </a:cubicBezTo>
                    <a:cubicBezTo>
                      <a:pt x="54918" y="22116"/>
                      <a:pt x="48290" y="16638"/>
                      <a:pt x="41189" y="10551"/>
                    </a:cubicBezTo>
                    <a:cubicBezTo>
                      <a:pt x="38754" y="8454"/>
                      <a:pt x="36251" y="6358"/>
                      <a:pt x="33681" y="4193"/>
                    </a:cubicBezTo>
                    <a:cubicBezTo>
                      <a:pt x="32058" y="2840"/>
                      <a:pt x="30435" y="1420"/>
                      <a:pt x="28744" y="0"/>
                    </a:cubicBezTo>
                    <a:cubicBezTo>
                      <a:pt x="19681" y="9671"/>
                      <a:pt x="10077" y="18937"/>
                      <a:pt x="0" y="27594"/>
                    </a:cubicBezTo>
                    <a:cubicBezTo>
                      <a:pt x="676" y="28203"/>
                      <a:pt x="1420" y="28812"/>
                      <a:pt x="2097" y="29420"/>
                    </a:cubicBezTo>
                    <a:cubicBezTo>
                      <a:pt x="12647" y="38416"/>
                      <a:pt x="22589" y="46870"/>
                      <a:pt x="31720" y="54512"/>
                    </a:cubicBezTo>
                    <a:cubicBezTo>
                      <a:pt x="48290" y="68309"/>
                      <a:pt x="61546" y="78928"/>
                      <a:pt x="71218" y="86097"/>
                    </a:cubicBezTo>
                    <a:cubicBezTo>
                      <a:pt x="76561" y="90087"/>
                      <a:pt x="80686" y="92928"/>
                      <a:pt x="83933" y="94889"/>
                    </a:cubicBezTo>
                    <a:cubicBezTo>
                      <a:pt x="83933" y="94889"/>
                      <a:pt x="83933" y="94889"/>
                      <a:pt x="83933" y="94889"/>
                    </a:cubicBezTo>
                    <a:cubicBezTo>
                      <a:pt x="84271" y="95092"/>
                      <a:pt x="84541" y="95228"/>
                      <a:pt x="84880" y="95430"/>
                    </a:cubicBezTo>
                    <a:cubicBezTo>
                      <a:pt x="100638" y="104426"/>
                      <a:pt x="110242" y="96715"/>
                      <a:pt x="113624" y="92928"/>
                    </a:cubicBezTo>
                    <a:cubicBezTo>
                      <a:pt x="120928" y="84880"/>
                      <a:pt x="120319" y="72503"/>
                      <a:pt x="112339" y="6513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4"/>
              <p:cNvSpPr/>
              <p:nvPr/>
            </p:nvSpPr>
            <p:spPr>
              <a:xfrm>
                <a:off x="5029932" y="5382267"/>
                <a:ext cx="292276" cy="276461"/>
              </a:xfrm>
              <a:custGeom>
                <a:rect b="b" l="l" r="r" t="t"/>
                <a:pathLst>
                  <a:path extrusionOk="0" h="276461" w="292276">
                    <a:moveTo>
                      <a:pt x="284026" y="241631"/>
                    </a:moveTo>
                    <a:cubicBezTo>
                      <a:pt x="278480" y="236829"/>
                      <a:pt x="272663" y="231824"/>
                      <a:pt x="266576" y="226548"/>
                    </a:cubicBezTo>
                    <a:cubicBezTo>
                      <a:pt x="259678" y="220529"/>
                      <a:pt x="252441" y="214171"/>
                      <a:pt x="244866" y="207544"/>
                    </a:cubicBezTo>
                    <a:cubicBezTo>
                      <a:pt x="239523" y="202877"/>
                      <a:pt x="234045" y="198007"/>
                      <a:pt x="228431" y="193003"/>
                    </a:cubicBezTo>
                    <a:cubicBezTo>
                      <a:pt x="221330" y="186712"/>
                      <a:pt x="214025" y="180152"/>
                      <a:pt x="206450" y="173321"/>
                    </a:cubicBezTo>
                    <a:cubicBezTo>
                      <a:pt x="203745" y="170887"/>
                      <a:pt x="201107" y="168519"/>
                      <a:pt x="198334" y="166017"/>
                    </a:cubicBezTo>
                    <a:cubicBezTo>
                      <a:pt x="195629" y="163582"/>
                      <a:pt x="192991" y="161215"/>
                      <a:pt x="190421" y="158848"/>
                    </a:cubicBezTo>
                    <a:cubicBezTo>
                      <a:pt x="182846" y="152017"/>
                      <a:pt x="175610" y="145389"/>
                      <a:pt x="168576" y="139031"/>
                    </a:cubicBezTo>
                    <a:cubicBezTo>
                      <a:pt x="163030" y="133959"/>
                      <a:pt x="157619" y="129022"/>
                      <a:pt x="152411" y="124219"/>
                    </a:cubicBezTo>
                    <a:cubicBezTo>
                      <a:pt x="145039" y="117388"/>
                      <a:pt x="137938" y="110896"/>
                      <a:pt x="131242" y="104606"/>
                    </a:cubicBezTo>
                    <a:cubicBezTo>
                      <a:pt x="125358" y="99128"/>
                      <a:pt x="119745" y="93852"/>
                      <a:pt x="114402" y="88847"/>
                    </a:cubicBezTo>
                    <a:cubicBezTo>
                      <a:pt x="107368" y="82220"/>
                      <a:pt x="100875" y="75997"/>
                      <a:pt x="94788" y="70181"/>
                    </a:cubicBezTo>
                    <a:cubicBezTo>
                      <a:pt x="88025" y="63688"/>
                      <a:pt x="81870" y="57736"/>
                      <a:pt x="76257" y="52258"/>
                    </a:cubicBezTo>
                    <a:cubicBezTo>
                      <a:pt x="70034" y="46171"/>
                      <a:pt x="64624" y="40760"/>
                      <a:pt x="59889" y="35958"/>
                    </a:cubicBezTo>
                    <a:cubicBezTo>
                      <a:pt x="48865" y="24799"/>
                      <a:pt x="41764" y="17089"/>
                      <a:pt x="38720" y="13234"/>
                    </a:cubicBezTo>
                    <a:cubicBezTo>
                      <a:pt x="37909" y="10799"/>
                      <a:pt x="36421" y="8567"/>
                      <a:pt x="34662" y="6606"/>
                    </a:cubicBezTo>
                    <a:cubicBezTo>
                      <a:pt x="34392" y="6335"/>
                      <a:pt x="34256" y="6065"/>
                      <a:pt x="33986" y="5794"/>
                    </a:cubicBezTo>
                    <a:cubicBezTo>
                      <a:pt x="33783" y="5591"/>
                      <a:pt x="33580" y="5321"/>
                      <a:pt x="33309" y="5118"/>
                    </a:cubicBezTo>
                    <a:cubicBezTo>
                      <a:pt x="25194" y="-2255"/>
                      <a:pt x="12614" y="-1578"/>
                      <a:pt x="5242" y="6606"/>
                    </a:cubicBezTo>
                    <a:cubicBezTo>
                      <a:pt x="1725" y="10460"/>
                      <a:pt x="-5106" y="21079"/>
                      <a:pt x="6392" y="36364"/>
                    </a:cubicBezTo>
                    <a:cubicBezTo>
                      <a:pt x="6392" y="36364"/>
                      <a:pt x="6527" y="36500"/>
                      <a:pt x="6527" y="36567"/>
                    </a:cubicBezTo>
                    <a:cubicBezTo>
                      <a:pt x="6730" y="36838"/>
                      <a:pt x="7000" y="37108"/>
                      <a:pt x="7203" y="37379"/>
                    </a:cubicBezTo>
                    <a:cubicBezTo>
                      <a:pt x="9435" y="40219"/>
                      <a:pt x="12411" y="43736"/>
                      <a:pt x="16469" y="48132"/>
                    </a:cubicBezTo>
                    <a:cubicBezTo>
                      <a:pt x="24585" y="56992"/>
                      <a:pt x="36556" y="69099"/>
                      <a:pt x="51976" y="84113"/>
                    </a:cubicBezTo>
                    <a:cubicBezTo>
                      <a:pt x="83358" y="114683"/>
                      <a:pt x="125899" y="154384"/>
                      <a:pt x="171822" y="195708"/>
                    </a:cubicBezTo>
                    <a:cubicBezTo>
                      <a:pt x="204421" y="225061"/>
                      <a:pt x="235938" y="252790"/>
                      <a:pt x="263533" y="276462"/>
                    </a:cubicBezTo>
                    <a:cubicBezTo>
                      <a:pt x="273678" y="267737"/>
                      <a:pt x="283282" y="258539"/>
                      <a:pt x="292277" y="248867"/>
                    </a:cubicBezTo>
                    <a:cubicBezTo>
                      <a:pt x="289639" y="246568"/>
                      <a:pt x="286866" y="244268"/>
                      <a:pt x="284093" y="2418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9" name="Google Shape;329;p14"/>
          <p:cNvSpPr/>
          <p:nvPr/>
        </p:nvSpPr>
        <p:spPr>
          <a:xfrm>
            <a:off x="595876" y="125541"/>
            <a:ext cx="238458" cy="234426"/>
          </a:xfrm>
          <a:custGeom>
            <a:rect b="b" l="l" r="r" t="t"/>
            <a:pathLst>
              <a:path extrusionOk="0" h="259752" w="264219">
                <a:moveTo>
                  <a:pt x="264219" y="0"/>
                </a:moveTo>
                <a:cubicBezTo>
                  <a:pt x="205987" y="19681"/>
                  <a:pt x="139098" y="23130"/>
                  <a:pt x="79446" y="8116"/>
                </a:cubicBezTo>
                <a:cubicBezTo>
                  <a:pt x="78499" y="12918"/>
                  <a:pt x="78093" y="19208"/>
                  <a:pt x="77958" y="25701"/>
                </a:cubicBezTo>
                <a:lnTo>
                  <a:pt x="76943" y="37266"/>
                </a:lnTo>
                <a:cubicBezTo>
                  <a:pt x="78228" y="77237"/>
                  <a:pt x="74982" y="117343"/>
                  <a:pt x="67204" y="156638"/>
                </a:cubicBezTo>
                <a:cubicBezTo>
                  <a:pt x="46644" y="145209"/>
                  <a:pt x="17629" y="153122"/>
                  <a:pt x="5726" y="173411"/>
                </a:cubicBezTo>
                <a:cubicBezTo>
                  <a:pt x="-6178" y="193701"/>
                  <a:pt x="1194" y="222919"/>
                  <a:pt x="21214" y="235228"/>
                </a:cubicBezTo>
                <a:cubicBezTo>
                  <a:pt x="41233" y="247537"/>
                  <a:pt x="70586" y="240842"/>
                  <a:pt x="83301" y="221025"/>
                </a:cubicBezTo>
                <a:cubicBezTo>
                  <a:pt x="89794" y="210880"/>
                  <a:pt x="92026" y="198571"/>
                  <a:pt x="93987" y="186667"/>
                </a:cubicBezTo>
                <a:cubicBezTo>
                  <a:pt x="101156" y="142368"/>
                  <a:pt x="106161" y="97798"/>
                  <a:pt x="109137" y="53025"/>
                </a:cubicBezTo>
                <a:cubicBezTo>
                  <a:pt x="149243" y="60667"/>
                  <a:pt x="188809" y="62764"/>
                  <a:pt x="228306" y="54242"/>
                </a:cubicBezTo>
                <a:cubicBezTo>
                  <a:pt x="226818" y="93131"/>
                  <a:pt x="220123" y="142773"/>
                  <a:pt x="213765" y="174967"/>
                </a:cubicBezTo>
                <a:cubicBezTo>
                  <a:pt x="193205" y="163537"/>
                  <a:pt x="164190" y="171450"/>
                  <a:pt x="152287" y="191740"/>
                </a:cubicBezTo>
                <a:cubicBezTo>
                  <a:pt x="140383" y="212030"/>
                  <a:pt x="147755" y="241247"/>
                  <a:pt x="167775" y="253557"/>
                </a:cubicBezTo>
                <a:cubicBezTo>
                  <a:pt x="187794" y="265866"/>
                  <a:pt x="217147" y="259170"/>
                  <a:pt x="229862" y="239354"/>
                </a:cubicBezTo>
                <a:cubicBezTo>
                  <a:pt x="236355" y="229209"/>
                  <a:pt x="238587" y="216900"/>
                  <a:pt x="240548" y="204996"/>
                </a:cubicBezTo>
                <a:cubicBezTo>
                  <a:pt x="249678" y="148523"/>
                  <a:pt x="260365" y="66483"/>
                  <a:pt x="262596" y="9333"/>
                </a:cubicBezTo>
                <a:lnTo>
                  <a:pt x="262326" y="9333"/>
                </a:lnTo>
                <a:cubicBezTo>
                  <a:pt x="263002" y="6154"/>
                  <a:pt x="263679" y="3044"/>
                  <a:pt x="264152" y="6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4"/>
          <p:cNvSpPr/>
          <p:nvPr/>
        </p:nvSpPr>
        <p:spPr>
          <a:xfrm>
            <a:off x="199265" y="521423"/>
            <a:ext cx="154123" cy="260506"/>
          </a:xfrm>
          <a:custGeom>
            <a:rect b="b" l="l" r="r" t="t"/>
            <a:pathLst>
              <a:path extrusionOk="0" h="288649" w="170773">
                <a:moveTo>
                  <a:pt x="167730" y="2705"/>
                </a:moveTo>
                <a:cubicBezTo>
                  <a:pt x="153865" y="19952"/>
                  <a:pt x="131411" y="28203"/>
                  <a:pt x="109498" y="31382"/>
                </a:cubicBezTo>
                <a:cubicBezTo>
                  <a:pt x="87585" y="34560"/>
                  <a:pt x="65266" y="33343"/>
                  <a:pt x="43217" y="35845"/>
                </a:cubicBezTo>
                <a:cubicBezTo>
                  <a:pt x="25903" y="37739"/>
                  <a:pt x="6087" y="44300"/>
                  <a:pt x="608" y="60802"/>
                </a:cubicBezTo>
                <a:lnTo>
                  <a:pt x="1353" y="62223"/>
                </a:lnTo>
                <a:lnTo>
                  <a:pt x="0" y="63778"/>
                </a:lnTo>
                <a:cubicBezTo>
                  <a:pt x="21507" y="112000"/>
                  <a:pt x="43556" y="160020"/>
                  <a:pt x="66145" y="207769"/>
                </a:cubicBezTo>
                <a:cubicBezTo>
                  <a:pt x="58232" y="201952"/>
                  <a:pt x="46734" y="204049"/>
                  <a:pt x="37739" y="208242"/>
                </a:cubicBezTo>
                <a:cubicBezTo>
                  <a:pt x="30976" y="211421"/>
                  <a:pt x="24483" y="215750"/>
                  <a:pt x="20155" y="221904"/>
                </a:cubicBezTo>
                <a:cubicBezTo>
                  <a:pt x="16773" y="226706"/>
                  <a:pt x="14812" y="232523"/>
                  <a:pt x="14135" y="238407"/>
                </a:cubicBezTo>
                <a:cubicBezTo>
                  <a:pt x="11768" y="257817"/>
                  <a:pt x="23672" y="278175"/>
                  <a:pt x="41797" y="285547"/>
                </a:cubicBezTo>
                <a:cubicBezTo>
                  <a:pt x="59923" y="292919"/>
                  <a:pt x="82647" y="286765"/>
                  <a:pt x="94551" y="271209"/>
                </a:cubicBezTo>
                <a:cubicBezTo>
                  <a:pt x="106454" y="255653"/>
                  <a:pt x="106387" y="232117"/>
                  <a:pt x="94551" y="216561"/>
                </a:cubicBezTo>
                <a:lnTo>
                  <a:pt x="94213" y="216561"/>
                </a:lnTo>
                <a:cubicBezTo>
                  <a:pt x="78454" y="177740"/>
                  <a:pt x="62223" y="139189"/>
                  <a:pt x="45585" y="100841"/>
                </a:cubicBezTo>
                <a:cubicBezTo>
                  <a:pt x="66686" y="98203"/>
                  <a:pt x="87314" y="88870"/>
                  <a:pt x="106522" y="78995"/>
                </a:cubicBezTo>
                <a:cubicBezTo>
                  <a:pt x="114638" y="74802"/>
                  <a:pt x="122686" y="70474"/>
                  <a:pt x="130126" y="65063"/>
                </a:cubicBezTo>
                <a:cubicBezTo>
                  <a:pt x="151295" y="49643"/>
                  <a:pt x="166242" y="25836"/>
                  <a:pt x="170774" y="0"/>
                </a:cubicBezTo>
                <a:lnTo>
                  <a:pt x="167933" y="277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4"/>
          <p:cNvSpPr/>
          <p:nvPr/>
        </p:nvSpPr>
        <p:spPr>
          <a:xfrm flipH="1">
            <a:off x="8477702" y="120169"/>
            <a:ext cx="185200" cy="245162"/>
          </a:xfrm>
          <a:custGeom>
            <a:rect b="b" l="l" r="r" t="t"/>
            <a:pathLst>
              <a:path extrusionOk="0" h="252744" w="190928">
                <a:moveTo>
                  <a:pt x="46802" y="228397"/>
                </a:moveTo>
                <a:lnTo>
                  <a:pt x="71082" y="151633"/>
                </a:lnTo>
                <a:lnTo>
                  <a:pt x="0" y="101111"/>
                </a:lnTo>
                <a:lnTo>
                  <a:pt x="82377" y="101111"/>
                </a:lnTo>
                <a:lnTo>
                  <a:pt x="102937" y="0"/>
                </a:lnTo>
                <a:lnTo>
                  <a:pt x="129179" y="84203"/>
                </a:lnTo>
                <a:lnTo>
                  <a:pt x="190928" y="76763"/>
                </a:lnTo>
                <a:lnTo>
                  <a:pt x="144126" y="144126"/>
                </a:lnTo>
                <a:lnTo>
                  <a:pt x="172194" y="252745"/>
                </a:lnTo>
                <a:lnTo>
                  <a:pt x="104831" y="170368"/>
                </a:lnTo>
                <a:lnTo>
                  <a:pt x="46802" y="22839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14"/>
          <p:cNvSpPr/>
          <p:nvPr/>
        </p:nvSpPr>
        <p:spPr>
          <a:xfrm flipH="1" rot="-895885">
            <a:off x="8603266" y="623404"/>
            <a:ext cx="118119" cy="124353"/>
          </a:xfrm>
          <a:custGeom>
            <a:rect b="b" l="l" r="r" t="t"/>
            <a:pathLst>
              <a:path extrusionOk="0" h="128164" w="121739">
                <a:moveTo>
                  <a:pt x="49575" y="0"/>
                </a:moveTo>
                <a:lnTo>
                  <a:pt x="42000" y="54918"/>
                </a:lnTo>
                <a:lnTo>
                  <a:pt x="0" y="67904"/>
                </a:lnTo>
                <a:lnTo>
                  <a:pt x="38821" y="80821"/>
                </a:lnTo>
                <a:lnTo>
                  <a:pt x="40918" y="128164"/>
                </a:lnTo>
                <a:lnTo>
                  <a:pt x="68918" y="85082"/>
                </a:lnTo>
                <a:lnTo>
                  <a:pt x="114165" y="117411"/>
                </a:lnTo>
                <a:lnTo>
                  <a:pt x="95904" y="63575"/>
                </a:lnTo>
                <a:lnTo>
                  <a:pt x="121740" y="32328"/>
                </a:lnTo>
                <a:lnTo>
                  <a:pt x="76493" y="39836"/>
                </a:lnTo>
                <a:lnTo>
                  <a:pt x="49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4"/>
          <p:cNvSpPr/>
          <p:nvPr/>
        </p:nvSpPr>
        <p:spPr>
          <a:xfrm flipH="1">
            <a:off x="8194901" y="397094"/>
            <a:ext cx="118087" cy="124319"/>
          </a:xfrm>
          <a:custGeom>
            <a:rect b="b" l="l" r="r" t="t"/>
            <a:pathLst>
              <a:path extrusionOk="0" h="128164" w="121739">
                <a:moveTo>
                  <a:pt x="49575" y="0"/>
                </a:moveTo>
                <a:lnTo>
                  <a:pt x="42000" y="54918"/>
                </a:lnTo>
                <a:lnTo>
                  <a:pt x="0" y="67836"/>
                </a:lnTo>
                <a:lnTo>
                  <a:pt x="38754" y="80754"/>
                </a:lnTo>
                <a:lnTo>
                  <a:pt x="40918" y="128165"/>
                </a:lnTo>
                <a:lnTo>
                  <a:pt x="68918" y="85082"/>
                </a:lnTo>
                <a:lnTo>
                  <a:pt x="114165" y="117411"/>
                </a:lnTo>
                <a:lnTo>
                  <a:pt x="95836" y="63575"/>
                </a:lnTo>
                <a:lnTo>
                  <a:pt x="121740" y="32328"/>
                </a:lnTo>
                <a:lnTo>
                  <a:pt x="76493" y="39836"/>
                </a:lnTo>
                <a:lnTo>
                  <a:pt x="49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14"/>
          <p:cNvSpPr txBox="1"/>
          <p:nvPr>
            <p:ph idx="1" type="subTitle"/>
          </p:nvPr>
        </p:nvSpPr>
        <p:spPr>
          <a:xfrm>
            <a:off x="4147900" y="2447250"/>
            <a:ext cx="4281000" cy="17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lphaLcPeriod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9pPr>
          </a:lstStyle>
          <a:p/>
        </p:txBody>
      </p:sp>
      <p:sp>
        <p:nvSpPr>
          <p:cNvPr id="335" name="Google Shape;335;p14"/>
          <p:cNvSpPr txBox="1"/>
          <p:nvPr>
            <p:ph type="title"/>
          </p:nvPr>
        </p:nvSpPr>
        <p:spPr>
          <a:xfrm>
            <a:off x="4147900" y="936150"/>
            <a:ext cx="4281000" cy="145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6" name="Google Shape;33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5"/>
          <p:cNvSpPr txBox="1"/>
          <p:nvPr>
            <p:ph idx="1" type="subTitle"/>
          </p:nvPr>
        </p:nvSpPr>
        <p:spPr>
          <a:xfrm>
            <a:off x="5892025" y="2012500"/>
            <a:ext cx="2518800" cy="6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39" name="Google Shape;339;p15"/>
          <p:cNvSpPr txBox="1"/>
          <p:nvPr>
            <p:ph type="title"/>
          </p:nvPr>
        </p:nvSpPr>
        <p:spPr>
          <a:xfrm>
            <a:off x="5892025" y="535000"/>
            <a:ext cx="2518800" cy="14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0" name="Google Shape;340;p15"/>
          <p:cNvSpPr/>
          <p:nvPr>
            <p:ph idx="2" type="pic"/>
          </p:nvPr>
        </p:nvSpPr>
        <p:spPr>
          <a:xfrm>
            <a:off x="0" y="-3175"/>
            <a:ext cx="3409800" cy="5170800"/>
          </a:xfrm>
          <a:prstGeom prst="round2Same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341" name="Google Shape;341;p15"/>
          <p:cNvSpPr/>
          <p:nvPr>
            <p:ph idx="3" type="pic"/>
          </p:nvPr>
        </p:nvSpPr>
        <p:spPr>
          <a:xfrm>
            <a:off x="3690375" y="2969775"/>
            <a:ext cx="5453700" cy="21705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342" name="Google Shape;342;p15"/>
          <p:cNvSpPr/>
          <p:nvPr>
            <p:ph idx="4" type="pic"/>
          </p:nvPr>
        </p:nvSpPr>
        <p:spPr>
          <a:xfrm>
            <a:off x="3690375" y="-3200"/>
            <a:ext cx="2069100" cy="2810700"/>
          </a:xfrm>
          <a:prstGeom prst="round2Same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343" name="Google Shape;343;p15"/>
          <p:cNvSpPr/>
          <p:nvPr/>
        </p:nvSpPr>
        <p:spPr>
          <a:xfrm>
            <a:off x="8288622" y="162590"/>
            <a:ext cx="256292" cy="251959"/>
          </a:xfrm>
          <a:custGeom>
            <a:rect b="b" l="l" r="r" t="t"/>
            <a:pathLst>
              <a:path extrusionOk="0" h="259752" w="264219">
                <a:moveTo>
                  <a:pt x="264220" y="0"/>
                </a:moveTo>
                <a:cubicBezTo>
                  <a:pt x="205987" y="19681"/>
                  <a:pt x="139098" y="23131"/>
                  <a:pt x="79446" y="8116"/>
                </a:cubicBezTo>
                <a:cubicBezTo>
                  <a:pt x="78499" y="12918"/>
                  <a:pt x="78093" y="19275"/>
                  <a:pt x="77958" y="25701"/>
                </a:cubicBezTo>
                <a:lnTo>
                  <a:pt x="76943" y="37266"/>
                </a:lnTo>
                <a:cubicBezTo>
                  <a:pt x="78229" y="77237"/>
                  <a:pt x="74982" y="117411"/>
                  <a:pt x="67204" y="156638"/>
                </a:cubicBezTo>
                <a:cubicBezTo>
                  <a:pt x="46644" y="145208"/>
                  <a:pt x="17629" y="153121"/>
                  <a:pt x="5726" y="173411"/>
                </a:cubicBezTo>
                <a:cubicBezTo>
                  <a:pt x="-6178" y="193701"/>
                  <a:pt x="1194" y="222919"/>
                  <a:pt x="21214" y="235228"/>
                </a:cubicBezTo>
                <a:cubicBezTo>
                  <a:pt x="41233" y="247537"/>
                  <a:pt x="70586" y="240842"/>
                  <a:pt x="83301" y="221025"/>
                </a:cubicBezTo>
                <a:cubicBezTo>
                  <a:pt x="89794" y="210880"/>
                  <a:pt x="92026" y="198571"/>
                  <a:pt x="93987" y="186667"/>
                </a:cubicBezTo>
                <a:cubicBezTo>
                  <a:pt x="101156" y="142368"/>
                  <a:pt x="106161" y="97797"/>
                  <a:pt x="109137" y="53024"/>
                </a:cubicBezTo>
                <a:cubicBezTo>
                  <a:pt x="149243" y="60667"/>
                  <a:pt x="188809" y="62764"/>
                  <a:pt x="228306" y="54242"/>
                </a:cubicBezTo>
                <a:cubicBezTo>
                  <a:pt x="226819" y="93131"/>
                  <a:pt x="220123" y="142774"/>
                  <a:pt x="213765" y="174967"/>
                </a:cubicBezTo>
                <a:cubicBezTo>
                  <a:pt x="193205" y="163537"/>
                  <a:pt x="164190" y="171450"/>
                  <a:pt x="152287" y="191740"/>
                </a:cubicBezTo>
                <a:cubicBezTo>
                  <a:pt x="140383" y="212030"/>
                  <a:pt x="147755" y="241247"/>
                  <a:pt x="167775" y="253557"/>
                </a:cubicBezTo>
                <a:cubicBezTo>
                  <a:pt x="187794" y="265866"/>
                  <a:pt x="217147" y="259170"/>
                  <a:pt x="229862" y="239354"/>
                </a:cubicBezTo>
                <a:cubicBezTo>
                  <a:pt x="236355" y="229209"/>
                  <a:pt x="238587" y="216899"/>
                  <a:pt x="240548" y="204996"/>
                </a:cubicBezTo>
                <a:cubicBezTo>
                  <a:pt x="249678" y="148522"/>
                  <a:pt x="260365" y="66551"/>
                  <a:pt x="262596" y="9333"/>
                </a:cubicBezTo>
                <a:lnTo>
                  <a:pt x="262326" y="9333"/>
                </a:lnTo>
                <a:cubicBezTo>
                  <a:pt x="263002" y="6155"/>
                  <a:pt x="263678" y="3043"/>
                  <a:pt x="264220" y="6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15"/>
          <p:cNvSpPr/>
          <p:nvPr/>
        </p:nvSpPr>
        <p:spPr>
          <a:xfrm>
            <a:off x="8775469" y="627409"/>
            <a:ext cx="165650" cy="279990"/>
          </a:xfrm>
          <a:custGeom>
            <a:rect b="b" l="l" r="r" t="t"/>
            <a:pathLst>
              <a:path extrusionOk="0" h="288649" w="170773">
                <a:moveTo>
                  <a:pt x="167730" y="2773"/>
                </a:moveTo>
                <a:cubicBezTo>
                  <a:pt x="153865" y="20019"/>
                  <a:pt x="131479" y="28271"/>
                  <a:pt x="109498" y="31449"/>
                </a:cubicBezTo>
                <a:cubicBezTo>
                  <a:pt x="87585" y="34628"/>
                  <a:pt x="65198" y="33411"/>
                  <a:pt x="43218" y="35845"/>
                </a:cubicBezTo>
                <a:cubicBezTo>
                  <a:pt x="25904" y="37739"/>
                  <a:pt x="6087" y="44300"/>
                  <a:pt x="609" y="60802"/>
                </a:cubicBezTo>
                <a:lnTo>
                  <a:pt x="1353" y="62222"/>
                </a:lnTo>
                <a:lnTo>
                  <a:pt x="0" y="63778"/>
                </a:lnTo>
                <a:cubicBezTo>
                  <a:pt x="21507" y="112068"/>
                  <a:pt x="43556" y="160020"/>
                  <a:pt x="66145" y="207769"/>
                </a:cubicBezTo>
                <a:cubicBezTo>
                  <a:pt x="58232" y="201953"/>
                  <a:pt x="46735" y="204049"/>
                  <a:pt x="37739" y="208242"/>
                </a:cubicBezTo>
                <a:cubicBezTo>
                  <a:pt x="30976" y="211421"/>
                  <a:pt x="24483" y="215750"/>
                  <a:pt x="20155" y="221904"/>
                </a:cubicBezTo>
                <a:cubicBezTo>
                  <a:pt x="16773" y="226774"/>
                  <a:pt x="14812" y="232523"/>
                  <a:pt x="14135" y="238407"/>
                </a:cubicBezTo>
                <a:cubicBezTo>
                  <a:pt x="11768" y="257817"/>
                  <a:pt x="23672" y="278175"/>
                  <a:pt x="41797" y="285547"/>
                </a:cubicBezTo>
                <a:cubicBezTo>
                  <a:pt x="59923" y="292919"/>
                  <a:pt x="82648" y="286764"/>
                  <a:pt x="94551" y="271209"/>
                </a:cubicBezTo>
                <a:cubicBezTo>
                  <a:pt x="106455" y="255653"/>
                  <a:pt x="106387" y="232117"/>
                  <a:pt x="94551" y="216561"/>
                </a:cubicBezTo>
                <a:lnTo>
                  <a:pt x="94213" y="216561"/>
                </a:lnTo>
                <a:cubicBezTo>
                  <a:pt x="78454" y="177740"/>
                  <a:pt x="62222" y="139189"/>
                  <a:pt x="45585" y="100841"/>
                </a:cubicBezTo>
                <a:cubicBezTo>
                  <a:pt x="66686" y="98203"/>
                  <a:pt x="87314" y="88870"/>
                  <a:pt x="106522" y="78995"/>
                </a:cubicBezTo>
                <a:cubicBezTo>
                  <a:pt x="114638" y="74802"/>
                  <a:pt x="122687" y="70474"/>
                  <a:pt x="130126" y="65063"/>
                </a:cubicBezTo>
                <a:cubicBezTo>
                  <a:pt x="151295" y="49643"/>
                  <a:pt x="166242" y="25836"/>
                  <a:pt x="170774" y="0"/>
                </a:cubicBezTo>
                <a:lnTo>
                  <a:pt x="167933" y="277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6"/>
          <p:cNvSpPr/>
          <p:nvPr/>
        </p:nvSpPr>
        <p:spPr>
          <a:xfrm rot="9540429">
            <a:off x="8071453" y="3888278"/>
            <a:ext cx="2098665" cy="2496909"/>
          </a:xfrm>
          <a:custGeom>
            <a:rect b="b" l="l" r="r" t="t"/>
            <a:pathLst>
              <a:path extrusionOk="0" h="1871289" w="2278333">
                <a:moveTo>
                  <a:pt x="2094405" y="1402447"/>
                </a:moveTo>
                <a:cubicBezTo>
                  <a:pt x="1991535" y="1546641"/>
                  <a:pt x="1935331" y="1654516"/>
                  <a:pt x="1771321" y="1750961"/>
                </a:cubicBezTo>
                <a:cubicBezTo>
                  <a:pt x="1650799" y="1821841"/>
                  <a:pt x="1393658" y="1931136"/>
                  <a:pt x="1260961" y="1830903"/>
                </a:cubicBezTo>
                <a:cubicBezTo>
                  <a:pt x="1101550" y="1710449"/>
                  <a:pt x="1196575" y="1505520"/>
                  <a:pt x="954921" y="1443433"/>
                </a:cubicBezTo>
                <a:cubicBezTo>
                  <a:pt x="742486" y="1388853"/>
                  <a:pt x="579490" y="1520805"/>
                  <a:pt x="375711" y="1543192"/>
                </a:cubicBezTo>
                <a:cubicBezTo>
                  <a:pt x="117826" y="1571530"/>
                  <a:pt x="-20686" y="1329336"/>
                  <a:pt x="2512" y="1092214"/>
                </a:cubicBezTo>
                <a:cubicBezTo>
                  <a:pt x="25439" y="857595"/>
                  <a:pt x="151575" y="651652"/>
                  <a:pt x="320455" y="494473"/>
                </a:cubicBezTo>
                <a:cubicBezTo>
                  <a:pt x="699066" y="142036"/>
                  <a:pt x="1400218" y="-158796"/>
                  <a:pt x="1901447" y="93340"/>
                </a:cubicBezTo>
                <a:cubicBezTo>
                  <a:pt x="2476532" y="382675"/>
                  <a:pt x="2267004" y="910687"/>
                  <a:pt x="2094337" y="140251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6"/>
          <p:cNvSpPr/>
          <p:nvPr/>
        </p:nvSpPr>
        <p:spPr>
          <a:xfrm rot="-3117658">
            <a:off x="7788420" y="3096395"/>
            <a:ext cx="933686" cy="2408317"/>
          </a:xfrm>
          <a:custGeom>
            <a:rect b="b" l="l" r="r" t="t"/>
            <a:pathLst>
              <a:path extrusionOk="0" h="1965564" w="762034">
                <a:moveTo>
                  <a:pt x="290958" y="1876538"/>
                </a:moveTo>
                <a:cubicBezTo>
                  <a:pt x="260726" y="1896963"/>
                  <a:pt x="228668" y="1916239"/>
                  <a:pt x="193634" y="1927195"/>
                </a:cubicBezTo>
                <a:cubicBezTo>
                  <a:pt x="165634" y="1935920"/>
                  <a:pt x="133982" y="1940248"/>
                  <a:pt x="106726" y="1934973"/>
                </a:cubicBezTo>
                <a:cubicBezTo>
                  <a:pt x="92658" y="1932268"/>
                  <a:pt x="82445" y="1928616"/>
                  <a:pt x="71151" y="1921649"/>
                </a:cubicBezTo>
                <a:cubicBezTo>
                  <a:pt x="61953" y="1916036"/>
                  <a:pt x="52349" y="1907041"/>
                  <a:pt x="46600" y="1898519"/>
                </a:cubicBezTo>
                <a:cubicBezTo>
                  <a:pt x="29421" y="1873360"/>
                  <a:pt x="26580" y="1842045"/>
                  <a:pt x="29827" y="1810934"/>
                </a:cubicBezTo>
                <a:cubicBezTo>
                  <a:pt x="34629" y="1764808"/>
                  <a:pt x="52281" y="1720712"/>
                  <a:pt x="77373" y="1682161"/>
                </a:cubicBezTo>
                <a:cubicBezTo>
                  <a:pt x="105441" y="1639078"/>
                  <a:pt x="140339" y="1601001"/>
                  <a:pt x="171992" y="1560691"/>
                </a:cubicBezTo>
                <a:cubicBezTo>
                  <a:pt x="205335" y="1518150"/>
                  <a:pt x="232253" y="1471821"/>
                  <a:pt x="257142" y="1423870"/>
                </a:cubicBezTo>
                <a:cubicBezTo>
                  <a:pt x="283992" y="1372130"/>
                  <a:pt x="308002" y="1317821"/>
                  <a:pt x="320717" y="1260739"/>
                </a:cubicBezTo>
                <a:cubicBezTo>
                  <a:pt x="342968" y="1160777"/>
                  <a:pt x="338437" y="1058380"/>
                  <a:pt x="304079" y="961732"/>
                </a:cubicBezTo>
                <a:cubicBezTo>
                  <a:pt x="269722" y="865085"/>
                  <a:pt x="214330" y="781490"/>
                  <a:pt x="164890" y="693634"/>
                </a:cubicBezTo>
                <a:cubicBezTo>
                  <a:pt x="116465" y="607470"/>
                  <a:pt x="83595" y="509199"/>
                  <a:pt x="86571" y="409440"/>
                </a:cubicBezTo>
                <a:cubicBezTo>
                  <a:pt x="89547" y="309681"/>
                  <a:pt x="131209" y="219391"/>
                  <a:pt x="202156" y="152029"/>
                </a:cubicBezTo>
                <a:cubicBezTo>
                  <a:pt x="264852" y="92511"/>
                  <a:pt x="346079" y="54095"/>
                  <a:pt x="430418" y="36849"/>
                </a:cubicBezTo>
                <a:cubicBezTo>
                  <a:pt x="514756" y="19603"/>
                  <a:pt x="606129" y="24405"/>
                  <a:pt x="687221" y="56598"/>
                </a:cubicBezTo>
                <a:cubicBezTo>
                  <a:pt x="706564" y="64240"/>
                  <a:pt x="725501" y="73303"/>
                  <a:pt x="743221" y="84125"/>
                </a:cubicBezTo>
                <a:cubicBezTo>
                  <a:pt x="757221" y="92646"/>
                  <a:pt x="769936" y="70733"/>
                  <a:pt x="756004" y="62212"/>
                </a:cubicBezTo>
                <a:cubicBezTo>
                  <a:pt x="677955" y="14530"/>
                  <a:pt x="586650" y="-4813"/>
                  <a:pt x="495616" y="1004"/>
                </a:cubicBezTo>
                <a:cubicBezTo>
                  <a:pt x="404582" y="6820"/>
                  <a:pt x="314427" y="35970"/>
                  <a:pt x="238948" y="87236"/>
                </a:cubicBezTo>
                <a:cubicBezTo>
                  <a:pt x="157248" y="142830"/>
                  <a:pt x="94822" y="224869"/>
                  <a:pt x="70271" y="321314"/>
                </a:cubicBezTo>
                <a:cubicBezTo>
                  <a:pt x="45721" y="417759"/>
                  <a:pt x="60532" y="527054"/>
                  <a:pt x="98271" y="621402"/>
                </a:cubicBezTo>
                <a:cubicBezTo>
                  <a:pt x="137634" y="719876"/>
                  <a:pt x="202088" y="805838"/>
                  <a:pt x="247741" y="901404"/>
                </a:cubicBezTo>
                <a:cubicBezTo>
                  <a:pt x="268572" y="944959"/>
                  <a:pt x="285683" y="990409"/>
                  <a:pt x="295896" y="1037752"/>
                </a:cubicBezTo>
                <a:cubicBezTo>
                  <a:pt x="306649" y="1087665"/>
                  <a:pt x="308678" y="1138931"/>
                  <a:pt x="303471" y="1189656"/>
                </a:cubicBezTo>
                <a:cubicBezTo>
                  <a:pt x="297451" y="1248362"/>
                  <a:pt x="281084" y="1304700"/>
                  <a:pt x="257006" y="1358468"/>
                </a:cubicBezTo>
                <a:cubicBezTo>
                  <a:pt x="244562" y="1386130"/>
                  <a:pt x="230697" y="1413116"/>
                  <a:pt x="216021" y="1439628"/>
                </a:cubicBezTo>
                <a:cubicBezTo>
                  <a:pt x="202765" y="1463570"/>
                  <a:pt x="189373" y="1487715"/>
                  <a:pt x="173750" y="1510237"/>
                </a:cubicBezTo>
                <a:cubicBezTo>
                  <a:pt x="143383" y="1553996"/>
                  <a:pt x="106793" y="1593088"/>
                  <a:pt x="74735" y="1635629"/>
                </a:cubicBezTo>
                <a:cubicBezTo>
                  <a:pt x="42677" y="1678170"/>
                  <a:pt x="19344" y="1721185"/>
                  <a:pt x="7237" y="1771977"/>
                </a:cubicBezTo>
                <a:cubicBezTo>
                  <a:pt x="-8115" y="1836296"/>
                  <a:pt x="-3246" y="1917253"/>
                  <a:pt x="63576" y="1950461"/>
                </a:cubicBezTo>
                <a:cubicBezTo>
                  <a:pt x="124851" y="1980964"/>
                  <a:pt x="199992" y="1960876"/>
                  <a:pt x="256533" y="1929089"/>
                </a:cubicBezTo>
                <a:cubicBezTo>
                  <a:pt x="274118" y="1919215"/>
                  <a:pt x="289606" y="1907514"/>
                  <a:pt x="304282" y="1893785"/>
                </a:cubicBezTo>
                <a:cubicBezTo>
                  <a:pt x="313210" y="1885398"/>
                  <a:pt x="301441" y="1869504"/>
                  <a:pt x="291026" y="1876538"/>
                </a:cubicBezTo>
                <a:lnTo>
                  <a:pt x="291026" y="187653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6"/>
          <p:cNvSpPr/>
          <p:nvPr/>
        </p:nvSpPr>
        <p:spPr>
          <a:xfrm rot="3240162">
            <a:off x="7688609" y="-516293"/>
            <a:ext cx="1992690" cy="1518087"/>
          </a:xfrm>
          <a:custGeom>
            <a:rect b="b" l="l" r="r" t="t"/>
            <a:pathLst>
              <a:path extrusionOk="0" h="1138268" w="1896677">
                <a:moveTo>
                  <a:pt x="1433164" y="120169"/>
                </a:moveTo>
                <a:cubicBezTo>
                  <a:pt x="1431879" y="1096995"/>
                  <a:pt x="95516" y="-6372"/>
                  <a:pt x="2656" y="782230"/>
                </a:cubicBezTo>
                <a:cubicBezTo>
                  <a:pt x="-20881" y="981951"/>
                  <a:pt x="114318" y="1142512"/>
                  <a:pt x="317420" y="1138183"/>
                </a:cubicBezTo>
                <a:cubicBezTo>
                  <a:pt x="501450" y="1134260"/>
                  <a:pt x="636243" y="1030511"/>
                  <a:pt x="798833" y="960240"/>
                </a:cubicBezTo>
                <a:cubicBezTo>
                  <a:pt x="1115559" y="823486"/>
                  <a:pt x="1476787" y="935351"/>
                  <a:pt x="1745967" y="671379"/>
                </a:cubicBezTo>
                <a:cubicBezTo>
                  <a:pt x="1854518" y="564925"/>
                  <a:pt x="1941089" y="324286"/>
                  <a:pt x="1871900" y="174546"/>
                </a:cubicBezTo>
                <a:cubicBezTo>
                  <a:pt x="1807716" y="35628"/>
                  <a:pt x="1569242" y="-78064"/>
                  <a:pt x="1458932" y="68565"/>
                </a:cubicBezTo>
                <a:lnTo>
                  <a:pt x="1433164" y="1201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16"/>
          <p:cNvSpPr/>
          <p:nvPr/>
        </p:nvSpPr>
        <p:spPr>
          <a:xfrm rot="411148">
            <a:off x="-693593" y="2703548"/>
            <a:ext cx="1322084" cy="1408598"/>
          </a:xfrm>
          <a:custGeom>
            <a:rect b="b" l="l" r="r" t="t"/>
            <a:pathLst>
              <a:path extrusionOk="0" h="1430284" w="2253459">
                <a:moveTo>
                  <a:pt x="1720899" y="32577"/>
                </a:moveTo>
                <a:cubicBezTo>
                  <a:pt x="1877605" y="63553"/>
                  <a:pt x="2099712" y="236288"/>
                  <a:pt x="2168631" y="378047"/>
                </a:cubicBezTo>
                <a:cubicBezTo>
                  <a:pt x="2278602" y="604144"/>
                  <a:pt x="2279752" y="847015"/>
                  <a:pt x="2183104" y="1078320"/>
                </a:cubicBezTo>
                <a:cubicBezTo>
                  <a:pt x="2102959" y="1269993"/>
                  <a:pt x="1954910" y="1456795"/>
                  <a:pt x="1728339" y="1427172"/>
                </a:cubicBezTo>
                <a:cubicBezTo>
                  <a:pt x="1559256" y="1405056"/>
                  <a:pt x="1456115" y="1253490"/>
                  <a:pt x="1287709" y="1234215"/>
                </a:cubicBezTo>
                <a:cubicBezTo>
                  <a:pt x="1103070" y="1213113"/>
                  <a:pt x="972471" y="1314428"/>
                  <a:pt x="808460" y="1370293"/>
                </a:cubicBezTo>
                <a:cubicBezTo>
                  <a:pt x="624836" y="1432853"/>
                  <a:pt x="420111" y="1409249"/>
                  <a:pt x="253598" y="1307935"/>
                </a:cubicBezTo>
                <a:cubicBezTo>
                  <a:pt x="-210906" y="1025161"/>
                  <a:pt x="35346" y="401921"/>
                  <a:pt x="411724" y="168114"/>
                </a:cubicBezTo>
                <a:cubicBezTo>
                  <a:pt x="788441" y="-65897"/>
                  <a:pt x="1309757" y="3427"/>
                  <a:pt x="1721034" y="3257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1" name="Google Shape;351;p16"/>
          <p:cNvGrpSpPr/>
          <p:nvPr/>
        </p:nvGrpSpPr>
        <p:grpSpPr>
          <a:xfrm rot="-3114805">
            <a:off x="8408560" y="3790319"/>
            <a:ext cx="1081347" cy="1158026"/>
            <a:chOff x="4570067" y="5326451"/>
            <a:chExt cx="882432" cy="945006"/>
          </a:xfrm>
        </p:grpSpPr>
        <p:sp>
          <p:nvSpPr>
            <p:cNvPr id="352" name="Google Shape;352;p16"/>
            <p:cNvSpPr/>
            <p:nvPr/>
          </p:nvSpPr>
          <p:spPr>
            <a:xfrm>
              <a:off x="4570067" y="6160364"/>
              <a:ext cx="108679" cy="111093"/>
            </a:xfrm>
            <a:custGeom>
              <a:rect b="b" l="l" r="r" t="t"/>
              <a:pathLst>
                <a:path extrusionOk="0" h="111093" w="108679">
                  <a:moveTo>
                    <a:pt x="85144" y="27459"/>
                  </a:moveTo>
                  <a:lnTo>
                    <a:pt x="54709" y="0"/>
                  </a:lnTo>
                  <a:lnTo>
                    <a:pt x="2361" y="70203"/>
                  </a:lnTo>
                  <a:cubicBezTo>
                    <a:pt x="-1156" y="74396"/>
                    <a:pt x="-683" y="80551"/>
                    <a:pt x="3375" y="84203"/>
                  </a:cubicBezTo>
                  <a:lnTo>
                    <a:pt x="21907" y="100909"/>
                  </a:lnTo>
                  <a:lnTo>
                    <a:pt x="30293" y="108484"/>
                  </a:lnTo>
                  <a:cubicBezTo>
                    <a:pt x="34351" y="112136"/>
                    <a:pt x="40506" y="111933"/>
                    <a:pt x="44293" y="108010"/>
                  </a:cubicBezTo>
                  <a:lnTo>
                    <a:pt x="108680" y="48696"/>
                  </a:lnTo>
                  <a:lnTo>
                    <a:pt x="85144" y="2745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3" name="Google Shape;353;p16"/>
            <p:cNvGrpSpPr/>
            <p:nvPr/>
          </p:nvGrpSpPr>
          <p:grpSpPr>
            <a:xfrm>
              <a:off x="4596374" y="5635936"/>
              <a:ext cx="564935" cy="599121"/>
              <a:chOff x="4596374" y="5635936"/>
              <a:chExt cx="564935" cy="599121"/>
            </a:xfrm>
          </p:grpSpPr>
          <p:sp>
            <p:nvSpPr>
              <p:cNvPr id="354" name="Google Shape;354;p16"/>
              <p:cNvSpPr/>
              <p:nvPr/>
            </p:nvSpPr>
            <p:spPr>
              <a:xfrm>
                <a:off x="4596374" y="5635936"/>
                <a:ext cx="484849" cy="557837"/>
              </a:xfrm>
              <a:custGeom>
                <a:rect b="b" l="l" r="r" t="t"/>
                <a:pathLst>
                  <a:path extrusionOk="0" h="557837" w="484849">
                    <a:moveTo>
                      <a:pt x="261669" y="402688"/>
                    </a:moveTo>
                    <a:cubicBezTo>
                      <a:pt x="299070" y="364610"/>
                      <a:pt x="336471" y="326600"/>
                      <a:pt x="373872" y="288523"/>
                    </a:cubicBezTo>
                    <a:cubicBezTo>
                      <a:pt x="409718" y="252069"/>
                      <a:pt x="446240" y="214600"/>
                      <a:pt x="467747" y="168204"/>
                    </a:cubicBezTo>
                    <a:cubicBezTo>
                      <a:pt x="482018" y="137363"/>
                      <a:pt x="488443" y="101517"/>
                      <a:pt x="482829" y="68445"/>
                    </a:cubicBezTo>
                    <a:lnTo>
                      <a:pt x="406877" y="0"/>
                    </a:lnTo>
                    <a:lnTo>
                      <a:pt x="6895" y="479384"/>
                    </a:lnTo>
                    <a:cubicBezTo>
                      <a:pt x="-3318" y="491558"/>
                      <a:pt x="-2033" y="509683"/>
                      <a:pt x="9736" y="520369"/>
                    </a:cubicBezTo>
                    <a:lnTo>
                      <a:pt x="51262" y="557838"/>
                    </a:lnTo>
                    <a:cubicBezTo>
                      <a:pt x="78857" y="548708"/>
                      <a:pt x="105234" y="535316"/>
                      <a:pt x="129514" y="519355"/>
                    </a:cubicBezTo>
                    <a:cubicBezTo>
                      <a:pt x="178683" y="487026"/>
                      <a:pt x="220413" y="444688"/>
                      <a:pt x="261669" y="40268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55;p16"/>
              <p:cNvSpPr/>
              <p:nvPr/>
            </p:nvSpPr>
            <p:spPr>
              <a:xfrm>
                <a:off x="4647568" y="5704381"/>
                <a:ext cx="513741" cy="530676"/>
              </a:xfrm>
              <a:custGeom>
                <a:rect b="b" l="l" r="r" t="t"/>
                <a:pathLst>
                  <a:path extrusionOk="0" h="530676" w="513741">
                    <a:moveTo>
                      <a:pt x="431567" y="0"/>
                    </a:moveTo>
                    <a:cubicBezTo>
                      <a:pt x="437248" y="33005"/>
                      <a:pt x="430755" y="68918"/>
                      <a:pt x="416485" y="99759"/>
                    </a:cubicBezTo>
                    <a:cubicBezTo>
                      <a:pt x="394977" y="146155"/>
                      <a:pt x="358456" y="183624"/>
                      <a:pt x="322610" y="220078"/>
                    </a:cubicBezTo>
                    <a:cubicBezTo>
                      <a:pt x="285209" y="258156"/>
                      <a:pt x="247808" y="296165"/>
                      <a:pt x="210407" y="334243"/>
                    </a:cubicBezTo>
                    <a:cubicBezTo>
                      <a:pt x="169151" y="376243"/>
                      <a:pt x="127488" y="418582"/>
                      <a:pt x="78252" y="450910"/>
                    </a:cubicBezTo>
                    <a:cubicBezTo>
                      <a:pt x="53971" y="466872"/>
                      <a:pt x="27594" y="480263"/>
                      <a:pt x="0" y="489393"/>
                    </a:cubicBezTo>
                    <a:lnTo>
                      <a:pt x="37401" y="523075"/>
                    </a:lnTo>
                    <a:cubicBezTo>
                      <a:pt x="49237" y="533761"/>
                      <a:pt x="67363" y="533084"/>
                      <a:pt x="78454" y="521654"/>
                    </a:cubicBezTo>
                    <a:lnTo>
                      <a:pt x="513741" y="74126"/>
                    </a:lnTo>
                    <a:lnTo>
                      <a:pt x="43150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6" name="Google Shape;356;p16"/>
            <p:cNvSpPr/>
            <p:nvPr/>
          </p:nvSpPr>
          <p:spPr>
            <a:xfrm>
              <a:off x="4798740" y="5829108"/>
              <a:ext cx="169194" cy="180083"/>
            </a:xfrm>
            <a:custGeom>
              <a:rect b="b" l="l" r="r" t="t"/>
              <a:pathLst>
                <a:path extrusionOk="0" h="180083" w="169194">
                  <a:moveTo>
                    <a:pt x="11554" y="171100"/>
                  </a:moveTo>
                  <a:lnTo>
                    <a:pt x="11554" y="171100"/>
                  </a:lnTo>
                  <a:cubicBezTo>
                    <a:pt x="-2785" y="158182"/>
                    <a:pt x="-3934" y="136066"/>
                    <a:pt x="8984" y="121660"/>
                  </a:cubicBezTo>
                  <a:lnTo>
                    <a:pt x="108201" y="11554"/>
                  </a:lnTo>
                  <a:cubicBezTo>
                    <a:pt x="121119" y="-2784"/>
                    <a:pt x="143235" y="-3935"/>
                    <a:pt x="157641" y="8984"/>
                  </a:cubicBezTo>
                  <a:lnTo>
                    <a:pt x="157641" y="8984"/>
                  </a:lnTo>
                  <a:cubicBezTo>
                    <a:pt x="171979" y="21901"/>
                    <a:pt x="173129" y="44018"/>
                    <a:pt x="160211" y="58423"/>
                  </a:cubicBezTo>
                  <a:lnTo>
                    <a:pt x="60994" y="168530"/>
                  </a:lnTo>
                  <a:cubicBezTo>
                    <a:pt x="48076" y="182868"/>
                    <a:pt x="25959" y="184018"/>
                    <a:pt x="11554" y="17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7" name="Google Shape;357;p16"/>
            <p:cNvGrpSpPr/>
            <p:nvPr/>
          </p:nvGrpSpPr>
          <p:grpSpPr>
            <a:xfrm>
              <a:off x="4991434" y="5326451"/>
              <a:ext cx="461065" cy="460977"/>
              <a:chOff x="4991434" y="5326451"/>
              <a:chExt cx="461065" cy="460977"/>
            </a:xfrm>
          </p:grpSpPr>
          <p:sp>
            <p:nvSpPr>
              <p:cNvPr id="358" name="Google Shape;358;p16"/>
              <p:cNvSpPr/>
              <p:nvPr/>
            </p:nvSpPr>
            <p:spPr>
              <a:xfrm>
                <a:off x="5064459" y="5326451"/>
                <a:ext cx="328778" cy="304345"/>
              </a:xfrm>
              <a:custGeom>
                <a:rect b="b" l="l" r="r" t="t"/>
                <a:pathLst>
                  <a:path extrusionOk="0" h="304345" w="328778">
                    <a:moveTo>
                      <a:pt x="25295" y="91639"/>
                    </a:moveTo>
                    <a:cubicBezTo>
                      <a:pt x="30029" y="96441"/>
                      <a:pt x="35507" y="101852"/>
                      <a:pt x="41662" y="107939"/>
                    </a:cubicBezTo>
                    <a:cubicBezTo>
                      <a:pt x="47275" y="113417"/>
                      <a:pt x="53430" y="119437"/>
                      <a:pt x="60193" y="125861"/>
                    </a:cubicBezTo>
                    <a:cubicBezTo>
                      <a:pt x="66280" y="131678"/>
                      <a:pt x="72841" y="137900"/>
                      <a:pt x="79807" y="144528"/>
                    </a:cubicBezTo>
                    <a:cubicBezTo>
                      <a:pt x="85150" y="149533"/>
                      <a:pt x="90764" y="154809"/>
                      <a:pt x="96648" y="160287"/>
                    </a:cubicBezTo>
                    <a:cubicBezTo>
                      <a:pt x="103343" y="166509"/>
                      <a:pt x="110377" y="173070"/>
                      <a:pt x="117817" y="179901"/>
                    </a:cubicBezTo>
                    <a:cubicBezTo>
                      <a:pt x="123025" y="184702"/>
                      <a:pt x="128435" y="189640"/>
                      <a:pt x="133981" y="194712"/>
                    </a:cubicBezTo>
                    <a:cubicBezTo>
                      <a:pt x="141015" y="201137"/>
                      <a:pt x="148252" y="207698"/>
                      <a:pt x="155827" y="214529"/>
                    </a:cubicBezTo>
                    <a:cubicBezTo>
                      <a:pt x="158464" y="216896"/>
                      <a:pt x="161102" y="219263"/>
                      <a:pt x="163740" y="221698"/>
                    </a:cubicBezTo>
                    <a:cubicBezTo>
                      <a:pt x="166445" y="224200"/>
                      <a:pt x="169150" y="226567"/>
                      <a:pt x="171856" y="229002"/>
                    </a:cubicBezTo>
                    <a:cubicBezTo>
                      <a:pt x="179431" y="235833"/>
                      <a:pt x="186735" y="242326"/>
                      <a:pt x="193837" y="248683"/>
                    </a:cubicBezTo>
                    <a:cubicBezTo>
                      <a:pt x="199450" y="253688"/>
                      <a:pt x="204928" y="258558"/>
                      <a:pt x="210271" y="263224"/>
                    </a:cubicBezTo>
                    <a:cubicBezTo>
                      <a:pt x="217846" y="269853"/>
                      <a:pt x="225015" y="276210"/>
                      <a:pt x="231982" y="282230"/>
                    </a:cubicBezTo>
                    <a:cubicBezTo>
                      <a:pt x="238069" y="287505"/>
                      <a:pt x="243885" y="292577"/>
                      <a:pt x="249431" y="297312"/>
                    </a:cubicBezTo>
                    <a:cubicBezTo>
                      <a:pt x="252204" y="299746"/>
                      <a:pt x="254977" y="302046"/>
                      <a:pt x="257615" y="304345"/>
                    </a:cubicBezTo>
                    <a:cubicBezTo>
                      <a:pt x="308880" y="249427"/>
                      <a:pt x="340465" y="179089"/>
                      <a:pt x="324707" y="100972"/>
                    </a:cubicBezTo>
                    <a:cubicBezTo>
                      <a:pt x="321528" y="85079"/>
                      <a:pt x="316523" y="70943"/>
                      <a:pt x="310301" y="58026"/>
                    </a:cubicBezTo>
                    <a:cubicBezTo>
                      <a:pt x="220619" y="-21511"/>
                      <a:pt x="85962" y="-18468"/>
                      <a:pt x="0" y="62151"/>
                    </a:cubicBezTo>
                    <a:cubicBezTo>
                      <a:pt x="1826" y="64180"/>
                      <a:pt x="3246" y="66344"/>
                      <a:pt x="4058" y="68779"/>
                    </a:cubicBezTo>
                    <a:cubicBezTo>
                      <a:pt x="7101" y="72634"/>
                      <a:pt x="14203" y="80344"/>
                      <a:pt x="25227" y="9150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16"/>
              <p:cNvSpPr/>
              <p:nvPr/>
            </p:nvSpPr>
            <p:spPr>
              <a:xfrm>
                <a:off x="5322141" y="5384612"/>
                <a:ext cx="130358" cy="311450"/>
              </a:xfrm>
              <a:custGeom>
                <a:rect b="b" l="l" r="r" t="t"/>
                <a:pathLst>
                  <a:path extrusionOk="0" h="311450" w="130358">
                    <a:moveTo>
                      <a:pt x="0" y="246320"/>
                    </a:moveTo>
                    <a:cubicBezTo>
                      <a:pt x="1623" y="247740"/>
                      <a:pt x="3314" y="249160"/>
                      <a:pt x="4937" y="250513"/>
                    </a:cubicBezTo>
                    <a:cubicBezTo>
                      <a:pt x="7507" y="252677"/>
                      <a:pt x="10010" y="254842"/>
                      <a:pt x="12445" y="256871"/>
                    </a:cubicBezTo>
                    <a:cubicBezTo>
                      <a:pt x="19614" y="262890"/>
                      <a:pt x="26174" y="268436"/>
                      <a:pt x="32193" y="273441"/>
                    </a:cubicBezTo>
                    <a:cubicBezTo>
                      <a:pt x="38889" y="278987"/>
                      <a:pt x="44841" y="283856"/>
                      <a:pt x="50116" y="288049"/>
                    </a:cubicBezTo>
                    <a:cubicBezTo>
                      <a:pt x="62290" y="297788"/>
                      <a:pt x="70609" y="304011"/>
                      <a:pt x="74802" y="306648"/>
                    </a:cubicBezTo>
                    <a:cubicBezTo>
                      <a:pt x="77711" y="307325"/>
                      <a:pt x="80484" y="308745"/>
                      <a:pt x="82918" y="310774"/>
                    </a:cubicBezTo>
                    <a:cubicBezTo>
                      <a:pt x="83121" y="310909"/>
                      <a:pt x="83324" y="311045"/>
                      <a:pt x="83527" y="311247"/>
                    </a:cubicBezTo>
                    <a:cubicBezTo>
                      <a:pt x="83595" y="311315"/>
                      <a:pt x="83662" y="311383"/>
                      <a:pt x="83730" y="311451"/>
                    </a:cubicBezTo>
                    <a:cubicBezTo>
                      <a:pt x="145614" y="229817"/>
                      <a:pt x="145344" y="117749"/>
                      <a:pt x="86232" y="36725"/>
                    </a:cubicBezTo>
                    <a:cubicBezTo>
                      <a:pt x="76967" y="24077"/>
                      <a:pt x="66281" y="12106"/>
                      <a:pt x="54174" y="1217"/>
                    </a:cubicBezTo>
                    <a:cubicBezTo>
                      <a:pt x="53701" y="812"/>
                      <a:pt x="53227" y="406"/>
                      <a:pt x="52754" y="0"/>
                    </a:cubicBezTo>
                    <a:cubicBezTo>
                      <a:pt x="58976" y="12985"/>
                      <a:pt x="63981" y="27053"/>
                      <a:pt x="67160" y="42947"/>
                    </a:cubicBezTo>
                    <a:cubicBezTo>
                      <a:pt x="82918" y="121063"/>
                      <a:pt x="51334" y="191402"/>
                      <a:pt x="68" y="24632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16"/>
              <p:cNvSpPr/>
              <p:nvPr/>
            </p:nvSpPr>
            <p:spPr>
              <a:xfrm>
                <a:off x="4991434" y="5419443"/>
                <a:ext cx="301895" cy="310375"/>
              </a:xfrm>
              <a:custGeom>
                <a:rect b="b" l="l" r="r" t="t"/>
                <a:pathLst>
                  <a:path extrusionOk="0" h="310375" w="301895">
                    <a:moveTo>
                      <a:pt x="215460" y="296030"/>
                    </a:moveTo>
                    <a:cubicBezTo>
                      <a:pt x="245625" y="281151"/>
                      <a:pt x="275383" y="261876"/>
                      <a:pt x="301895" y="239083"/>
                    </a:cubicBezTo>
                    <a:cubicBezTo>
                      <a:pt x="274301" y="215412"/>
                      <a:pt x="242784" y="187682"/>
                      <a:pt x="210185" y="158329"/>
                    </a:cubicBezTo>
                    <a:cubicBezTo>
                      <a:pt x="164262" y="116938"/>
                      <a:pt x="121721" y="77305"/>
                      <a:pt x="90339" y="46735"/>
                    </a:cubicBezTo>
                    <a:cubicBezTo>
                      <a:pt x="74919" y="31720"/>
                      <a:pt x="62947" y="19614"/>
                      <a:pt x="54832" y="10754"/>
                    </a:cubicBezTo>
                    <a:cubicBezTo>
                      <a:pt x="50774" y="6358"/>
                      <a:pt x="47798" y="2908"/>
                      <a:pt x="45566" y="0"/>
                    </a:cubicBezTo>
                    <a:cubicBezTo>
                      <a:pt x="-16183" y="82716"/>
                      <a:pt x="-14628" y="196068"/>
                      <a:pt x="46918" y="276890"/>
                    </a:cubicBezTo>
                    <a:cubicBezTo>
                      <a:pt x="94667" y="311856"/>
                      <a:pt x="163924" y="321461"/>
                      <a:pt x="215460" y="29603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16"/>
              <p:cNvSpPr/>
              <p:nvPr/>
            </p:nvSpPr>
            <p:spPr>
              <a:xfrm>
                <a:off x="5038420" y="5658458"/>
                <a:ext cx="339924" cy="128970"/>
              </a:xfrm>
              <a:custGeom>
                <a:rect b="b" l="l" r="r" t="t"/>
                <a:pathLst>
                  <a:path extrusionOk="0" h="128970" w="339924">
                    <a:moveTo>
                      <a:pt x="338910" y="67295"/>
                    </a:moveTo>
                    <a:cubicBezTo>
                      <a:pt x="335663" y="65333"/>
                      <a:pt x="331538" y="62493"/>
                      <a:pt x="326194" y="58502"/>
                    </a:cubicBezTo>
                    <a:cubicBezTo>
                      <a:pt x="316591" y="51333"/>
                      <a:pt x="303267" y="40715"/>
                      <a:pt x="286697" y="26918"/>
                    </a:cubicBezTo>
                    <a:cubicBezTo>
                      <a:pt x="277499" y="19275"/>
                      <a:pt x="267557" y="10889"/>
                      <a:pt x="257074" y="1826"/>
                    </a:cubicBezTo>
                    <a:cubicBezTo>
                      <a:pt x="256397" y="1217"/>
                      <a:pt x="255653" y="608"/>
                      <a:pt x="254977" y="0"/>
                    </a:cubicBezTo>
                    <a:cubicBezTo>
                      <a:pt x="228397" y="22792"/>
                      <a:pt x="198706" y="42068"/>
                      <a:pt x="168542" y="56947"/>
                    </a:cubicBezTo>
                    <a:cubicBezTo>
                      <a:pt x="117005" y="82377"/>
                      <a:pt x="47749" y="72773"/>
                      <a:pt x="0" y="37807"/>
                    </a:cubicBezTo>
                    <a:cubicBezTo>
                      <a:pt x="7778" y="48019"/>
                      <a:pt x="16367" y="57691"/>
                      <a:pt x="26039" y="66754"/>
                    </a:cubicBezTo>
                    <a:cubicBezTo>
                      <a:pt x="27121" y="67768"/>
                      <a:pt x="28203" y="68783"/>
                      <a:pt x="29285" y="69730"/>
                    </a:cubicBezTo>
                    <a:cubicBezTo>
                      <a:pt x="118561" y="150213"/>
                      <a:pt x="253421" y="147846"/>
                      <a:pt x="339924" y="67768"/>
                    </a:cubicBezTo>
                    <a:cubicBezTo>
                      <a:pt x="339586" y="67565"/>
                      <a:pt x="339315" y="67430"/>
                      <a:pt x="338977" y="67227"/>
                    </a:cubicBezTo>
                    <a:cubicBezTo>
                      <a:pt x="338977" y="67227"/>
                      <a:pt x="338977" y="67227"/>
                      <a:pt x="338977" y="672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16"/>
              <p:cNvSpPr/>
              <p:nvPr/>
            </p:nvSpPr>
            <p:spPr>
              <a:xfrm>
                <a:off x="5293330" y="5630864"/>
                <a:ext cx="118734" cy="99622"/>
              </a:xfrm>
              <a:custGeom>
                <a:rect b="b" l="l" r="r" t="t"/>
                <a:pathLst>
                  <a:path extrusionOk="0" h="99622" w="118734">
                    <a:moveTo>
                      <a:pt x="112474" y="65131"/>
                    </a:moveTo>
                    <a:cubicBezTo>
                      <a:pt x="112474" y="65131"/>
                      <a:pt x="112339" y="64995"/>
                      <a:pt x="112271" y="64928"/>
                    </a:cubicBezTo>
                    <a:cubicBezTo>
                      <a:pt x="112068" y="64725"/>
                      <a:pt x="111865" y="64590"/>
                      <a:pt x="111662" y="64455"/>
                    </a:cubicBezTo>
                    <a:cubicBezTo>
                      <a:pt x="109227" y="62425"/>
                      <a:pt x="106454" y="61073"/>
                      <a:pt x="103546" y="60329"/>
                    </a:cubicBezTo>
                    <a:cubicBezTo>
                      <a:pt x="99421" y="57759"/>
                      <a:pt x="91034" y="51536"/>
                      <a:pt x="78860" y="41730"/>
                    </a:cubicBezTo>
                    <a:cubicBezTo>
                      <a:pt x="73585" y="37536"/>
                      <a:pt x="67633" y="32667"/>
                      <a:pt x="60937" y="27121"/>
                    </a:cubicBezTo>
                    <a:cubicBezTo>
                      <a:pt x="54918" y="22116"/>
                      <a:pt x="48290" y="16638"/>
                      <a:pt x="41189" y="10551"/>
                    </a:cubicBezTo>
                    <a:cubicBezTo>
                      <a:pt x="38754" y="8454"/>
                      <a:pt x="36251" y="6358"/>
                      <a:pt x="33681" y="4193"/>
                    </a:cubicBezTo>
                    <a:cubicBezTo>
                      <a:pt x="32058" y="2840"/>
                      <a:pt x="30435" y="1420"/>
                      <a:pt x="28744" y="0"/>
                    </a:cubicBezTo>
                    <a:cubicBezTo>
                      <a:pt x="19681" y="9671"/>
                      <a:pt x="10077" y="18937"/>
                      <a:pt x="0" y="27594"/>
                    </a:cubicBezTo>
                    <a:cubicBezTo>
                      <a:pt x="676" y="28203"/>
                      <a:pt x="1420" y="28812"/>
                      <a:pt x="2097" y="29420"/>
                    </a:cubicBezTo>
                    <a:cubicBezTo>
                      <a:pt x="12647" y="38416"/>
                      <a:pt x="22589" y="46870"/>
                      <a:pt x="31720" y="54512"/>
                    </a:cubicBezTo>
                    <a:cubicBezTo>
                      <a:pt x="48290" y="68309"/>
                      <a:pt x="61546" y="78928"/>
                      <a:pt x="71218" y="86097"/>
                    </a:cubicBezTo>
                    <a:cubicBezTo>
                      <a:pt x="76561" y="90087"/>
                      <a:pt x="80686" y="92928"/>
                      <a:pt x="83933" y="94889"/>
                    </a:cubicBezTo>
                    <a:cubicBezTo>
                      <a:pt x="83933" y="94889"/>
                      <a:pt x="83933" y="94889"/>
                      <a:pt x="83933" y="94889"/>
                    </a:cubicBezTo>
                    <a:cubicBezTo>
                      <a:pt x="84271" y="95092"/>
                      <a:pt x="84541" y="95228"/>
                      <a:pt x="84880" y="95430"/>
                    </a:cubicBezTo>
                    <a:cubicBezTo>
                      <a:pt x="100638" y="104426"/>
                      <a:pt x="110242" y="96715"/>
                      <a:pt x="113624" y="92928"/>
                    </a:cubicBezTo>
                    <a:cubicBezTo>
                      <a:pt x="120928" y="84880"/>
                      <a:pt x="120319" y="72503"/>
                      <a:pt x="112339" y="6513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16"/>
              <p:cNvSpPr/>
              <p:nvPr/>
            </p:nvSpPr>
            <p:spPr>
              <a:xfrm>
                <a:off x="5029932" y="5382267"/>
                <a:ext cx="292276" cy="276461"/>
              </a:xfrm>
              <a:custGeom>
                <a:rect b="b" l="l" r="r" t="t"/>
                <a:pathLst>
                  <a:path extrusionOk="0" h="276461" w="292276">
                    <a:moveTo>
                      <a:pt x="284026" y="241631"/>
                    </a:moveTo>
                    <a:cubicBezTo>
                      <a:pt x="278480" y="236829"/>
                      <a:pt x="272663" y="231824"/>
                      <a:pt x="266576" y="226548"/>
                    </a:cubicBezTo>
                    <a:cubicBezTo>
                      <a:pt x="259678" y="220529"/>
                      <a:pt x="252441" y="214171"/>
                      <a:pt x="244866" y="207544"/>
                    </a:cubicBezTo>
                    <a:cubicBezTo>
                      <a:pt x="239523" y="202877"/>
                      <a:pt x="234045" y="198007"/>
                      <a:pt x="228431" y="193003"/>
                    </a:cubicBezTo>
                    <a:cubicBezTo>
                      <a:pt x="221330" y="186712"/>
                      <a:pt x="214025" y="180152"/>
                      <a:pt x="206450" y="173321"/>
                    </a:cubicBezTo>
                    <a:cubicBezTo>
                      <a:pt x="203745" y="170887"/>
                      <a:pt x="201107" y="168519"/>
                      <a:pt x="198334" y="166017"/>
                    </a:cubicBezTo>
                    <a:cubicBezTo>
                      <a:pt x="195629" y="163582"/>
                      <a:pt x="192991" y="161215"/>
                      <a:pt x="190421" y="158848"/>
                    </a:cubicBezTo>
                    <a:cubicBezTo>
                      <a:pt x="182846" y="152017"/>
                      <a:pt x="175610" y="145389"/>
                      <a:pt x="168576" y="139031"/>
                    </a:cubicBezTo>
                    <a:cubicBezTo>
                      <a:pt x="163030" y="133959"/>
                      <a:pt x="157619" y="129022"/>
                      <a:pt x="152411" y="124219"/>
                    </a:cubicBezTo>
                    <a:cubicBezTo>
                      <a:pt x="145039" y="117388"/>
                      <a:pt x="137938" y="110896"/>
                      <a:pt x="131242" y="104606"/>
                    </a:cubicBezTo>
                    <a:cubicBezTo>
                      <a:pt x="125358" y="99128"/>
                      <a:pt x="119745" y="93852"/>
                      <a:pt x="114402" y="88847"/>
                    </a:cubicBezTo>
                    <a:cubicBezTo>
                      <a:pt x="107368" y="82220"/>
                      <a:pt x="100875" y="75997"/>
                      <a:pt x="94788" y="70181"/>
                    </a:cubicBezTo>
                    <a:cubicBezTo>
                      <a:pt x="88025" y="63688"/>
                      <a:pt x="81870" y="57736"/>
                      <a:pt x="76257" y="52258"/>
                    </a:cubicBezTo>
                    <a:cubicBezTo>
                      <a:pt x="70034" y="46171"/>
                      <a:pt x="64624" y="40760"/>
                      <a:pt x="59889" y="35958"/>
                    </a:cubicBezTo>
                    <a:cubicBezTo>
                      <a:pt x="48865" y="24799"/>
                      <a:pt x="41764" y="17089"/>
                      <a:pt x="38720" y="13234"/>
                    </a:cubicBezTo>
                    <a:cubicBezTo>
                      <a:pt x="37909" y="10799"/>
                      <a:pt x="36421" y="8567"/>
                      <a:pt x="34662" y="6606"/>
                    </a:cubicBezTo>
                    <a:cubicBezTo>
                      <a:pt x="34392" y="6335"/>
                      <a:pt x="34256" y="6065"/>
                      <a:pt x="33986" y="5794"/>
                    </a:cubicBezTo>
                    <a:cubicBezTo>
                      <a:pt x="33783" y="5591"/>
                      <a:pt x="33580" y="5321"/>
                      <a:pt x="33309" y="5118"/>
                    </a:cubicBezTo>
                    <a:cubicBezTo>
                      <a:pt x="25194" y="-2255"/>
                      <a:pt x="12614" y="-1578"/>
                      <a:pt x="5242" y="6606"/>
                    </a:cubicBezTo>
                    <a:cubicBezTo>
                      <a:pt x="1725" y="10460"/>
                      <a:pt x="-5106" y="21079"/>
                      <a:pt x="6392" y="36364"/>
                    </a:cubicBezTo>
                    <a:cubicBezTo>
                      <a:pt x="6392" y="36364"/>
                      <a:pt x="6527" y="36500"/>
                      <a:pt x="6527" y="36567"/>
                    </a:cubicBezTo>
                    <a:cubicBezTo>
                      <a:pt x="6730" y="36838"/>
                      <a:pt x="7000" y="37108"/>
                      <a:pt x="7203" y="37379"/>
                    </a:cubicBezTo>
                    <a:cubicBezTo>
                      <a:pt x="9435" y="40219"/>
                      <a:pt x="12411" y="43736"/>
                      <a:pt x="16469" y="48132"/>
                    </a:cubicBezTo>
                    <a:cubicBezTo>
                      <a:pt x="24585" y="56992"/>
                      <a:pt x="36556" y="69099"/>
                      <a:pt x="51976" y="84113"/>
                    </a:cubicBezTo>
                    <a:cubicBezTo>
                      <a:pt x="83358" y="114683"/>
                      <a:pt x="125899" y="154384"/>
                      <a:pt x="171822" y="195708"/>
                    </a:cubicBezTo>
                    <a:cubicBezTo>
                      <a:pt x="204421" y="225061"/>
                      <a:pt x="235938" y="252790"/>
                      <a:pt x="263533" y="276462"/>
                    </a:cubicBezTo>
                    <a:cubicBezTo>
                      <a:pt x="273678" y="267737"/>
                      <a:pt x="283282" y="258539"/>
                      <a:pt x="292277" y="248867"/>
                    </a:cubicBezTo>
                    <a:cubicBezTo>
                      <a:pt x="289639" y="246568"/>
                      <a:pt x="286866" y="244268"/>
                      <a:pt x="284093" y="2418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64" name="Google Shape;364;p16"/>
          <p:cNvSpPr/>
          <p:nvPr/>
        </p:nvSpPr>
        <p:spPr>
          <a:xfrm>
            <a:off x="371151" y="4110929"/>
            <a:ext cx="238458" cy="234426"/>
          </a:xfrm>
          <a:custGeom>
            <a:rect b="b" l="l" r="r" t="t"/>
            <a:pathLst>
              <a:path extrusionOk="0" h="259752" w="264219">
                <a:moveTo>
                  <a:pt x="264219" y="0"/>
                </a:moveTo>
                <a:cubicBezTo>
                  <a:pt x="205987" y="19681"/>
                  <a:pt x="139098" y="23130"/>
                  <a:pt x="79446" y="8116"/>
                </a:cubicBezTo>
                <a:cubicBezTo>
                  <a:pt x="78499" y="12918"/>
                  <a:pt x="78093" y="19208"/>
                  <a:pt x="77958" y="25701"/>
                </a:cubicBezTo>
                <a:lnTo>
                  <a:pt x="76943" y="37266"/>
                </a:lnTo>
                <a:cubicBezTo>
                  <a:pt x="78228" y="77237"/>
                  <a:pt x="74982" y="117343"/>
                  <a:pt x="67204" y="156638"/>
                </a:cubicBezTo>
                <a:cubicBezTo>
                  <a:pt x="46644" y="145209"/>
                  <a:pt x="17629" y="153122"/>
                  <a:pt x="5726" y="173411"/>
                </a:cubicBezTo>
                <a:cubicBezTo>
                  <a:pt x="-6178" y="193701"/>
                  <a:pt x="1194" y="222919"/>
                  <a:pt x="21214" y="235228"/>
                </a:cubicBezTo>
                <a:cubicBezTo>
                  <a:pt x="41233" y="247537"/>
                  <a:pt x="70586" y="240842"/>
                  <a:pt x="83301" y="221025"/>
                </a:cubicBezTo>
                <a:cubicBezTo>
                  <a:pt x="89794" y="210880"/>
                  <a:pt x="92026" y="198571"/>
                  <a:pt x="93987" y="186667"/>
                </a:cubicBezTo>
                <a:cubicBezTo>
                  <a:pt x="101156" y="142368"/>
                  <a:pt x="106161" y="97798"/>
                  <a:pt x="109137" y="53025"/>
                </a:cubicBezTo>
                <a:cubicBezTo>
                  <a:pt x="149243" y="60667"/>
                  <a:pt x="188809" y="62764"/>
                  <a:pt x="228306" y="54242"/>
                </a:cubicBezTo>
                <a:cubicBezTo>
                  <a:pt x="226818" y="93131"/>
                  <a:pt x="220123" y="142773"/>
                  <a:pt x="213765" y="174967"/>
                </a:cubicBezTo>
                <a:cubicBezTo>
                  <a:pt x="193205" y="163537"/>
                  <a:pt x="164190" y="171450"/>
                  <a:pt x="152287" y="191740"/>
                </a:cubicBezTo>
                <a:cubicBezTo>
                  <a:pt x="140383" y="212030"/>
                  <a:pt x="147755" y="241247"/>
                  <a:pt x="167775" y="253557"/>
                </a:cubicBezTo>
                <a:cubicBezTo>
                  <a:pt x="187794" y="265866"/>
                  <a:pt x="217147" y="259170"/>
                  <a:pt x="229862" y="239354"/>
                </a:cubicBezTo>
                <a:cubicBezTo>
                  <a:pt x="236355" y="229209"/>
                  <a:pt x="238587" y="216900"/>
                  <a:pt x="240548" y="204996"/>
                </a:cubicBezTo>
                <a:cubicBezTo>
                  <a:pt x="249678" y="148523"/>
                  <a:pt x="260365" y="66483"/>
                  <a:pt x="262596" y="9333"/>
                </a:cubicBezTo>
                <a:lnTo>
                  <a:pt x="262326" y="9333"/>
                </a:lnTo>
                <a:cubicBezTo>
                  <a:pt x="263002" y="6154"/>
                  <a:pt x="263679" y="3044"/>
                  <a:pt x="264152" y="6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16"/>
          <p:cNvSpPr/>
          <p:nvPr/>
        </p:nvSpPr>
        <p:spPr>
          <a:xfrm>
            <a:off x="173865" y="3586623"/>
            <a:ext cx="154123" cy="260506"/>
          </a:xfrm>
          <a:custGeom>
            <a:rect b="b" l="l" r="r" t="t"/>
            <a:pathLst>
              <a:path extrusionOk="0" h="288649" w="170773">
                <a:moveTo>
                  <a:pt x="167730" y="2705"/>
                </a:moveTo>
                <a:cubicBezTo>
                  <a:pt x="153865" y="19952"/>
                  <a:pt x="131411" y="28203"/>
                  <a:pt x="109498" y="31382"/>
                </a:cubicBezTo>
                <a:cubicBezTo>
                  <a:pt x="87585" y="34560"/>
                  <a:pt x="65266" y="33343"/>
                  <a:pt x="43217" y="35845"/>
                </a:cubicBezTo>
                <a:cubicBezTo>
                  <a:pt x="25903" y="37739"/>
                  <a:pt x="6087" y="44300"/>
                  <a:pt x="608" y="60802"/>
                </a:cubicBezTo>
                <a:lnTo>
                  <a:pt x="1353" y="62223"/>
                </a:lnTo>
                <a:lnTo>
                  <a:pt x="0" y="63778"/>
                </a:lnTo>
                <a:cubicBezTo>
                  <a:pt x="21507" y="112000"/>
                  <a:pt x="43556" y="160020"/>
                  <a:pt x="66145" y="207769"/>
                </a:cubicBezTo>
                <a:cubicBezTo>
                  <a:pt x="58232" y="201952"/>
                  <a:pt x="46734" y="204049"/>
                  <a:pt x="37739" y="208242"/>
                </a:cubicBezTo>
                <a:cubicBezTo>
                  <a:pt x="30976" y="211421"/>
                  <a:pt x="24483" y="215750"/>
                  <a:pt x="20155" y="221904"/>
                </a:cubicBezTo>
                <a:cubicBezTo>
                  <a:pt x="16773" y="226706"/>
                  <a:pt x="14812" y="232523"/>
                  <a:pt x="14135" y="238407"/>
                </a:cubicBezTo>
                <a:cubicBezTo>
                  <a:pt x="11768" y="257817"/>
                  <a:pt x="23672" y="278175"/>
                  <a:pt x="41797" y="285547"/>
                </a:cubicBezTo>
                <a:cubicBezTo>
                  <a:pt x="59923" y="292919"/>
                  <a:pt x="82647" y="286765"/>
                  <a:pt x="94551" y="271209"/>
                </a:cubicBezTo>
                <a:cubicBezTo>
                  <a:pt x="106454" y="255653"/>
                  <a:pt x="106387" y="232117"/>
                  <a:pt x="94551" y="216561"/>
                </a:cubicBezTo>
                <a:lnTo>
                  <a:pt x="94213" y="216561"/>
                </a:lnTo>
                <a:cubicBezTo>
                  <a:pt x="78454" y="177740"/>
                  <a:pt x="62223" y="139189"/>
                  <a:pt x="45585" y="100841"/>
                </a:cubicBezTo>
                <a:cubicBezTo>
                  <a:pt x="66686" y="98203"/>
                  <a:pt x="87314" y="88870"/>
                  <a:pt x="106522" y="78995"/>
                </a:cubicBezTo>
                <a:cubicBezTo>
                  <a:pt x="114638" y="74802"/>
                  <a:pt x="122686" y="70474"/>
                  <a:pt x="130126" y="65063"/>
                </a:cubicBezTo>
                <a:cubicBezTo>
                  <a:pt x="151295" y="49643"/>
                  <a:pt x="166242" y="25836"/>
                  <a:pt x="170774" y="0"/>
                </a:cubicBezTo>
                <a:lnTo>
                  <a:pt x="167933" y="277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16"/>
          <p:cNvSpPr/>
          <p:nvPr/>
        </p:nvSpPr>
        <p:spPr>
          <a:xfrm flipH="1">
            <a:off x="8477702" y="120169"/>
            <a:ext cx="185200" cy="245162"/>
          </a:xfrm>
          <a:custGeom>
            <a:rect b="b" l="l" r="r" t="t"/>
            <a:pathLst>
              <a:path extrusionOk="0" h="252744" w="190928">
                <a:moveTo>
                  <a:pt x="46802" y="228397"/>
                </a:moveTo>
                <a:lnTo>
                  <a:pt x="71082" y="151633"/>
                </a:lnTo>
                <a:lnTo>
                  <a:pt x="0" y="101111"/>
                </a:lnTo>
                <a:lnTo>
                  <a:pt x="82377" y="101111"/>
                </a:lnTo>
                <a:lnTo>
                  <a:pt x="102937" y="0"/>
                </a:lnTo>
                <a:lnTo>
                  <a:pt x="129179" y="84203"/>
                </a:lnTo>
                <a:lnTo>
                  <a:pt x="190928" y="76763"/>
                </a:lnTo>
                <a:lnTo>
                  <a:pt x="144126" y="144126"/>
                </a:lnTo>
                <a:lnTo>
                  <a:pt x="172194" y="252745"/>
                </a:lnTo>
                <a:lnTo>
                  <a:pt x="104831" y="170368"/>
                </a:lnTo>
                <a:lnTo>
                  <a:pt x="46802" y="22839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16"/>
          <p:cNvSpPr/>
          <p:nvPr/>
        </p:nvSpPr>
        <p:spPr>
          <a:xfrm flipH="1" rot="-895885">
            <a:off x="8603266" y="623404"/>
            <a:ext cx="118119" cy="124353"/>
          </a:xfrm>
          <a:custGeom>
            <a:rect b="b" l="l" r="r" t="t"/>
            <a:pathLst>
              <a:path extrusionOk="0" h="128164" w="121739">
                <a:moveTo>
                  <a:pt x="49575" y="0"/>
                </a:moveTo>
                <a:lnTo>
                  <a:pt x="42000" y="54918"/>
                </a:lnTo>
                <a:lnTo>
                  <a:pt x="0" y="67904"/>
                </a:lnTo>
                <a:lnTo>
                  <a:pt x="38821" y="80821"/>
                </a:lnTo>
                <a:lnTo>
                  <a:pt x="40918" y="128164"/>
                </a:lnTo>
                <a:lnTo>
                  <a:pt x="68918" y="85082"/>
                </a:lnTo>
                <a:lnTo>
                  <a:pt x="114165" y="117411"/>
                </a:lnTo>
                <a:lnTo>
                  <a:pt x="95904" y="63575"/>
                </a:lnTo>
                <a:lnTo>
                  <a:pt x="121740" y="32328"/>
                </a:lnTo>
                <a:lnTo>
                  <a:pt x="76493" y="39836"/>
                </a:lnTo>
                <a:lnTo>
                  <a:pt x="49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16"/>
          <p:cNvSpPr/>
          <p:nvPr/>
        </p:nvSpPr>
        <p:spPr>
          <a:xfrm flipH="1">
            <a:off x="8194901" y="397094"/>
            <a:ext cx="118087" cy="124319"/>
          </a:xfrm>
          <a:custGeom>
            <a:rect b="b" l="l" r="r" t="t"/>
            <a:pathLst>
              <a:path extrusionOk="0" h="128164" w="121739">
                <a:moveTo>
                  <a:pt x="49575" y="0"/>
                </a:moveTo>
                <a:lnTo>
                  <a:pt x="42000" y="54918"/>
                </a:lnTo>
                <a:lnTo>
                  <a:pt x="0" y="67836"/>
                </a:lnTo>
                <a:lnTo>
                  <a:pt x="38754" y="80754"/>
                </a:lnTo>
                <a:lnTo>
                  <a:pt x="40918" y="128165"/>
                </a:lnTo>
                <a:lnTo>
                  <a:pt x="68918" y="85082"/>
                </a:lnTo>
                <a:lnTo>
                  <a:pt x="114165" y="117411"/>
                </a:lnTo>
                <a:lnTo>
                  <a:pt x="95836" y="63575"/>
                </a:lnTo>
                <a:lnTo>
                  <a:pt x="121740" y="32328"/>
                </a:lnTo>
                <a:lnTo>
                  <a:pt x="76493" y="39836"/>
                </a:lnTo>
                <a:lnTo>
                  <a:pt x="49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0" name="Google Shape;370;p16"/>
          <p:cNvSpPr txBox="1"/>
          <p:nvPr>
            <p:ph idx="1" type="subTitle"/>
          </p:nvPr>
        </p:nvSpPr>
        <p:spPr>
          <a:xfrm>
            <a:off x="720000" y="1186975"/>
            <a:ext cx="7497900" cy="418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71" name="Google Shape;371;p16"/>
          <p:cNvSpPr txBox="1"/>
          <p:nvPr>
            <p:ph idx="2" type="subTitle"/>
          </p:nvPr>
        </p:nvSpPr>
        <p:spPr>
          <a:xfrm>
            <a:off x="720000" y="1605175"/>
            <a:ext cx="749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72" name="Google Shape;372;p16"/>
          <p:cNvSpPr txBox="1"/>
          <p:nvPr>
            <p:ph idx="3" type="subTitle"/>
          </p:nvPr>
        </p:nvSpPr>
        <p:spPr>
          <a:xfrm>
            <a:off x="720000" y="2688913"/>
            <a:ext cx="749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73" name="Google Shape;373;p16"/>
          <p:cNvSpPr txBox="1"/>
          <p:nvPr>
            <p:ph idx="4" type="subTitle"/>
          </p:nvPr>
        </p:nvSpPr>
        <p:spPr>
          <a:xfrm>
            <a:off x="720000" y="3772650"/>
            <a:ext cx="749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74" name="Google Shape;374;p16"/>
          <p:cNvSpPr txBox="1"/>
          <p:nvPr>
            <p:ph idx="5" type="subTitle"/>
          </p:nvPr>
        </p:nvSpPr>
        <p:spPr>
          <a:xfrm>
            <a:off x="720000" y="2270713"/>
            <a:ext cx="7497900" cy="418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75" name="Google Shape;375;p16"/>
          <p:cNvSpPr txBox="1"/>
          <p:nvPr>
            <p:ph idx="6" type="subTitle"/>
          </p:nvPr>
        </p:nvSpPr>
        <p:spPr>
          <a:xfrm>
            <a:off x="720000" y="3354450"/>
            <a:ext cx="7497900" cy="418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76" name="Google Shape;376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7"/>
          <p:cNvSpPr/>
          <p:nvPr/>
        </p:nvSpPr>
        <p:spPr>
          <a:xfrm flipH="1" rot="5400000">
            <a:off x="8195279" y="3927494"/>
            <a:ext cx="1689891" cy="1966821"/>
          </a:xfrm>
          <a:custGeom>
            <a:rect b="b" l="l" r="r" t="t"/>
            <a:pathLst>
              <a:path extrusionOk="0" h="1103406" w="1689891">
                <a:moveTo>
                  <a:pt x="1352409" y="61942"/>
                </a:moveTo>
                <a:cubicBezTo>
                  <a:pt x="1313249" y="363653"/>
                  <a:pt x="973460" y="485325"/>
                  <a:pt x="705701" y="475721"/>
                </a:cubicBezTo>
                <a:cubicBezTo>
                  <a:pt x="460395" y="466861"/>
                  <a:pt x="52500" y="365749"/>
                  <a:pt x="2857" y="733944"/>
                </a:cubicBezTo>
                <a:cubicBezTo>
                  <a:pt x="-47868" y="1110323"/>
                  <a:pt x="590589" y="1113501"/>
                  <a:pt x="825547" y="1099434"/>
                </a:cubicBezTo>
                <a:cubicBezTo>
                  <a:pt x="1150321" y="1079955"/>
                  <a:pt x="1475704" y="856834"/>
                  <a:pt x="1615840" y="563576"/>
                </a:cubicBezTo>
                <a:cubicBezTo>
                  <a:pt x="1676913" y="435750"/>
                  <a:pt x="1721889" y="238734"/>
                  <a:pt x="1660884" y="101642"/>
                </a:cubicBezTo>
                <a:cubicBezTo>
                  <a:pt x="1621251" y="12569"/>
                  <a:pt x="1328128" y="-54117"/>
                  <a:pt x="1352341" y="6194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17"/>
          <p:cNvSpPr/>
          <p:nvPr/>
        </p:nvSpPr>
        <p:spPr>
          <a:xfrm rot="-2839024">
            <a:off x="7612783" y="3469221"/>
            <a:ext cx="932955" cy="2406432"/>
          </a:xfrm>
          <a:custGeom>
            <a:rect b="b" l="l" r="r" t="t"/>
            <a:pathLst>
              <a:path extrusionOk="0" h="1965564" w="762034">
                <a:moveTo>
                  <a:pt x="290958" y="1876538"/>
                </a:moveTo>
                <a:cubicBezTo>
                  <a:pt x="260726" y="1896963"/>
                  <a:pt x="228668" y="1916239"/>
                  <a:pt x="193634" y="1927195"/>
                </a:cubicBezTo>
                <a:cubicBezTo>
                  <a:pt x="165634" y="1935920"/>
                  <a:pt x="133982" y="1940248"/>
                  <a:pt x="106726" y="1934973"/>
                </a:cubicBezTo>
                <a:cubicBezTo>
                  <a:pt x="92658" y="1932268"/>
                  <a:pt x="82445" y="1928616"/>
                  <a:pt x="71151" y="1921649"/>
                </a:cubicBezTo>
                <a:cubicBezTo>
                  <a:pt x="61953" y="1916036"/>
                  <a:pt x="52349" y="1907041"/>
                  <a:pt x="46600" y="1898519"/>
                </a:cubicBezTo>
                <a:cubicBezTo>
                  <a:pt x="29421" y="1873360"/>
                  <a:pt x="26580" y="1842045"/>
                  <a:pt x="29827" y="1810934"/>
                </a:cubicBezTo>
                <a:cubicBezTo>
                  <a:pt x="34629" y="1764808"/>
                  <a:pt x="52281" y="1720712"/>
                  <a:pt x="77373" y="1682161"/>
                </a:cubicBezTo>
                <a:cubicBezTo>
                  <a:pt x="105441" y="1639078"/>
                  <a:pt x="140339" y="1601001"/>
                  <a:pt x="171992" y="1560691"/>
                </a:cubicBezTo>
                <a:cubicBezTo>
                  <a:pt x="205335" y="1518150"/>
                  <a:pt x="232253" y="1471821"/>
                  <a:pt x="257142" y="1423870"/>
                </a:cubicBezTo>
                <a:cubicBezTo>
                  <a:pt x="283992" y="1372130"/>
                  <a:pt x="308002" y="1317821"/>
                  <a:pt x="320717" y="1260739"/>
                </a:cubicBezTo>
                <a:cubicBezTo>
                  <a:pt x="342968" y="1160777"/>
                  <a:pt x="338437" y="1058380"/>
                  <a:pt x="304079" y="961732"/>
                </a:cubicBezTo>
                <a:cubicBezTo>
                  <a:pt x="269722" y="865085"/>
                  <a:pt x="214330" y="781490"/>
                  <a:pt x="164890" y="693634"/>
                </a:cubicBezTo>
                <a:cubicBezTo>
                  <a:pt x="116465" y="607470"/>
                  <a:pt x="83595" y="509199"/>
                  <a:pt x="86571" y="409440"/>
                </a:cubicBezTo>
                <a:cubicBezTo>
                  <a:pt x="89547" y="309681"/>
                  <a:pt x="131209" y="219391"/>
                  <a:pt x="202156" y="152029"/>
                </a:cubicBezTo>
                <a:cubicBezTo>
                  <a:pt x="264852" y="92511"/>
                  <a:pt x="346079" y="54095"/>
                  <a:pt x="430418" y="36849"/>
                </a:cubicBezTo>
                <a:cubicBezTo>
                  <a:pt x="514756" y="19603"/>
                  <a:pt x="606129" y="24405"/>
                  <a:pt x="687221" y="56598"/>
                </a:cubicBezTo>
                <a:cubicBezTo>
                  <a:pt x="706564" y="64240"/>
                  <a:pt x="725501" y="73303"/>
                  <a:pt x="743221" y="84125"/>
                </a:cubicBezTo>
                <a:cubicBezTo>
                  <a:pt x="757221" y="92646"/>
                  <a:pt x="769936" y="70733"/>
                  <a:pt x="756004" y="62212"/>
                </a:cubicBezTo>
                <a:cubicBezTo>
                  <a:pt x="677955" y="14530"/>
                  <a:pt x="586650" y="-4813"/>
                  <a:pt x="495616" y="1004"/>
                </a:cubicBezTo>
                <a:cubicBezTo>
                  <a:pt x="404582" y="6820"/>
                  <a:pt x="314427" y="35970"/>
                  <a:pt x="238948" y="87236"/>
                </a:cubicBezTo>
                <a:cubicBezTo>
                  <a:pt x="157248" y="142830"/>
                  <a:pt x="94822" y="224869"/>
                  <a:pt x="70271" y="321314"/>
                </a:cubicBezTo>
                <a:cubicBezTo>
                  <a:pt x="45721" y="417759"/>
                  <a:pt x="60532" y="527054"/>
                  <a:pt x="98271" y="621402"/>
                </a:cubicBezTo>
                <a:cubicBezTo>
                  <a:pt x="137634" y="719876"/>
                  <a:pt x="202088" y="805838"/>
                  <a:pt x="247741" y="901404"/>
                </a:cubicBezTo>
                <a:cubicBezTo>
                  <a:pt x="268572" y="944959"/>
                  <a:pt x="285683" y="990409"/>
                  <a:pt x="295896" y="1037752"/>
                </a:cubicBezTo>
                <a:cubicBezTo>
                  <a:pt x="306649" y="1087665"/>
                  <a:pt x="308678" y="1138931"/>
                  <a:pt x="303471" y="1189656"/>
                </a:cubicBezTo>
                <a:cubicBezTo>
                  <a:pt x="297451" y="1248362"/>
                  <a:pt x="281084" y="1304700"/>
                  <a:pt x="257006" y="1358468"/>
                </a:cubicBezTo>
                <a:cubicBezTo>
                  <a:pt x="244562" y="1386130"/>
                  <a:pt x="230697" y="1413116"/>
                  <a:pt x="216021" y="1439628"/>
                </a:cubicBezTo>
                <a:cubicBezTo>
                  <a:pt x="202765" y="1463570"/>
                  <a:pt x="189373" y="1487715"/>
                  <a:pt x="173750" y="1510237"/>
                </a:cubicBezTo>
                <a:cubicBezTo>
                  <a:pt x="143383" y="1553996"/>
                  <a:pt x="106793" y="1593088"/>
                  <a:pt x="74735" y="1635629"/>
                </a:cubicBezTo>
                <a:cubicBezTo>
                  <a:pt x="42677" y="1678170"/>
                  <a:pt x="19344" y="1721185"/>
                  <a:pt x="7237" y="1771977"/>
                </a:cubicBezTo>
                <a:cubicBezTo>
                  <a:pt x="-8115" y="1836296"/>
                  <a:pt x="-3246" y="1917253"/>
                  <a:pt x="63576" y="1950461"/>
                </a:cubicBezTo>
                <a:cubicBezTo>
                  <a:pt x="124851" y="1980964"/>
                  <a:pt x="199992" y="1960876"/>
                  <a:pt x="256533" y="1929089"/>
                </a:cubicBezTo>
                <a:cubicBezTo>
                  <a:pt x="274118" y="1919215"/>
                  <a:pt x="289606" y="1907514"/>
                  <a:pt x="304282" y="1893785"/>
                </a:cubicBezTo>
                <a:cubicBezTo>
                  <a:pt x="313210" y="1885398"/>
                  <a:pt x="301441" y="1869504"/>
                  <a:pt x="291026" y="1876538"/>
                </a:cubicBezTo>
                <a:lnTo>
                  <a:pt x="291026" y="187653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0" name="Google Shape;380;p17"/>
          <p:cNvGrpSpPr/>
          <p:nvPr/>
        </p:nvGrpSpPr>
        <p:grpSpPr>
          <a:xfrm rot="-2837690">
            <a:off x="8226879" y="4217515"/>
            <a:ext cx="1081465" cy="1158152"/>
            <a:chOff x="4570067" y="5326451"/>
            <a:chExt cx="882432" cy="945006"/>
          </a:xfrm>
        </p:grpSpPr>
        <p:sp>
          <p:nvSpPr>
            <p:cNvPr id="381" name="Google Shape;381;p17"/>
            <p:cNvSpPr/>
            <p:nvPr/>
          </p:nvSpPr>
          <p:spPr>
            <a:xfrm>
              <a:off x="4570067" y="6160364"/>
              <a:ext cx="108679" cy="111093"/>
            </a:xfrm>
            <a:custGeom>
              <a:rect b="b" l="l" r="r" t="t"/>
              <a:pathLst>
                <a:path extrusionOk="0" h="111093" w="108679">
                  <a:moveTo>
                    <a:pt x="85144" y="27459"/>
                  </a:moveTo>
                  <a:lnTo>
                    <a:pt x="54709" y="0"/>
                  </a:lnTo>
                  <a:lnTo>
                    <a:pt x="2361" y="70203"/>
                  </a:lnTo>
                  <a:cubicBezTo>
                    <a:pt x="-1156" y="74396"/>
                    <a:pt x="-683" y="80551"/>
                    <a:pt x="3375" y="84203"/>
                  </a:cubicBezTo>
                  <a:lnTo>
                    <a:pt x="21907" y="100909"/>
                  </a:lnTo>
                  <a:lnTo>
                    <a:pt x="30293" y="108484"/>
                  </a:lnTo>
                  <a:cubicBezTo>
                    <a:pt x="34351" y="112136"/>
                    <a:pt x="40506" y="111933"/>
                    <a:pt x="44293" y="108010"/>
                  </a:cubicBezTo>
                  <a:lnTo>
                    <a:pt x="108680" y="48696"/>
                  </a:lnTo>
                  <a:lnTo>
                    <a:pt x="85144" y="2745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2" name="Google Shape;382;p17"/>
            <p:cNvGrpSpPr/>
            <p:nvPr/>
          </p:nvGrpSpPr>
          <p:grpSpPr>
            <a:xfrm>
              <a:off x="4596374" y="5635936"/>
              <a:ext cx="564935" cy="599121"/>
              <a:chOff x="4596374" y="5635936"/>
              <a:chExt cx="564935" cy="599121"/>
            </a:xfrm>
          </p:grpSpPr>
          <p:sp>
            <p:nvSpPr>
              <p:cNvPr id="383" name="Google Shape;383;p17"/>
              <p:cNvSpPr/>
              <p:nvPr/>
            </p:nvSpPr>
            <p:spPr>
              <a:xfrm>
                <a:off x="4596374" y="5635936"/>
                <a:ext cx="484849" cy="557837"/>
              </a:xfrm>
              <a:custGeom>
                <a:rect b="b" l="l" r="r" t="t"/>
                <a:pathLst>
                  <a:path extrusionOk="0" h="557837" w="484849">
                    <a:moveTo>
                      <a:pt x="261669" y="402688"/>
                    </a:moveTo>
                    <a:cubicBezTo>
                      <a:pt x="299070" y="364610"/>
                      <a:pt x="336471" y="326600"/>
                      <a:pt x="373872" y="288523"/>
                    </a:cubicBezTo>
                    <a:cubicBezTo>
                      <a:pt x="409718" y="252069"/>
                      <a:pt x="446240" y="214600"/>
                      <a:pt x="467747" y="168204"/>
                    </a:cubicBezTo>
                    <a:cubicBezTo>
                      <a:pt x="482018" y="137363"/>
                      <a:pt x="488443" y="101517"/>
                      <a:pt x="482829" y="68445"/>
                    </a:cubicBezTo>
                    <a:lnTo>
                      <a:pt x="406877" y="0"/>
                    </a:lnTo>
                    <a:lnTo>
                      <a:pt x="6895" y="479384"/>
                    </a:lnTo>
                    <a:cubicBezTo>
                      <a:pt x="-3318" y="491558"/>
                      <a:pt x="-2033" y="509683"/>
                      <a:pt x="9736" y="520369"/>
                    </a:cubicBezTo>
                    <a:lnTo>
                      <a:pt x="51262" y="557838"/>
                    </a:lnTo>
                    <a:cubicBezTo>
                      <a:pt x="78857" y="548708"/>
                      <a:pt x="105234" y="535316"/>
                      <a:pt x="129514" y="519355"/>
                    </a:cubicBezTo>
                    <a:cubicBezTo>
                      <a:pt x="178683" y="487026"/>
                      <a:pt x="220413" y="444688"/>
                      <a:pt x="261669" y="40268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84;p17"/>
              <p:cNvSpPr/>
              <p:nvPr/>
            </p:nvSpPr>
            <p:spPr>
              <a:xfrm>
                <a:off x="4647568" y="5704381"/>
                <a:ext cx="513741" cy="530676"/>
              </a:xfrm>
              <a:custGeom>
                <a:rect b="b" l="l" r="r" t="t"/>
                <a:pathLst>
                  <a:path extrusionOk="0" h="530676" w="513741">
                    <a:moveTo>
                      <a:pt x="431567" y="0"/>
                    </a:moveTo>
                    <a:cubicBezTo>
                      <a:pt x="437248" y="33005"/>
                      <a:pt x="430755" y="68918"/>
                      <a:pt x="416485" y="99759"/>
                    </a:cubicBezTo>
                    <a:cubicBezTo>
                      <a:pt x="394977" y="146155"/>
                      <a:pt x="358456" y="183624"/>
                      <a:pt x="322610" y="220078"/>
                    </a:cubicBezTo>
                    <a:cubicBezTo>
                      <a:pt x="285209" y="258156"/>
                      <a:pt x="247808" y="296165"/>
                      <a:pt x="210407" y="334243"/>
                    </a:cubicBezTo>
                    <a:cubicBezTo>
                      <a:pt x="169151" y="376243"/>
                      <a:pt x="127488" y="418582"/>
                      <a:pt x="78252" y="450910"/>
                    </a:cubicBezTo>
                    <a:cubicBezTo>
                      <a:pt x="53971" y="466872"/>
                      <a:pt x="27594" y="480263"/>
                      <a:pt x="0" y="489393"/>
                    </a:cubicBezTo>
                    <a:lnTo>
                      <a:pt x="37401" y="523075"/>
                    </a:lnTo>
                    <a:cubicBezTo>
                      <a:pt x="49237" y="533761"/>
                      <a:pt x="67363" y="533084"/>
                      <a:pt x="78454" y="521654"/>
                    </a:cubicBezTo>
                    <a:lnTo>
                      <a:pt x="513741" y="74126"/>
                    </a:lnTo>
                    <a:lnTo>
                      <a:pt x="43150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85" name="Google Shape;385;p17"/>
            <p:cNvSpPr/>
            <p:nvPr/>
          </p:nvSpPr>
          <p:spPr>
            <a:xfrm>
              <a:off x="4798740" y="5829108"/>
              <a:ext cx="169194" cy="180083"/>
            </a:xfrm>
            <a:custGeom>
              <a:rect b="b" l="l" r="r" t="t"/>
              <a:pathLst>
                <a:path extrusionOk="0" h="180083" w="169194">
                  <a:moveTo>
                    <a:pt x="11554" y="171100"/>
                  </a:moveTo>
                  <a:lnTo>
                    <a:pt x="11554" y="171100"/>
                  </a:lnTo>
                  <a:cubicBezTo>
                    <a:pt x="-2785" y="158182"/>
                    <a:pt x="-3934" y="136066"/>
                    <a:pt x="8984" y="121660"/>
                  </a:cubicBezTo>
                  <a:lnTo>
                    <a:pt x="108201" y="11554"/>
                  </a:lnTo>
                  <a:cubicBezTo>
                    <a:pt x="121119" y="-2784"/>
                    <a:pt x="143235" y="-3935"/>
                    <a:pt x="157641" y="8984"/>
                  </a:cubicBezTo>
                  <a:lnTo>
                    <a:pt x="157641" y="8984"/>
                  </a:lnTo>
                  <a:cubicBezTo>
                    <a:pt x="171979" y="21901"/>
                    <a:pt x="173129" y="44018"/>
                    <a:pt x="160211" y="58423"/>
                  </a:cubicBezTo>
                  <a:lnTo>
                    <a:pt x="60994" y="168530"/>
                  </a:lnTo>
                  <a:cubicBezTo>
                    <a:pt x="48076" y="182868"/>
                    <a:pt x="25959" y="184018"/>
                    <a:pt x="11554" y="17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6" name="Google Shape;386;p17"/>
            <p:cNvGrpSpPr/>
            <p:nvPr/>
          </p:nvGrpSpPr>
          <p:grpSpPr>
            <a:xfrm>
              <a:off x="4991434" y="5326451"/>
              <a:ext cx="461065" cy="460977"/>
              <a:chOff x="4991434" y="5326451"/>
              <a:chExt cx="461065" cy="460977"/>
            </a:xfrm>
          </p:grpSpPr>
          <p:sp>
            <p:nvSpPr>
              <p:cNvPr id="387" name="Google Shape;387;p17"/>
              <p:cNvSpPr/>
              <p:nvPr/>
            </p:nvSpPr>
            <p:spPr>
              <a:xfrm>
                <a:off x="5064459" y="5326451"/>
                <a:ext cx="328778" cy="304345"/>
              </a:xfrm>
              <a:custGeom>
                <a:rect b="b" l="l" r="r" t="t"/>
                <a:pathLst>
                  <a:path extrusionOk="0" h="304345" w="328778">
                    <a:moveTo>
                      <a:pt x="25295" y="91639"/>
                    </a:moveTo>
                    <a:cubicBezTo>
                      <a:pt x="30029" y="96441"/>
                      <a:pt x="35507" y="101852"/>
                      <a:pt x="41662" y="107939"/>
                    </a:cubicBezTo>
                    <a:cubicBezTo>
                      <a:pt x="47275" y="113417"/>
                      <a:pt x="53430" y="119437"/>
                      <a:pt x="60193" y="125861"/>
                    </a:cubicBezTo>
                    <a:cubicBezTo>
                      <a:pt x="66280" y="131678"/>
                      <a:pt x="72841" y="137900"/>
                      <a:pt x="79807" y="144528"/>
                    </a:cubicBezTo>
                    <a:cubicBezTo>
                      <a:pt x="85150" y="149533"/>
                      <a:pt x="90764" y="154809"/>
                      <a:pt x="96648" y="160287"/>
                    </a:cubicBezTo>
                    <a:cubicBezTo>
                      <a:pt x="103343" y="166509"/>
                      <a:pt x="110377" y="173070"/>
                      <a:pt x="117817" y="179901"/>
                    </a:cubicBezTo>
                    <a:cubicBezTo>
                      <a:pt x="123025" y="184702"/>
                      <a:pt x="128435" y="189640"/>
                      <a:pt x="133981" y="194712"/>
                    </a:cubicBezTo>
                    <a:cubicBezTo>
                      <a:pt x="141015" y="201137"/>
                      <a:pt x="148252" y="207698"/>
                      <a:pt x="155827" y="214529"/>
                    </a:cubicBezTo>
                    <a:cubicBezTo>
                      <a:pt x="158464" y="216896"/>
                      <a:pt x="161102" y="219263"/>
                      <a:pt x="163740" y="221698"/>
                    </a:cubicBezTo>
                    <a:cubicBezTo>
                      <a:pt x="166445" y="224200"/>
                      <a:pt x="169150" y="226567"/>
                      <a:pt x="171856" y="229002"/>
                    </a:cubicBezTo>
                    <a:cubicBezTo>
                      <a:pt x="179431" y="235833"/>
                      <a:pt x="186735" y="242326"/>
                      <a:pt x="193837" y="248683"/>
                    </a:cubicBezTo>
                    <a:cubicBezTo>
                      <a:pt x="199450" y="253688"/>
                      <a:pt x="204928" y="258558"/>
                      <a:pt x="210271" y="263224"/>
                    </a:cubicBezTo>
                    <a:cubicBezTo>
                      <a:pt x="217846" y="269853"/>
                      <a:pt x="225015" y="276210"/>
                      <a:pt x="231982" y="282230"/>
                    </a:cubicBezTo>
                    <a:cubicBezTo>
                      <a:pt x="238069" y="287505"/>
                      <a:pt x="243885" y="292577"/>
                      <a:pt x="249431" y="297312"/>
                    </a:cubicBezTo>
                    <a:cubicBezTo>
                      <a:pt x="252204" y="299746"/>
                      <a:pt x="254977" y="302046"/>
                      <a:pt x="257615" y="304345"/>
                    </a:cubicBezTo>
                    <a:cubicBezTo>
                      <a:pt x="308880" y="249427"/>
                      <a:pt x="340465" y="179089"/>
                      <a:pt x="324707" y="100972"/>
                    </a:cubicBezTo>
                    <a:cubicBezTo>
                      <a:pt x="321528" y="85079"/>
                      <a:pt x="316523" y="70943"/>
                      <a:pt x="310301" y="58026"/>
                    </a:cubicBezTo>
                    <a:cubicBezTo>
                      <a:pt x="220619" y="-21511"/>
                      <a:pt x="85962" y="-18468"/>
                      <a:pt x="0" y="62151"/>
                    </a:cubicBezTo>
                    <a:cubicBezTo>
                      <a:pt x="1826" y="64180"/>
                      <a:pt x="3246" y="66344"/>
                      <a:pt x="4058" y="68779"/>
                    </a:cubicBezTo>
                    <a:cubicBezTo>
                      <a:pt x="7101" y="72634"/>
                      <a:pt x="14203" y="80344"/>
                      <a:pt x="25227" y="9150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17"/>
              <p:cNvSpPr/>
              <p:nvPr/>
            </p:nvSpPr>
            <p:spPr>
              <a:xfrm>
                <a:off x="5322141" y="5384612"/>
                <a:ext cx="130358" cy="311450"/>
              </a:xfrm>
              <a:custGeom>
                <a:rect b="b" l="l" r="r" t="t"/>
                <a:pathLst>
                  <a:path extrusionOk="0" h="311450" w="130358">
                    <a:moveTo>
                      <a:pt x="0" y="246320"/>
                    </a:moveTo>
                    <a:cubicBezTo>
                      <a:pt x="1623" y="247740"/>
                      <a:pt x="3314" y="249160"/>
                      <a:pt x="4937" y="250513"/>
                    </a:cubicBezTo>
                    <a:cubicBezTo>
                      <a:pt x="7507" y="252677"/>
                      <a:pt x="10010" y="254842"/>
                      <a:pt x="12445" y="256871"/>
                    </a:cubicBezTo>
                    <a:cubicBezTo>
                      <a:pt x="19614" y="262890"/>
                      <a:pt x="26174" y="268436"/>
                      <a:pt x="32193" y="273441"/>
                    </a:cubicBezTo>
                    <a:cubicBezTo>
                      <a:pt x="38889" y="278987"/>
                      <a:pt x="44841" y="283856"/>
                      <a:pt x="50116" y="288049"/>
                    </a:cubicBezTo>
                    <a:cubicBezTo>
                      <a:pt x="62290" y="297788"/>
                      <a:pt x="70609" y="304011"/>
                      <a:pt x="74802" y="306648"/>
                    </a:cubicBezTo>
                    <a:cubicBezTo>
                      <a:pt x="77711" y="307325"/>
                      <a:pt x="80484" y="308745"/>
                      <a:pt x="82918" y="310774"/>
                    </a:cubicBezTo>
                    <a:cubicBezTo>
                      <a:pt x="83121" y="310909"/>
                      <a:pt x="83324" y="311045"/>
                      <a:pt x="83527" y="311247"/>
                    </a:cubicBezTo>
                    <a:cubicBezTo>
                      <a:pt x="83595" y="311315"/>
                      <a:pt x="83662" y="311383"/>
                      <a:pt x="83730" y="311451"/>
                    </a:cubicBezTo>
                    <a:cubicBezTo>
                      <a:pt x="145614" y="229817"/>
                      <a:pt x="145344" y="117749"/>
                      <a:pt x="86232" y="36725"/>
                    </a:cubicBezTo>
                    <a:cubicBezTo>
                      <a:pt x="76967" y="24077"/>
                      <a:pt x="66281" y="12106"/>
                      <a:pt x="54174" y="1217"/>
                    </a:cubicBezTo>
                    <a:cubicBezTo>
                      <a:pt x="53701" y="812"/>
                      <a:pt x="53227" y="406"/>
                      <a:pt x="52754" y="0"/>
                    </a:cubicBezTo>
                    <a:cubicBezTo>
                      <a:pt x="58976" y="12985"/>
                      <a:pt x="63981" y="27053"/>
                      <a:pt x="67160" y="42947"/>
                    </a:cubicBezTo>
                    <a:cubicBezTo>
                      <a:pt x="82918" y="121063"/>
                      <a:pt x="51334" y="191402"/>
                      <a:pt x="68" y="24632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17"/>
              <p:cNvSpPr/>
              <p:nvPr/>
            </p:nvSpPr>
            <p:spPr>
              <a:xfrm>
                <a:off x="4991434" y="5419443"/>
                <a:ext cx="301895" cy="310375"/>
              </a:xfrm>
              <a:custGeom>
                <a:rect b="b" l="l" r="r" t="t"/>
                <a:pathLst>
                  <a:path extrusionOk="0" h="310375" w="301895">
                    <a:moveTo>
                      <a:pt x="215460" y="296030"/>
                    </a:moveTo>
                    <a:cubicBezTo>
                      <a:pt x="245625" y="281151"/>
                      <a:pt x="275383" y="261876"/>
                      <a:pt x="301895" y="239083"/>
                    </a:cubicBezTo>
                    <a:cubicBezTo>
                      <a:pt x="274301" y="215412"/>
                      <a:pt x="242784" y="187682"/>
                      <a:pt x="210185" y="158329"/>
                    </a:cubicBezTo>
                    <a:cubicBezTo>
                      <a:pt x="164262" y="116938"/>
                      <a:pt x="121721" y="77305"/>
                      <a:pt x="90339" y="46735"/>
                    </a:cubicBezTo>
                    <a:cubicBezTo>
                      <a:pt x="74919" y="31720"/>
                      <a:pt x="62947" y="19614"/>
                      <a:pt x="54832" y="10754"/>
                    </a:cubicBezTo>
                    <a:cubicBezTo>
                      <a:pt x="50774" y="6358"/>
                      <a:pt x="47798" y="2908"/>
                      <a:pt x="45566" y="0"/>
                    </a:cubicBezTo>
                    <a:cubicBezTo>
                      <a:pt x="-16183" y="82716"/>
                      <a:pt x="-14628" y="196068"/>
                      <a:pt x="46918" y="276890"/>
                    </a:cubicBezTo>
                    <a:cubicBezTo>
                      <a:pt x="94667" y="311856"/>
                      <a:pt x="163924" y="321461"/>
                      <a:pt x="215460" y="29603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17"/>
              <p:cNvSpPr/>
              <p:nvPr/>
            </p:nvSpPr>
            <p:spPr>
              <a:xfrm>
                <a:off x="5038420" y="5658458"/>
                <a:ext cx="339924" cy="128970"/>
              </a:xfrm>
              <a:custGeom>
                <a:rect b="b" l="l" r="r" t="t"/>
                <a:pathLst>
                  <a:path extrusionOk="0" h="128970" w="339924">
                    <a:moveTo>
                      <a:pt x="338910" y="67295"/>
                    </a:moveTo>
                    <a:cubicBezTo>
                      <a:pt x="335663" y="65333"/>
                      <a:pt x="331538" y="62493"/>
                      <a:pt x="326194" y="58502"/>
                    </a:cubicBezTo>
                    <a:cubicBezTo>
                      <a:pt x="316591" y="51333"/>
                      <a:pt x="303267" y="40715"/>
                      <a:pt x="286697" y="26918"/>
                    </a:cubicBezTo>
                    <a:cubicBezTo>
                      <a:pt x="277499" y="19275"/>
                      <a:pt x="267557" y="10889"/>
                      <a:pt x="257074" y="1826"/>
                    </a:cubicBezTo>
                    <a:cubicBezTo>
                      <a:pt x="256397" y="1217"/>
                      <a:pt x="255653" y="608"/>
                      <a:pt x="254977" y="0"/>
                    </a:cubicBezTo>
                    <a:cubicBezTo>
                      <a:pt x="228397" y="22792"/>
                      <a:pt x="198706" y="42068"/>
                      <a:pt x="168542" y="56947"/>
                    </a:cubicBezTo>
                    <a:cubicBezTo>
                      <a:pt x="117005" y="82377"/>
                      <a:pt x="47749" y="72773"/>
                      <a:pt x="0" y="37807"/>
                    </a:cubicBezTo>
                    <a:cubicBezTo>
                      <a:pt x="7778" y="48019"/>
                      <a:pt x="16367" y="57691"/>
                      <a:pt x="26039" y="66754"/>
                    </a:cubicBezTo>
                    <a:cubicBezTo>
                      <a:pt x="27121" y="67768"/>
                      <a:pt x="28203" y="68783"/>
                      <a:pt x="29285" y="69730"/>
                    </a:cubicBezTo>
                    <a:cubicBezTo>
                      <a:pt x="118561" y="150213"/>
                      <a:pt x="253421" y="147846"/>
                      <a:pt x="339924" y="67768"/>
                    </a:cubicBezTo>
                    <a:cubicBezTo>
                      <a:pt x="339586" y="67565"/>
                      <a:pt x="339315" y="67430"/>
                      <a:pt x="338977" y="67227"/>
                    </a:cubicBezTo>
                    <a:cubicBezTo>
                      <a:pt x="338977" y="67227"/>
                      <a:pt x="338977" y="67227"/>
                      <a:pt x="338977" y="672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17"/>
              <p:cNvSpPr/>
              <p:nvPr/>
            </p:nvSpPr>
            <p:spPr>
              <a:xfrm>
                <a:off x="5293330" y="5630864"/>
                <a:ext cx="118734" cy="99622"/>
              </a:xfrm>
              <a:custGeom>
                <a:rect b="b" l="l" r="r" t="t"/>
                <a:pathLst>
                  <a:path extrusionOk="0" h="99622" w="118734">
                    <a:moveTo>
                      <a:pt x="112474" y="65131"/>
                    </a:moveTo>
                    <a:cubicBezTo>
                      <a:pt x="112474" y="65131"/>
                      <a:pt x="112339" y="64995"/>
                      <a:pt x="112271" y="64928"/>
                    </a:cubicBezTo>
                    <a:cubicBezTo>
                      <a:pt x="112068" y="64725"/>
                      <a:pt x="111865" y="64590"/>
                      <a:pt x="111662" y="64455"/>
                    </a:cubicBezTo>
                    <a:cubicBezTo>
                      <a:pt x="109227" y="62425"/>
                      <a:pt x="106454" y="61073"/>
                      <a:pt x="103546" y="60329"/>
                    </a:cubicBezTo>
                    <a:cubicBezTo>
                      <a:pt x="99421" y="57759"/>
                      <a:pt x="91034" y="51536"/>
                      <a:pt x="78860" y="41730"/>
                    </a:cubicBezTo>
                    <a:cubicBezTo>
                      <a:pt x="73585" y="37536"/>
                      <a:pt x="67633" y="32667"/>
                      <a:pt x="60937" y="27121"/>
                    </a:cubicBezTo>
                    <a:cubicBezTo>
                      <a:pt x="54918" y="22116"/>
                      <a:pt x="48290" y="16638"/>
                      <a:pt x="41189" y="10551"/>
                    </a:cubicBezTo>
                    <a:cubicBezTo>
                      <a:pt x="38754" y="8454"/>
                      <a:pt x="36251" y="6358"/>
                      <a:pt x="33681" y="4193"/>
                    </a:cubicBezTo>
                    <a:cubicBezTo>
                      <a:pt x="32058" y="2840"/>
                      <a:pt x="30435" y="1420"/>
                      <a:pt x="28744" y="0"/>
                    </a:cubicBezTo>
                    <a:cubicBezTo>
                      <a:pt x="19681" y="9671"/>
                      <a:pt x="10077" y="18937"/>
                      <a:pt x="0" y="27594"/>
                    </a:cubicBezTo>
                    <a:cubicBezTo>
                      <a:pt x="676" y="28203"/>
                      <a:pt x="1420" y="28812"/>
                      <a:pt x="2097" y="29420"/>
                    </a:cubicBezTo>
                    <a:cubicBezTo>
                      <a:pt x="12647" y="38416"/>
                      <a:pt x="22589" y="46870"/>
                      <a:pt x="31720" y="54512"/>
                    </a:cubicBezTo>
                    <a:cubicBezTo>
                      <a:pt x="48290" y="68309"/>
                      <a:pt x="61546" y="78928"/>
                      <a:pt x="71218" y="86097"/>
                    </a:cubicBezTo>
                    <a:cubicBezTo>
                      <a:pt x="76561" y="90087"/>
                      <a:pt x="80686" y="92928"/>
                      <a:pt x="83933" y="94889"/>
                    </a:cubicBezTo>
                    <a:cubicBezTo>
                      <a:pt x="83933" y="94889"/>
                      <a:pt x="83933" y="94889"/>
                      <a:pt x="83933" y="94889"/>
                    </a:cubicBezTo>
                    <a:cubicBezTo>
                      <a:pt x="84271" y="95092"/>
                      <a:pt x="84541" y="95228"/>
                      <a:pt x="84880" y="95430"/>
                    </a:cubicBezTo>
                    <a:cubicBezTo>
                      <a:pt x="100638" y="104426"/>
                      <a:pt x="110242" y="96715"/>
                      <a:pt x="113624" y="92928"/>
                    </a:cubicBezTo>
                    <a:cubicBezTo>
                      <a:pt x="120928" y="84880"/>
                      <a:pt x="120319" y="72503"/>
                      <a:pt x="112339" y="6513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17"/>
              <p:cNvSpPr/>
              <p:nvPr/>
            </p:nvSpPr>
            <p:spPr>
              <a:xfrm>
                <a:off x="5029932" y="5382267"/>
                <a:ext cx="292276" cy="276461"/>
              </a:xfrm>
              <a:custGeom>
                <a:rect b="b" l="l" r="r" t="t"/>
                <a:pathLst>
                  <a:path extrusionOk="0" h="276461" w="292276">
                    <a:moveTo>
                      <a:pt x="284026" y="241631"/>
                    </a:moveTo>
                    <a:cubicBezTo>
                      <a:pt x="278480" y="236829"/>
                      <a:pt x="272663" y="231824"/>
                      <a:pt x="266576" y="226548"/>
                    </a:cubicBezTo>
                    <a:cubicBezTo>
                      <a:pt x="259678" y="220529"/>
                      <a:pt x="252441" y="214171"/>
                      <a:pt x="244866" y="207544"/>
                    </a:cubicBezTo>
                    <a:cubicBezTo>
                      <a:pt x="239523" y="202877"/>
                      <a:pt x="234045" y="198007"/>
                      <a:pt x="228431" y="193003"/>
                    </a:cubicBezTo>
                    <a:cubicBezTo>
                      <a:pt x="221330" y="186712"/>
                      <a:pt x="214025" y="180152"/>
                      <a:pt x="206450" y="173321"/>
                    </a:cubicBezTo>
                    <a:cubicBezTo>
                      <a:pt x="203745" y="170887"/>
                      <a:pt x="201107" y="168519"/>
                      <a:pt x="198334" y="166017"/>
                    </a:cubicBezTo>
                    <a:cubicBezTo>
                      <a:pt x="195629" y="163582"/>
                      <a:pt x="192991" y="161215"/>
                      <a:pt x="190421" y="158848"/>
                    </a:cubicBezTo>
                    <a:cubicBezTo>
                      <a:pt x="182846" y="152017"/>
                      <a:pt x="175610" y="145389"/>
                      <a:pt x="168576" y="139031"/>
                    </a:cubicBezTo>
                    <a:cubicBezTo>
                      <a:pt x="163030" y="133959"/>
                      <a:pt x="157619" y="129022"/>
                      <a:pt x="152411" y="124219"/>
                    </a:cubicBezTo>
                    <a:cubicBezTo>
                      <a:pt x="145039" y="117388"/>
                      <a:pt x="137938" y="110896"/>
                      <a:pt x="131242" y="104606"/>
                    </a:cubicBezTo>
                    <a:cubicBezTo>
                      <a:pt x="125358" y="99128"/>
                      <a:pt x="119745" y="93852"/>
                      <a:pt x="114402" y="88847"/>
                    </a:cubicBezTo>
                    <a:cubicBezTo>
                      <a:pt x="107368" y="82220"/>
                      <a:pt x="100875" y="75997"/>
                      <a:pt x="94788" y="70181"/>
                    </a:cubicBezTo>
                    <a:cubicBezTo>
                      <a:pt x="88025" y="63688"/>
                      <a:pt x="81870" y="57736"/>
                      <a:pt x="76257" y="52258"/>
                    </a:cubicBezTo>
                    <a:cubicBezTo>
                      <a:pt x="70034" y="46171"/>
                      <a:pt x="64624" y="40760"/>
                      <a:pt x="59889" y="35958"/>
                    </a:cubicBezTo>
                    <a:cubicBezTo>
                      <a:pt x="48865" y="24799"/>
                      <a:pt x="41764" y="17089"/>
                      <a:pt x="38720" y="13234"/>
                    </a:cubicBezTo>
                    <a:cubicBezTo>
                      <a:pt x="37909" y="10799"/>
                      <a:pt x="36421" y="8567"/>
                      <a:pt x="34662" y="6606"/>
                    </a:cubicBezTo>
                    <a:cubicBezTo>
                      <a:pt x="34392" y="6335"/>
                      <a:pt x="34256" y="6065"/>
                      <a:pt x="33986" y="5794"/>
                    </a:cubicBezTo>
                    <a:cubicBezTo>
                      <a:pt x="33783" y="5591"/>
                      <a:pt x="33580" y="5321"/>
                      <a:pt x="33309" y="5118"/>
                    </a:cubicBezTo>
                    <a:cubicBezTo>
                      <a:pt x="25194" y="-2255"/>
                      <a:pt x="12614" y="-1578"/>
                      <a:pt x="5242" y="6606"/>
                    </a:cubicBezTo>
                    <a:cubicBezTo>
                      <a:pt x="1725" y="10460"/>
                      <a:pt x="-5106" y="21079"/>
                      <a:pt x="6392" y="36364"/>
                    </a:cubicBezTo>
                    <a:cubicBezTo>
                      <a:pt x="6392" y="36364"/>
                      <a:pt x="6527" y="36500"/>
                      <a:pt x="6527" y="36567"/>
                    </a:cubicBezTo>
                    <a:cubicBezTo>
                      <a:pt x="6730" y="36838"/>
                      <a:pt x="7000" y="37108"/>
                      <a:pt x="7203" y="37379"/>
                    </a:cubicBezTo>
                    <a:cubicBezTo>
                      <a:pt x="9435" y="40219"/>
                      <a:pt x="12411" y="43736"/>
                      <a:pt x="16469" y="48132"/>
                    </a:cubicBezTo>
                    <a:cubicBezTo>
                      <a:pt x="24585" y="56992"/>
                      <a:pt x="36556" y="69099"/>
                      <a:pt x="51976" y="84113"/>
                    </a:cubicBezTo>
                    <a:cubicBezTo>
                      <a:pt x="83358" y="114683"/>
                      <a:pt x="125899" y="154384"/>
                      <a:pt x="171822" y="195708"/>
                    </a:cubicBezTo>
                    <a:cubicBezTo>
                      <a:pt x="204421" y="225061"/>
                      <a:pt x="235938" y="252790"/>
                      <a:pt x="263533" y="276462"/>
                    </a:cubicBezTo>
                    <a:cubicBezTo>
                      <a:pt x="273678" y="267737"/>
                      <a:pt x="283282" y="258539"/>
                      <a:pt x="292277" y="248867"/>
                    </a:cubicBezTo>
                    <a:cubicBezTo>
                      <a:pt x="289639" y="246568"/>
                      <a:pt x="286866" y="244268"/>
                      <a:pt x="284093" y="2418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93" name="Google Shape;393;p17"/>
          <p:cNvSpPr/>
          <p:nvPr/>
        </p:nvSpPr>
        <p:spPr>
          <a:xfrm rot="-9169624">
            <a:off x="-444611" y="-414581"/>
            <a:ext cx="1168025" cy="1272122"/>
          </a:xfrm>
          <a:custGeom>
            <a:rect b="b" l="l" r="r" t="t"/>
            <a:pathLst>
              <a:path extrusionOk="0" h="1968441" w="2770966">
                <a:moveTo>
                  <a:pt x="633160" y="401961"/>
                </a:moveTo>
                <a:cubicBezTo>
                  <a:pt x="597382" y="592145"/>
                  <a:pt x="359787" y="688996"/>
                  <a:pt x="226482" y="797953"/>
                </a:cubicBezTo>
                <a:cubicBezTo>
                  <a:pt x="62539" y="931934"/>
                  <a:pt x="-28021" y="1150998"/>
                  <a:pt x="7756" y="1357279"/>
                </a:cubicBezTo>
                <a:cubicBezTo>
                  <a:pt x="49148" y="1595550"/>
                  <a:pt x="135042" y="1728855"/>
                  <a:pt x="357149" y="1831455"/>
                </a:cubicBezTo>
                <a:cubicBezTo>
                  <a:pt x="564039" y="1927020"/>
                  <a:pt x="771605" y="1973078"/>
                  <a:pt x="1000476" y="1968074"/>
                </a:cubicBezTo>
                <a:cubicBezTo>
                  <a:pt x="1251192" y="1962595"/>
                  <a:pt x="1430893" y="1876836"/>
                  <a:pt x="1614720" y="1710932"/>
                </a:cubicBezTo>
                <a:cubicBezTo>
                  <a:pt x="1791107" y="1551724"/>
                  <a:pt x="1912238" y="1303240"/>
                  <a:pt x="2109253" y="1176157"/>
                </a:cubicBezTo>
                <a:cubicBezTo>
                  <a:pt x="2320945" y="1039606"/>
                  <a:pt x="2635033" y="1018031"/>
                  <a:pt x="2742367" y="761836"/>
                </a:cubicBezTo>
                <a:cubicBezTo>
                  <a:pt x="2841788" y="524512"/>
                  <a:pt x="2666483" y="255805"/>
                  <a:pt x="2455399" y="154153"/>
                </a:cubicBezTo>
                <a:cubicBezTo>
                  <a:pt x="1921774" y="-102786"/>
                  <a:pt x="1124853" y="-39007"/>
                  <a:pt x="678204" y="349072"/>
                </a:cubicBezTo>
                <a:lnTo>
                  <a:pt x="633160" y="40182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17"/>
          <p:cNvSpPr/>
          <p:nvPr/>
        </p:nvSpPr>
        <p:spPr>
          <a:xfrm flipH="1" rot="399012">
            <a:off x="7953638" y="-334688"/>
            <a:ext cx="1452017" cy="1322866"/>
          </a:xfrm>
          <a:custGeom>
            <a:rect b="b" l="l" r="r" t="t"/>
            <a:pathLst>
              <a:path extrusionOk="0" h="1631390" w="2586990">
                <a:moveTo>
                  <a:pt x="103782" y="373143"/>
                </a:moveTo>
                <a:cubicBezTo>
                  <a:pt x="-138006" y="654836"/>
                  <a:pt x="88227" y="1265698"/>
                  <a:pt x="318720" y="1483680"/>
                </a:cubicBezTo>
                <a:cubicBezTo>
                  <a:pt x="460344" y="1617593"/>
                  <a:pt x="685089" y="1663381"/>
                  <a:pt x="873515" y="1609004"/>
                </a:cubicBezTo>
                <a:cubicBezTo>
                  <a:pt x="1095622" y="1544820"/>
                  <a:pt x="1203768" y="1295660"/>
                  <a:pt x="1376773" y="1163234"/>
                </a:cubicBezTo>
                <a:cubicBezTo>
                  <a:pt x="1707770" y="909880"/>
                  <a:pt x="2334932" y="1216326"/>
                  <a:pt x="2547164" y="770759"/>
                </a:cubicBezTo>
                <a:cubicBezTo>
                  <a:pt x="2643745" y="567927"/>
                  <a:pt x="2551899" y="332631"/>
                  <a:pt x="2408314" y="183635"/>
                </a:cubicBezTo>
                <a:cubicBezTo>
                  <a:pt x="2220767" y="-11013"/>
                  <a:pt x="1823152" y="-6752"/>
                  <a:pt x="1573924" y="4272"/>
                </a:cubicBezTo>
                <a:cubicBezTo>
                  <a:pt x="1048076" y="27538"/>
                  <a:pt x="564161" y="131896"/>
                  <a:pt x="103782" y="3730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17"/>
          <p:cNvSpPr/>
          <p:nvPr/>
        </p:nvSpPr>
        <p:spPr>
          <a:xfrm flipH="1">
            <a:off x="421633" y="350256"/>
            <a:ext cx="185200" cy="245162"/>
          </a:xfrm>
          <a:custGeom>
            <a:rect b="b" l="l" r="r" t="t"/>
            <a:pathLst>
              <a:path extrusionOk="0" h="252744" w="190928">
                <a:moveTo>
                  <a:pt x="46802" y="228397"/>
                </a:moveTo>
                <a:lnTo>
                  <a:pt x="71082" y="151633"/>
                </a:lnTo>
                <a:lnTo>
                  <a:pt x="0" y="101111"/>
                </a:lnTo>
                <a:lnTo>
                  <a:pt x="82377" y="101111"/>
                </a:lnTo>
                <a:lnTo>
                  <a:pt x="102937" y="0"/>
                </a:lnTo>
                <a:lnTo>
                  <a:pt x="129179" y="84203"/>
                </a:lnTo>
                <a:lnTo>
                  <a:pt x="190928" y="76763"/>
                </a:lnTo>
                <a:lnTo>
                  <a:pt x="144126" y="144126"/>
                </a:lnTo>
                <a:lnTo>
                  <a:pt x="172194" y="252745"/>
                </a:lnTo>
                <a:lnTo>
                  <a:pt x="104831" y="170368"/>
                </a:lnTo>
                <a:lnTo>
                  <a:pt x="46802" y="22839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17"/>
          <p:cNvSpPr/>
          <p:nvPr/>
        </p:nvSpPr>
        <p:spPr>
          <a:xfrm flipH="1" rot="-895885">
            <a:off x="189398" y="829704"/>
            <a:ext cx="118119" cy="124353"/>
          </a:xfrm>
          <a:custGeom>
            <a:rect b="b" l="l" r="r" t="t"/>
            <a:pathLst>
              <a:path extrusionOk="0" h="128164" w="121739">
                <a:moveTo>
                  <a:pt x="49575" y="0"/>
                </a:moveTo>
                <a:lnTo>
                  <a:pt x="42000" y="54918"/>
                </a:lnTo>
                <a:lnTo>
                  <a:pt x="0" y="67904"/>
                </a:lnTo>
                <a:lnTo>
                  <a:pt x="38821" y="80821"/>
                </a:lnTo>
                <a:lnTo>
                  <a:pt x="40918" y="128164"/>
                </a:lnTo>
                <a:lnTo>
                  <a:pt x="68918" y="85082"/>
                </a:lnTo>
                <a:lnTo>
                  <a:pt x="114165" y="117411"/>
                </a:lnTo>
                <a:lnTo>
                  <a:pt x="95904" y="63575"/>
                </a:lnTo>
                <a:lnTo>
                  <a:pt x="121740" y="32328"/>
                </a:lnTo>
                <a:lnTo>
                  <a:pt x="76493" y="39836"/>
                </a:lnTo>
                <a:lnTo>
                  <a:pt x="49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17"/>
          <p:cNvSpPr/>
          <p:nvPr/>
        </p:nvSpPr>
        <p:spPr>
          <a:xfrm flipH="1">
            <a:off x="2495" y="595419"/>
            <a:ext cx="118087" cy="124319"/>
          </a:xfrm>
          <a:custGeom>
            <a:rect b="b" l="l" r="r" t="t"/>
            <a:pathLst>
              <a:path extrusionOk="0" h="128164" w="121739">
                <a:moveTo>
                  <a:pt x="49575" y="0"/>
                </a:moveTo>
                <a:lnTo>
                  <a:pt x="42000" y="54918"/>
                </a:lnTo>
                <a:lnTo>
                  <a:pt x="0" y="67836"/>
                </a:lnTo>
                <a:lnTo>
                  <a:pt x="38754" y="80754"/>
                </a:lnTo>
                <a:lnTo>
                  <a:pt x="40918" y="128165"/>
                </a:lnTo>
                <a:lnTo>
                  <a:pt x="68918" y="85082"/>
                </a:lnTo>
                <a:lnTo>
                  <a:pt x="114165" y="117411"/>
                </a:lnTo>
                <a:lnTo>
                  <a:pt x="95836" y="63575"/>
                </a:lnTo>
                <a:lnTo>
                  <a:pt x="121740" y="32328"/>
                </a:lnTo>
                <a:lnTo>
                  <a:pt x="76493" y="39836"/>
                </a:lnTo>
                <a:lnTo>
                  <a:pt x="49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17"/>
          <p:cNvSpPr/>
          <p:nvPr/>
        </p:nvSpPr>
        <p:spPr>
          <a:xfrm>
            <a:off x="8381790" y="57513"/>
            <a:ext cx="248081" cy="327924"/>
          </a:xfrm>
          <a:custGeom>
            <a:rect b="b" l="l" r="r" t="t"/>
            <a:pathLst>
              <a:path extrusionOk="0" h="363351" w="274882">
                <a:moveTo>
                  <a:pt x="231978" y="983"/>
                </a:moveTo>
                <a:cubicBezTo>
                  <a:pt x="175166" y="38046"/>
                  <a:pt x="109765" y="59147"/>
                  <a:pt x="42132" y="62935"/>
                </a:cubicBezTo>
                <a:cubicBezTo>
                  <a:pt x="38006" y="59485"/>
                  <a:pt x="29822" y="61920"/>
                  <a:pt x="29822" y="68481"/>
                </a:cubicBezTo>
                <a:cubicBezTo>
                  <a:pt x="29822" y="83292"/>
                  <a:pt x="34963" y="98036"/>
                  <a:pt x="39088" y="112172"/>
                </a:cubicBezTo>
                <a:cubicBezTo>
                  <a:pt x="39359" y="113186"/>
                  <a:pt x="39900" y="114200"/>
                  <a:pt x="40644" y="115012"/>
                </a:cubicBezTo>
                <a:cubicBezTo>
                  <a:pt x="45243" y="133070"/>
                  <a:pt x="50586" y="150993"/>
                  <a:pt x="55050" y="168713"/>
                </a:cubicBezTo>
                <a:cubicBezTo>
                  <a:pt x="62016" y="196240"/>
                  <a:pt x="67223" y="225457"/>
                  <a:pt x="75745" y="252848"/>
                </a:cubicBezTo>
                <a:cubicBezTo>
                  <a:pt x="67021" y="250549"/>
                  <a:pt x="58161" y="249129"/>
                  <a:pt x="49571" y="250617"/>
                </a:cubicBezTo>
                <a:cubicBezTo>
                  <a:pt x="35098" y="253051"/>
                  <a:pt x="21098" y="260897"/>
                  <a:pt x="13320" y="273409"/>
                </a:cubicBezTo>
                <a:cubicBezTo>
                  <a:pt x="9871" y="278955"/>
                  <a:pt x="7774" y="285245"/>
                  <a:pt x="5745" y="291467"/>
                </a:cubicBezTo>
                <a:cubicBezTo>
                  <a:pt x="1146" y="306008"/>
                  <a:pt x="-2844" y="322037"/>
                  <a:pt x="2702" y="336240"/>
                </a:cubicBezTo>
                <a:cubicBezTo>
                  <a:pt x="7436" y="348347"/>
                  <a:pt x="18731" y="357207"/>
                  <a:pt x="31175" y="360926"/>
                </a:cubicBezTo>
                <a:cubicBezTo>
                  <a:pt x="43620" y="364646"/>
                  <a:pt x="57078" y="363767"/>
                  <a:pt x="69659" y="360453"/>
                </a:cubicBezTo>
                <a:cubicBezTo>
                  <a:pt x="74054" y="359303"/>
                  <a:pt x="78383" y="357883"/>
                  <a:pt x="82170" y="355380"/>
                </a:cubicBezTo>
                <a:cubicBezTo>
                  <a:pt x="86228" y="352675"/>
                  <a:pt x="89475" y="348820"/>
                  <a:pt x="91977" y="344627"/>
                </a:cubicBezTo>
                <a:cubicBezTo>
                  <a:pt x="103340" y="325622"/>
                  <a:pt x="99890" y="301544"/>
                  <a:pt x="95967" y="279766"/>
                </a:cubicBezTo>
                <a:cubicBezTo>
                  <a:pt x="94277" y="270230"/>
                  <a:pt x="95156" y="268066"/>
                  <a:pt x="93465" y="258530"/>
                </a:cubicBezTo>
                <a:cubicBezTo>
                  <a:pt x="93262" y="258530"/>
                  <a:pt x="93059" y="258394"/>
                  <a:pt x="92857" y="258327"/>
                </a:cubicBezTo>
                <a:cubicBezTo>
                  <a:pt x="87716" y="225931"/>
                  <a:pt x="76489" y="193331"/>
                  <a:pt x="67968" y="161747"/>
                </a:cubicBezTo>
                <a:cubicBezTo>
                  <a:pt x="64045" y="147205"/>
                  <a:pt x="60460" y="132394"/>
                  <a:pt x="56538" y="117650"/>
                </a:cubicBezTo>
                <a:cubicBezTo>
                  <a:pt x="119031" y="115553"/>
                  <a:pt x="180103" y="104258"/>
                  <a:pt x="234142" y="71659"/>
                </a:cubicBezTo>
                <a:cubicBezTo>
                  <a:pt x="236915" y="92287"/>
                  <a:pt x="240973" y="112915"/>
                  <a:pt x="244017" y="133273"/>
                </a:cubicBezTo>
                <a:cubicBezTo>
                  <a:pt x="248277" y="162355"/>
                  <a:pt x="250577" y="192790"/>
                  <a:pt x="256393" y="221805"/>
                </a:cubicBezTo>
                <a:cubicBezTo>
                  <a:pt x="247939" y="218626"/>
                  <a:pt x="239282" y="216327"/>
                  <a:pt x="230625" y="216935"/>
                </a:cubicBezTo>
                <a:cubicBezTo>
                  <a:pt x="215949" y="217882"/>
                  <a:pt x="201205" y="224240"/>
                  <a:pt x="192277" y="235940"/>
                </a:cubicBezTo>
                <a:cubicBezTo>
                  <a:pt x="188287" y="241148"/>
                  <a:pt x="185514" y="247167"/>
                  <a:pt x="182944" y="253119"/>
                </a:cubicBezTo>
                <a:cubicBezTo>
                  <a:pt x="176857" y="267119"/>
                  <a:pt x="171311" y="282607"/>
                  <a:pt x="175369" y="297351"/>
                </a:cubicBezTo>
                <a:cubicBezTo>
                  <a:pt x="178818" y="309863"/>
                  <a:pt x="189166" y="319805"/>
                  <a:pt x="201205" y="324810"/>
                </a:cubicBezTo>
                <a:cubicBezTo>
                  <a:pt x="213244" y="329815"/>
                  <a:pt x="226702" y="330221"/>
                  <a:pt x="239553" y="328259"/>
                </a:cubicBezTo>
                <a:cubicBezTo>
                  <a:pt x="244017" y="327583"/>
                  <a:pt x="248548" y="326569"/>
                  <a:pt x="252538" y="324472"/>
                </a:cubicBezTo>
                <a:cubicBezTo>
                  <a:pt x="256867" y="322173"/>
                  <a:pt x="260451" y="318723"/>
                  <a:pt x="263359" y="314800"/>
                </a:cubicBezTo>
                <a:cubicBezTo>
                  <a:pt x="276616" y="297013"/>
                  <a:pt x="275601" y="272800"/>
                  <a:pt x="273910" y="250684"/>
                </a:cubicBezTo>
                <a:cubicBezTo>
                  <a:pt x="273166" y="241080"/>
                  <a:pt x="274249" y="238916"/>
                  <a:pt x="273572" y="229312"/>
                </a:cubicBezTo>
                <a:cubicBezTo>
                  <a:pt x="273369" y="229245"/>
                  <a:pt x="273166" y="229109"/>
                  <a:pt x="273031" y="229042"/>
                </a:cubicBezTo>
                <a:cubicBezTo>
                  <a:pt x="271137" y="198269"/>
                  <a:pt x="263901" y="166887"/>
                  <a:pt x="259031" y="136587"/>
                </a:cubicBezTo>
                <a:cubicBezTo>
                  <a:pt x="254432" y="108181"/>
                  <a:pt x="251253" y="78558"/>
                  <a:pt x="244355" y="50355"/>
                </a:cubicBezTo>
                <a:cubicBezTo>
                  <a:pt x="243678" y="35949"/>
                  <a:pt x="243475" y="21543"/>
                  <a:pt x="242461" y="7137"/>
                </a:cubicBezTo>
                <a:cubicBezTo>
                  <a:pt x="242123" y="2268"/>
                  <a:pt x="236847" y="-2061"/>
                  <a:pt x="232045" y="1050"/>
                </a:cubicBezTo>
                <a:close/>
                <a:moveTo>
                  <a:pt x="201814" y="73080"/>
                </a:moveTo>
                <a:cubicBezTo>
                  <a:pt x="191398" y="77882"/>
                  <a:pt x="180780" y="82075"/>
                  <a:pt x="169890" y="85592"/>
                </a:cubicBezTo>
                <a:cubicBezTo>
                  <a:pt x="131881" y="97766"/>
                  <a:pt x="92112" y="101621"/>
                  <a:pt x="52412" y="102432"/>
                </a:cubicBezTo>
                <a:cubicBezTo>
                  <a:pt x="49842" y="92964"/>
                  <a:pt x="47678" y="83427"/>
                  <a:pt x="45716" y="73756"/>
                </a:cubicBezTo>
                <a:cubicBezTo>
                  <a:pt x="110576" y="72268"/>
                  <a:pt x="173746" y="52452"/>
                  <a:pt x="229205" y="19041"/>
                </a:cubicBezTo>
                <a:cubicBezTo>
                  <a:pt x="229408" y="24046"/>
                  <a:pt x="229543" y="28983"/>
                  <a:pt x="229678" y="33988"/>
                </a:cubicBezTo>
                <a:cubicBezTo>
                  <a:pt x="229881" y="41022"/>
                  <a:pt x="232519" y="52857"/>
                  <a:pt x="228529" y="58674"/>
                </a:cubicBezTo>
                <a:cubicBezTo>
                  <a:pt x="224403" y="64625"/>
                  <a:pt x="208036" y="70239"/>
                  <a:pt x="201881" y="730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17"/>
          <p:cNvSpPr/>
          <p:nvPr/>
        </p:nvSpPr>
        <p:spPr>
          <a:xfrm>
            <a:off x="8056804" y="527336"/>
            <a:ext cx="154123" cy="260506"/>
          </a:xfrm>
          <a:custGeom>
            <a:rect b="b" l="l" r="r" t="t"/>
            <a:pathLst>
              <a:path extrusionOk="0" h="288649" w="170773">
                <a:moveTo>
                  <a:pt x="167730" y="2705"/>
                </a:moveTo>
                <a:cubicBezTo>
                  <a:pt x="153865" y="19952"/>
                  <a:pt x="131411" y="28203"/>
                  <a:pt x="109498" y="31382"/>
                </a:cubicBezTo>
                <a:cubicBezTo>
                  <a:pt x="87585" y="34560"/>
                  <a:pt x="65266" y="33343"/>
                  <a:pt x="43217" y="35845"/>
                </a:cubicBezTo>
                <a:cubicBezTo>
                  <a:pt x="25903" y="37739"/>
                  <a:pt x="6087" y="44300"/>
                  <a:pt x="608" y="60802"/>
                </a:cubicBezTo>
                <a:lnTo>
                  <a:pt x="1353" y="62223"/>
                </a:lnTo>
                <a:lnTo>
                  <a:pt x="0" y="63778"/>
                </a:lnTo>
                <a:cubicBezTo>
                  <a:pt x="21507" y="112000"/>
                  <a:pt x="43556" y="160020"/>
                  <a:pt x="66145" y="207769"/>
                </a:cubicBezTo>
                <a:cubicBezTo>
                  <a:pt x="58232" y="201952"/>
                  <a:pt x="46734" y="204049"/>
                  <a:pt x="37739" y="208242"/>
                </a:cubicBezTo>
                <a:cubicBezTo>
                  <a:pt x="30976" y="211421"/>
                  <a:pt x="24483" y="215750"/>
                  <a:pt x="20155" y="221904"/>
                </a:cubicBezTo>
                <a:cubicBezTo>
                  <a:pt x="16773" y="226706"/>
                  <a:pt x="14812" y="232523"/>
                  <a:pt x="14135" y="238407"/>
                </a:cubicBezTo>
                <a:cubicBezTo>
                  <a:pt x="11768" y="257817"/>
                  <a:pt x="23672" y="278175"/>
                  <a:pt x="41797" y="285547"/>
                </a:cubicBezTo>
                <a:cubicBezTo>
                  <a:pt x="59923" y="292919"/>
                  <a:pt x="82647" y="286765"/>
                  <a:pt x="94551" y="271209"/>
                </a:cubicBezTo>
                <a:cubicBezTo>
                  <a:pt x="106454" y="255653"/>
                  <a:pt x="106387" y="232117"/>
                  <a:pt x="94551" y="216561"/>
                </a:cubicBezTo>
                <a:lnTo>
                  <a:pt x="94213" y="216561"/>
                </a:lnTo>
                <a:cubicBezTo>
                  <a:pt x="78454" y="177740"/>
                  <a:pt x="62223" y="139189"/>
                  <a:pt x="45585" y="100841"/>
                </a:cubicBezTo>
                <a:cubicBezTo>
                  <a:pt x="66686" y="98203"/>
                  <a:pt x="87314" y="88870"/>
                  <a:pt x="106522" y="78995"/>
                </a:cubicBezTo>
                <a:cubicBezTo>
                  <a:pt x="114638" y="74802"/>
                  <a:pt x="122686" y="70474"/>
                  <a:pt x="130126" y="65063"/>
                </a:cubicBezTo>
                <a:cubicBezTo>
                  <a:pt x="151295" y="49643"/>
                  <a:pt x="166242" y="25836"/>
                  <a:pt x="170774" y="0"/>
                </a:cubicBezTo>
                <a:lnTo>
                  <a:pt x="167933" y="277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1" name="Google Shape;401;p17"/>
          <p:cNvSpPr txBox="1"/>
          <p:nvPr>
            <p:ph idx="1" type="subTitle"/>
          </p:nvPr>
        </p:nvSpPr>
        <p:spPr>
          <a:xfrm>
            <a:off x="2106026" y="1669475"/>
            <a:ext cx="6165600" cy="52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02" name="Google Shape;402;p17"/>
          <p:cNvSpPr txBox="1"/>
          <p:nvPr>
            <p:ph idx="2" type="subTitle"/>
          </p:nvPr>
        </p:nvSpPr>
        <p:spPr>
          <a:xfrm flipH="1">
            <a:off x="872374" y="2849175"/>
            <a:ext cx="6165600" cy="52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03" name="Google Shape;403;p17"/>
          <p:cNvSpPr txBox="1"/>
          <p:nvPr>
            <p:ph idx="3" type="subTitle"/>
          </p:nvPr>
        </p:nvSpPr>
        <p:spPr>
          <a:xfrm>
            <a:off x="2106026" y="4028875"/>
            <a:ext cx="6165600" cy="52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04" name="Google Shape;404;p17"/>
          <p:cNvSpPr txBox="1"/>
          <p:nvPr>
            <p:ph idx="4" type="subTitle"/>
          </p:nvPr>
        </p:nvSpPr>
        <p:spPr>
          <a:xfrm>
            <a:off x="2106026" y="1224325"/>
            <a:ext cx="61656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5" name="Google Shape;405;p17"/>
          <p:cNvSpPr txBox="1"/>
          <p:nvPr>
            <p:ph idx="5" type="subTitle"/>
          </p:nvPr>
        </p:nvSpPr>
        <p:spPr>
          <a:xfrm flipH="1">
            <a:off x="872376" y="2404030"/>
            <a:ext cx="61656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6" name="Google Shape;406;p17"/>
          <p:cNvSpPr txBox="1"/>
          <p:nvPr>
            <p:ph idx="6" type="subTitle"/>
          </p:nvPr>
        </p:nvSpPr>
        <p:spPr>
          <a:xfrm>
            <a:off x="2106026" y="3583735"/>
            <a:ext cx="61656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7" name="Google Shape;407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8"/>
          <p:cNvSpPr/>
          <p:nvPr/>
        </p:nvSpPr>
        <p:spPr>
          <a:xfrm rot="-5400000">
            <a:off x="-989235" y="3927494"/>
            <a:ext cx="1689891" cy="1966821"/>
          </a:xfrm>
          <a:custGeom>
            <a:rect b="b" l="l" r="r" t="t"/>
            <a:pathLst>
              <a:path extrusionOk="0" h="1103406" w="1689891">
                <a:moveTo>
                  <a:pt x="1352409" y="61942"/>
                </a:moveTo>
                <a:cubicBezTo>
                  <a:pt x="1313249" y="363653"/>
                  <a:pt x="973460" y="485325"/>
                  <a:pt x="705701" y="475721"/>
                </a:cubicBezTo>
                <a:cubicBezTo>
                  <a:pt x="460395" y="466861"/>
                  <a:pt x="52500" y="365749"/>
                  <a:pt x="2857" y="733944"/>
                </a:cubicBezTo>
                <a:cubicBezTo>
                  <a:pt x="-47868" y="1110323"/>
                  <a:pt x="590589" y="1113501"/>
                  <a:pt x="825547" y="1099434"/>
                </a:cubicBezTo>
                <a:cubicBezTo>
                  <a:pt x="1150321" y="1079955"/>
                  <a:pt x="1475704" y="856834"/>
                  <a:pt x="1615840" y="563576"/>
                </a:cubicBezTo>
                <a:cubicBezTo>
                  <a:pt x="1676913" y="435750"/>
                  <a:pt x="1721889" y="238734"/>
                  <a:pt x="1660884" y="101642"/>
                </a:cubicBezTo>
                <a:cubicBezTo>
                  <a:pt x="1621251" y="12569"/>
                  <a:pt x="1328128" y="-54117"/>
                  <a:pt x="1352341" y="6194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18"/>
          <p:cNvSpPr/>
          <p:nvPr/>
        </p:nvSpPr>
        <p:spPr>
          <a:xfrm flipH="1" rot="2839024">
            <a:off x="527997" y="3583521"/>
            <a:ext cx="932955" cy="2406432"/>
          </a:xfrm>
          <a:custGeom>
            <a:rect b="b" l="l" r="r" t="t"/>
            <a:pathLst>
              <a:path extrusionOk="0" h="1965564" w="762034">
                <a:moveTo>
                  <a:pt x="290958" y="1876538"/>
                </a:moveTo>
                <a:cubicBezTo>
                  <a:pt x="260726" y="1896963"/>
                  <a:pt x="228668" y="1916239"/>
                  <a:pt x="193634" y="1927195"/>
                </a:cubicBezTo>
                <a:cubicBezTo>
                  <a:pt x="165634" y="1935920"/>
                  <a:pt x="133982" y="1940248"/>
                  <a:pt x="106726" y="1934973"/>
                </a:cubicBezTo>
                <a:cubicBezTo>
                  <a:pt x="92658" y="1932268"/>
                  <a:pt x="82445" y="1928616"/>
                  <a:pt x="71151" y="1921649"/>
                </a:cubicBezTo>
                <a:cubicBezTo>
                  <a:pt x="61953" y="1916036"/>
                  <a:pt x="52349" y="1907041"/>
                  <a:pt x="46600" y="1898519"/>
                </a:cubicBezTo>
                <a:cubicBezTo>
                  <a:pt x="29421" y="1873360"/>
                  <a:pt x="26580" y="1842045"/>
                  <a:pt x="29827" y="1810934"/>
                </a:cubicBezTo>
                <a:cubicBezTo>
                  <a:pt x="34629" y="1764808"/>
                  <a:pt x="52281" y="1720712"/>
                  <a:pt x="77373" y="1682161"/>
                </a:cubicBezTo>
                <a:cubicBezTo>
                  <a:pt x="105441" y="1639078"/>
                  <a:pt x="140339" y="1601001"/>
                  <a:pt x="171992" y="1560691"/>
                </a:cubicBezTo>
                <a:cubicBezTo>
                  <a:pt x="205335" y="1518150"/>
                  <a:pt x="232253" y="1471821"/>
                  <a:pt x="257142" y="1423870"/>
                </a:cubicBezTo>
                <a:cubicBezTo>
                  <a:pt x="283992" y="1372130"/>
                  <a:pt x="308002" y="1317821"/>
                  <a:pt x="320717" y="1260739"/>
                </a:cubicBezTo>
                <a:cubicBezTo>
                  <a:pt x="342968" y="1160777"/>
                  <a:pt x="338437" y="1058380"/>
                  <a:pt x="304079" y="961732"/>
                </a:cubicBezTo>
                <a:cubicBezTo>
                  <a:pt x="269722" y="865085"/>
                  <a:pt x="214330" y="781490"/>
                  <a:pt x="164890" y="693634"/>
                </a:cubicBezTo>
                <a:cubicBezTo>
                  <a:pt x="116465" y="607470"/>
                  <a:pt x="83595" y="509199"/>
                  <a:pt x="86571" y="409440"/>
                </a:cubicBezTo>
                <a:cubicBezTo>
                  <a:pt x="89547" y="309681"/>
                  <a:pt x="131209" y="219391"/>
                  <a:pt x="202156" y="152029"/>
                </a:cubicBezTo>
                <a:cubicBezTo>
                  <a:pt x="264852" y="92511"/>
                  <a:pt x="346079" y="54095"/>
                  <a:pt x="430418" y="36849"/>
                </a:cubicBezTo>
                <a:cubicBezTo>
                  <a:pt x="514756" y="19603"/>
                  <a:pt x="606129" y="24405"/>
                  <a:pt x="687221" y="56598"/>
                </a:cubicBezTo>
                <a:cubicBezTo>
                  <a:pt x="706564" y="64240"/>
                  <a:pt x="725501" y="73303"/>
                  <a:pt x="743221" y="84125"/>
                </a:cubicBezTo>
                <a:cubicBezTo>
                  <a:pt x="757221" y="92646"/>
                  <a:pt x="769936" y="70733"/>
                  <a:pt x="756004" y="62212"/>
                </a:cubicBezTo>
                <a:cubicBezTo>
                  <a:pt x="677955" y="14530"/>
                  <a:pt x="586650" y="-4813"/>
                  <a:pt x="495616" y="1004"/>
                </a:cubicBezTo>
                <a:cubicBezTo>
                  <a:pt x="404582" y="6820"/>
                  <a:pt x="314427" y="35970"/>
                  <a:pt x="238948" y="87236"/>
                </a:cubicBezTo>
                <a:cubicBezTo>
                  <a:pt x="157248" y="142830"/>
                  <a:pt x="94822" y="224869"/>
                  <a:pt x="70271" y="321314"/>
                </a:cubicBezTo>
                <a:cubicBezTo>
                  <a:pt x="45721" y="417759"/>
                  <a:pt x="60532" y="527054"/>
                  <a:pt x="98271" y="621402"/>
                </a:cubicBezTo>
                <a:cubicBezTo>
                  <a:pt x="137634" y="719876"/>
                  <a:pt x="202088" y="805838"/>
                  <a:pt x="247741" y="901404"/>
                </a:cubicBezTo>
                <a:cubicBezTo>
                  <a:pt x="268572" y="944959"/>
                  <a:pt x="285683" y="990409"/>
                  <a:pt x="295896" y="1037752"/>
                </a:cubicBezTo>
                <a:cubicBezTo>
                  <a:pt x="306649" y="1087665"/>
                  <a:pt x="308678" y="1138931"/>
                  <a:pt x="303471" y="1189656"/>
                </a:cubicBezTo>
                <a:cubicBezTo>
                  <a:pt x="297451" y="1248362"/>
                  <a:pt x="281084" y="1304700"/>
                  <a:pt x="257006" y="1358468"/>
                </a:cubicBezTo>
                <a:cubicBezTo>
                  <a:pt x="244562" y="1386130"/>
                  <a:pt x="230697" y="1413116"/>
                  <a:pt x="216021" y="1439628"/>
                </a:cubicBezTo>
                <a:cubicBezTo>
                  <a:pt x="202765" y="1463570"/>
                  <a:pt x="189373" y="1487715"/>
                  <a:pt x="173750" y="1510237"/>
                </a:cubicBezTo>
                <a:cubicBezTo>
                  <a:pt x="143383" y="1553996"/>
                  <a:pt x="106793" y="1593088"/>
                  <a:pt x="74735" y="1635629"/>
                </a:cubicBezTo>
                <a:cubicBezTo>
                  <a:pt x="42677" y="1678170"/>
                  <a:pt x="19344" y="1721185"/>
                  <a:pt x="7237" y="1771977"/>
                </a:cubicBezTo>
                <a:cubicBezTo>
                  <a:pt x="-8115" y="1836296"/>
                  <a:pt x="-3246" y="1917253"/>
                  <a:pt x="63576" y="1950461"/>
                </a:cubicBezTo>
                <a:cubicBezTo>
                  <a:pt x="124851" y="1980964"/>
                  <a:pt x="199992" y="1960876"/>
                  <a:pt x="256533" y="1929089"/>
                </a:cubicBezTo>
                <a:cubicBezTo>
                  <a:pt x="274118" y="1919215"/>
                  <a:pt x="289606" y="1907514"/>
                  <a:pt x="304282" y="1893785"/>
                </a:cubicBezTo>
                <a:cubicBezTo>
                  <a:pt x="313210" y="1885398"/>
                  <a:pt x="301441" y="1869504"/>
                  <a:pt x="291026" y="1876538"/>
                </a:cubicBezTo>
                <a:lnTo>
                  <a:pt x="291026" y="187653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18"/>
          <p:cNvSpPr/>
          <p:nvPr/>
        </p:nvSpPr>
        <p:spPr>
          <a:xfrm rot="-9169624">
            <a:off x="8172522" y="-163218"/>
            <a:ext cx="1168025" cy="1272122"/>
          </a:xfrm>
          <a:custGeom>
            <a:rect b="b" l="l" r="r" t="t"/>
            <a:pathLst>
              <a:path extrusionOk="0" h="1968441" w="2770966">
                <a:moveTo>
                  <a:pt x="633160" y="401961"/>
                </a:moveTo>
                <a:cubicBezTo>
                  <a:pt x="597382" y="592145"/>
                  <a:pt x="359787" y="688996"/>
                  <a:pt x="226482" y="797953"/>
                </a:cubicBezTo>
                <a:cubicBezTo>
                  <a:pt x="62539" y="931934"/>
                  <a:pt x="-28021" y="1150998"/>
                  <a:pt x="7756" y="1357279"/>
                </a:cubicBezTo>
                <a:cubicBezTo>
                  <a:pt x="49148" y="1595550"/>
                  <a:pt x="135042" y="1728855"/>
                  <a:pt x="357149" y="1831455"/>
                </a:cubicBezTo>
                <a:cubicBezTo>
                  <a:pt x="564039" y="1927020"/>
                  <a:pt x="771605" y="1973078"/>
                  <a:pt x="1000476" y="1968074"/>
                </a:cubicBezTo>
                <a:cubicBezTo>
                  <a:pt x="1251192" y="1962595"/>
                  <a:pt x="1430893" y="1876836"/>
                  <a:pt x="1614720" y="1710932"/>
                </a:cubicBezTo>
                <a:cubicBezTo>
                  <a:pt x="1791107" y="1551724"/>
                  <a:pt x="1912238" y="1303240"/>
                  <a:pt x="2109253" y="1176157"/>
                </a:cubicBezTo>
                <a:cubicBezTo>
                  <a:pt x="2320945" y="1039606"/>
                  <a:pt x="2635033" y="1018031"/>
                  <a:pt x="2742367" y="761836"/>
                </a:cubicBezTo>
                <a:cubicBezTo>
                  <a:pt x="2841788" y="524512"/>
                  <a:pt x="2666483" y="255805"/>
                  <a:pt x="2455399" y="154153"/>
                </a:cubicBezTo>
                <a:cubicBezTo>
                  <a:pt x="1921774" y="-102786"/>
                  <a:pt x="1124853" y="-39007"/>
                  <a:pt x="678204" y="349072"/>
                </a:cubicBezTo>
                <a:lnTo>
                  <a:pt x="633160" y="40182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18"/>
          <p:cNvSpPr/>
          <p:nvPr/>
        </p:nvSpPr>
        <p:spPr>
          <a:xfrm rot="594001">
            <a:off x="-352775" y="-413834"/>
            <a:ext cx="1391830" cy="1270614"/>
          </a:xfrm>
          <a:custGeom>
            <a:rect b="b" l="l" r="r" t="t"/>
            <a:pathLst>
              <a:path extrusionOk="0" h="1631390" w="2586990">
                <a:moveTo>
                  <a:pt x="103782" y="373143"/>
                </a:moveTo>
                <a:cubicBezTo>
                  <a:pt x="-138006" y="654836"/>
                  <a:pt x="88227" y="1265698"/>
                  <a:pt x="318720" y="1483680"/>
                </a:cubicBezTo>
                <a:cubicBezTo>
                  <a:pt x="460344" y="1617593"/>
                  <a:pt x="685089" y="1663381"/>
                  <a:pt x="873515" y="1609004"/>
                </a:cubicBezTo>
                <a:cubicBezTo>
                  <a:pt x="1095622" y="1544820"/>
                  <a:pt x="1203768" y="1295660"/>
                  <a:pt x="1376773" y="1163234"/>
                </a:cubicBezTo>
                <a:cubicBezTo>
                  <a:pt x="1707770" y="909880"/>
                  <a:pt x="2334932" y="1216326"/>
                  <a:pt x="2547164" y="770759"/>
                </a:cubicBezTo>
                <a:cubicBezTo>
                  <a:pt x="2643745" y="567927"/>
                  <a:pt x="2551899" y="332631"/>
                  <a:pt x="2408314" y="183635"/>
                </a:cubicBezTo>
                <a:cubicBezTo>
                  <a:pt x="2220767" y="-11013"/>
                  <a:pt x="1823152" y="-6752"/>
                  <a:pt x="1573924" y="4272"/>
                </a:cubicBezTo>
                <a:cubicBezTo>
                  <a:pt x="1048076" y="27538"/>
                  <a:pt x="564161" y="131896"/>
                  <a:pt x="103782" y="3730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18"/>
          <p:cNvSpPr/>
          <p:nvPr/>
        </p:nvSpPr>
        <p:spPr>
          <a:xfrm>
            <a:off x="8289103" y="350256"/>
            <a:ext cx="185200" cy="245162"/>
          </a:xfrm>
          <a:custGeom>
            <a:rect b="b" l="l" r="r" t="t"/>
            <a:pathLst>
              <a:path extrusionOk="0" h="252744" w="190928">
                <a:moveTo>
                  <a:pt x="46802" y="228397"/>
                </a:moveTo>
                <a:lnTo>
                  <a:pt x="71082" y="151633"/>
                </a:lnTo>
                <a:lnTo>
                  <a:pt x="0" y="101111"/>
                </a:lnTo>
                <a:lnTo>
                  <a:pt x="82377" y="101111"/>
                </a:lnTo>
                <a:lnTo>
                  <a:pt x="102937" y="0"/>
                </a:lnTo>
                <a:lnTo>
                  <a:pt x="129179" y="84203"/>
                </a:lnTo>
                <a:lnTo>
                  <a:pt x="190928" y="76763"/>
                </a:lnTo>
                <a:lnTo>
                  <a:pt x="144126" y="144126"/>
                </a:lnTo>
                <a:lnTo>
                  <a:pt x="172194" y="252745"/>
                </a:lnTo>
                <a:lnTo>
                  <a:pt x="104831" y="170368"/>
                </a:lnTo>
                <a:lnTo>
                  <a:pt x="46802" y="22839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18"/>
          <p:cNvSpPr/>
          <p:nvPr/>
        </p:nvSpPr>
        <p:spPr>
          <a:xfrm rot="895885">
            <a:off x="8131219" y="829704"/>
            <a:ext cx="118119" cy="124353"/>
          </a:xfrm>
          <a:custGeom>
            <a:rect b="b" l="l" r="r" t="t"/>
            <a:pathLst>
              <a:path extrusionOk="0" h="128164" w="121739">
                <a:moveTo>
                  <a:pt x="49575" y="0"/>
                </a:moveTo>
                <a:lnTo>
                  <a:pt x="42000" y="54918"/>
                </a:lnTo>
                <a:lnTo>
                  <a:pt x="0" y="67904"/>
                </a:lnTo>
                <a:lnTo>
                  <a:pt x="38821" y="80821"/>
                </a:lnTo>
                <a:lnTo>
                  <a:pt x="40918" y="128164"/>
                </a:lnTo>
                <a:lnTo>
                  <a:pt x="68918" y="85082"/>
                </a:lnTo>
                <a:lnTo>
                  <a:pt x="114165" y="117411"/>
                </a:lnTo>
                <a:lnTo>
                  <a:pt x="95904" y="63575"/>
                </a:lnTo>
                <a:lnTo>
                  <a:pt x="121740" y="32328"/>
                </a:lnTo>
                <a:lnTo>
                  <a:pt x="76493" y="39836"/>
                </a:lnTo>
                <a:lnTo>
                  <a:pt x="49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18"/>
          <p:cNvSpPr/>
          <p:nvPr/>
        </p:nvSpPr>
        <p:spPr>
          <a:xfrm>
            <a:off x="8775354" y="595419"/>
            <a:ext cx="118087" cy="124319"/>
          </a:xfrm>
          <a:custGeom>
            <a:rect b="b" l="l" r="r" t="t"/>
            <a:pathLst>
              <a:path extrusionOk="0" h="128164" w="121739">
                <a:moveTo>
                  <a:pt x="49575" y="0"/>
                </a:moveTo>
                <a:lnTo>
                  <a:pt x="42000" y="54918"/>
                </a:lnTo>
                <a:lnTo>
                  <a:pt x="0" y="67836"/>
                </a:lnTo>
                <a:lnTo>
                  <a:pt x="38754" y="80754"/>
                </a:lnTo>
                <a:lnTo>
                  <a:pt x="40918" y="128165"/>
                </a:lnTo>
                <a:lnTo>
                  <a:pt x="68918" y="85082"/>
                </a:lnTo>
                <a:lnTo>
                  <a:pt x="114165" y="117411"/>
                </a:lnTo>
                <a:lnTo>
                  <a:pt x="95836" y="63575"/>
                </a:lnTo>
                <a:lnTo>
                  <a:pt x="121740" y="32328"/>
                </a:lnTo>
                <a:lnTo>
                  <a:pt x="76493" y="39836"/>
                </a:lnTo>
                <a:lnTo>
                  <a:pt x="49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18"/>
          <p:cNvSpPr/>
          <p:nvPr/>
        </p:nvSpPr>
        <p:spPr>
          <a:xfrm>
            <a:off x="591050" y="57513"/>
            <a:ext cx="248081" cy="327924"/>
          </a:xfrm>
          <a:custGeom>
            <a:rect b="b" l="l" r="r" t="t"/>
            <a:pathLst>
              <a:path extrusionOk="0" h="363351" w="274882">
                <a:moveTo>
                  <a:pt x="231978" y="983"/>
                </a:moveTo>
                <a:cubicBezTo>
                  <a:pt x="175166" y="38046"/>
                  <a:pt x="109765" y="59147"/>
                  <a:pt x="42132" y="62935"/>
                </a:cubicBezTo>
                <a:cubicBezTo>
                  <a:pt x="38006" y="59485"/>
                  <a:pt x="29822" y="61920"/>
                  <a:pt x="29822" y="68481"/>
                </a:cubicBezTo>
                <a:cubicBezTo>
                  <a:pt x="29822" y="83292"/>
                  <a:pt x="34963" y="98036"/>
                  <a:pt x="39088" y="112172"/>
                </a:cubicBezTo>
                <a:cubicBezTo>
                  <a:pt x="39359" y="113186"/>
                  <a:pt x="39900" y="114200"/>
                  <a:pt x="40644" y="115012"/>
                </a:cubicBezTo>
                <a:cubicBezTo>
                  <a:pt x="45243" y="133070"/>
                  <a:pt x="50586" y="150993"/>
                  <a:pt x="55050" y="168713"/>
                </a:cubicBezTo>
                <a:cubicBezTo>
                  <a:pt x="62016" y="196240"/>
                  <a:pt x="67223" y="225457"/>
                  <a:pt x="75745" y="252848"/>
                </a:cubicBezTo>
                <a:cubicBezTo>
                  <a:pt x="67021" y="250549"/>
                  <a:pt x="58161" y="249129"/>
                  <a:pt x="49571" y="250617"/>
                </a:cubicBezTo>
                <a:cubicBezTo>
                  <a:pt x="35098" y="253051"/>
                  <a:pt x="21098" y="260897"/>
                  <a:pt x="13320" y="273409"/>
                </a:cubicBezTo>
                <a:cubicBezTo>
                  <a:pt x="9871" y="278955"/>
                  <a:pt x="7774" y="285245"/>
                  <a:pt x="5745" y="291467"/>
                </a:cubicBezTo>
                <a:cubicBezTo>
                  <a:pt x="1146" y="306008"/>
                  <a:pt x="-2844" y="322037"/>
                  <a:pt x="2702" y="336240"/>
                </a:cubicBezTo>
                <a:cubicBezTo>
                  <a:pt x="7436" y="348347"/>
                  <a:pt x="18731" y="357207"/>
                  <a:pt x="31175" y="360926"/>
                </a:cubicBezTo>
                <a:cubicBezTo>
                  <a:pt x="43620" y="364646"/>
                  <a:pt x="57078" y="363767"/>
                  <a:pt x="69659" y="360453"/>
                </a:cubicBezTo>
                <a:cubicBezTo>
                  <a:pt x="74054" y="359303"/>
                  <a:pt x="78383" y="357883"/>
                  <a:pt x="82170" y="355380"/>
                </a:cubicBezTo>
                <a:cubicBezTo>
                  <a:pt x="86228" y="352675"/>
                  <a:pt x="89475" y="348820"/>
                  <a:pt x="91977" y="344627"/>
                </a:cubicBezTo>
                <a:cubicBezTo>
                  <a:pt x="103340" y="325622"/>
                  <a:pt x="99890" y="301544"/>
                  <a:pt x="95967" y="279766"/>
                </a:cubicBezTo>
                <a:cubicBezTo>
                  <a:pt x="94277" y="270230"/>
                  <a:pt x="95156" y="268066"/>
                  <a:pt x="93465" y="258530"/>
                </a:cubicBezTo>
                <a:cubicBezTo>
                  <a:pt x="93262" y="258530"/>
                  <a:pt x="93059" y="258394"/>
                  <a:pt x="92857" y="258327"/>
                </a:cubicBezTo>
                <a:cubicBezTo>
                  <a:pt x="87716" y="225931"/>
                  <a:pt x="76489" y="193331"/>
                  <a:pt x="67968" y="161747"/>
                </a:cubicBezTo>
                <a:cubicBezTo>
                  <a:pt x="64045" y="147205"/>
                  <a:pt x="60460" y="132394"/>
                  <a:pt x="56538" y="117650"/>
                </a:cubicBezTo>
                <a:cubicBezTo>
                  <a:pt x="119031" y="115553"/>
                  <a:pt x="180103" y="104258"/>
                  <a:pt x="234142" y="71659"/>
                </a:cubicBezTo>
                <a:cubicBezTo>
                  <a:pt x="236915" y="92287"/>
                  <a:pt x="240973" y="112915"/>
                  <a:pt x="244017" y="133273"/>
                </a:cubicBezTo>
                <a:cubicBezTo>
                  <a:pt x="248277" y="162355"/>
                  <a:pt x="250577" y="192790"/>
                  <a:pt x="256393" y="221805"/>
                </a:cubicBezTo>
                <a:cubicBezTo>
                  <a:pt x="247939" y="218626"/>
                  <a:pt x="239282" y="216327"/>
                  <a:pt x="230625" y="216935"/>
                </a:cubicBezTo>
                <a:cubicBezTo>
                  <a:pt x="215949" y="217882"/>
                  <a:pt x="201205" y="224240"/>
                  <a:pt x="192277" y="235940"/>
                </a:cubicBezTo>
                <a:cubicBezTo>
                  <a:pt x="188287" y="241148"/>
                  <a:pt x="185514" y="247167"/>
                  <a:pt x="182944" y="253119"/>
                </a:cubicBezTo>
                <a:cubicBezTo>
                  <a:pt x="176857" y="267119"/>
                  <a:pt x="171311" y="282607"/>
                  <a:pt x="175369" y="297351"/>
                </a:cubicBezTo>
                <a:cubicBezTo>
                  <a:pt x="178818" y="309863"/>
                  <a:pt x="189166" y="319805"/>
                  <a:pt x="201205" y="324810"/>
                </a:cubicBezTo>
                <a:cubicBezTo>
                  <a:pt x="213244" y="329815"/>
                  <a:pt x="226702" y="330221"/>
                  <a:pt x="239553" y="328259"/>
                </a:cubicBezTo>
                <a:cubicBezTo>
                  <a:pt x="244017" y="327583"/>
                  <a:pt x="248548" y="326569"/>
                  <a:pt x="252538" y="324472"/>
                </a:cubicBezTo>
                <a:cubicBezTo>
                  <a:pt x="256867" y="322173"/>
                  <a:pt x="260451" y="318723"/>
                  <a:pt x="263359" y="314800"/>
                </a:cubicBezTo>
                <a:cubicBezTo>
                  <a:pt x="276616" y="297013"/>
                  <a:pt x="275601" y="272800"/>
                  <a:pt x="273910" y="250684"/>
                </a:cubicBezTo>
                <a:cubicBezTo>
                  <a:pt x="273166" y="241080"/>
                  <a:pt x="274249" y="238916"/>
                  <a:pt x="273572" y="229312"/>
                </a:cubicBezTo>
                <a:cubicBezTo>
                  <a:pt x="273369" y="229245"/>
                  <a:pt x="273166" y="229109"/>
                  <a:pt x="273031" y="229042"/>
                </a:cubicBezTo>
                <a:cubicBezTo>
                  <a:pt x="271137" y="198269"/>
                  <a:pt x="263901" y="166887"/>
                  <a:pt x="259031" y="136587"/>
                </a:cubicBezTo>
                <a:cubicBezTo>
                  <a:pt x="254432" y="108181"/>
                  <a:pt x="251253" y="78558"/>
                  <a:pt x="244355" y="50355"/>
                </a:cubicBezTo>
                <a:cubicBezTo>
                  <a:pt x="243678" y="35949"/>
                  <a:pt x="243475" y="21543"/>
                  <a:pt x="242461" y="7137"/>
                </a:cubicBezTo>
                <a:cubicBezTo>
                  <a:pt x="242123" y="2268"/>
                  <a:pt x="236847" y="-2061"/>
                  <a:pt x="232045" y="1050"/>
                </a:cubicBezTo>
                <a:close/>
                <a:moveTo>
                  <a:pt x="201814" y="73080"/>
                </a:moveTo>
                <a:cubicBezTo>
                  <a:pt x="191398" y="77882"/>
                  <a:pt x="180780" y="82075"/>
                  <a:pt x="169890" y="85592"/>
                </a:cubicBezTo>
                <a:cubicBezTo>
                  <a:pt x="131881" y="97766"/>
                  <a:pt x="92112" y="101621"/>
                  <a:pt x="52412" y="102432"/>
                </a:cubicBezTo>
                <a:cubicBezTo>
                  <a:pt x="49842" y="92964"/>
                  <a:pt x="47678" y="83427"/>
                  <a:pt x="45716" y="73756"/>
                </a:cubicBezTo>
                <a:cubicBezTo>
                  <a:pt x="110576" y="72268"/>
                  <a:pt x="173746" y="52452"/>
                  <a:pt x="229205" y="19041"/>
                </a:cubicBezTo>
                <a:cubicBezTo>
                  <a:pt x="229408" y="24046"/>
                  <a:pt x="229543" y="28983"/>
                  <a:pt x="229678" y="33988"/>
                </a:cubicBezTo>
                <a:cubicBezTo>
                  <a:pt x="229881" y="41022"/>
                  <a:pt x="232519" y="52857"/>
                  <a:pt x="228529" y="58674"/>
                </a:cubicBezTo>
                <a:cubicBezTo>
                  <a:pt x="224403" y="64625"/>
                  <a:pt x="208036" y="70239"/>
                  <a:pt x="201881" y="730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18"/>
          <p:cNvSpPr/>
          <p:nvPr/>
        </p:nvSpPr>
        <p:spPr>
          <a:xfrm>
            <a:off x="266065" y="527336"/>
            <a:ext cx="154123" cy="260506"/>
          </a:xfrm>
          <a:custGeom>
            <a:rect b="b" l="l" r="r" t="t"/>
            <a:pathLst>
              <a:path extrusionOk="0" h="288649" w="170773">
                <a:moveTo>
                  <a:pt x="167730" y="2705"/>
                </a:moveTo>
                <a:cubicBezTo>
                  <a:pt x="153865" y="19952"/>
                  <a:pt x="131411" y="28203"/>
                  <a:pt x="109498" y="31382"/>
                </a:cubicBezTo>
                <a:cubicBezTo>
                  <a:pt x="87585" y="34560"/>
                  <a:pt x="65266" y="33343"/>
                  <a:pt x="43217" y="35845"/>
                </a:cubicBezTo>
                <a:cubicBezTo>
                  <a:pt x="25903" y="37739"/>
                  <a:pt x="6087" y="44300"/>
                  <a:pt x="608" y="60802"/>
                </a:cubicBezTo>
                <a:lnTo>
                  <a:pt x="1353" y="62223"/>
                </a:lnTo>
                <a:lnTo>
                  <a:pt x="0" y="63778"/>
                </a:lnTo>
                <a:cubicBezTo>
                  <a:pt x="21507" y="112000"/>
                  <a:pt x="43556" y="160020"/>
                  <a:pt x="66145" y="207769"/>
                </a:cubicBezTo>
                <a:cubicBezTo>
                  <a:pt x="58232" y="201952"/>
                  <a:pt x="46734" y="204049"/>
                  <a:pt x="37739" y="208242"/>
                </a:cubicBezTo>
                <a:cubicBezTo>
                  <a:pt x="30976" y="211421"/>
                  <a:pt x="24483" y="215750"/>
                  <a:pt x="20155" y="221904"/>
                </a:cubicBezTo>
                <a:cubicBezTo>
                  <a:pt x="16773" y="226706"/>
                  <a:pt x="14812" y="232523"/>
                  <a:pt x="14135" y="238407"/>
                </a:cubicBezTo>
                <a:cubicBezTo>
                  <a:pt x="11768" y="257817"/>
                  <a:pt x="23672" y="278175"/>
                  <a:pt x="41797" y="285547"/>
                </a:cubicBezTo>
                <a:cubicBezTo>
                  <a:pt x="59923" y="292919"/>
                  <a:pt x="82647" y="286765"/>
                  <a:pt x="94551" y="271209"/>
                </a:cubicBezTo>
                <a:cubicBezTo>
                  <a:pt x="106454" y="255653"/>
                  <a:pt x="106387" y="232117"/>
                  <a:pt x="94551" y="216561"/>
                </a:cubicBezTo>
                <a:lnTo>
                  <a:pt x="94213" y="216561"/>
                </a:lnTo>
                <a:cubicBezTo>
                  <a:pt x="78454" y="177740"/>
                  <a:pt x="62223" y="139189"/>
                  <a:pt x="45585" y="100841"/>
                </a:cubicBezTo>
                <a:cubicBezTo>
                  <a:pt x="66686" y="98203"/>
                  <a:pt x="87314" y="88870"/>
                  <a:pt x="106522" y="78995"/>
                </a:cubicBezTo>
                <a:cubicBezTo>
                  <a:pt x="114638" y="74802"/>
                  <a:pt x="122686" y="70474"/>
                  <a:pt x="130126" y="65063"/>
                </a:cubicBezTo>
                <a:cubicBezTo>
                  <a:pt x="151295" y="49643"/>
                  <a:pt x="166242" y="25836"/>
                  <a:pt x="170774" y="0"/>
                </a:cubicBezTo>
                <a:lnTo>
                  <a:pt x="167933" y="277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8" name="Google Shape;418;p18"/>
          <p:cNvGrpSpPr/>
          <p:nvPr/>
        </p:nvGrpSpPr>
        <p:grpSpPr>
          <a:xfrm flipH="1" rot="2837690">
            <a:off x="-234608" y="4331815"/>
            <a:ext cx="1081465" cy="1158152"/>
            <a:chOff x="4570067" y="5326451"/>
            <a:chExt cx="882432" cy="945006"/>
          </a:xfrm>
        </p:grpSpPr>
        <p:sp>
          <p:nvSpPr>
            <p:cNvPr id="419" name="Google Shape;419;p18"/>
            <p:cNvSpPr/>
            <p:nvPr/>
          </p:nvSpPr>
          <p:spPr>
            <a:xfrm>
              <a:off x="4570067" y="6160364"/>
              <a:ext cx="108679" cy="111093"/>
            </a:xfrm>
            <a:custGeom>
              <a:rect b="b" l="l" r="r" t="t"/>
              <a:pathLst>
                <a:path extrusionOk="0" h="111093" w="108679">
                  <a:moveTo>
                    <a:pt x="85144" y="27459"/>
                  </a:moveTo>
                  <a:lnTo>
                    <a:pt x="54709" y="0"/>
                  </a:lnTo>
                  <a:lnTo>
                    <a:pt x="2361" y="70203"/>
                  </a:lnTo>
                  <a:cubicBezTo>
                    <a:pt x="-1156" y="74396"/>
                    <a:pt x="-683" y="80551"/>
                    <a:pt x="3375" y="84203"/>
                  </a:cubicBezTo>
                  <a:lnTo>
                    <a:pt x="21907" y="100909"/>
                  </a:lnTo>
                  <a:lnTo>
                    <a:pt x="30293" y="108484"/>
                  </a:lnTo>
                  <a:cubicBezTo>
                    <a:pt x="34351" y="112136"/>
                    <a:pt x="40506" y="111933"/>
                    <a:pt x="44293" y="108010"/>
                  </a:cubicBezTo>
                  <a:lnTo>
                    <a:pt x="108680" y="48696"/>
                  </a:lnTo>
                  <a:lnTo>
                    <a:pt x="85144" y="2745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0" name="Google Shape;420;p18"/>
            <p:cNvGrpSpPr/>
            <p:nvPr/>
          </p:nvGrpSpPr>
          <p:grpSpPr>
            <a:xfrm>
              <a:off x="4596374" y="5635936"/>
              <a:ext cx="564935" cy="599121"/>
              <a:chOff x="4596374" y="5635936"/>
              <a:chExt cx="564935" cy="599121"/>
            </a:xfrm>
          </p:grpSpPr>
          <p:sp>
            <p:nvSpPr>
              <p:cNvPr id="421" name="Google Shape;421;p18"/>
              <p:cNvSpPr/>
              <p:nvPr/>
            </p:nvSpPr>
            <p:spPr>
              <a:xfrm>
                <a:off x="4596374" y="5635936"/>
                <a:ext cx="484849" cy="557837"/>
              </a:xfrm>
              <a:custGeom>
                <a:rect b="b" l="l" r="r" t="t"/>
                <a:pathLst>
                  <a:path extrusionOk="0" h="557837" w="484849">
                    <a:moveTo>
                      <a:pt x="261669" y="402688"/>
                    </a:moveTo>
                    <a:cubicBezTo>
                      <a:pt x="299070" y="364610"/>
                      <a:pt x="336471" y="326600"/>
                      <a:pt x="373872" y="288523"/>
                    </a:cubicBezTo>
                    <a:cubicBezTo>
                      <a:pt x="409718" y="252069"/>
                      <a:pt x="446240" y="214600"/>
                      <a:pt x="467747" y="168204"/>
                    </a:cubicBezTo>
                    <a:cubicBezTo>
                      <a:pt x="482018" y="137363"/>
                      <a:pt x="488443" y="101517"/>
                      <a:pt x="482829" y="68445"/>
                    </a:cubicBezTo>
                    <a:lnTo>
                      <a:pt x="406877" y="0"/>
                    </a:lnTo>
                    <a:lnTo>
                      <a:pt x="6895" y="479384"/>
                    </a:lnTo>
                    <a:cubicBezTo>
                      <a:pt x="-3318" y="491558"/>
                      <a:pt x="-2033" y="509683"/>
                      <a:pt x="9736" y="520369"/>
                    </a:cubicBezTo>
                    <a:lnTo>
                      <a:pt x="51262" y="557838"/>
                    </a:lnTo>
                    <a:cubicBezTo>
                      <a:pt x="78857" y="548708"/>
                      <a:pt x="105234" y="535316"/>
                      <a:pt x="129514" y="519355"/>
                    </a:cubicBezTo>
                    <a:cubicBezTo>
                      <a:pt x="178683" y="487026"/>
                      <a:pt x="220413" y="444688"/>
                      <a:pt x="261669" y="40268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422;p18"/>
              <p:cNvSpPr/>
              <p:nvPr/>
            </p:nvSpPr>
            <p:spPr>
              <a:xfrm>
                <a:off x="4647568" y="5704381"/>
                <a:ext cx="513741" cy="530676"/>
              </a:xfrm>
              <a:custGeom>
                <a:rect b="b" l="l" r="r" t="t"/>
                <a:pathLst>
                  <a:path extrusionOk="0" h="530676" w="513741">
                    <a:moveTo>
                      <a:pt x="431567" y="0"/>
                    </a:moveTo>
                    <a:cubicBezTo>
                      <a:pt x="437248" y="33005"/>
                      <a:pt x="430755" y="68918"/>
                      <a:pt x="416485" y="99759"/>
                    </a:cubicBezTo>
                    <a:cubicBezTo>
                      <a:pt x="394977" y="146155"/>
                      <a:pt x="358456" y="183624"/>
                      <a:pt x="322610" y="220078"/>
                    </a:cubicBezTo>
                    <a:cubicBezTo>
                      <a:pt x="285209" y="258156"/>
                      <a:pt x="247808" y="296165"/>
                      <a:pt x="210407" y="334243"/>
                    </a:cubicBezTo>
                    <a:cubicBezTo>
                      <a:pt x="169151" y="376243"/>
                      <a:pt x="127488" y="418582"/>
                      <a:pt x="78252" y="450910"/>
                    </a:cubicBezTo>
                    <a:cubicBezTo>
                      <a:pt x="53971" y="466872"/>
                      <a:pt x="27594" y="480263"/>
                      <a:pt x="0" y="489393"/>
                    </a:cubicBezTo>
                    <a:lnTo>
                      <a:pt x="37401" y="523075"/>
                    </a:lnTo>
                    <a:cubicBezTo>
                      <a:pt x="49237" y="533761"/>
                      <a:pt x="67363" y="533084"/>
                      <a:pt x="78454" y="521654"/>
                    </a:cubicBezTo>
                    <a:lnTo>
                      <a:pt x="513741" y="74126"/>
                    </a:lnTo>
                    <a:lnTo>
                      <a:pt x="43150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23" name="Google Shape;423;p18"/>
            <p:cNvSpPr/>
            <p:nvPr/>
          </p:nvSpPr>
          <p:spPr>
            <a:xfrm>
              <a:off x="4798740" y="5829108"/>
              <a:ext cx="169194" cy="180083"/>
            </a:xfrm>
            <a:custGeom>
              <a:rect b="b" l="l" r="r" t="t"/>
              <a:pathLst>
                <a:path extrusionOk="0" h="180083" w="169194">
                  <a:moveTo>
                    <a:pt x="11554" y="171100"/>
                  </a:moveTo>
                  <a:lnTo>
                    <a:pt x="11554" y="171100"/>
                  </a:lnTo>
                  <a:cubicBezTo>
                    <a:pt x="-2785" y="158182"/>
                    <a:pt x="-3934" y="136066"/>
                    <a:pt x="8984" y="121660"/>
                  </a:cubicBezTo>
                  <a:lnTo>
                    <a:pt x="108201" y="11554"/>
                  </a:lnTo>
                  <a:cubicBezTo>
                    <a:pt x="121119" y="-2784"/>
                    <a:pt x="143235" y="-3935"/>
                    <a:pt x="157641" y="8984"/>
                  </a:cubicBezTo>
                  <a:lnTo>
                    <a:pt x="157641" y="8984"/>
                  </a:lnTo>
                  <a:cubicBezTo>
                    <a:pt x="171979" y="21901"/>
                    <a:pt x="173129" y="44018"/>
                    <a:pt x="160211" y="58423"/>
                  </a:cubicBezTo>
                  <a:lnTo>
                    <a:pt x="60994" y="168530"/>
                  </a:lnTo>
                  <a:cubicBezTo>
                    <a:pt x="48076" y="182868"/>
                    <a:pt x="25959" y="184018"/>
                    <a:pt x="11554" y="17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4" name="Google Shape;424;p18"/>
            <p:cNvGrpSpPr/>
            <p:nvPr/>
          </p:nvGrpSpPr>
          <p:grpSpPr>
            <a:xfrm>
              <a:off x="4991434" y="5326451"/>
              <a:ext cx="461065" cy="460977"/>
              <a:chOff x="4991434" y="5326451"/>
              <a:chExt cx="461065" cy="460977"/>
            </a:xfrm>
          </p:grpSpPr>
          <p:sp>
            <p:nvSpPr>
              <p:cNvPr id="425" name="Google Shape;425;p18"/>
              <p:cNvSpPr/>
              <p:nvPr/>
            </p:nvSpPr>
            <p:spPr>
              <a:xfrm>
                <a:off x="5064459" y="5326451"/>
                <a:ext cx="328778" cy="304345"/>
              </a:xfrm>
              <a:custGeom>
                <a:rect b="b" l="l" r="r" t="t"/>
                <a:pathLst>
                  <a:path extrusionOk="0" h="304345" w="328778">
                    <a:moveTo>
                      <a:pt x="25295" y="91639"/>
                    </a:moveTo>
                    <a:cubicBezTo>
                      <a:pt x="30029" y="96441"/>
                      <a:pt x="35507" y="101852"/>
                      <a:pt x="41662" y="107939"/>
                    </a:cubicBezTo>
                    <a:cubicBezTo>
                      <a:pt x="47275" y="113417"/>
                      <a:pt x="53430" y="119437"/>
                      <a:pt x="60193" y="125861"/>
                    </a:cubicBezTo>
                    <a:cubicBezTo>
                      <a:pt x="66280" y="131678"/>
                      <a:pt x="72841" y="137900"/>
                      <a:pt x="79807" y="144528"/>
                    </a:cubicBezTo>
                    <a:cubicBezTo>
                      <a:pt x="85150" y="149533"/>
                      <a:pt x="90764" y="154809"/>
                      <a:pt x="96648" y="160287"/>
                    </a:cubicBezTo>
                    <a:cubicBezTo>
                      <a:pt x="103343" y="166509"/>
                      <a:pt x="110377" y="173070"/>
                      <a:pt x="117817" y="179901"/>
                    </a:cubicBezTo>
                    <a:cubicBezTo>
                      <a:pt x="123025" y="184702"/>
                      <a:pt x="128435" y="189640"/>
                      <a:pt x="133981" y="194712"/>
                    </a:cubicBezTo>
                    <a:cubicBezTo>
                      <a:pt x="141015" y="201137"/>
                      <a:pt x="148252" y="207698"/>
                      <a:pt x="155827" y="214529"/>
                    </a:cubicBezTo>
                    <a:cubicBezTo>
                      <a:pt x="158464" y="216896"/>
                      <a:pt x="161102" y="219263"/>
                      <a:pt x="163740" y="221698"/>
                    </a:cubicBezTo>
                    <a:cubicBezTo>
                      <a:pt x="166445" y="224200"/>
                      <a:pt x="169150" y="226567"/>
                      <a:pt x="171856" y="229002"/>
                    </a:cubicBezTo>
                    <a:cubicBezTo>
                      <a:pt x="179431" y="235833"/>
                      <a:pt x="186735" y="242326"/>
                      <a:pt x="193837" y="248683"/>
                    </a:cubicBezTo>
                    <a:cubicBezTo>
                      <a:pt x="199450" y="253688"/>
                      <a:pt x="204928" y="258558"/>
                      <a:pt x="210271" y="263224"/>
                    </a:cubicBezTo>
                    <a:cubicBezTo>
                      <a:pt x="217846" y="269853"/>
                      <a:pt x="225015" y="276210"/>
                      <a:pt x="231982" y="282230"/>
                    </a:cubicBezTo>
                    <a:cubicBezTo>
                      <a:pt x="238069" y="287505"/>
                      <a:pt x="243885" y="292577"/>
                      <a:pt x="249431" y="297312"/>
                    </a:cubicBezTo>
                    <a:cubicBezTo>
                      <a:pt x="252204" y="299746"/>
                      <a:pt x="254977" y="302046"/>
                      <a:pt x="257615" y="304345"/>
                    </a:cubicBezTo>
                    <a:cubicBezTo>
                      <a:pt x="308880" y="249427"/>
                      <a:pt x="340465" y="179089"/>
                      <a:pt x="324707" y="100972"/>
                    </a:cubicBezTo>
                    <a:cubicBezTo>
                      <a:pt x="321528" y="85079"/>
                      <a:pt x="316523" y="70943"/>
                      <a:pt x="310301" y="58026"/>
                    </a:cubicBezTo>
                    <a:cubicBezTo>
                      <a:pt x="220619" y="-21511"/>
                      <a:pt x="85962" y="-18468"/>
                      <a:pt x="0" y="62151"/>
                    </a:cubicBezTo>
                    <a:cubicBezTo>
                      <a:pt x="1826" y="64180"/>
                      <a:pt x="3246" y="66344"/>
                      <a:pt x="4058" y="68779"/>
                    </a:cubicBezTo>
                    <a:cubicBezTo>
                      <a:pt x="7101" y="72634"/>
                      <a:pt x="14203" y="80344"/>
                      <a:pt x="25227" y="9150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18"/>
              <p:cNvSpPr/>
              <p:nvPr/>
            </p:nvSpPr>
            <p:spPr>
              <a:xfrm>
                <a:off x="5322141" y="5384612"/>
                <a:ext cx="130358" cy="311450"/>
              </a:xfrm>
              <a:custGeom>
                <a:rect b="b" l="l" r="r" t="t"/>
                <a:pathLst>
                  <a:path extrusionOk="0" h="311450" w="130358">
                    <a:moveTo>
                      <a:pt x="0" y="246320"/>
                    </a:moveTo>
                    <a:cubicBezTo>
                      <a:pt x="1623" y="247740"/>
                      <a:pt x="3314" y="249160"/>
                      <a:pt x="4937" y="250513"/>
                    </a:cubicBezTo>
                    <a:cubicBezTo>
                      <a:pt x="7507" y="252677"/>
                      <a:pt x="10010" y="254842"/>
                      <a:pt x="12445" y="256871"/>
                    </a:cubicBezTo>
                    <a:cubicBezTo>
                      <a:pt x="19614" y="262890"/>
                      <a:pt x="26174" y="268436"/>
                      <a:pt x="32193" y="273441"/>
                    </a:cubicBezTo>
                    <a:cubicBezTo>
                      <a:pt x="38889" y="278987"/>
                      <a:pt x="44841" y="283856"/>
                      <a:pt x="50116" y="288049"/>
                    </a:cubicBezTo>
                    <a:cubicBezTo>
                      <a:pt x="62290" y="297788"/>
                      <a:pt x="70609" y="304011"/>
                      <a:pt x="74802" y="306648"/>
                    </a:cubicBezTo>
                    <a:cubicBezTo>
                      <a:pt x="77711" y="307325"/>
                      <a:pt x="80484" y="308745"/>
                      <a:pt x="82918" y="310774"/>
                    </a:cubicBezTo>
                    <a:cubicBezTo>
                      <a:pt x="83121" y="310909"/>
                      <a:pt x="83324" y="311045"/>
                      <a:pt x="83527" y="311247"/>
                    </a:cubicBezTo>
                    <a:cubicBezTo>
                      <a:pt x="83595" y="311315"/>
                      <a:pt x="83662" y="311383"/>
                      <a:pt x="83730" y="311451"/>
                    </a:cubicBezTo>
                    <a:cubicBezTo>
                      <a:pt x="145614" y="229817"/>
                      <a:pt x="145344" y="117749"/>
                      <a:pt x="86232" y="36725"/>
                    </a:cubicBezTo>
                    <a:cubicBezTo>
                      <a:pt x="76967" y="24077"/>
                      <a:pt x="66281" y="12106"/>
                      <a:pt x="54174" y="1217"/>
                    </a:cubicBezTo>
                    <a:cubicBezTo>
                      <a:pt x="53701" y="812"/>
                      <a:pt x="53227" y="406"/>
                      <a:pt x="52754" y="0"/>
                    </a:cubicBezTo>
                    <a:cubicBezTo>
                      <a:pt x="58976" y="12985"/>
                      <a:pt x="63981" y="27053"/>
                      <a:pt x="67160" y="42947"/>
                    </a:cubicBezTo>
                    <a:cubicBezTo>
                      <a:pt x="82918" y="121063"/>
                      <a:pt x="51334" y="191402"/>
                      <a:pt x="68" y="24632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18"/>
              <p:cNvSpPr/>
              <p:nvPr/>
            </p:nvSpPr>
            <p:spPr>
              <a:xfrm>
                <a:off x="4991434" y="5419443"/>
                <a:ext cx="301895" cy="310375"/>
              </a:xfrm>
              <a:custGeom>
                <a:rect b="b" l="l" r="r" t="t"/>
                <a:pathLst>
                  <a:path extrusionOk="0" h="310375" w="301895">
                    <a:moveTo>
                      <a:pt x="215460" y="296030"/>
                    </a:moveTo>
                    <a:cubicBezTo>
                      <a:pt x="245625" y="281151"/>
                      <a:pt x="275383" y="261876"/>
                      <a:pt x="301895" y="239083"/>
                    </a:cubicBezTo>
                    <a:cubicBezTo>
                      <a:pt x="274301" y="215412"/>
                      <a:pt x="242784" y="187682"/>
                      <a:pt x="210185" y="158329"/>
                    </a:cubicBezTo>
                    <a:cubicBezTo>
                      <a:pt x="164262" y="116938"/>
                      <a:pt x="121721" y="77305"/>
                      <a:pt x="90339" y="46735"/>
                    </a:cubicBezTo>
                    <a:cubicBezTo>
                      <a:pt x="74919" y="31720"/>
                      <a:pt x="62947" y="19614"/>
                      <a:pt x="54832" y="10754"/>
                    </a:cubicBezTo>
                    <a:cubicBezTo>
                      <a:pt x="50774" y="6358"/>
                      <a:pt x="47798" y="2908"/>
                      <a:pt x="45566" y="0"/>
                    </a:cubicBezTo>
                    <a:cubicBezTo>
                      <a:pt x="-16183" y="82716"/>
                      <a:pt x="-14628" y="196068"/>
                      <a:pt x="46918" y="276890"/>
                    </a:cubicBezTo>
                    <a:cubicBezTo>
                      <a:pt x="94667" y="311856"/>
                      <a:pt x="163924" y="321461"/>
                      <a:pt x="215460" y="29603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18"/>
              <p:cNvSpPr/>
              <p:nvPr/>
            </p:nvSpPr>
            <p:spPr>
              <a:xfrm>
                <a:off x="5038420" y="5658458"/>
                <a:ext cx="339924" cy="128970"/>
              </a:xfrm>
              <a:custGeom>
                <a:rect b="b" l="l" r="r" t="t"/>
                <a:pathLst>
                  <a:path extrusionOk="0" h="128970" w="339924">
                    <a:moveTo>
                      <a:pt x="338910" y="67295"/>
                    </a:moveTo>
                    <a:cubicBezTo>
                      <a:pt x="335663" y="65333"/>
                      <a:pt x="331538" y="62493"/>
                      <a:pt x="326194" y="58502"/>
                    </a:cubicBezTo>
                    <a:cubicBezTo>
                      <a:pt x="316591" y="51333"/>
                      <a:pt x="303267" y="40715"/>
                      <a:pt x="286697" y="26918"/>
                    </a:cubicBezTo>
                    <a:cubicBezTo>
                      <a:pt x="277499" y="19275"/>
                      <a:pt x="267557" y="10889"/>
                      <a:pt x="257074" y="1826"/>
                    </a:cubicBezTo>
                    <a:cubicBezTo>
                      <a:pt x="256397" y="1217"/>
                      <a:pt x="255653" y="608"/>
                      <a:pt x="254977" y="0"/>
                    </a:cubicBezTo>
                    <a:cubicBezTo>
                      <a:pt x="228397" y="22792"/>
                      <a:pt x="198706" y="42068"/>
                      <a:pt x="168542" y="56947"/>
                    </a:cubicBezTo>
                    <a:cubicBezTo>
                      <a:pt x="117005" y="82377"/>
                      <a:pt x="47749" y="72773"/>
                      <a:pt x="0" y="37807"/>
                    </a:cubicBezTo>
                    <a:cubicBezTo>
                      <a:pt x="7778" y="48019"/>
                      <a:pt x="16367" y="57691"/>
                      <a:pt x="26039" y="66754"/>
                    </a:cubicBezTo>
                    <a:cubicBezTo>
                      <a:pt x="27121" y="67768"/>
                      <a:pt x="28203" y="68783"/>
                      <a:pt x="29285" y="69730"/>
                    </a:cubicBezTo>
                    <a:cubicBezTo>
                      <a:pt x="118561" y="150213"/>
                      <a:pt x="253421" y="147846"/>
                      <a:pt x="339924" y="67768"/>
                    </a:cubicBezTo>
                    <a:cubicBezTo>
                      <a:pt x="339586" y="67565"/>
                      <a:pt x="339315" y="67430"/>
                      <a:pt x="338977" y="67227"/>
                    </a:cubicBezTo>
                    <a:cubicBezTo>
                      <a:pt x="338977" y="67227"/>
                      <a:pt x="338977" y="67227"/>
                      <a:pt x="338977" y="672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p18"/>
              <p:cNvSpPr/>
              <p:nvPr/>
            </p:nvSpPr>
            <p:spPr>
              <a:xfrm>
                <a:off x="5293330" y="5630864"/>
                <a:ext cx="118734" cy="99622"/>
              </a:xfrm>
              <a:custGeom>
                <a:rect b="b" l="l" r="r" t="t"/>
                <a:pathLst>
                  <a:path extrusionOk="0" h="99622" w="118734">
                    <a:moveTo>
                      <a:pt x="112474" y="65131"/>
                    </a:moveTo>
                    <a:cubicBezTo>
                      <a:pt x="112474" y="65131"/>
                      <a:pt x="112339" y="64995"/>
                      <a:pt x="112271" y="64928"/>
                    </a:cubicBezTo>
                    <a:cubicBezTo>
                      <a:pt x="112068" y="64725"/>
                      <a:pt x="111865" y="64590"/>
                      <a:pt x="111662" y="64455"/>
                    </a:cubicBezTo>
                    <a:cubicBezTo>
                      <a:pt x="109227" y="62425"/>
                      <a:pt x="106454" y="61073"/>
                      <a:pt x="103546" y="60329"/>
                    </a:cubicBezTo>
                    <a:cubicBezTo>
                      <a:pt x="99421" y="57759"/>
                      <a:pt x="91034" y="51536"/>
                      <a:pt x="78860" y="41730"/>
                    </a:cubicBezTo>
                    <a:cubicBezTo>
                      <a:pt x="73585" y="37536"/>
                      <a:pt x="67633" y="32667"/>
                      <a:pt x="60937" y="27121"/>
                    </a:cubicBezTo>
                    <a:cubicBezTo>
                      <a:pt x="54918" y="22116"/>
                      <a:pt x="48290" y="16638"/>
                      <a:pt x="41189" y="10551"/>
                    </a:cubicBezTo>
                    <a:cubicBezTo>
                      <a:pt x="38754" y="8454"/>
                      <a:pt x="36251" y="6358"/>
                      <a:pt x="33681" y="4193"/>
                    </a:cubicBezTo>
                    <a:cubicBezTo>
                      <a:pt x="32058" y="2840"/>
                      <a:pt x="30435" y="1420"/>
                      <a:pt x="28744" y="0"/>
                    </a:cubicBezTo>
                    <a:cubicBezTo>
                      <a:pt x="19681" y="9671"/>
                      <a:pt x="10077" y="18937"/>
                      <a:pt x="0" y="27594"/>
                    </a:cubicBezTo>
                    <a:cubicBezTo>
                      <a:pt x="676" y="28203"/>
                      <a:pt x="1420" y="28812"/>
                      <a:pt x="2097" y="29420"/>
                    </a:cubicBezTo>
                    <a:cubicBezTo>
                      <a:pt x="12647" y="38416"/>
                      <a:pt x="22589" y="46870"/>
                      <a:pt x="31720" y="54512"/>
                    </a:cubicBezTo>
                    <a:cubicBezTo>
                      <a:pt x="48290" y="68309"/>
                      <a:pt x="61546" y="78928"/>
                      <a:pt x="71218" y="86097"/>
                    </a:cubicBezTo>
                    <a:cubicBezTo>
                      <a:pt x="76561" y="90087"/>
                      <a:pt x="80686" y="92928"/>
                      <a:pt x="83933" y="94889"/>
                    </a:cubicBezTo>
                    <a:cubicBezTo>
                      <a:pt x="83933" y="94889"/>
                      <a:pt x="83933" y="94889"/>
                      <a:pt x="83933" y="94889"/>
                    </a:cubicBezTo>
                    <a:cubicBezTo>
                      <a:pt x="84271" y="95092"/>
                      <a:pt x="84541" y="95228"/>
                      <a:pt x="84880" y="95430"/>
                    </a:cubicBezTo>
                    <a:cubicBezTo>
                      <a:pt x="100638" y="104426"/>
                      <a:pt x="110242" y="96715"/>
                      <a:pt x="113624" y="92928"/>
                    </a:cubicBezTo>
                    <a:cubicBezTo>
                      <a:pt x="120928" y="84880"/>
                      <a:pt x="120319" y="72503"/>
                      <a:pt x="112339" y="6513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430;p18"/>
              <p:cNvSpPr/>
              <p:nvPr/>
            </p:nvSpPr>
            <p:spPr>
              <a:xfrm>
                <a:off x="5029932" y="5382267"/>
                <a:ext cx="292276" cy="276461"/>
              </a:xfrm>
              <a:custGeom>
                <a:rect b="b" l="l" r="r" t="t"/>
                <a:pathLst>
                  <a:path extrusionOk="0" h="276461" w="292276">
                    <a:moveTo>
                      <a:pt x="284026" y="241631"/>
                    </a:moveTo>
                    <a:cubicBezTo>
                      <a:pt x="278480" y="236829"/>
                      <a:pt x="272663" y="231824"/>
                      <a:pt x="266576" y="226548"/>
                    </a:cubicBezTo>
                    <a:cubicBezTo>
                      <a:pt x="259678" y="220529"/>
                      <a:pt x="252441" y="214171"/>
                      <a:pt x="244866" y="207544"/>
                    </a:cubicBezTo>
                    <a:cubicBezTo>
                      <a:pt x="239523" y="202877"/>
                      <a:pt x="234045" y="198007"/>
                      <a:pt x="228431" y="193003"/>
                    </a:cubicBezTo>
                    <a:cubicBezTo>
                      <a:pt x="221330" y="186712"/>
                      <a:pt x="214025" y="180152"/>
                      <a:pt x="206450" y="173321"/>
                    </a:cubicBezTo>
                    <a:cubicBezTo>
                      <a:pt x="203745" y="170887"/>
                      <a:pt x="201107" y="168519"/>
                      <a:pt x="198334" y="166017"/>
                    </a:cubicBezTo>
                    <a:cubicBezTo>
                      <a:pt x="195629" y="163582"/>
                      <a:pt x="192991" y="161215"/>
                      <a:pt x="190421" y="158848"/>
                    </a:cubicBezTo>
                    <a:cubicBezTo>
                      <a:pt x="182846" y="152017"/>
                      <a:pt x="175610" y="145389"/>
                      <a:pt x="168576" y="139031"/>
                    </a:cubicBezTo>
                    <a:cubicBezTo>
                      <a:pt x="163030" y="133959"/>
                      <a:pt x="157619" y="129022"/>
                      <a:pt x="152411" y="124219"/>
                    </a:cubicBezTo>
                    <a:cubicBezTo>
                      <a:pt x="145039" y="117388"/>
                      <a:pt x="137938" y="110896"/>
                      <a:pt x="131242" y="104606"/>
                    </a:cubicBezTo>
                    <a:cubicBezTo>
                      <a:pt x="125358" y="99128"/>
                      <a:pt x="119745" y="93852"/>
                      <a:pt x="114402" y="88847"/>
                    </a:cubicBezTo>
                    <a:cubicBezTo>
                      <a:pt x="107368" y="82220"/>
                      <a:pt x="100875" y="75997"/>
                      <a:pt x="94788" y="70181"/>
                    </a:cubicBezTo>
                    <a:cubicBezTo>
                      <a:pt x="88025" y="63688"/>
                      <a:pt x="81870" y="57736"/>
                      <a:pt x="76257" y="52258"/>
                    </a:cubicBezTo>
                    <a:cubicBezTo>
                      <a:pt x="70034" y="46171"/>
                      <a:pt x="64624" y="40760"/>
                      <a:pt x="59889" y="35958"/>
                    </a:cubicBezTo>
                    <a:cubicBezTo>
                      <a:pt x="48865" y="24799"/>
                      <a:pt x="41764" y="17089"/>
                      <a:pt x="38720" y="13234"/>
                    </a:cubicBezTo>
                    <a:cubicBezTo>
                      <a:pt x="37909" y="10799"/>
                      <a:pt x="36421" y="8567"/>
                      <a:pt x="34662" y="6606"/>
                    </a:cubicBezTo>
                    <a:cubicBezTo>
                      <a:pt x="34392" y="6335"/>
                      <a:pt x="34256" y="6065"/>
                      <a:pt x="33986" y="5794"/>
                    </a:cubicBezTo>
                    <a:cubicBezTo>
                      <a:pt x="33783" y="5591"/>
                      <a:pt x="33580" y="5321"/>
                      <a:pt x="33309" y="5118"/>
                    </a:cubicBezTo>
                    <a:cubicBezTo>
                      <a:pt x="25194" y="-2255"/>
                      <a:pt x="12614" y="-1578"/>
                      <a:pt x="5242" y="6606"/>
                    </a:cubicBezTo>
                    <a:cubicBezTo>
                      <a:pt x="1725" y="10460"/>
                      <a:pt x="-5106" y="21079"/>
                      <a:pt x="6392" y="36364"/>
                    </a:cubicBezTo>
                    <a:cubicBezTo>
                      <a:pt x="6392" y="36364"/>
                      <a:pt x="6527" y="36500"/>
                      <a:pt x="6527" y="36567"/>
                    </a:cubicBezTo>
                    <a:cubicBezTo>
                      <a:pt x="6730" y="36838"/>
                      <a:pt x="7000" y="37108"/>
                      <a:pt x="7203" y="37379"/>
                    </a:cubicBezTo>
                    <a:cubicBezTo>
                      <a:pt x="9435" y="40219"/>
                      <a:pt x="12411" y="43736"/>
                      <a:pt x="16469" y="48132"/>
                    </a:cubicBezTo>
                    <a:cubicBezTo>
                      <a:pt x="24585" y="56992"/>
                      <a:pt x="36556" y="69099"/>
                      <a:pt x="51976" y="84113"/>
                    </a:cubicBezTo>
                    <a:cubicBezTo>
                      <a:pt x="83358" y="114683"/>
                      <a:pt x="125899" y="154384"/>
                      <a:pt x="171822" y="195708"/>
                    </a:cubicBezTo>
                    <a:cubicBezTo>
                      <a:pt x="204421" y="225061"/>
                      <a:pt x="235938" y="252790"/>
                      <a:pt x="263533" y="276462"/>
                    </a:cubicBezTo>
                    <a:cubicBezTo>
                      <a:pt x="273678" y="267737"/>
                      <a:pt x="283282" y="258539"/>
                      <a:pt x="292277" y="248867"/>
                    </a:cubicBezTo>
                    <a:cubicBezTo>
                      <a:pt x="289639" y="246568"/>
                      <a:pt x="286866" y="244268"/>
                      <a:pt x="284093" y="2418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31" name="Google Shape;431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2" name="Google Shape;432;p18"/>
          <p:cNvSpPr txBox="1"/>
          <p:nvPr>
            <p:ph idx="1" type="subTitle"/>
          </p:nvPr>
        </p:nvSpPr>
        <p:spPr>
          <a:xfrm>
            <a:off x="720000" y="1306475"/>
            <a:ext cx="36384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33" name="Google Shape;433;p18"/>
          <p:cNvSpPr txBox="1"/>
          <p:nvPr>
            <p:ph idx="2" type="subTitle"/>
          </p:nvPr>
        </p:nvSpPr>
        <p:spPr>
          <a:xfrm>
            <a:off x="720002" y="1756175"/>
            <a:ext cx="36384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4" name="Google Shape;434;p18"/>
          <p:cNvSpPr txBox="1"/>
          <p:nvPr>
            <p:ph idx="3" type="subTitle"/>
          </p:nvPr>
        </p:nvSpPr>
        <p:spPr>
          <a:xfrm>
            <a:off x="4649452" y="1756175"/>
            <a:ext cx="36384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5" name="Google Shape;435;p18"/>
          <p:cNvSpPr txBox="1"/>
          <p:nvPr>
            <p:ph idx="4" type="subTitle"/>
          </p:nvPr>
        </p:nvSpPr>
        <p:spPr>
          <a:xfrm>
            <a:off x="720002" y="3504500"/>
            <a:ext cx="36384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6" name="Google Shape;436;p18"/>
          <p:cNvSpPr txBox="1"/>
          <p:nvPr>
            <p:ph idx="5" type="subTitle"/>
          </p:nvPr>
        </p:nvSpPr>
        <p:spPr>
          <a:xfrm>
            <a:off x="4649452" y="3504500"/>
            <a:ext cx="36384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7" name="Google Shape;437;p18"/>
          <p:cNvSpPr txBox="1"/>
          <p:nvPr>
            <p:ph idx="6" type="subTitle"/>
          </p:nvPr>
        </p:nvSpPr>
        <p:spPr>
          <a:xfrm>
            <a:off x="720000" y="3054800"/>
            <a:ext cx="36384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38" name="Google Shape;438;p18"/>
          <p:cNvSpPr txBox="1"/>
          <p:nvPr>
            <p:ph idx="7" type="subTitle"/>
          </p:nvPr>
        </p:nvSpPr>
        <p:spPr>
          <a:xfrm>
            <a:off x="4649450" y="1306475"/>
            <a:ext cx="36384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39" name="Google Shape;439;p18"/>
          <p:cNvSpPr txBox="1"/>
          <p:nvPr>
            <p:ph idx="8" type="subTitle"/>
          </p:nvPr>
        </p:nvSpPr>
        <p:spPr>
          <a:xfrm>
            <a:off x="4649450" y="3054800"/>
            <a:ext cx="36384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40" name="Google Shape;440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3" name="Google Shape;443;p19"/>
          <p:cNvSpPr txBox="1"/>
          <p:nvPr>
            <p:ph idx="1" type="subTitle"/>
          </p:nvPr>
        </p:nvSpPr>
        <p:spPr>
          <a:xfrm>
            <a:off x="721133" y="1813842"/>
            <a:ext cx="24591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4" name="Google Shape;444;p19"/>
          <p:cNvSpPr txBox="1"/>
          <p:nvPr>
            <p:ph idx="2" type="subTitle"/>
          </p:nvPr>
        </p:nvSpPr>
        <p:spPr>
          <a:xfrm>
            <a:off x="3342150" y="1813842"/>
            <a:ext cx="24591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5" name="Google Shape;445;p19"/>
          <p:cNvSpPr txBox="1"/>
          <p:nvPr>
            <p:ph idx="3" type="subTitle"/>
          </p:nvPr>
        </p:nvSpPr>
        <p:spPr>
          <a:xfrm>
            <a:off x="5963167" y="1813842"/>
            <a:ext cx="24597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6" name="Google Shape;446;p19"/>
          <p:cNvSpPr txBox="1"/>
          <p:nvPr>
            <p:ph idx="4" type="subTitle"/>
          </p:nvPr>
        </p:nvSpPr>
        <p:spPr>
          <a:xfrm>
            <a:off x="721133" y="3565875"/>
            <a:ext cx="24591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7" name="Google Shape;447;p19"/>
          <p:cNvSpPr txBox="1"/>
          <p:nvPr>
            <p:ph idx="5" type="subTitle"/>
          </p:nvPr>
        </p:nvSpPr>
        <p:spPr>
          <a:xfrm>
            <a:off x="3342150" y="3565875"/>
            <a:ext cx="24591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8" name="Google Shape;448;p19"/>
          <p:cNvSpPr txBox="1"/>
          <p:nvPr>
            <p:ph idx="6" type="subTitle"/>
          </p:nvPr>
        </p:nvSpPr>
        <p:spPr>
          <a:xfrm>
            <a:off x="5963167" y="3565875"/>
            <a:ext cx="24597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9" name="Google Shape;449;p19"/>
          <p:cNvSpPr txBox="1"/>
          <p:nvPr>
            <p:ph idx="7" type="subTitle"/>
          </p:nvPr>
        </p:nvSpPr>
        <p:spPr>
          <a:xfrm>
            <a:off x="721125" y="1117375"/>
            <a:ext cx="2459100" cy="696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50" name="Google Shape;450;p19"/>
          <p:cNvSpPr txBox="1"/>
          <p:nvPr>
            <p:ph idx="8" type="subTitle"/>
          </p:nvPr>
        </p:nvSpPr>
        <p:spPr>
          <a:xfrm>
            <a:off x="3342148" y="1117375"/>
            <a:ext cx="2459100" cy="696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51" name="Google Shape;451;p19"/>
          <p:cNvSpPr txBox="1"/>
          <p:nvPr>
            <p:ph idx="9" type="subTitle"/>
          </p:nvPr>
        </p:nvSpPr>
        <p:spPr>
          <a:xfrm>
            <a:off x="5963170" y="1117375"/>
            <a:ext cx="2459700" cy="696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52" name="Google Shape;452;p19"/>
          <p:cNvSpPr txBox="1"/>
          <p:nvPr>
            <p:ph idx="13" type="subTitle"/>
          </p:nvPr>
        </p:nvSpPr>
        <p:spPr>
          <a:xfrm>
            <a:off x="721125" y="2869408"/>
            <a:ext cx="2459100" cy="696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53" name="Google Shape;453;p19"/>
          <p:cNvSpPr txBox="1"/>
          <p:nvPr>
            <p:ph idx="14" type="subTitle"/>
          </p:nvPr>
        </p:nvSpPr>
        <p:spPr>
          <a:xfrm>
            <a:off x="3342231" y="2869408"/>
            <a:ext cx="2459100" cy="696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54" name="Google Shape;454;p19"/>
          <p:cNvSpPr txBox="1"/>
          <p:nvPr>
            <p:ph idx="15" type="subTitle"/>
          </p:nvPr>
        </p:nvSpPr>
        <p:spPr>
          <a:xfrm>
            <a:off x="5963470" y="2869408"/>
            <a:ext cx="2459100" cy="696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55" name="Google Shape;455;p19"/>
          <p:cNvSpPr/>
          <p:nvPr/>
        </p:nvSpPr>
        <p:spPr>
          <a:xfrm flipH="1" rot="3915775">
            <a:off x="8561505" y="3393519"/>
            <a:ext cx="1776898" cy="1780978"/>
          </a:xfrm>
          <a:custGeom>
            <a:rect b="b" l="l" r="r" t="t"/>
            <a:pathLst>
              <a:path extrusionOk="0" h="1103406" w="1689891">
                <a:moveTo>
                  <a:pt x="1352409" y="61942"/>
                </a:moveTo>
                <a:cubicBezTo>
                  <a:pt x="1313249" y="363653"/>
                  <a:pt x="973460" y="485325"/>
                  <a:pt x="705701" y="475721"/>
                </a:cubicBezTo>
                <a:cubicBezTo>
                  <a:pt x="460395" y="466861"/>
                  <a:pt x="52500" y="365749"/>
                  <a:pt x="2857" y="733944"/>
                </a:cubicBezTo>
                <a:cubicBezTo>
                  <a:pt x="-47868" y="1110323"/>
                  <a:pt x="590589" y="1113501"/>
                  <a:pt x="825547" y="1099434"/>
                </a:cubicBezTo>
                <a:cubicBezTo>
                  <a:pt x="1150321" y="1079955"/>
                  <a:pt x="1475704" y="856834"/>
                  <a:pt x="1615840" y="563576"/>
                </a:cubicBezTo>
                <a:cubicBezTo>
                  <a:pt x="1676913" y="435750"/>
                  <a:pt x="1721889" y="238734"/>
                  <a:pt x="1660884" y="101642"/>
                </a:cubicBezTo>
                <a:cubicBezTo>
                  <a:pt x="1621251" y="12569"/>
                  <a:pt x="1328128" y="-54117"/>
                  <a:pt x="1352341" y="6194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19"/>
          <p:cNvSpPr/>
          <p:nvPr/>
        </p:nvSpPr>
        <p:spPr>
          <a:xfrm flipH="1" rot="-2289027">
            <a:off x="8431351" y="2464144"/>
            <a:ext cx="1272541" cy="2725556"/>
          </a:xfrm>
          <a:custGeom>
            <a:rect b="b" l="l" r="r" t="t"/>
            <a:pathLst>
              <a:path extrusionOk="0" h="2298503" w="1073153">
                <a:moveTo>
                  <a:pt x="1006774" y="1795941"/>
                </a:moveTo>
                <a:cubicBezTo>
                  <a:pt x="1049857" y="1880753"/>
                  <a:pt x="1063924" y="1981323"/>
                  <a:pt x="1024359" y="2070261"/>
                </a:cubicBezTo>
                <a:cubicBezTo>
                  <a:pt x="987769" y="2152367"/>
                  <a:pt x="914387" y="2212696"/>
                  <a:pt x="830928" y="2243334"/>
                </a:cubicBezTo>
                <a:cubicBezTo>
                  <a:pt x="736647" y="2277962"/>
                  <a:pt x="631748" y="2275324"/>
                  <a:pt x="533951" y="2258213"/>
                </a:cubicBezTo>
                <a:cubicBezTo>
                  <a:pt x="434463" y="2240764"/>
                  <a:pt x="337950" y="2204310"/>
                  <a:pt x="255100" y="2145943"/>
                </a:cubicBezTo>
                <a:cubicBezTo>
                  <a:pt x="173534" y="2088522"/>
                  <a:pt x="107456" y="2008918"/>
                  <a:pt x="69785" y="1916192"/>
                </a:cubicBezTo>
                <a:cubicBezTo>
                  <a:pt x="24538" y="1804868"/>
                  <a:pt x="19060" y="1681911"/>
                  <a:pt x="37997" y="1564230"/>
                </a:cubicBezTo>
                <a:cubicBezTo>
                  <a:pt x="57746" y="1441340"/>
                  <a:pt x="101167" y="1322982"/>
                  <a:pt x="154867" y="1211185"/>
                </a:cubicBezTo>
                <a:cubicBezTo>
                  <a:pt x="181109" y="1156470"/>
                  <a:pt x="209921" y="1102972"/>
                  <a:pt x="241370" y="1051030"/>
                </a:cubicBezTo>
                <a:cubicBezTo>
                  <a:pt x="270858" y="1002334"/>
                  <a:pt x="302037" y="954517"/>
                  <a:pt x="328076" y="903860"/>
                </a:cubicBezTo>
                <a:cubicBezTo>
                  <a:pt x="355873" y="849685"/>
                  <a:pt x="376095" y="792874"/>
                  <a:pt x="387593" y="733018"/>
                </a:cubicBezTo>
                <a:cubicBezTo>
                  <a:pt x="400984" y="663221"/>
                  <a:pt x="412076" y="593085"/>
                  <a:pt x="422694" y="522815"/>
                </a:cubicBezTo>
                <a:cubicBezTo>
                  <a:pt x="433313" y="452544"/>
                  <a:pt x="443796" y="382746"/>
                  <a:pt x="454685" y="312746"/>
                </a:cubicBezTo>
                <a:cubicBezTo>
                  <a:pt x="464830" y="247345"/>
                  <a:pt x="467535" y="181200"/>
                  <a:pt x="465506" y="115122"/>
                </a:cubicBezTo>
                <a:cubicBezTo>
                  <a:pt x="464492" y="81170"/>
                  <a:pt x="462125" y="47354"/>
                  <a:pt x="458134" y="13672"/>
                </a:cubicBezTo>
                <a:cubicBezTo>
                  <a:pt x="456038" y="-4115"/>
                  <a:pt x="428376" y="-4994"/>
                  <a:pt x="429593" y="13672"/>
                </a:cubicBezTo>
                <a:cubicBezTo>
                  <a:pt x="434260" y="85566"/>
                  <a:pt x="437303" y="157393"/>
                  <a:pt x="432772" y="229422"/>
                </a:cubicBezTo>
                <a:cubicBezTo>
                  <a:pt x="428240" y="301451"/>
                  <a:pt x="415323" y="367191"/>
                  <a:pt x="405448" y="435771"/>
                </a:cubicBezTo>
                <a:cubicBezTo>
                  <a:pt x="395574" y="504351"/>
                  <a:pt x="384820" y="579424"/>
                  <a:pt x="372917" y="650979"/>
                </a:cubicBezTo>
                <a:cubicBezTo>
                  <a:pt x="361960" y="716719"/>
                  <a:pt x="350936" y="781985"/>
                  <a:pt x="325235" y="843869"/>
                </a:cubicBezTo>
                <a:cubicBezTo>
                  <a:pt x="302578" y="898314"/>
                  <a:pt x="271737" y="948836"/>
                  <a:pt x="241099" y="999087"/>
                </a:cubicBezTo>
                <a:cubicBezTo>
                  <a:pt x="208636" y="1052247"/>
                  <a:pt x="177457" y="1106015"/>
                  <a:pt x="149254" y="1161542"/>
                </a:cubicBezTo>
                <a:cubicBezTo>
                  <a:pt x="91766" y="1274692"/>
                  <a:pt x="43678" y="1394200"/>
                  <a:pt x="18248" y="1518915"/>
                </a:cubicBezTo>
                <a:cubicBezTo>
                  <a:pt x="-6370" y="1639776"/>
                  <a:pt x="-9143" y="1767129"/>
                  <a:pt x="29070" y="1885622"/>
                </a:cubicBezTo>
                <a:cubicBezTo>
                  <a:pt x="61736" y="1986801"/>
                  <a:pt x="123418" y="2076618"/>
                  <a:pt x="205998" y="2143575"/>
                </a:cubicBezTo>
                <a:cubicBezTo>
                  <a:pt x="288578" y="2210532"/>
                  <a:pt x="382182" y="2252532"/>
                  <a:pt x="482617" y="2276136"/>
                </a:cubicBezTo>
                <a:cubicBezTo>
                  <a:pt x="583053" y="2299740"/>
                  <a:pt x="694039" y="2308668"/>
                  <a:pt x="794947" y="2282967"/>
                </a:cubicBezTo>
                <a:cubicBezTo>
                  <a:pt x="886590" y="2259634"/>
                  <a:pt x="971808" y="2206068"/>
                  <a:pt x="1023885" y="2126058"/>
                </a:cubicBezTo>
                <a:cubicBezTo>
                  <a:pt x="1075692" y="2046386"/>
                  <a:pt x="1085837" y="1948251"/>
                  <a:pt x="1058108" y="1858096"/>
                </a:cubicBezTo>
                <a:cubicBezTo>
                  <a:pt x="1050262" y="1832463"/>
                  <a:pt x="1039576" y="1807777"/>
                  <a:pt x="1027199" y="1784037"/>
                </a:cubicBezTo>
                <a:cubicBezTo>
                  <a:pt x="1020166" y="1770578"/>
                  <a:pt x="1000079" y="1782482"/>
                  <a:pt x="1006909" y="1795873"/>
                </a:cubicBezTo>
                <a:lnTo>
                  <a:pt x="1006909" y="179587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7" name="Google Shape;457;p19"/>
          <p:cNvGrpSpPr/>
          <p:nvPr/>
        </p:nvGrpSpPr>
        <p:grpSpPr>
          <a:xfrm flipH="1" rot="-2287641">
            <a:off x="8572361" y="3434423"/>
            <a:ext cx="660980" cy="1352849"/>
            <a:chOff x="5073139" y="2292180"/>
            <a:chExt cx="557890" cy="1141911"/>
          </a:xfrm>
        </p:grpSpPr>
        <p:sp>
          <p:nvSpPr>
            <p:cNvPr id="458" name="Google Shape;458;p19"/>
            <p:cNvSpPr/>
            <p:nvPr/>
          </p:nvSpPr>
          <p:spPr>
            <a:xfrm>
              <a:off x="5521524" y="3325115"/>
              <a:ext cx="87325" cy="108976"/>
            </a:xfrm>
            <a:custGeom>
              <a:rect b="b" l="l" r="r" t="t"/>
              <a:pathLst>
                <a:path extrusionOk="0" h="108976" w="87325">
                  <a:moveTo>
                    <a:pt x="39227" y="9130"/>
                  </a:moveTo>
                  <a:lnTo>
                    <a:pt x="0" y="20966"/>
                  </a:lnTo>
                  <a:lnTo>
                    <a:pt x="32937" y="102126"/>
                  </a:lnTo>
                  <a:cubicBezTo>
                    <a:pt x="34696" y="107266"/>
                    <a:pt x="40174" y="110107"/>
                    <a:pt x="45382" y="108551"/>
                  </a:cubicBezTo>
                  <a:lnTo>
                    <a:pt x="69324" y="101314"/>
                  </a:lnTo>
                  <a:lnTo>
                    <a:pt x="80145" y="98068"/>
                  </a:lnTo>
                  <a:cubicBezTo>
                    <a:pt x="85353" y="96512"/>
                    <a:pt x="88397" y="91102"/>
                    <a:pt x="86976" y="85826"/>
                  </a:cubicBezTo>
                  <a:lnTo>
                    <a:pt x="69595" y="0"/>
                  </a:lnTo>
                  <a:lnTo>
                    <a:pt x="39227" y="91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59" name="Google Shape;459;p19"/>
            <p:cNvGrpSpPr/>
            <p:nvPr/>
          </p:nvGrpSpPr>
          <p:grpSpPr>
            <a:xfrm>
              <a:off x="5268914" y="2689161"/>
              <a:ext cx="362115" cy="671921"/>
              <a:chOff x="5268914" y="2689161"/>
              <a:chExt cx="362115" cy="671921"/>
            </a:xfrm>
          </p:grpSpPr>
          <p:sp>
            <p:nvSpPr>
              <p:cNvPr id="460" name="Google Shape;460;p19"/>
              <p:cNvSpPr/>
              <p:nvPr/>
            </p:nvSpPr>
            <p:spPr>
              <a:xfrm>
                <a:off x="5268914" y="2721151"/>
                <a:ext cx="300867" cy="639931"/>
              </a:xfrm>
              <a:custGeom>
                <a:rect b="b" l="l" r="r" t="t"/>
                <a:pathLst>
                  <a:path extrusionOk="0" h="639931" w="300867">
                    <a:moveTo>
                      <a:pt x="269247" y="362243"/>
                    </a:moveTo>
                    <a:cubicBezTo>
                      <a:pt x="256059" y="310571"/>
                      <a:pt x="242871" y="258832"/>
                      <a:pt x="229750" y="207160"/>
                    </a:cubicBezTo>
                    <a:cubicBezTo>
                      <a:pt x="217102" y="157585"/>
                      <a:pt x="204049" y="106996"/>
                      <a:pt x="175440" y="64522"/>
                    </a:cubicBezTo>
                    <a:cubicBezTo>
                      <a:pt x="156435" y="36387"/>
                      <a:pt x="129112" y="12242"/>
                      <a:pt x="97933" y="0"/>
                    </a:cubicBezTo>
                    <a:lnTo>
                      <a:pt x="0" y="29488"/>
                    </a:lnTo>
                    <a:lnTo>
                      <a:pt x="202899" y="619925"/>
                    </a:lnTo>
                    <a:cubicBezTo>
                      <a:pt x="208040" y="635008"/>
                      <a:pt x="224204" y="643259"/>
                      <a:pt x="239421" y="638660"/>
                    </a:cubicBezTo>
                    <a:lnTo>
                      <a:pt x="292987" y="622495"/>
                    </a:lnTo>
                    <a:cubicBezTo>
                      <a:pt x="299480" y="594157"/>
                      <a:pt x="301644" y="564669"/>
                      <a:pt x="300629" y="535655"/>
                    </a:cubicBezTo>
                    <a:cubicBezTo>
                      <a:pt x="298465" y="476814"/>
                      <a:pt x="283856" y="419258"/>
                      <a:pt x="269315" y="3621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9"/>
              <p:cNvSpPr/>
              <p:nvPr/>
            </p:nvSpPr>
            <p:spPr>
              <a:xfrm>
                <a:off x="5366779" y="2689161"/>
                <a:ext cx="264250" cy="654553"/>
              </a:xfrm>
              <a:custGeom>
                <a:rect b="b" l="l" r="r" t="t"/>
                <a:pathLst>
                  <a:path extrusionOk="0" h="654553" w="264250">
                    <a:moveTo>
                      <a:pt x="0" y="31991"/>
                    </a:moveTo>
                    <a:cubicBezTo>
                      <a:pt x="31179" y="44232"/>
                      <a:pt x="58570" y="68377"/>
                      <a:pt x="77508" y="96513"/>
                    </a:cubicBezTo>
                    <a:cubicBezTo>
                      <a:pt x="106049" y="138919"/>
                      <a:pt x="119170" y="189576"/>
                      <a:pt x="131817" y="239151"/>
                    </a:cubicBezTo>
                    <a:cubicBezTo>
                      <a:pt x="145005" y="290823"/>
                      <a:pt x="158194" y="342562"/>
                      <a:pt x="171315" y="394234"/>
                    </a:cubicBezTo>
                    <a:cubicBezTo>
                      <a:pt x="185856" y="451248"/>
                      <a:pt x="200465" y="508872"/>
                      <a:pt x="202629" y="567713"/>
                    </a:cubicBezTo>
                    <a:cubicBezTo>
                      <a:pt x="203711" y="596727"/>
                      <a:pt x="201479" y="626283"/>
                      <a:pt x="194986" y="654554"/>
                    </a:cubicBezTo>
                    <a:lnTo>
                      <a:pt x="243209" y="640012"/>
                    </a:lnTo>
                    <a:cubicBezTo>
                      <a:pt x="258426" y="635413"/>
                      <a:pt x="267286" y="619587"/>
                      <a:pt x="263296" y="604167"/>
                    </a:cubicBezTo>
                    <a:lnTo>
                      <a:pt x="105981" y="0"/>
                    </a:lnTo>
                    <a:lnTo>
                      <a:pt x="0" y="3199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62" name="Google Shape;462;p19"/>
            <p:cNvSpPr/>
            <p:nvPr/>
          </p:nvSpPr>
          <p:spPr>
            <a:xfrm>
              <a:off x="5392681" y="2893952"/>
              <a:ext cx="112814" cy="211921"/>
            </a:xfrm>
            <a:custGeom>
              <a:rect b="b" l="l" r="r" t="t"/>
              <a:pathLst>
                <a:path extrusionOk="0" h="211921" w="112814">
                  <a:moveTo>
                    <a:pt x="87924" y="210408"/>
                  </a:moveTo>
                  <a:lnTo>
                    <a:pt x="87924" y="210408"/>
                  </a:lnTo>
                  <a:cubicBezTo>
                    <a:pt x="69393" y="216022"/>
                    <a:pt x="49915" y="205538"/>
                    <a:pt x="44301" y="187007"/>
                  </a:cubicBezTo>
                  <a:lnTo>
                    <a:pt x="1489" y="45113"/>
                  </a:lnTo>
                  <a:cubicBezTo>
                    <a:pt x="-4057" y="26581"/>
                    <a:pt x="6359" y="7103"/>
                    <a:pt x="24890" y="1489"/>
                  </a:cubicBezTo>
                  <a:lnTo>
                    <a:pt x="24890" y="1489"/>
                  </a:lnTo>
                  <a:cubicBezTo>
                    <a:pt x="43422" y="-4057"/>
                    <a:pt x="62900" y="6359"/>
                    <a:pt x="68514" y="24890"/>
                  </a:cubicBezTo>
                  <a:lnTo>
                    <a:pt x="111325" y="166785"/>
                  </a:lnTo>
                  <a:cubicBezTo>
                    <a:pt x="116871" y="185316"/>
                    <a:pt x="106456" y="204795"/>
                    <a:pt x="87924" y="210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63" name="Google Shape;463;p19"/>
            <p:cNvGrpSpPr/>
            <p:nvPr/>
          </p:nvGrpSpPr>
          <p:grpSpPr>
            <a:xfrm>
              <a:off x="5073139" y="2292180"/>
              <a:ext cx="480990" cy="460896"/>
              <a:chOff x="5073139" y="2292180"/>
              <a:chExt cx="480990" cy="460896"/>
            </a:xfrm>
          </p:grpSpPr>
          <p:sp>
            <p:nvSpPr>
              <p:cNvPr id="464" name="Google Shape;464;p19"/>
              <p:cNvSpPr/>
              <p:nvPr/>
            </p:nvSpPr>
            <p:spPr>
              <a:xfrm>
                <a:off x="5084196" y="2302637"/>
                <a:ext cx="345617" cy="267624"/>
              </a:xfrm>
              <a:custGeom>
                <a:rect b="b" l="l" r="r" t="t"/>
                <a:pathLst>
                  <a:path extrusionOk="0" h="267624" w="345617">
                    <a:moveTo>
                      <a:pt x="43229" y="261132"/>
                    </a:moveTo>
                    <a:cubicBezTo>
                      <a:pt x="49790" y="259576"/>
                      <a:pt x="57297" y="257682"/>
                      <a:pt x="65684" y="255586"/>
                    </a:cubicBezTo>
                    <a:cubicBezTo>
                      <a:pt x="73259" y="253624"/>
                      <a:pt x="81577" y="251460"/>
                      <a:pt x="90573" y="249025"/>
                    </a:cubicBezTo>
                    <a:cubicBezTo>
                      <a:pt x="98689" y="246861"/>
                      <a:pt x="107413" y="244494"/>
                      <a:pt x="116747" y="241924"/>
                    </a:cubicBezTo>
                    <a:cubicBezTo>
                      <a:pt x="123848" y="239962"/>
                      <a:pt x="131220" y="237866"/>
                      <a:pt x="138998" y="235702"/>
                    </a:cubicBezTo>
                    <a:cubicBezTo>
                      <a:pt x="147790" y="233199"/>
                      <a:pt x="157056" y="230561"/>
                      <a:pt x="166727" y="227789"/>
                    </a:cubicBezTo>
                    <a:cubicBezTo>
                      <a:pt x="173558" y="225827"/>
                      <a:pt x="180592" y="223798"/>
                      <a:pt x="187761" y="221634"/>
                    </a:cubicBezTo>
                    <a:cubicBezTo>
                      <a:pt x="196892" y="218928"/>
                      <a:pt x="206293" y="216156"/>
                      <a:pt x="216032" y="213247"/>
                    </a:cubicBezTo>
                    <a:cubicBezTo>
                      <a:pt x="219414" y="212233"/>
                      <a:pt x="222795" y="211218"/>
                      <a:pt x="226312" y="210204"/>
                    </a:cubicBezTo>
                    <a:cubicBezTo>
                      <a:pt x="229829" y="209122"/>
                      <a:pt x="233346" y="208107"/>
                      <a:pt x="236728" y="207025"/>
                    </a:cubicBezTo>
                    <a:cubicBezTo>
                      <a:pt x="246467" y="204049"/>
                      <a:pt x="255868" y="201209"/>
                      <a:pt x="264931" y="198368"/>
                    </a:cubicBezTo>
                    <a:cubicBezTo>
                      <a:pt x="272100" y="196136"/>
                      <a:pt x="279134" y="193972"/>
                      <a:pt x="285897" y="191875"/>
                    </a:cubicBezTo>
                    <a:cubicBezTo>
                      <a:pt x="295501" y="188900"/>
                      <a:pt x="304631" y="185991"/>
                      <a:pt x="313356" y="183151"/>
                    </a:cubicBezTo>
                    <a:cubicBezTo>
                      <a:pt x="320999" y="180716"/>
                      <a:pt x="328371" y="178349"/>
                      <a:pt x="335337" y="176049"/>
                    </a:cubicBezTo>
                    <a:cubicBezTo>
                      <a:pt x="338854" y="174899"/>
                      <a:pt x="342235" y="173750"/>
                      <a:pt x="345617" y="172667"/>
                    </a:cubicBezTo>
                    <a:cubicBezTo>
                      <a:pt x="325192" y="100368"/>
                      <a:pt x="281433" y="36928"/>
                      <a:pt x="206428" y="9942"/>
                    </a:cubicBezTo>
                    <a:cubicBezTo>
                      <a:pt x="191143" y="4464"/>
                      <a:pt x="176534" y="1420"/>
                      <a:pt x="162196" y="0"/>
                    </a:cubicBezTo>
                    <a:cubicBezTo>
                      <a:pt x="47693" y="35507"/>
                      <a:pt x="-19467" y="152242"/>
                      <a:pt x="5017" y="267624"/>
                    </a:cubicBezTo>
                    <a:cubicBezTo>
                      <a:pt x="7654" y="267083"/>
                      <a:pt x="10292" y="267016"/>
                      <a:pt x="12795" y="267624"/>
                    </a:cubicBezTo>
                    <a:cubicBezTo>
                      <a:pt x="17664" y="267083"/>
                      <a:pt x="27944" y="264919"/>
                      <a:pt x="43229" y="2612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9"/>
              <p:cNvSpPr/>
              <p:nvPr/>
            </p:nvSpPr>
            <p:spPr>
              <a:xfrm>
                <a:off x="5246460" y="2292180"/>
                <a:ext cx="282435" cy="183057"/>
              </a:xfrm>
              <a:custGeom>
                <a:rect b="b" l="l" r="r" t="t"/>
                <a:pathLst>
                  <a:path extrusionOk="0" h="183057" w="282435">
                    <a:moveTo>
                      <a:pt x="183353" y="183057"/>
                    </a:moveTo>
                    <a:cubicBezTo>
                      <a:pt x="185450" y="182381"/>
                      <a:pt x="187479" y="181705"/>
                      <a:pt x="189508" y="181028"/>
                    </a:cubicBezTo>
                    <a:cubicBezTo>
                      <a:pt x="192687" y="179946"/>
                      <a:pt x="195798" y="178932"/>
                      <a:pt x="198841" y="177917"/>
                    </a:cubicBezTo>
                    <a:cubicBezTo>
                      <a:pt x="207701" y="174941"/>
                      <a:pt x="215885" y="172168"/>
                      <a:pt x="223257" y="169598"/>
                    </a:cubicBezTo>
                    <a:cubicBezTo>
                      <a:pt x="231440" y="166758"/>
                      <a:pt x="238677" y="164188"/>
                      <a:pt x="245035" y="161820"/>
                    </a:cubicBezTo>
                    <a:cubicBezTo>
                      <a:pt x="259643" y="156477"/>
                      <a:pt x="269315" y="152555"/>
                      <a:pt x="273711" y="150323"/>
                    </a:cubicBezTo>
                    <a:cubicBezTo>
                      <a:pt x="275808" y="148226"/>
                      <a:pt x="278446" y="146535"/>
                      <a:pt x="281421" y="145521"/>
                    </a:cubicBezTo>
                    <a:cubicBezTo>
                      <a:pt x="281692" y="145453"/>
                      <a:pt x="281895" y="145318"/>
                      <a:pt x="282165" y="145250"/>
                    </a:cubicBezTo>
                    <a:cubicBezTo>
                      <a:pt x="282233" y="145250"/>
                      <a:pt x="282368" y="145250"/>
                      <a:pt x="282436" y="145250"/>
                    </a:cubicBezTo>
                    <a:cubicBezTo>
                      <a:pt x="244629" y="50023"/>
                      <a:pt x="148657" y="-7803"/>
                      <a:pt x="48763" y="854"/>
                    </a:cubicBezTo>
                    <a:cubicBezTo>
                      <a:pt x="33140" y="2206"/>
                      <a:pt x="17382" y="5182"/>
                      <a:pt x="1758" y="9849"/>
                    </a:cubicBezTo>
                    <a:cubicBezTo>
                      <a:pt x="1150" y="10052"/>
                      <a:pt x="609" y="10255"/>
                      <a:pt x="0" y="10390"/>
                    </a:cubicBezTo>
                    <a:cubicBezTo>
                      <a:pt x="14270" y="11810"/>
                      <a:pt x="28947" y="14854"/>
                      <a:pt x="44232" y="20332"/>
                    </a:cubicBezTo>
                    <a:cubicBezTo>
                      <a:pt x="119237" y="47318"/>
                      <a:pt x="162996" y="110758"/>
                      <a:pt x="183421" y="18305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9"/>
              <p:cNvSpPr/>
              <p:nvPr/>
            </p:nvSpPr>
            <p:spPr>
              <a:xfrm>
                <a:off x="5101184" y="2514126"/>
                <a:ext cx="342835" cy="238950"/>
              </a:xfrm>
              <a:custGeom>
                <a:rect b="b" l="l" r="r" t="t"/>
                <a:pathLst>
                  <a:path extrusionOk="0" h="238950" w="342835">
                    <a:moveTo>
                      <a:pt x="341277" y="103479"/>
                    </a:moveTo>
                    <a:cubicBezTo>
                      <a:pt x="344185" y="69933"/>
                      <a:pt x="343103" y="34560"/>
                      <a:pt x="337354" y="0"/>
                    </a:cubicBezTo>
                    <a:cubicBezTo>
                      <a:pt x="302793" y="11362"/>
                      <a:pt x="262755" y="23942"/>
                      <a:pt x="220754" y="36590"/>
                    </a:cubicBezTo>
                    <a:cubicBezTo>
                      <a:pt x="161575" y="54445"/>
                      <a:pt x="105575" y="70338"/>
                      <a:pt x="63169" y="81295"/>
                    </a:cubicBezTo>
                    <a:cubicBezTo>
                      <a:pt x="42338" y="86706"/>
                      <a:pt x="25768" y="90628"/>
                      <a:pt x="14000" y="92996"/>
                    </a:cubicBezTo>
                    <a:cubicBezTo>
                      <a:pt x="8184" y="94145"/>
                      <a:pt x="3652" y="94957"/>
                      <a:pt x="0" y="95363"/>
                    </a:cubicBezTo>
                    <a:cubicBezTo>
                      <a:pt x="38821" y="190996"/>
                      <a:pt x="136551" y="248416"/>
                      <a:pt x="237528" y="237663"/>
                    </a:cubicBezTo>
                    <a:cubicBezTo>
                      <a:pt x="292175" y="214938"/>
                      <a:pt x="336272" y="160629"/>
                      <a:pt x="341209" y="10341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9"/>
              <p:cNvSpPr/>
              <p:nvPr/>
            </p:nvSpPr>
            <p:spPr>
              <a:xfrm>
                <a:off x="5338779" y="2476657"/>
                <a:ext cx="206439" cy="275266"/>
              </a:xfrm>
              <a:custGeom>
                <a:rect b="b" l="l" r="r" t="t"/>
                <a:pathLst>
                  <a:path extrusionOk="0" h="275266" w="206439">
                    <a:moveTo>
                      <a:pt x="200803" y="473"/>
                    </a:moveTo>
                    <a:cubicBezTo>
                      <a:pt x="197489" y="2232"/>
                      <a:pt x="192822" y="4328"/>
                      <a:pt x="186667" y="6831"/>
                    </a:cubicBezTo>
                    <a:cubicBezTo>
                      <a:pt x="175508" y="11362"/>
                      <a:pt x="159547" y="17246"/>
                      <a:pt x="139189" y="24280"/>
                    </a:cubicBezTo>
                    <a:cubicBezTo>
                      <a:pt x="127894" y="28203"/>
                      <a:pt x="115517" y="32329"/>
                      <a:pt x="102396" y="36657"/>
                    </a:cubicBezTo>
                    <a:cubicBezTo>
                      <a:pt x="101517" y="36928"/>
                      <a:pt x="100638" y="37266"/>
                      <a:pt x="99759" y="37536"/>
                    </a:cubicBezTo>
                    <a:cubicBezTo>
                      <a:pt x="105508" y="72029"/>
                      <a:pt x="106590" y="107469"/>
                      <a:pt x="103682" y="141015"/>
                    </a:cubicBezTo>
                    <a:cubicBezTo>
                      <a:pt x="98744" y="198233"/>
                      <a:pt x="54647" y="252542"/>
                      <a:pt x="0" y="275267"/>
                    </a:cubicBezTo>
                    <a:cubicBezTo>
                      <a:pt x="12715" y="273914"/>
                      <a:pt x="25498" y="271547"/>
                      <a:pt x="38213" y="267962"/>
                    </a:cubicBezTo>
                    <a:cubicBezTo>
                      <a:pt x="39633" y="267557"/>
                      <a:pt x="41053" y="267151"/>
                      <a:pt x="42474" y="266745"/>
                    </a:cubicBezTo>
                    <a:cubicBezTo>
                      <a:pt x="157517" y="232049"/>
                      <a:pt x="225421" y="115517"/>
                      <a:pt x="201750" y="0"/>
                    </a:cubicBezTo>
                    <a:cubicBezTo>
                      <a:pt x="201411" y="203"/>
                      <a:pt x="201141" y="338"/>
                      <a:pt x="200803" y="541"/>
                    </a:cubicBezTo>
                    <a:cubicBezTo>
                      <a:pt x="200803" y="541"/>
                      <a:pt x="200803" y="541"/>
                      <a:pt x="200803" y="5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9"/>
              <p:cNvSpPr/>
              <p:nvPr/>
            </p:nvSpPr>
            <p:spPr>
              <a:xfrm>
                <a:off x="5429745" y="2436456"/>
                <a:ext cx="124384" cy="77602"/>
              </a:xfrm>
              <a:custGeom>
                <a:rect b="b" l="l" r="r" t="t"/>
                <a:pathLst>
                  <a:path extrusionOk="0" h="77602" w="124384">
                    <a:moveTo>
                      <a:pt x="99083" y="907"/>
                    </a:moveTo>
                    <a:cubicBezTo>
                      <a:pt x="99083" y="907"/>
                      <a:pt x="98880" y="907"/>
                      <a:pt x="98812" y="907"/>
                    </a:cubicBezTo>
                    <a:cubicBezTo>
                      <a:pt x="98542" y="975"/>
                      <a:pt x="98339" y="1110"/>
                      <a:pt x="98068" y="1177"/>
                    </a:cubicBezTo>
                    <a:cubicBezTo>
                      <a:pt x="95092" y="2192"/>
                      <a:pt x="92455" y="3883"/>
                      <a:pt x="90358" y="5979"/>
                    </a:cubicBezTo>
                    <a:cubicBezTo>
                      <a:pt x="85962" y="8211"/>
                      <a:pt x="76358" y="12066"/>
                      <a:pt x="61681" y="17477"/>
                    </a:cubicBezTo>
                    <a:cubicBezTo>
                      <a:pt x="55324" y="19777"/>
                      <a:pt x="48087" y="22414"/>
                      <a:pt x="39904" y="25255"/>
                    </a:cubicBezTo>
                    <a:cubicBezTo>
                      <a:pt x="32532" y="27825"/>
                      <a:pt x="24348" y="30598"/>
                      <a:pt x="15488" y="33574"/>
                    </a:cubicBezTo>
                    <a:cubicBezTo>
                      <a:pt x="12444" y="34588"/>
                      <a:pt x="9333" y="35603"/>
                      <a:pt x="6155" y="36685"/>
                    </a:cubicBezTo>
                    <a:cubicBezTo>
                      <a:pt x="4126" y="37361"/>
                      <a:pt x="2097" y="38037"/>
                      <a:pt x="0" y="38714"/>
                    </a:cubicBezTo>
                    <a:cubicBezTo>
                      <a:pt x="3585" y="51496"/>
                      <a:pt x="6493" y="64482"/>
                      <a:pt x="8725" y="77603"/>
                    </a:cubicBezTo>
                    <a:cubicBezTo>
                      <a:pt x="9604" y="77332"/>
                      <a:pt x="10483" y="76994"/>
                      <a:pt x="11363" y="76724"/>
                    </a:cubicBezTo>
                    <a:cubicBezTo>
                      <a:pt x="24483" y="72395"/>
                      <a:pt x="36860" y="68202"/>
                      <a:pt x="48155" y="64347"/>
                    </a:cubicBezTo>
                    <a:cubicBezTo>
                      <a:pt x="68512" y="57313"/>
                      <a:pt x="84474" y="51429"/>
                      <a:pt x="95633" y="46897"/>
                    </a:cubicBezTo>
                    <a:cubicBezTo>
                      <a:pt x="101788" y="44395"/>
                      <a:pt x="106387" y="42298"/>
                      <a:pt x="109769" y="40540"/>
                    </a:cubicBezTo>
                    <a:cubicBezTo>
                      <a:pt x="109769" y="40540"/>
                      <a:pt x="109769" y="40540"/>
                      <a:pt x="109769" y="40540"/>
                    </a:cubicBezTo>
                    <a:cubicBezTo>
                      <a:pt x="110107" y="40337"/>
                      <a:pt x="110377" y="40202"/>
                      <a:pt x="110715" y="39999"/>
                    </a:cubicBezTo>
                    <a:cubicBezTo>
                      <a:pt x="126542" y="31139"/>
                      <a:pt x="124986" y="19032"/>
                      <a:pt x="123498" y="14095"/>
                    </a:cubicBezTo>
                    <a:cubicBezTo>
                      <a:pt x="120387" y="3680"/>
                      <a:pt x="109498" y="-2204"/>
                      <a:pt x="99083" y="77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9"/>
              <p:cNvSpPr/>
              <p:nvPr/>
            </p:nvSpPr>
            <p:spPr>
              <a:xfrm>
                <a:off x="5073139" y="2475169"/>
                <a:ext cx="365601" cy="134612"/>
              </a:xfrm>
              <a:custGeom>
                <a:rect b="b" l="l" r="r" t="t"/>
                <a:pathLst>
                  <a:path extrusionOk="0" h="134612" w="365601">
                    <a:moveTo>
                      <a:pt x="346461" y="3449"/>
                    </a:moveTo>
                    <a:cubicBezTo>
                      <a:pt x="339495" y="5749"/>
                      <a:pt x="332123" y="8116"/>
                      <a:pt x="324480" y="10551"/>
                    </a:cubicBezTo>
                    <a:cubicBezTo>
                      <a:pt x="315756" y="13324"/>
                      <a:pt x="306625" y="16232"/>
                      <a:pt x="297021" y="19275"/>
                    </a:cubicBezTo>
                    <a:cubicBezTo>
                      <a:pt x="290258" y="21372"/>
                      <a:pt x="283292" y="23604"/>
                      <a:pt x="276055" y="25768"/>
                    </a:cubicBezTo>
                    <a:cubicBezTo>
                      <a:pt x="266992" y="28609"/>
                      <a:pt x="257591" y="31449"/>
                      <a:pt x="247852" y="34425"/>
                    </a:cubicBezTo>
                    <a:cubicBezTo>
                      <a:pt x="244403" y="35440"/>
                      <a:pt x="240954" y="36522"/>
                      <a:pt x="237437" y="37604"/>
                    </a:cubicBezTo>
                    <a:cubicBezTo>
                      <a:pt x="233987" y="38618"/>
                      <a:pt x="230538" y="39701"/>
                      <a:pt x="227156" y="40648"/>
                    </a:cubicBezTo>
                    <a:cubicBezTo>
                      <a:pt x="217417" y="43556"/>
                      <a:pt x="207949" y="46396"/>
                      <a:pt x="198886" y="49034"/>
                    </a:cubicBezTo>
                    <a:cubicBezTo>
                      <a:pt x="191649" y="51131"/>
                      <a:pt x="184615" y="53227"/>
                      <a:pt x="177852" y="55189"/>
                    </a:cubicBezTo>
                    <a:cubicBezTo>
                      <a:pt x="168180" y="57962"/>
                      <a:pt x="158982" y="60667"/>
                      <a:pt x="150122" y="63102"/>
                    </a:cubicBezTo>
                    <a:cubicBezTo>
                      <a:pt x="142412" y="65266"/>
                      <a:pt x="134972" y="67363"/>
                      <a:pt x="127871" y="69324"/>
                    </a:cubicBezTo>
                    <a:cubicBezTo>
                      <a:pt x="118538" y="71894"/>
                      <a:pt x="109881" y="74261"/>
                      <a:pt x="101697" y="76425"/>
                    </a:cubicBezTo>
                    <a:cubicBezTo>
                      <a:pt x="92702" y="78860"/>
                      <a:pt x="84315" y="81025"/>
                      <a:pt x="76808" y="82986"/>
                    </a:cubicBezTo>
                    <a:cubicBezTo>
                      <a:pt x="68421" y="85150"/>
                      <a:pt x="60914" y="86976"/>
                      <a:pt x="54354" y="88532"/>
                    </a:cubicBezTo>
                    <a:cubicBezTo>
                      <a:pt x="39069" y="92184"/>
                      <a:pt x="28856" y="94281"/>
                      <a:pt x="23919" y="94889"/>
                    </a:cubicBezTo>
                    <a:cubicBezTo>
                      <a:pt x="21416" y="94348"/>
                      <a:pt x="18779" y="94416"/>
                      <a:pt x="16141" y="94889"/>
                    </a:cubicBezTo>
                    <a:cubicBezTo>
                      <a:pt x="15803" y="94957"/>
                      <a:pt x="15465" y="94889"/>
                      <a:pt x="15059" y="95024"/>
                    </a:cubicBezTo>
                    <a:cubicBezTo>
                      <a:pt x="14721" y="95092"/>
                      <a:pt x="14450" y="95160"/>
                      <a:pt x="14112" y="95227"/>
                    </a:cubicBezTo>
                    <a:cubicBezTo>
                      <a:pt x="3629" y="98406"/>
                      <a:pt x="-2323" y="109498"/>
                      <a:pt x="856" y="119981"/>
                    </a:cubicBezTo>
                    <a:cubicBezTo>
                      <a:pt x="2344" y="124986"/>
                      <a:pt x="7890" y="136348"/>
                      <a:pt x="26895" y="134387"/>
                    </a:cubicBezTo>
                    <a:cubicBezTo>
                      <a:pt x="26962" y="134387"/>
                      <a:pt x="27030" y="134387"/>
                      <a:pt x="27165" y="134387"/>
                    </a:cubicBezTo>
                    <a:cubicBezTo>
                      <a:pt x="27503" y="134387"/>
                      <a:pt x="27842" y="134319"/>
                      <a:pt x="28247" y="134252"/>
                    </a:cubicBezTo>
                    <a:cubicBezTo>
                      <a:pt x="31832" y="133846"/>
                      <a:pt x="36431" y="133034"/>
                      <a:pt x="42247" y="131885"/>
                    </a:cubicBezTo>
                    <a:cubicBezTo>
                      <a:pt x="54016" y="129517"/>
                      <a:pt x="70586" y="125595"/>
                      <a:pt x="91417" y="120184"/>
                    </a:cubicBezTo>
                    <a:cubicBezTo>
                      <a:pt x="133823" y="109227"/>
                      <a:pt x="189823" y="93334"/>
                      <a:pt x="249002" y="75479"/>
                    </a:cubicBezTo>
                    <a:cubicBezTo>
                      <a:pt x="291002" y="62831"/>
                      <a:pt x="331041" y="50251"/>
                      <a:pt x="365601" y="38889"/>
                    </a:cubicBezTo>
                    <a:cubicBezTo>
                      <a:pt x="363437" y="25768"/>
                      <a:pt x="360461" y="12715"/>
                      <a:pt x="356877" y="0"/>
                    </a:cubicBezTo>
                    <a:cubicBezTo>
                      <a:pt x="353563" y="1082"/>
                      <a:pt x="350113" y="2232"/>
                      <a:pt x="346597" y="338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70" name="Google Shape;470;p19"/>
          <p:cNvSpPr/>
          <p:nvPr/>
        </p:nvSpPr>
        <p:spPr>
          <a:xfrm flipH="1" rot="4686681">
            <a:off x="-301907" y="-596008"/>
            <a:ext cx="1341894" cy="1953495"/>
          </a:xfrm>
          <a:custGeom>
            <a:rect b="b" l="l" r="r" t="t"/>
            <a:pathLst>
              <a:path extrusionOk="0" h="1981196" w="1974602">
                <a:moveTo>
                  <a:pt x="1908609" y="1217979"/>
                </a:moveTo>
                <a:cubicBezTo>
                  <a:pt x="1869111" y="1193496"/>
                  <a:pt x="1813584" y="1022519"/>
                  <a:pt x="1789574" y="957253"/>
                </a:cubicBezTo>
                <a:cubicBezTo>
                  <a:pt x="1753932" y="860267"/>
                  <a:pt x="1715043" y="765648"/>
                  <a:pt x="1679333" y="667378"/>
                </a:cubicBezTo>
                <a:cubicBezTo>
                  <a:pt x="1611226" y="479898"/>
                  <a:pt x="1505110" y="278825"/>
                  <a:pt x="1370723" y="128882"/>
                </a:cubicBezTo>
                <a:cubicBezTo>
                  <a:pt x="1238229" y="-18896"/>
                  <a:pt x="872064" y="-88152"/>
                  <a:pt x="816740" y="192322"/>
                </a:cubicBezTo>
                <a:cubicBezTo>
                  <a:pt x="774942" y="404420"/>
                  <a:pt x="1143137" y="562884"/>
                  <a:pt x="1267785" y="681107"/>
                </a:cubicBezTo>
                <a:cubicBezTo>
                  <a:pt x="1427264" y="832403"/>
                  <a:pt x="1394732" y="1092384"/>
                  <a:pt x="1154770" y="1110239"/>
                </a:cubicBezTo>
                <a:cubicBezTo>
                  <a:pt x="939967" y="1126268"/>
                  <a:pt x="763918" y="964016"/>
                  <a:pt x="568864" y="905784"/>
                </a:cubicBezTo>
                <a:cubicBezTo>
                  <a:pt x="301916" y="826112"/>
                  <a:pt x="82108" y="904905"/>
                  <a:pt x="18736" y="1191467"/>
                </a:cubicBezTo>
                <a:cubicBezTo>
                  <a:pt x="-45448" y="1481748"/>
                  <a:pt x="55461" y="1711228"/>
                  <a:pt x="318554" y="1858668"/>
                </a:cubicBezTo>
                <a:cubicBezTo>
                  <a:pt x="647318" y="2042900"/>
                  <a:pt x="1097485" y="1991432"/>
                  <a:pt x="1441805" y="1886465"/>
                </a:cubicBezTo>
                <a:cubicBezTo>
                  <a:pt x="1611699" y="1834658"/>
                  <a:pt x="1837256" y="1730909"/>
                  <a:pt x="1937488" y="1575623"/>
                </a:cubicBezTo>
                <a:cubicBezTo>
                  <a:pt x="1993894" y="1488241"/>
                  <a:pt x="1987334" y="1309013"/>
                  <a:pt x="1908676" y="121797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19"/>
          <p:cNvSpPr/>
          <p:nvPr/>
        </p:nvSpPr>
        <p:spPr>
          <a:xfrm flipH="1" rot="-3069186">
            <a:off x="-11227" y="4202528"/>
            <a:ext cx="760561" cy="1183061"/>
          </a:xfrm>
          <a:custGeom>
            <a:rect b="b" l="l" r="r" t="t"/>
            <a:pathLst>
              <a:path extrusionOk="0" h="1711831" w="1590184">
                <a:moveTo>
                  <a:pt x="1381920" y="457980"/>
                </a:moveTo>
                <a:cubicBezTo>
                  <a:pt x="1234885" y="134017"/>
                  <a:pt x="699704" y="-29182"/>
                  <a:pt x="372495" y="4296"/>
                </a:cubicBezTo>
                <a:cubicBezTo>
                  <a:pt x="237973" y="18094"/>
                  <a:pt x="9982" y="76935"/>
                  <a:pt x="23914" y="242297"/>
                </a:cubicBezTo>
                <a:cubicBezTo>
                  <a:pt x="36832" y="395622"/>
                  <a:pt x="194891" y="521284"/>
                  <a:pt x="232427" y="666560"/>
                </a:cubicBezTo>
                <a:cubicBezTo>
                  <a:pt x="312843" y="977740"/>
                  <a:pt x="-231063" y="1265181"/>
                  <a:pt x="118195" y="1529153"/>
                </a:cubicBezTo>
                <a:cubicBezTo>
                  <a:pt x="424032" y="1760323"/>
                  <a:pt x="794729" y="1755792"/>
                  <a:pt x="1142025" y="1606593"/>
                </a:cubicBezTo>
                <a:cubicBezTo>
                  <a:pt x="1501495" y="1452119"/>
                  <a:pt x="1747071" y="894213"/>
                  <a:pt x="1472616" y="55997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19"/>
          <p:cNvSpPr/>
          <p:nvPr/>
        </p:nvSpPr>
        <p:spPr>
          <a:xfrm>
            <a:off x="110753" y="152244"/>
            <a:ext cx="185200" cy="245162"/>
          </a:xfrm>
          <a:custGeom>
            <a:rect b="b" l="l" r="r" t="t"/>
            <a:pathLst>
              <a:path extrusionOk="0" h="252744" w="190928">
                <a:moveTo>
                  <a:pt x="46802" y="228397"/>
                </a:moveTo>
                <a:lnTo>
                  <a:pt x="71082" y="151633"/>
                </a:lnTo>
                <a:lnTo>
                  <a:pt x="0" y="101111"/>
                </a:lnTo>
                <a:lnTo>
                  <a:pt x="82377" y="101111"/>
                </a:lnTo>
                <a:lnTo>
                  <a:pt x="102937" y="0"/>
                </a:lnTo>
                <a:lnTo>
                  <a:pt x="129179" y="84203"/>
                </a:lnTo>
                <a:lnTo>
                  <a:pt x="190928" y="76763"/>
                </a:lnTo>
                <a:lnTo>
                  <a:pt x="144126" y="144126"/>
                </a:lnTo>
                <a:lnTo>
                  <a:pt x="172194" y="252745"/>
                </a:lnTo>
                <a:lnTo>
                  <a:pt x="104831" y="170368"/>
                </a:lnTo>
                <a:lnTo>
                  <a:pt x="46802" y="22839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19"/>
          <p:cNvSpPr/>
          <p:nvPr/>
        </p:nvSpPr>
        <p:spPr>
          <a:xfrm rot="895885">
            <a:off x="309982" y="798879"/>
            <a:ext cx="118119" cy="124353"/>
          </a:xfrm>
          <a:custGeom>
            <a:rect b="b" l="l" r="r" t="t"/>
            <a:pathLst>
              <a:path extrusionOk="0" h="128164" w="121739">
                <a:moveTo>
                  <a:pt x="49575" y="0"/>
                </a:moveTo>
                <a:lnTo>
                  <a:pt x="42000" y="54918"/>
                </a:lnTo>
                <a:lnTo>
                  <a:pt x="0" y="67904"/>
                </a:lnTo>
                <a:lnTo>
                  <a:pt x="38821" y="80821"/>
                </a:lnTo>
                <a:lnTo>
                  <a:pt x="40918" y="128164"/>
                </a:lnTo>
                <a:lnTo>
                  <a:pt x="68918" y="85082"/>
                </a:lnTo>
                <a:lnTo>
                  <a:pt x="114165" y="117411"/>
                </a:lnTo>
                <a:lnTo>
                  <a:pt x="95904" y="63575"/>
                </a:lnTo>
                <a:lnTo>
                  <a:pt x="121740" y="32328"/>
                </a:lnTo>
                <a:lnTo>
                  <a:pt x="76493" y="39836"/>
                </a:lnTo>
                <a:lnTo>
                  <a:pt x="49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19"/>
          <p:cNvSpPr/>
          <p:nvPr/>
        </p:nvSpPr>
        <p:spPr>
          <a:xfrm>
            <a:off x="597004" y="397406"/>
            <a:ext cx="118087" cy="124319"/>
          </a:xfrm>
          <a:custGeom>
            <a:rect b="b" l="l" r="r" t="t"/>
            <a:pathLst>
              <a:path extrusionOk="0" h="128164" w="121739">
                <a:moveTo>
                  <a:pt x="49575" y="0"/>
                </a:moveTo>
                <a:lnTo>
                  <a:pt x="42000" y="54918"/>
                </a:lnTo>
                <a:lnTo>
                  <a:pt x="0" y="67836"/>
                </a:lnTo>
                <a:lnTo>
                  <a:pt x="38754" y="80754"/>
                </a:lnTo>
                <a:lnTo>
                  <a:pt x="40918" y="128165"/>
                </a:lnTo>
                <a:lnTo>
                  <a:pt x="68918" y="85082"/>
                </a:lnTo>
                <a:lnTo>
                  <a:pt x="114165" y="117411"/>
                </a:lnTo>
                <a:lnTo>
                  <a:pt x="95836" y="63575"/>
                </a:lnTo>
                <a:lnTo>
                  <a:pt x="121740" y="32328"/>
                </a:lnTo>
                <a:lnTo>
                  <a:pt x="76493" y="39836"/>
                </a:lnTo>
                <a:lnTo>
                  <a:pt x="49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19"/>
          <p:cNvSpPr/>
          <p:nvPr/>
        </p:nvSpPr>
        <p:spPr>
          <a:xfrm>
            <a:off x="8428905" y="254778"/>
            <a:ext cx="256292" cy="251959"/>
          </a:xfrm>
          <a:custGeom>
            <a:rect b="b" l="l" r="r" t="t"/>
            <a:pathLst>
              <a:path extrusionOk="0" h="259752" w="264219">
                <a:moveTo>
                  <a:pt x="264220" y="0"/>
                </a:moveTo>
                <a:cubicBezTo>
                  <a:pt x="205987" y="19681"/>
                  <a:pt x="139098" y="23131"/>
                  <a:pt x="79446" y="8116"/>
                </a:cubicBezTo>
                <a:cubicBezTo>
                  <a:pt x="78499" y="12918"/>
                  <a:pt x="78093" y="19275"/>
                  <a:pt x="77958" y="25701"/>
                </a:cubicBezTo>
                <a:lnTo>
                  <a:pt x="76943" y="37266"/>
                </a:lnTo>
                <a:cubicBezTo>
                  <a:pt x="78229" y="77237"/>
                  <a:pt x="74982" y="117411"/>
                  <a:pt x="67204" y="156638"/>
                </a:cubicBezTo>
                <a:cubicBezTo>
                  <a:pt x="46644" y="145208"/>
                  <a:pt x="17629" y="153121"/>
                  <a:pt x="5726" y="173411"/>
                </a:cubicBezTo>
                <a:cubicBezTo>
                  <a:pt x="-6178" y="193701"/>
                  <a:pt x="1194" y="222919"/>
                  <a:pt x="21214" y="235228"/>
                </a:cubicBezTo>
                <a:cubicBezTo>
                  <a:pt x="41233" y="247537"/>
                  <a:pt x="70586" y="240842"/>
                  <a:pt x="83301" y="221025"/>
                </a:cubicBezTo>
                <a:cubicBezTo>
                  <a:pt x="89794" y="210880"/>
                  <a:pt x="92026" y="198571"/>
                  <a:pt x="93987" y="186667"/>
                </a:cubicBezTo>
                <a:cubicBezTo>
                  <a:pt x="101156" y="142368"/>
                  <a:pt x="106161" y="97797"/>
                  <a:pt x="109137" y="53024"/>
                </a:cubicBezTo>
                <a:cubicBezTo>
                  <a:pt x="149243" y="60667"/>
                  <a:pt x="188809" y="62764"/>
                  <a:pt x="228306" y="54242"/>
                </a:cubicBezTo>
                <a:cubicBezTo>
                  <a:pt x="226819" y="93131"/>
                  <a:pt x="220123" y="142774"/>
                  <a:pt x="213765" y="174967"/>
                </a:cubicBezTo>
                <a:cubicBezTo>
                  <a:pt x="193205" y="163537"/>
                  <a:pt x="164190" y="171450"/>
                  <a:pt x="152287" y="191740"/>
                </a:cubicBezTo>
                <a:cubicBezTo>
                  <a:pt x="140383" y="212030"/>
                  <a:pt x="147755" y="241247"/>
                  <a:pt x="167775" y="253557"/>
                </a:cubicBezTo>
                <a:cubicBezTo>
                  <a:pt x="187794" y="265866"/>
                  <a:pt x="217147" y="259170"/>
                  <a:pt x="229862" y="239354"/>
                </a:cubicBezTo>
                <a:cubicBezTo>
                  <a:pt x="236355" y="229209"/>
                  <a:pt x="238587" y="216899"/>
                  <a:pt x="240548" y="204996"/>
                </a:cubicBezTo>
                <a:cubicBezTo>
                  <a:pt x="249678" y="148522"/>
                  <a:pt x="260365" y="66551"/>
                  <a:pt x="262596" y="9333"/>
                </a:cubicBezTo>
                <a:lnTo>
                  <a:pt x="262326" y="9333"/>
                </a:lnTo>
                <a:cubicBezTo>
                  <a:pt x="263002" y="6155"/>
                  <a:pt x="263678" y="3043"/>
                  <a:pt x="264220" y="6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19"/>
          <p:cNvSpPr/>
          <p:nvPr/>
        </p:nvSpPr>
        <p:spPr>
          <a:xfrm rot="1156566">
            <a:off x="8062841" y="637078"/>
            <a:ext cx="165538" cy="279800"/>
          </a:xfrm>
          <a:custGeom>
            <a:rect b="b" l="l" r="r" t="t"/>
            <a:pathLst>
              <a:path extrusionOk="0" h="288649" w="170773">
                <a:moveTo>
                  <a:pt x="167730" y="2773"/>
                </a:moveTo>
                <a:cubicBezTo>
                  <a:pt x="153865" y="20019"/>
                  <a:pt x="131479" y="28271"/>
                  <a:pt x="109498" y="31449"/>
                </a:cubicBezTo>
                <a:cubicBezTo>
                  <a:pt x="87585" y="34628"/>
                  <a:pt x="65198" y="33411"/>
                  <a:pt x="43218" y="35845"/>
                </a:cubicBezTo>
                <a:cubicBezTo>
                  <a:pt x="25904" y="37739"/>
                  <a:pt x="6087" y="44300"/>
                  <a:pt x="609" y="60802"/>
                </a:cubicBezTo>
                <a:lnTo>
                  <a:pt x="1353" y="62222"/>
                </a:lnTo>
                <a:lnTo>
                  <a:pt x="0" y="63778"/>
                </a:lnTo>
                <a:cubicBezTo>
                  <a:pt x="21507" y="112068"/>
                  <a:pt x="43556" y="160020"/>
                  <a:pt x="66145" y="207769"/>
                </a:cubicBezTo>
                <a:cubicBezTo>
                  <a:pt x="58232" y="201953"/>
                  <a:pt x="46735" y="204049"/>
                  <a:pt x="37739" y="208242"/>
                </a:cubicBezTo>
                <a:cubicBezTo>
                  <a:pt x="30976" y="211421"/>
                  <a:pt x="24483" y="215750"/>
                  <a:pt x="20155" y="221904"/>
                </a:cubicBezTo>
                <a:cubicBezTo>
                  <a:pt x="16773" y="226774"/>
                  <a:pt x="14812" y="232523"/>
                  <a:pt x="14135" y="238407"/>
                </a:cubicBezTo>
                <a:cubicBezTo>
                  <a:pt x="11768" y="257817"/>
                  <a:pt x="23672" y="278175"/>
                  <a:pt x="41797" y="285547"/>
                </a:cubicBezTo>
                <a:cubicBezTo>
                  <a:pt x="59923" y="292919"/>
                  <a:pt x="82648" y="286764"/>
                  <a:pt x="94551" y="271209"/>
                </a:cubicBezTo>
                <a:cubicBezTo>
                  <a:pt x="106455" y="255653"/>
                  <a:pt x="106387" y="232117"/>
                  <a:pt x="94551" y="216561"/>
                </a:cubicBezTo>
                <a:lnTo>
                  <a:pt x="94213" y="216561"/>
                </a:lnTo>
                <a:cubicBezTo>
                  <a:pt x="78454" y="177740"/>
                  <a:pt x="62222" y="139189"/>
                  <a:pt x="45585" y="100841"/>
                </a:cubicBezTo>
                <a:cubicBezTo>
                  <a:pt x="66686" y="98203"/>
                  <a:pt x="87314" y="88870"/>
                  <a:pt x="106522" y="78995"/>
                </a:cubicBezTo>
                <a:cubicBezTo>
                  <a:pt x="114638" y="74802"/>
                  <a:pt x="122687" y="70474"/>
                  <a:pt x="130126" y="65063"/>
                </a:cubicBezTo>
                <a:cubicBezTo>
                  <a:pt x="151295" y="49643"/>
                  <a:pt x="166242" y="25836"/>
                  <a:pt x="170774" y="0"/>
                </a:cubicBezTo>
                <a:lnTo>
                  <a:pt x="167933" y="277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0"/>
          <p:cNvSpPr/>
          <p:nvPr/>
        </p:nvSpPr>
        <p:spPr>
          <a:xfrm rot="-7649559">
            <a:off x="-1393511" y="4152115"/>
            <a:ext cx="2073305" cy="2213506"/>
          </a:xfrm>
          <a:custGeom>
            <a:rect b="b" l="l" r="r" t="t"/>
            <a:pathLst>
              <a:path extrusionOk="0" h="1430284" w="2253459">
                <a:moveTo>
                  <a:pt x="1720899" y="32577"/>
                </a:moveTo>
                <a:cubicBezTo>
                  <a:pt x="1877605" y="63553"/>
                  <a:pt x="2099712" y="236288"/>
                  <a:pt x="2168631" y="378047"/>
                </a:cubicBezTo>
                <a:cubicBezTo>
                  <a:pt x="2278602" y="604144"/>
                  <a:pt x="2279752" y="847015"/>
                  <a:pt x="2183104" y="1078320"/>
                </a:cubicBezTo>
                <a:cubicBezTo>
                  <a:pt x="2102959" y="1269993"/>
                  <a:pt x="1954910" y="1456795"/>
                  <a:pt x="1728339" y="1427172"/>
                </a:cubicBezTo>
                <a:cubicBezTo>
                  <a:pt x="1559256" y="1405056"/>
                  <a:pt x="1456115" y="1253490"/>
                  <a:pt x="1287709" y="1234215"/>
                </a:cubicBezTo>
                <a:cubicBezTo>
                  <a:pt x="1103070" y="1213113"/>
                  <a:pt x="972471" y="1314428"/>
                  <a:pt x="808460" y="1370293"/>
                </a:cubicBezTo>
                <a:cubicBezTo>
                  <a:pt x="624836" y="1432853"/>
                  <a:pt x="420111" y="1409249"/>
                  <a:pt x="253598" y="1307935"/>
                </a:cubicBezTo>
                <a:cubicBezTo>
                  <a:pt x="-210906" y="1025161"/>
                  <a:pt x="35346" y="401921"/>
                  <a:pt x="411724" y="168114"/>
                </a:cubicBezTo>
                <a:cubicBezTo>
                  <a:pt x="788441" y="-65897"/>
                  <a:pt x="1309757" y="3427"/>
                  <a:pt x="1721034" y="3257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20"/>
          <p:cNvSpPr/>
          <p:nvPr/>
        </p:nvSpPr>
        <p:spPr>
          <a:xfrm rot="3770101">
            <a:off x="8218417" y="-159255"/>
            <a:ext cx="1215141" cy="1388515"/>
          </a:xfrm>
          <a:custGeom>
            <a:rect b="b" l="l" r="r" t="t"/>
            <a:pathLst>
              <a:path extrusionOk="0" h="1138268" w="1896677">
                <a:moveTo>
                  <a:pt x="1433164" y="120169"/>
                </a:moveTo>
                <a:cubicBezTo>
                  <a:pt x="1431879" y="1096995"/>
                  <a:pt x="95516" y="-6372"/>
                  <a:pt x="2656" y="782230"/>
                </a:cubicBezTo>
                <a:cubicBezTo>
                  <a:pt x="-20881" y="981951"/>
                  <a:pt x="114318" y="1142512"/>
                  <a:pt x="317420" y="1138183"/>
                </a:cubicBezTo>
                <a:cubicBezTo>
                  <a:pt x="501450" y="1134260"/>
                  <a:pt x="636243" y="1030511"/>
                  <a:pt x="798833" y="960240"/>
                </a:cubicBezTo>
                <a:cubicBezTo>
                  <a:pt x="1115559" y="823486"/>
                  <a:pt x="1476787" y="935351"/>
                  <a:pt x="1745967" y="671379"/>
                </a:cubicBezTo>
                <a:cubicBezTo>
                  <a:pt x="1854518" y="564925"/>
                  <a:pt x="1941089" y="324286"/>
                  <a:pt x="1871900" y="174546"/>
                </a:cubicBezTo>
                <a:cubicBezTo>
                  <a:pt x="1807716" y="35628"/>
                  <a:pt x="1569242" y="-78064"/>
                  <a:pt x="1458932" y="68565"/>
                </a:cubicBezTo>
                <a:lnTo>
                  <a:pt x="1433164" y="1201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20"/>
          <p:cNvSpPr/>
          <p:nvPr/>
        </p:nvSpPr>
        <p:spPr>
          <a:xfrm flipH="1" rot="3969377">
            <a:off x="232918" y="3866263"/>
            <a:ext cx="933118" cy="2406853"/>
          </a:xfrm>
          <a:custGeom>
            <a:rect b="b" l="l" r="r" t="t"/>
            <a:pathLst>
              <a:path extrusionOk="0" h="1965564" w="762034">
                <a:moveTo>
                  <a:pt x="290958" y="1876538"/>
                </a:moveTo>
                <a:cubicBezTo>
                  <a:pt x="260726" y="1896963"/>
                  <a:pt x="228668" y="1916239"/>
                  <a:pt x="193634" y="1927195"/>
                </a:cubicBezTo>
                <a:cubicBezTo>
                  <a:pt x="165634" y="1935920"/>
                  <a:pt x="133982" y="1940248"/>
                  <a:pt x="106726" y="1934973"/>
                </a:cubicBezTo>
                <a:cubicBezTo>
                  <a:pt x="92658" y="1932268"/>
                  <a:pt x="82445" y="1928616"/>
                  <a:pt x="71151" y="1921649"/>
                </a:cubicBezTo>
                <a:cubicBezTo>
                  <a:pt x="61953" y="1916036"/>
                  <a:pt x="52349" y="1907041"/>
                  <a:pt x="46600" y="1898519"/>
                </a:cubicBezTo>
                <a:cubicBezTo>
                  <a:pt x="29421" y="1873360"/>
                  <a:pt x="26580" y="1842045"/>
                  <a:pt x="29827" y="1810934"/>
                </a:cubicBezTo>
                <a:cubicBezTo>
                  <a:pt x="34629" y="1764808"/>
                  <a:pt x="52281" y="1720712"/>
                  <a:pt x="77373" y="1682161"/>
                </a:cubicBezTo>
                <a:cubicBezTo>
                  <a:pt x="105441" y="1639078"/>
                  <a:pt x="140339" y="1601001"/>
                  <a:pt x="171992" y="1560691"/>
                </a:cubicBezTo>
                <a:cubicBezTo>
                  <a:pt x="205335" y="1518150"/>
                  <a:pt x="232253" y="1471821"/>
                  <a:pt x="257142" y="1423870"/>
                </a:cubicBezTo>
                <a:cubicBezTo>
                  <a:pt x="283992" y="1372130"/>
                  <a:pt x="308002" y="1317821"/>
                  <a:pt x="320717" y="1260739"/>
                </a:cubicBezTo>
                <a:cubicBezTo>
                  <a:pt x="342968" y="1160777"/>
                  <a:pt x="338437" y="1058380"/>
                  <a:pt x="304079" y="961732"/>
                </a:cubicBezTo>
                <a:cubicBezTo>
                  <a:pt x="269722" y="865085"/>
                  <a:pt x="214330" y="781490"/>
                  <a:pt x="164890" y="693634"/>
                </a:cubicBezTo>
                <a:cubicBezTo>
                  <a:pt x="116465" y="607470"/>
                  <a:pt x="83595" y="509199"/>
                  <a:pt x="86571" y="409440"/>
                </a:cubicBezTo>
                <a:cubicBezTo>
                  <a:pt x="89547" y="309681"/>
                  <a:pt x="131209" y="219391"/>
                  <a:pt x="202156" y="152029"/>
                </a:cubicBezTo>
                <a:cubicBezTo>
                  <a:pt x="264852" y="92511"/>
                  <a:pt x="346079" y="54095"/>
                  <a:pt x="430418" y="36849"/>
                </a:cubicBezTo>
                <a:cubicBezTo>
                  <a:pt x="514756" y="19603"/>
                  <a:pt x="606129" y="24405"/>
                  <a:pt x="687221" y="56598"/>
                </a:cubicBezTo>
                <a:cubicBezTo>
                  <a:pt x="706564" y="64240"/>
                  <a:pt x="725501" y="73303"/>
                  <a:pt x="743221" y="84125"/>
                </a:cubicBezTo>
                <a:cubicBezTo>
                  <a:pt x="757221" y="92646"/>
                  <a:pt x="769936" y="70733"/>
                  <a:pt x="756004" y="62212"/>
                </a:cubicBezTo>
                <a:cubicBezTo>
                  <a:pt x="677955" y="14530"/>
                  <a:pt x="586650" y="-4813"/>
                  <a:pt x="495616" y="1004"/>
                </a:cubicBezTo>
                <a:cubicBezTo>
                  <a:pt x="404582" y="6820"/>
                  <a:pt x="314427" y="35970"/>
                  <a:pt x="238948" y="87236"/>
                </a:cubicBezTo>
                <a:cubicBezTo>
                  <a:pt x="157248" y="142830"/>
                  <a:pt x="94822" y="224869"/>
                  <a:pt x="70271" y="321314"/>
                </a:cubicBezTo>
                <a:cubicBezTo>
                  <a:pt x="45721" y="417759"/>
                  <a:pt x="60532" y="527054"/>
                  <a:pt x="98271" y="621402"/>
                </a:cubicBezTo>
                <a:cubicBezTo>
                  <a:pt x="137634" y="719876"/>
                  <a:pt x="202088" y="805838"/>
                  <a:pt x="247741" y="901404"/>
                </a:cubicBezTo>
                <a:cubicBezTo>
                  <a:pt x="268572" y="944959"/>
                  <a:pt x="285683" y="990409"/>
                  <a:pt x="295896" y="1037752"/>
                </a:cubicBezTo>
                <a:cubicBezTo>
                  <a:pt x="306649" y="1087665"/>
                  <a:pt x="308678" y="1138931"/>
                  <a:pt x="303471" y="1189656"/>
                </a:cubicBezTo>
                <a:cubicBezTo>
                  <a:pt x="297451" y="1248362"/>
                  <a:pt x="281084" y="1304700"/>
                  <a:pt x="257006" y="1358468"/>
                </a:cubicBezTo>
                <a:cubicBezTo>
                  <a:pt x="244562" y="1386130"/>
                  <a:pt x="230697" y="1413116"/>
                  <a:pt x="216021" y="1439628"/>
                </a:cubicBezTo>
                <a:cubicBezTo>
                  <a:pt x="202765" y="1463570"/>
                  <a:pt x="189373" y="1487715"/>
                  <a:pt x="173750" y="1510237"/>
                </a:cubicBezTo>
                <a:cubicBezTo>
                  <a:pt x="143383" y="1553996"/>
                  <a:pt x="106793" y="1593088"/>
                  <a:pt x="74735" y="1635629"/>
                </a:cubicBezTo>
                <a:cubicBezTo>
                  <a:pt x="42677" y="1678170"/>
                  <a:pt x="19344" y="1721185"/>
                  <a:pt x="7237" y="1771977"/>
                </a:cubicBezTo>
                <a:cubicBezTo>
                  <a:pt x="-8115" y="1836296"/>
                  <a:pt x="-3246" y="1917253"/>
                  <a:pt x="63576" y="1950461"/>
                </a:cubicBezTo>
                <a:cubicBezTo>
                  <a:pt x="124851" y="1980964"/>
                  <a:pt x="199992" y="1960876"/>
                  <a:pt x="256533" y="1929089"/>
                </a:cubicBezTo>
                <a:cubicBezTo>
                  <a:pt x="274118" y="1919215"/>
                  <a:pt x="289606" y="1907514"/>
                  <a:pt x="304282" y="1893785"/>
                </a:cubicBezTo>
                <a:cubicBezTo>
                  <a:pt x="313210" y="1885398"/>
                  <a:pt x="301441" y="1869504"/>
                  <a:pt x="291026" y="1876538"/>
                </a:cubicBezTo>
                <a:lnTo>
                  <a:pt x="291026" y="187653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20"/>
          <p:cNvSpPr/>
          <p:nvPr/>
        </p:nvSpPr>
        <p:spPr>
          <a:xfrm rot="-6642542">
            <a:off x="-437762" y="84579"/>
            <a:ext cx="998640" cy="1185992"/>
          </a:xfrm>
          <a:custGeom>
            <a:rect b="b" l="l" r="r" t="t"/>
            <a:pathLst>
              <a:path extrusionOk="0" h="1871289" w="2278333">
                <a:moveTo>
                  <a:pt x="2094405" y="1402447"/>
                </a:moveTo>
                <a:cubicBezTo>
                  <a:pt x="1991535" y="1546641"/>
                  <a:pt x="1935331" y="1654516"/>
                  <a:pt x="1771321" y="1750961"/>
                </a:cubicBezTo>
                <a:cubicBezTo>
                  <a:pt x="1650799" y="1821841"/>
                  <a:pt x="1393658" y="1931136"/>
                  <a:pt x="1260961" y="1830903"/>
                </a:cubicBezTo>
                <a:cubicBezTo>
                  <a:pt x="1101550" y="1710449"/>
                  <a:pt x="1196575" y="1505520"/>
                  <a:pt x="954921" y="1443433"/>
                </a:cubicBezTo>
                <a:cubicBezTo>
                  <a:pt x="742486" y="1388853"/>
                  <a:pt x="579490" y="1520805"/>
                  <a:pt x="375711" y="1543192"/>
                </a:cubicBezTo>
                <a:cubicBezTo>
                  <a:pt x="117826" y="1571530"/>
                  <a:pt x="-20686" y="1329336"/>
                  <a:pt x="2512" y="1092214"/>
                </a:cubicBezTo>
                <a:cubicBezTo>
                  <a:pt x="25439" y="857595"/>
                  <a:pt x="151575" y="651652"/>
                  <a:pt x="320455" y="494473"/>
                </a:cubicBezTo>
                <a:cubicBezTo>
                  <a:pt x="699066" y="142036"/>
                  <a:pt x="1400218" y="-158796"/>
                  <a:pt x="1901447" y="93340"/>
                </a:cubicBezTo>
                <a:cubicBezTo>
                  <a:pt x="2476532" y="382675"/>
                  <a:pt x="2267004" y="910687"/>
                  <a:pt x="2094337" y="140251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3" name="Google Shape;483;p20"/>
          <p:cNvGrpSpPr/>
          <p:nvPr/>
        </p:nvGrpSpPr>
        <p:grpSpPr>
          <a:xfrm flipH="1" rot="3969741">
            <a:off x="-532689" y="4385250"/>
            <a:ext cx="1081461" cy="1158148"/>
            <a:chOff x="4570067" y="5326451"/>
            <a:chExt cx="882432" cy="945006"/>
          </a:xfrm>
        </p:grpSpPr>
        <p:sp>
          <p:nvSpPr>
            <p:cNvPr id="484" name="Google Shape;484;p20"/>
            <p:cNvSpPr/>
            <p:nvPr/>
          </p:nvSpPr>
          <p:spPr>
            <a:xfrm>
              <a:off x="4570067" y="6160364"/>
              <a:ext cx="108679" cy="111093"/>
            </a:xfrm>
            <a:custGeom>
              <a:rect b="b" l="l" r="r" t="t"/>
              <a:pathLst>
                <a:path extrusionOk="0" h="111093" w="108679">
                  <a:moveTo>
                    <a:pt x="85144" y="27459"/>
                  </a:moveTo>
                  <a:lnTo>
                    <a:pt x="54709" y="0"/>
                  </a:lnTo>
                  <a:lnTo>
                    <a:pt x="2361" y="70203"/>
                  </a:lnTo>
                  <a:cubicBezTo>
                    <a:pt x="-1156" y="74396"/>
                    <a:pt x="-683" y="80551"/>
                    <a:pt x="3375" y="84203"/>
                  </a:cubicBezTo>
                  <a:lnTo>
                    <a:pt x="21907" y="100909"/>
                  </a:lnTo>
                  <a:lnTo>
                    <a:pt x="30293" y="108484"/>
                  </a:lnTo>
                  <a:cubicBezTo>
                    <a:pt x="34351" y="112136"/>
                    <a:pt x="40506" y="111933"/>
                    <a:pt x="44293" y="108010"/>
                  </a:cubicBezTo>
                  <a:lnTo>
                    <a:pt x="108680" y="48696"/>
                  </a:lnTo>
                  <a:lnTo>
                    <a:pt x="85144" y="2745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5" name="Google Shape;485;p20"/>
            <p:cNvGrpSpPr/>
            <p:nvPr/>
          </p:nvGrpSpPr>
          <p:grpSpPr>
            <a:xfrm>
              <a:off x="4596374" y="5635936"/>
              <a:ext cx="564935" cy="599121"/>
              <a:chOff x="4596374" y="5635936"/>
              <a:chExt cx="564935" cy="599121"/>
            </a:xfrm>
          </p:grpSpPr>
          <p:sp>
            <p:nvSpPr>
              <p:cNvPr id="486" name="Google Shape;486;p20"/>
              <p:cNvSpPr/>
              <p:nvPr/>
            </p:nvSpPr>
            <p:spPr>
              <a:xfrm>
                <a:off x="4596374" y="5635936"/>
                <a:ext cx="484849" cy="557837"/>
              </a:xfrm>
              <a:custGeom>
                <a:rect b="b" l="l" r="r" t="t"/>
                <a:pathLst>
                  <a:path extrusionOk="0" h="557837" w="484849">
                    <a:moveTo>
                      <a:pt x="261669" y="402688"/>
                    </a:moveTo>
                    <a:cubicBezTo>
                      <a:pt x="299070" y="364610"/>
                      <a:pt x="336471" y="326600"/>
                      <a:pt x="373872" y="288523"/>
                    </a:cubicBezTo>
                    <a:cubicBezTo>
                      <a:pt x="409718" y="252069"/>
                      <a:pt x="446240" y="214600"/>
                      <a:pt x="467747" y="168204"/>
                    </a:cubicBezTo>
                    <a:cubicBezTo>
                      <a:pt x="482018" y="137363"/>
                      <a:pt x="488443" y="101517"/>
                      <a:pt x="482829" y="68445"/>
                    </a:cubicBezTo>
                    <a:lnTo>
                      <a:pt x="406877" y="0"/>
                    </a:lnTo>
                    <a:lnTo>
                      <a:pt x="6895" y="479384"/>
                    </a:lnTo>
                    <a:cubicBezTo>
                      <a:pt x="-3318" y="491558"/>
                      <a:pt x="-2033" y="509683"/>
                      <a:pt x="9736" y="520369"/>
                    </a:cubicBezTo>
                    <a:lnTo>
                      <a:pt x="51262" y="557838"/>
                    </a:lnTo>
                    <a:cubicBezTo>
                      <a:pt x="78857" y="548708"/>
                      <a:pt x="105234" y="535316"/>
                      <a:pt x="129514" y="519355"/>
                    </a:cubicBezTo>
                    <a:cubicBezTo>
                      <a:pt x="178683" y="487026"/>
                      <a:pt x="220413" y="444688"/>
                      <a:pt x="261669" y="40268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487;p20"/>
              <p:cNvSpPr/>
              <p:nvPr/>
            </p:nvSpPr>
            <p:spPr>
              <a:xfrm>
                <a:off x="4647568" y="5704381"/>
                <a:ext cx="513741" cy="530676"/>
              </a:xfrm>
              <a:custGeom>
                <a:rect b="b" l="l" r="r" t="t"/>
                <a:pathLst>
                  <a:path extrusionOk="0" h="530676" w="513741">
                    <a:moveTo>
                      <a:pt x="431567" y="0"/>
                    </a:moveTo>
                    <a:cubicBezTo>
                      <a:pt x="437248" y="33005"/>
                      <a:pt x="430755" y="68918"/>
                      <a:pt x="416485" y="99759"/>
                    </a:cubicBezTo>
                    <a:cubicBezTo>
                      <a:pt x="394977" y="146155"/>
                      <a:pt x="358456" y="183624"/>
                      <a:pt x="322610" y="220078"/>
                    </a:cubicBezTo>
                    <a:cubicBezTo>
                      <a:pt x="285209" y="258156"/>
                      <a:pt x="247808" y="296165"/>
                      <a:pt x="210407" y="334243"/>
                    </a:cubicBezTo>
                    <a:cubicBezTo>
                      <a:pt x="169151" y="376243"/>
                      <a:pt x="127488" y="418582"/>
                      <a:pt x="78252" y="450910"/>
                    </a:cubicBezTo>
                    <a:cubicBezTo>
                      <a:pt x="53971" y="466872"/>
                      <a:pt x="27594" y="480263"/>
                      <a:pt x="0" y="489393"/>
                    </a:cubicBezTo>
                    <a:lnTo>
                      <a:pt x="37401" y="523075"/>
                    </a:lnTo>
                    <a:cubicBezTo>
                      <a:pt x="49237" y="533761"/>
                      <a:pt x="67363" y="533084"/>
                      <a:pt x="78454" y="521654"/>
                    </a:cubicBezTo>
                    <a:lnTo>
                      <a:pt x="513741" y="74126"/>
                    </a:lnTo>
                    <a:lnTo>
                      <a:pt x="43150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88" name="Google Shape;488;p20"/>
            <p:cNvSpPr/>
            <p:nvPr/>
          </p:nvSpPr>
          <p:spPr>
            <a:xfrm>
              <a:off x="4798740" y="5829108"/>
              <a:ext cx="169194" cy="180083"/>
            </a:xfrm>
            <a:custGeom>
              <a:rect b="b" l="l" r="r" t="t"/>
              <a:pathLst>
                <a:path extrusionOk="0" h="180083" w="169194">
                  <a:moveTo>
                    <a:pt x="11554" y="171100"/>
                  </a:moveTo>
                  <a:lnTo>
                    <a:pt x="11554" y="171100"/>
                  </a:lnTo>
                  <a:cubicBezTo>
                    <a:pt x="-2785" y="158182"/>
                    <a:pt x="-3934" y="136066"/>
                    <a:pt x="8984" y="121660"/>
                  </a:cubicBezTo>
                  <a:lnTo>
                    <a:pt x="108201" y="11554"/>
                  </a:lnTo>
                  <a:cubicBezTo>
                    <a:pt x="121119" y="-2784"/>
                    <a:pt x="143235" y="-3935"/>
                    <a:pt x="157641" y="8984"/>
                  </a:cubicBezTo>
                  <a:lnTo>
                    <a:pt x="157641" y="8984"/>
                  </a:lnTo>
                  <a:cubicBezTo>
                    <a:pt x="171979" y="21901"/>
                    <a:pt x="173129" y="44018"/>
                    <a:pt x="160211" y="58423"/>
                  </a:cubicBezTo>
                  <a:lnTo>
                    <a:pt x="60994" y="168530"/>
                  </a:lnTo>
                  <a:cubicBezTo>
                    <a:pt x="48076" y="182868"/>
                    <a:pt x="25959" y="184018"/>
                    <a:pt x="11554" y="17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9" name="Google Shape;489;p20"/>
            <p:cNvGrpSpPr/>
            <p:nvPr/>
          </p:nvGrpSpPr>
          <p:grpSpPr>
            <a:xfrm>
              <a:off x="4991434" y="5326451"/>
              <a:ext cx="461065" cy="460977"/>
              <a:chOff x="4991434" y="5326451"/>
              <a:chExt cx="461065" cy="460977"/>
            </a:xfrm>
          </p:grpSpPr>
          <p:sp>
            <p:nvSpPr>
              <p:cNvPr id="490" name="Google Shape;490;p20"/>
              <p:cNvSpPr/>
              <p:nvPr/>
            </p:nvSpPr>
            <p:spPr>
              <a:xfrm>
                <a:off x="5064459" y="5326451"/>
                <a:ext cx="328778" cy="304345"/>
              </a:xfrm>
              <a:custGeom>
                <a:rect b="b" l="l" r="r" t="t"/>
                <a:pathLst>
                  <a:path extrusionOk="0" h="304345" w="328778">
                    <a:moveTo>
                      <a:pt x="25295" y="91639"/>
                    </a:moveTo>
                    <a:cubicBezTo>
                      <a:pt x="30029" y="96441"/>
                      <a:pt x="35507" y="101852"/>
                      <a:pt x="41662" y="107939"/>
                    </a:cubicBezTo>
                    <a:cubicBezTo>
                      <a:pt x="47275" y="113417"/>
                      <a:pt x="53430" y="119437"/>
                      <a:pt x="60193" y="125861"/>
                    </a:cubicBezTo>
                    <a:cubicBezTo>
                      <a:pt x="66280" y="131678"/>
                      <a:pt x="72841" y="137900"/>
                      <a:pt x="79807" y="144528"/>
                    </a:cubicBezTo>
                    <a:cubicBezTo>
                      <a:pt x="85150" y="149533"/>
                      <a:pt x="90764" y="154809"/>
                      <a:pt x="96648" y="160287"/>
                    </a:cubicBezTo>
                    <a:cubicBezTo>
                      <a:pt x="103343" y="166509"/>
                      <a:pt x="110377" y="173070"/>
                      <a:pt x="117817" y="179901"/>
                    </a:cubicBezTo>
                    <a:cubicBezTo>
                      <a:pt x="123025" y="184702"/>
                      <a:pt x="128435" y="189640"/>
                      <a:pt x="133981" y="194712"/>
                    </a:cubicBezTo>
                    <a:cubicBezTo>
                      <a:pt x="141015" y="201137"/>
                      <a:pt x="148252" y="207698"/>
                      <a:pt x="155827" y="214529"/>
                    </a:cubicBezTo>
                    <a:cubicBezTo>
                      <a:pt x="158464" y="216896"/>
                      <a:pt x="161102" y="219263"/>
                      <a:pt x="163740" y="221698"/>
                    </a:cubicBezTo>
                    <a:cubicBezTo>
                      <a:pt x="166445" y="224200"/>
                      <a:pt x="169150" y="226567"/>
                      <a:pt x="171856" y="229002"/>
                    </a:cubicBezTo>
                    <a:cubicBezTo>
                      <a:pt x="179431" y="235833"/>
                      <a:pt x="186735" y="242326"/>
                      <a:pt x="193837" y="248683"/>
                    </a:cubicBezTo>
                    <a:cubicBezTo>
                      <a:pt x="199450" y="253688"/>
                      <a:pt x="204928" y="258558"/>
                      <a:pt x="210271" y="263224"/>
                    </a:cubicBezTo>
                    <a:cubicBezTo>
                      <a:pt x="217846" y="269853"/>
                      <a:pt x="225015" y="276210"/>
                      <a:pt x="231982" y="282230"/>
                    </a:cubicBezTo>
                    <a:cubicBezTo>
                      <a:pt x="238069" y="287505"/>
                      <a:pt x="243885" y="292577"/>
                      <a:pt x="249431" y="297312"/>
                    </a:cubicBezTo>
                    <a:cubicBezTo>
                      <a:pt x="252204" y="299746"/>
                      <a:pt x="254977" y="302046"/>
                      <a:pt x="257615" y="304345"/>
                    </a:cubicBezTo>
                    <a:cubicBezTo>
                      <a:pt x="308880" y="249427"/>
                      <a:pt x="340465" y="179089"/>
                      <a:pt x="324707" y="100972"/>
                    </a:cubicBezTo>
                    <a:cubicBezTo>
                      <a:pt x="321528" y="85079"/>
                      <a:pt x="316523" y="70943"/>
                      <a:pt x="310301" y="58026"/>
                    </a:cubicBezTo>
                    <a:cubicBezTo>
                      <a:pt x="220619" y="-21511"/>
                      <a:pt x="85962" y="-18468"/>
                      <a:pt x="0" y="62151"/>
                    </a:cubicBezTo>
                    <a:cubicBezTo>
                      <a:pt x="1826" y="64180"/>
                      <a:pt x="3246" y="66344"/>
                      <a:pt x="4058" y="68779"/>
                    </a:cubicBezTo>
                    <a:cubicBezTo>
                      <a:pt x="7101" y="72634"/>
                      <a:pt x="14203" y="80344"/>
                      <a:pt x="25227" y="9150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20"/>
              <p:cNvSpPr/>
              <p:nvPr/>
            </p:nvSpPr>
            <p:spPr>
              <a:xfrm>
                <a:off x="5322141" y="5384612"/>
                <a:ext cx="130358" cy="311450"/>
              </a:xfrm>
              <a:custGeom>
                <a:rect b="b" l="l" r="r" t="t"/>
                <a:pathLst>
                  <a:path extrusionOk="0" h="311450" w="130358">
                    <a:moveTo>
                      <a:pt x="0" y="246320"/>
                    </a:moveTo>
                    <a:cubicBezTo>
                      <a:pt x="1623" y="247740"/>
                      <a:pt x="3314" y="249160"/>
                      <a:pt x="4937" y="250513"/>
                    </a:cubicBezTo>
                    <a:cubicBezTo>
                      <a:pt x="7507" y="252677"/>
                      <a:pt x="10010" y="254842"/>
                      <a:pt x="12445" y="256871"/>
                    </a:cubicBezTo>
                    <a:cubicBezTo>
                      <a:pt x="19614" y="262890"/>
                      <a:pt x="26174" y="268436"/>
                      <a:pt x="32193" y="273441"/>
                    </a:cubicBezTo>
                    <a:cubicBezTo>
                      <a:pt x="38889" y="278987"/>
                      <a:pt x="44841" y="283856"/>
                      <a:pt x="50116" y="288049"/>
                    </a:cubicBezTo>
                    <a:cubicBezTo>
                      <a:pt x="62290" y="297788"/>
                      <a:pt x="70609" y="304011"/>
                      <a:pt x="74802" y="306648"/>
                    </a:cubicBezTo>
                    <a:cubicBezTo>
                      <a:pt x="77711" y="307325"/>
                      <a:pt x="80484" y="308745"/>
                      <a:pt x="82918" y="310774"/>
                    </a:cubicBezTo>
                    <a:cubicBezTo>
                      <a:pt x="83121" y="310909"/>
                      <a:pt x="83324" y="311045"/>
                      <a:pt x="83527" y="311247"/>
                    </a:cubicBezTo>
                    <a:cubicBezTo>
                      <a:pt x="83595" y="311315"/>
                      <a:pt x="83662" y="311383"/>
                      <a:pt x="83730" y="311451"/>
                    </a:cubicBezTo>
                    <a:cubicBezTo>
                      <a:pt x="145614" y="229817"/>
                      <a:pt x="145344" y="117749"/>
                      <a:pt x="86232" y="36725"/>
                    </a:cubicBezTo>
                    <a:cubicBezTo>
                      <a:pt x="76967" y="24077"/>
                      <a:pt x="66281" y="12106"/>
                      <a:pt x="54174" y="1217"/>
                    </a:cubicBezTo>
                    <a:cubicBezTo>
                      <a:pt x="53701" y="812"/>
                      <a:pt x="53227" y="406"/>
                      <a:pt x="52754" y="0"/>
                    </a:cubicBezTo>
                    <a:cubicBezTo>
                      <a:pt x="58976" y="12985"/>
                      <a:pt x="63981" y="27053"/>
                      <a:pt x="67160" y="42947"/>
                    </a:cubicBezTo>
                    <a:cubicBezTo>
                      <a:pt x="82918" y="121063"/>
                      <a:pt x="51334" y="191402"/>
                      <a:pt x="68" y="24632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20"/>
              <p:cNvSpPr/>
              <p:nvPr/>
            </p:nvSpPr>
            <p:spPr>
              <a:xfrm>
                <a:off x="4991434" y="5419443"/>
                <a:ext cx="301895" cy="310375"/>
              </a:xfrm>
              <a:custGeom>
                <a:rect b="b" l="l" r="r" t="t"/>
                <a:pathLst>
                  <a:path extrusionOk="0" h="310375" w="301895">
                    <a:moveTo>
                      <a:pt x="215460" y="296030"/>
                    </a:moveTo>
                    <a:cubicBezTo>
                      <a:pt x="245625" y="281151"/>
                      <a:pt x="275383" y="261876"/>
                      <a:pt x="301895" y="239083"/>
                    </a:cubicBezTo>
                    <a:cubicBezTo>
                      <a:pt x="274301" y="215412"/>
                      <a:pt x="242784" y="187682"/>
                      <a:pt x="210185" y="158329"/>
                    </a:cubicBezTo>
                    <a:cubicBezTo>
                      <a:pt x="164262" y="116938"/>
                      <a:pt x="121721" y="77305"/>
                      <a:pt x="90339" y="46735"/>
                    </a:cubicBezTo>
                    <a:cubicBezTo>
                      <a:pt x="74919" y="31720"/>
                      <a:pt x="62947" y="19614"/>
                      <a:pt x="54832" y="10754"/>
                    </a:cubicBezTo>
                    <a:cubicBezTo>
                      <a:pt x="50774" y="6358"/>
                      <a:pt x="47798" y="2908"/>
                      <a:pt x="45566" y="0"/>
                    </a:cubicBezTo>
                    <a:cubicBezTo>
                      <a:pt x="-16183" y="82716"/>
                      <a:pt x="-14628" y="196068"/>
                      <a:pt x="46918" y="276890"/>
                    </a:cubicBezTo>
                    <a:cubicBezTo>
                      <a:pt x="94667" y="311856"/>
                      <a:pt x="163924" y="321461"/>
                      <a:pt x="215460" y="29603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93;p20"/>
              <p:cNvSpPr/>
              <p:nvPr/>
            </p:nvSpPr>
            <p:spPr>
              <a:xfrm>
                <a:off x="5038420" y="5658458"/>
                <a:ext cx="339924" cy="128970"/>
              </a:xfrm>
              <a:custGeom>
                <a:rect b="b" l="l" r="r" t="t"/>
                <a:pathLst>
                  <a:path extrusionOk="0" h="128970" w="339924">
                    <a:moveTo>
                      <a:pt x="338910" y="67295"/>
                    </a:moveTo>
                    <a:cubicBezTo>
                      <a:pt x="335663" y="65333"/>
                      <a:pt x="331538" y="62493"/>
                      <a:pt x="326194" y="58502"/>
                    </a:cubicBezTo>
                    <a:cubicBezTo>
                      <a:pt x="316591" y="51333"/>
                      <a:pt x="303267" y="40715"/>
                      <a:pt x="286697" y="26918"/>
                    </a:cubicBezTo>
                    <a:cubicBezTo>
                      <a:pt x="277499" y="19275"/>
                      <a:pt x="267557" y="10889"/>
                      <a:pt x="257074" y="1826"/>
                    </a:cubicBezTo>
                    <a:cubicBezTo>
                      <a:pt x="256397" y="1217"/>
                      <a:pt x="255653" y="608"/>
                      <a:pt x="254977" y="0"/>
                    </a:cubicBezTo>
                    <a:cubicBezTo>
                      <a:pt x="228397" y="22792"/>
                      <a:pt x="198706" y="42068"/>
                      <a:pt x="168542" y="56947"/>
                    </a:cubicBezTo>
                    <a:cubicBezTo>
                      <a:pt x="117005" y="82377"/>
                      <a:pt x="47749" y="72773"/>
                      <a:pt x="0" y="37807"/>
                    </a:cubicBezTo>
                    <a:cubicBezTo>
                      <a:pt x="7778" y="48019"/>
                      <a:pt x="16367" y="57691"/>
                      <a:pt x="26039" y="66754"/>
                    </a:cubicBezTo>
                    <a:cubicBezTo>
                      <a:pt x="27121" y="67768"/>
                      <a:pt x="28203" y="68783"/>
                      <a:pt x="29285" y="69730"/>
                    </a:cubicBezTo>
                    <a:cubicBezTo>
                      <a:pt x="118561" y="150213"/>
                      <a:pt x="253421" y="147846"/>
                      <a:pt x="339924" y="67768"/>
                    </a:cubicBezTo>
                    <a:cubicBezTo>
                      <a:pt x="339586" y="67565"/>
                      <a:pt x="339315" y="67430"/>
                      <a:pt x="338977" y="67227"/>
                    </a:cubicBezTo>
                    <a:cubicBezTo>
                      <a:pt x="338977" y="67227"/>
                      <a:pt x="338977" y="67227"/>
                      <a:pt x="338977" y="672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494;p20"/>
              <p:cNvSpPr/>
              <p:nvPr/>
            </p:nvSpPr>
            <p:spPr>
              <a:xfrm>
                <a:off x="5293330" y="5630864"/>
                <a:ext cx="118734" cy="99622"/>
              </a:xfrm>
              <a:custGeom>
                <a:rect b="b" l="l" r="r" t="t"/>
                <a:pathLst>
                  <a:path extrusionOk="0" h="99622" w="118734">
                    <a:moveTo>
                      <a:pt x="112474" y="65131"/>
                    </a:moveTo>
                    <a:cubicBezTo>
                      <a:pt x="112474" y="65131"/>
                      <a:pt x="112339" y="64995"/>
                      <a:pt x="112271" y="64928"/>
                    </a:cubicBezTo>
                    <a:cubicBezTo>
                      <a:pt x="112068" y="64725"/>
                      <a:pt x="111865" y="64590"/>
                      <a:pt x="111662" y="64455"/>
                    </a:cubicBezTo>
                    <a:cubicBezTo>
                      <a:pt x="109227" y="62425"/>
                      <a:pt x="106454" y="61073"/>
                      <a:pt x="103546" y="60329"/>
                    </a:cubicBezTo>
                    <a:cubicBezTo>
                      <a:pt x="99421" y="57759"/>
                      <a:pt x="91034" y="51536"/>
                      <a:pt x="78860" y="41730"/>
                    </a:cubicBezTo>
                    <a:cubicBezTo>
                      <a:pt x="73585" y="37536"/>
                      <a:pt x="67633" y="32667"/>
                      <a:pt x="60937" y="27121"/>
                    </a:cubicBezTo>
                    <a:cubicBezTo>
                      <a:pt x="54918" y="22116"/>
                      <a:pt x="48290" y="16638"/>
                      <a:pt x="41189" y="10551"/>
                    </a:cubicBezTo>
                    <a:cubicBezTo>
                      <a:pt x="38754" y="8454"/>
                      <a:pt x="36251" y="6358"/>
                      <a:pt x="33681" y="4193"/>
                    </a:cubicBezTo>
                    <a:cubicBezTo>
                      <a:pt x="32058" y="2840"/>
                      <a:pt x="30435" y="1420"/>
                      <a:pt x="28744" y="0"/>
                    </a:cubicBezTo>
                    <a:cubicBezTo>
                      <a:pt x="19681" y="9671"/>
                      <a:pt x="10077" y="18937"/>
                      <a:pt x="0" y="27594"/>
                    </a:cubicBezTo>
                    <a:cubicBezTo>
                      <a:pt x="676" y="28203"/>
                      <a:pt x="1420" y="28812"/>
                      <a:pt x="2097" y="29420"/>
                    </a:cubicBezTo>
                    <a:cubicBezTo>
                      <a:pt x="12647" y="38416"/>
                      <a:pt x="22589" y="46870"/>
                      <a:pt x="31720" y="54512"/>
                    </a:cubicBezTo>
                    <a:cubicBezTo>
                      <a:pt x="48290" y="68309"/>
                      <a:pt x="61546" y="78928"/>
                      <a:pt x="71218" y="86097"/>
                    </a:cubicBezTo>
                    <a:cubicBezTo>
                      <a:pt x="76561" y="90087"/>
                      <a:pt x="80686" y="92928"/>
                      <a:pt x="83933" y="94889"/>
                    </a:cubicBezTo>
                    <a:cubicBezTo>
                      <a:pt x="83933" y="94889"/>
                      <a:pt x="83933" y="94889"/>
                      <a:pt x="83933" y="94889"/>
                    </a:cubicBezTo>
                    <a:cubicBezTo>
                      <a:pt x="84271" y="95092"/>
                      <a:pt x="84541" y="95228"/>
                      <a:pt x="84880" y="95430"/>
                    </a:cubicBezTo>
                    <a:cubicBezTo>
                      <a:pt x="100638" y="104426"/>
                      <a:pt x="110242" y="96715"/>
                      <a:pt x="113624" y="92928"/>
                    </a:cubicBezTo>
                    <a:cubicBezTo>
                      <a:pt x="120928" y="84880"/>
                      <a:pt x="120319" y="72503"/>
                      <a:pt x="112339" y="6513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20"/>
              <p:cNvSpPr/>
              <p:nvPr/>
            </p:nvSpPr>
            <p:spPr>
              <a:xfrm>
                <a:off x="5029932" y="5382267"/>
                <a:ext cx="292276" cy="276461"/>
              </a:xfrm>
              <a:custGeom>
                <a:rect b="b" l="l" r="r" t="t"/>
                <a:pathLst>
                  <a:path extrusionOk="0" h="276461" w="292276">
                    <a:moveTo>
                      <a:pt x="284026" y="241631"/>
                    </a:moveTo>
                    <a:cubicBezTo>
                      <a:pt x="278480" y="236829"/>
                      <a:pt x="272663" y="231824"/>
                      <a:pt x="266576" y="226548"/>
                    </a:cubicBezTo>
                    <a:cubicBezTo>
                      <a:pt x="259678" y="220529"/>
                      <a:pt x="252441" y="214171"/>
                      <a:pt x="244866" y="207544"/>
                    </a:cubicBezTo>
                    <a:cubicBezTo>
                      <a:pt x="239523" y="202877"/>
                      <a:pt x="234045" y="198007"/>
                      <a:pt x="228431" y="193003"/>
                    </a:cubicBezTo>
                    <a:cubicBezTo>
                      <a:pt x="221330" y="186712"/>
                      <a:pt x="214025" y="180152"/>
                      <a:pt x="206450" y="173321"/>
                    </a:cubicBezTo>
                    <a:cubicBezTo>
                      <a:pt x="203745" y="170887"/>
                      <a:pt x="201107" y="168519"/>
                      <a:pt x="198334" y="166017"/>
                    </a:cubicBezTo>
                    <a:cubicBezTo>
                      <a:pt x="195629" y="163582"/>
                      <a:pt x="192991" y="161215"/>
                      <a:pt x="190421" y="158848"/>
                    </a:cubicBezTo>
                    <a:cubicBezTo>
                      <a:pt x="182846" y="152017"/>
                      <a:pt x="175610" y="145389"/>
                      <a:pt x="168576" y="139031"/>
                    </a:cubicBezTo>
                    <a:cubicBezTo>
                      <a:pt x="163030" y="133959"/>
                      <a:pt x="157619" y="129022"/>
                      <a:pt x="152411" y="124219"/>
                    </a:cubicBezTo>
                    <a:cubicBezTo>
                      <a:pt x="145039" y="117388"/>
                      <a:pt x="137938" y="110896"/>
                      <a:pt x="131242" y="104606"/>
                    </a:cubicBezTo>
                    <a:cubicBezTo>
                      <a:pt x="125358" y="99128"/>
                      <a:pt x="119745" y="93852"/>
                      <a:pt x="114402" y="88847"/>
                    </a:cubicBezTo>
                    <a:cubicBezTo>
                      <a:pt x="107368" y="82220"/>
                      <a:pt x="100875" y="75997"/>
                      <a:pt x="94788" y="70181"/>
                    </a:cubicBezTo>
                    <a:cubicBezTo>
                      <a:pt x="88025" y="63688"/>
                      <a:pt x="81870" y="57736"/>
                      <a:pt x="76257" y="52258"/>
                    </a:cubicBezTo>
                    <a:cubicBezTo>
                      <a:pt x="70034" y="46171"/>
                      <a:pt x="64624" y="40760"/>
                      <a:pt x="59889" y="35958"/>
                    </a:cubicBezTo>
                    <a:cubicBezTo>
                      <a:pt x="48865" y="24799"/>
                      <a:pt x="41764" y="17089"/>
                      <a:pt x="38720" y="13234"/>
                    </a:cubicBezTo>
                    <a:cubicBezTo>
                      <a:pt x="37909" y="10799"/>
                      <a:pt x="36421" y="8567"/>
                      <a:pt x="34662" y="6606"/>
                    </a:cubicBezTo>
                    <a:cubicBezTo>
                      <a:pt x="34392" y="6335"/>
                      <a:pt x="34256" y="6065"/>
                      <a:pt x="33986" y="5794"/>
                    </a:cubicBezTo>
                    <a:cubicBezTo>
                      <a:pt x="33783" y="5591"/>
                      <a:pt x="33580" y="5321"/>
                      <a:pt x="33309" y="5118"/>
                    </a:cubicBezTo>
                    <a:cubicBezTo>
                      <a:pt x="25194" y="-2255"/>
                      <a:pt x="12614" y="-1578"/>
                      <a:pt x="5242" y="6606"/>
                    </a:cubicBezTo>
                    <a:cubicBezTo>
                      <a:pt x="1725" y="10460"/>
                      <a:pt x="-5106" y="21079"/>
                      <a:pt x="6392" y="36364"/>
                    </a:cubicBezTo>
                    <a:cubicBezTo>
                      <a:pt x="6392" y="36364"/>
                      <a:pt x="6527" y="36500"/>
                      <a:pt x="6527" y="36567"/>
                    </a:cubicBezTo>
                    <a:cubicBezTo>
                      <a:pt x="6730" y="36838"/>
                      <a:pt x="7000" y="37108"/>
                      <a:pt x="7203" y="37379"/>
                    </a:cubicBezTo>
                    <a:cubicBezTo>
                      <a:pt x="9435" y="40219"/>
                      <a:pt x="12411" y="43736"/>
                      <a:pt x="16469" y="48132"/>
                    </a:cubicBezTo>
                    <a:cubicBezTo>
                      <a:pt x="24585" y="56992"/>
                      <a:pt x="36556" y="69099"/>
                      <a:pt x="51976" y="84113"/>
                    </a:cubicBezTo>
                    <a:cubicBezTo>
                      <a:pt x="83358" y="114683"/>
                      <a:pt x="125899" y="154384"/>
                      <a:pt x="171822" y="195708"/>
                    </a:cubicBezTo>
                    <a:cubicBezTo>
                      <a:pt x="204421" y="225061"/>
                      <a:pt x="235938" y="252790"/>
                      <a:pt x="263533" y="276462"/>
                    </a:cubicBezTo>
                    <a:cubicBezTo>
                      <a:pt x="273678" y="267737"/>
                      <a:pt x="283282" y="258539"/>
                      <a:pt x="292277" y="248867"/>
                    </a:cubicBezTo>
                    <a:cubicBezTo>
                      <a:pt x="289639" y="246568"/>
                      <a:pt x="286866" y="244268"/>
                      <a:pt x="284093" y="2418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96" name="Google Shape;496;p20"/>
          <p:cNvSpPr/>
          <p:nvPr/>
        </p:nvSpPr>
        <p:spPr>
          <a:xfrm flipH="1">
            <a:off x="8531002" y="591994"/>
            <a:ext cx="185200" cy="245162"/>
          </a:xfrm>
          <a:custGeom>
            <a:rect b="b" l="l" r="r" t="t"/>
            <a:pathLst>
              <a:path extrusionOk="0" h="252744" w="190928">
                <a:moveTo>
                  <a:pt x="46802" y="228397"/>
                </a:moveTo>
                <a:lnTo>
                  <a:pt x="71082" y="151633"/>
                </a:lnTo>
                <a:lnTo>
                  <a:pt x="0" y="101111"/>
                </a:lnTo>
                <a:lnTo>
                  <a:pt x="82377" y="101111"/>
                </a:lnTo>
                <a:lnTo>
                  <a:pt x="102937" y="0"/>
                </a:lnTo>
                <a:lnTo>
                  <a:pt x="129179" y="84203"/>
                </a:lnTo>
                <a:lnTo>
                  <a:pt x="190928" y="76763"/>
                </a:lnTo>
                <a:lnTo>
                  <a:pt x="144126" y="144126"/>
                </a:lnTo>
                <a:lnTo>
                  <a:pt x="172194" y="252745"/>
                </a:lnTo>
                <a:lnTo>
                  <a:pt x="104831" y="170368"/>
                </a:lnTo>
                <a:lnTo>
                  <a:pt x="46802" y="22839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20"/>
          <p:cNvSpPr/>
          <p:nvPr/>
        </p:nvSpPr>
        <p:spPr>
          <a:xfrm flipH="1" rot="-895885">
            <a:off x="9011866" y="920542"/>
            <a:ext cx="118119" cy="124353"/>
          </a:xfrm>
          <a:custGeom>
            <a:rect b="b" l="l" r="r" t="t"/>
            <a:pathLst>
              <a:path extrusionOk="0" h="128164" w="121739">
                <a:moveTo>
                  <a:pt x="49575" y="0"/>
                </a:moveTo>
                <a:lnTo>
                  <a:pt x="42000" y="54918"/>
                </a:lnTo>
                <a:lnTo>
                  <a:pt x="0" y="67904"/>
                </a:lnTo>
                <a:lnTo>
                  <a:pt x="38821" y="80821"/>
                </a:lnTo>
                <a:lnTo>
                  <a:pt x="40918" y="128164"/>
                </a:lnTo>
                <a:lnTo>
                  <a:pt x="68918" y="85082"/>
                </a:lnTo>
                <a:lnTo>
                  <a:pt x="114165" y="117411"/>
                </a:lnTo>
                <a:lnTo>
                  <a:pt x="95904" y="63575"/>
                </a:lnTo>
                <a:lnTo>
                  <a:pt x="121740" y="32328"/>
                </a:lnTo>
                <a:lnTo>
                  <a:pt x="76493" y="39836"/>
                </a:lnTo>
                <a:lnTo>
                  <a:pt x="49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20"/>
          <p:cNvSpPr/>
          <p:nvPr/>
        </p:nvSpPr>
        <p:spPr>
          <a:xfrm flipH="1">
            <a:off x="8819701" y="297131"/>
            <a:ext cx="118087" cy="124319"/>
          </a:xfrm>
          <a:custGeom>
            <a:rect b="b" l="l" r="r" t="t"/>
            <a:pathLst>
              <a:path extrusionOk="0" h="128164" w="121739">
                <a:moveTo>
                  <a:pt x="49575" y="0"/>
                </a:moveTo>
                <a:lnTo>
                  <a:pt x="42000" y="54918"/>
                </a:lnTo>
                <a:lnTo>
                  <a:pt x="0" y="67836"/>
                </a:lnTo>
                <a:lnTo>
                  <a:pt x="38754" y="80754"/>
                </a:lnTo>
                <a:lnTo>
                  <a:pt x="40918" y="128165"/>
                </a:lnTo>
                <a:lnTo>
                  <a:pt x="68918" y="85082"/>
                </a:lnTo>
                <a:lnTo>
                  <a:pt x="114165" y="117411"/>
                </a:lnTo>
                <a:lnTo>
                  <a:pt x="95836" y="63575"/>
                </a:lnTo>
                <a:lnTo>
                  <a:pt x="121740" y="32328"/>
                </a:lnTo>
                <a:lnTo>
                  <a:pt x="76493" y="39836"/>
                </a:lnTo>
                <a:lnTo>
                  <a:pt x="49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20"/>
          <p:cNvSpPr/>
          <p:nvPr/>
        </p:nvSpPr>
        <p:spPr>
          <a:xfrm>
            <a:off x="476651" y="106004"/>
            <a:ext cx="238458" cy="234426"/>
          </a:xfrm>
          <a:custGeom>
            <a:rect b="b" l="l" r="r" t="t"/>
            <a:pathLst>
              <a:path extrusionOk="0" h="259752" w="264219">
                <a:moveTo>
                  <a:pt x="264219" y="0"/>
                </a:moveTo>
                <a:cubicBezTo>
                  <a:pt x="205987" y="19681"/>
                  <a:pt x="139098" y="23130"/>
                  <a:pt x="79446" y="8116"/>
                </a:cubicBezTo>
                <a:cubicBezTo>
                  <a:pt x="78499" y="12918"/>
                  <a:pt x="78093" y="19208"/>
                  <a:pt x="77958" y="25701"/>
                </a:cubicBezTo>
                <a:lnTo>
                  <a:pt x="76943" y="37266"/>
                </a:lnTo>
                <a:cubicBezTo>
                  <a:pt x="78228" y="77237"/>
                  <a:pt x="74982" y="117343"/>
                  <a:pt x="67204" y="156638"/>
                </a:cubicBezTo>
                <a:cubicBezTo>
                  <a:pt x="46644" y="145209"/>
                  <a:pt x="17629" y="153122"/>
                  <a:pt x="5726" y="173411"/>
                </a:cubicBezTo>
                <a:cubicBezTo>
                  <a:pt x="-6178" y="193701"/>
                  <a:pt x="1194" y="222919"/>
                  <a:pt x="21214" y="235228"/>
                </a:cubicBezTo>
                <a:cubicBezTo>
                  <a:pt x="41233" y="247537"/>
                  <a:pt x="70586" y="240842"/>
                  <a:pt x="83301" y="221025"/>
                </a:cubicBezTo>
                <a:cubicBezTo>
                  <a:pt x="89794" y="210880"/>
                  <a:pt x="92026" y="198571"/>
                  <a:pt x="93987" y="186667"/>
                </a:cubicBezTo>
                <a:cubicBezTo>
                  <a:pt x="101156" y="142368"/>
                  <a:pt x="106161" y="97798"/>
                  <a:pt x="109137" y="53025"/>
                </a:cubicBezTo>
                <a:cubicBezTo>
                  <a:pt x="149243" y="60667"/>
                  <a:pt x="188809" y="62764"/>
                  <a:pt x="228306" y="54242"/>
                </a:cubicBezTo>
                <a:cubicBezTo>
                  <a:pt x="226818" y="93131"/>
                  <a:pt x="220123" y="142773"/>
                  <a:pt x="213765" y="174967"/>
                </a:cubicBezTo>
                <a:cubicBezTo>
                  <a:pt x="193205" y="163537"/>
                  <a:pt x="164190" y="171450"/>
                  <a:pt x="152287" y="191740"/>
                </a:cubicBezTo>
                <a:cubicBezTo>
                  <a:pt x="140383" y="212030"/>
                  <a:pt x="147755" y="241247"/>
                  <a:pt x="167775" y="253557"/>
                </a:cubicBezTo>
                <a:cubicBezTo>
                  <a:pt x="187794" y="265866"/>
                  <a:pt x="217147" y="259170"/>
                  <a:pt x="229862" y="239354"/>
                </a:cubicBezTo>
                <a:cubicBezTo>
                  <a:pt x="236355" y="229209"/>
                  <a:pt x="238587" y="216900"/>
                  <a:pt x="240548" y="204996"/>
                </a:cubicBezTo>
                <a:cubicBezTo>
                  <a:pt x="249678" y="148523"/>
                  <a:pt x="260365" y="66483"/>
                  <a:pt x="262596" y="9333"/>
                </a:cubicBezTo>
                <a:lnTo>
                  <a:pt x="262326" y="9333"/>
                </a:lnTo>
                <a:cubicBezTo>
                  <a:pt x="263002" y="6154"/>
                  <a:pt x="263679" y="3044"/>
                  <a:pt x="264152" y="6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20"/>
          <p:cNvSpPr/>
          <p:nvPr/>
        </p:nvSpPr>
        <p:spPr>
          <a:xfrm>
            <a:off x="94790" y="445023"/>
            <a:ext cx="154123" cy="260506"/>
          </a:xfrm>
          <a:custGeom>
            <a:rect b="b" l="l" r="r" t="t"/>
            <a:pathLst>
              <a:path extrusionOk="0" h="288649" w="170773">
                <a:moveTo>
                  <a:pt x="167730" y="2705"/>
                </a:moveTo>
                <a:cubicBezTo>
                  <a:pt x="153865" y="19952"/>
                  <a:pt x="131411" y="28203"/>
                  <a:pt x="109498" y="31382"/>
                </a:cubicBezTo>
                <a:cubicBezTo>
                  <a:pt x="87585" y="34560"/>
                  <a:pt x="65266" y="33343"/>
                  <a:pt x="43217" y="35845"/>
                </a:cubicBezTo>
                <a:cubicBezTo>
                  <a:pt x="25903" y="37739"/>
                  <a:pt x="6087" y="44300"/>
                  <a:pt x="608" y="60802"/>
                </a:cubicBezTo>
                <a:lnTo>
                  <a:pt x="1353" y="62223"/>
                </a:lnTo>
                <a:lnTo>
                  <a:pt x="0" y="63778"/>
                </a:lnTo>
                <a:cubicBezTo>
                  <a:pt x="21507" y="112000"/>
                  <a:pt x="43556" y="160020"/>
                  <a:pt x="66145" y="207769"/>
                </a:cubicBezTo>
                <a:cubicBezTo>
                  <a:pt x="58232" y="201952"/>
                  <a:pt x="46734" y="204049"/>
                  <a:pt x="37739" y="208242"/>
                </a:cubicBezTo>
                <a:cubicBezTo>
                  <a:pt x="30976" y="211421"/>
                  <a:pt x="24483" y="215750"/>
                  <a:pt x="20155" y="221904"/>
                </a:cubicBezTo>
                <a:cubicBezTo>
                  <a:pt x="16773" y="226706"/>
                  <a:pt x="14812" y="232523"/>
                  <a:pt x="14135" y="238407"/>
                </a:cubicBezTo>
                <a:cubicBezTo>
                  <a:pt x="11768" y="257817"/>
                  <a:pt x="23672" y="278175"/>
                  <a:pt x="41797" y="285547"/>
                </a:cubicBezTo>
                <a:cubicBezTo>
                  <a:pt x="59923" y="292919"/>
                  <a:pt x="82647" y="286765"/>
                  <a:pt x="94551" y="271209"/>
                </a:cubicBezTo>
                <a:cubicBezTo>
                  <a:pt x="106454" y="255653"/>
                  <a:pt x="106387" y="232117"/>
                  <a:pt x="94551" y="216561"/>
                </a:cubicBezTo>
                <a:lnTo>
                  <a:pt x="94213" y="216561"/>
                </a:lnTo>
                <a:cubicBezTo>
                  <a:pt x="78454" y="177740"/>
                  <a:pt x="62223" y="139189"/>
                  <a:pt x="45585" y="100841"/>
                </a:cubicBezTo>
                <a:cubicBezTo>
                  <a:pt x="66686" y="98203"/>
                  <a:pt x="87314" y="88870"/>
                  <a:pt x="106522" y="78995"/>
                </a:cubicBezTo>
                <a:cubicBezTo>
                  <a:pt x="114638" y="74802"/>
                  <a:pt x="122686" y="70474"/>
                  <a:pt x="130126" y="65063"/>
                </a:cubicBezTo>
                <a:cubicBezTo>
                  <a:pt x="151295" y="49643"/>
                  <a:pt x="166242" y="25836"/>
                  <a:pt x="170774" y="0"/>
                </a:cubicBezTo>
                <a:lnTo>
                  <a:pt x="167933" y="277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02" name="Google Shape;502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/>
          <p:nvPr>
            <p:ph type="title"/>
          </p:nvPr>
        </p:nvSpPr>
        <p:spPr>
          <a:xfrm>
            <a:off x="2391900" y="2631902"/>
            <a:ext cx="43602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37" name="Google Shape;37;p3"/>
          <p:cNvSpPr txBox="1"/>
          <p:nvPr>
            <p:ph hasCustomPrompt="1" idx="2" type="title"/>
          </p:nvPr>
        </p:nvSpPr>
        <p:spPr>
          <a:xfrm>
            <a:off x="3711150" y="1437050"/>
            <a:ext cx="1722000" cy="1027800"/>
          </a:xfrm>
          <a:prstGeom prst="rect">
            <a:avLst/>
          </a:prstGeom>
          <a:solidFill>
            <a:schemeClr val="accen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8" name="Google Shape;38;p3"/>
          <p:cNvSpPr/>
          <p:nvPr/>
        </p:nvSpPr>
        <p:spPr>
          <a:xfrm rot="6591801">
            <a:off x="-295233" y="4005567"/>
            <a:ext cx="2072547" cy="2214545"/>
          </a:xfrm>
          <a:custGeom>
            <a:rect b="b" l="l" r="r" t="t"/>
            <a:pathLst>
              <a:path extrusionOk="0" h="1430284" w="2253459">
                <a:moveTo>
                  <a:pt x="1720899" y="32577"/>
                </a:moveTo>
                <a:cubicBezTo>
                  <a:pt x="1877605" y="63553"/>
                  <a:pt x="2099712" y="236288"/>
                  <a:pt x="2168631" y="378047"/>
                </a:cubicBezTo>
                <a:cubicBezTo>
                  <a:pt x="2278602" y="604144"/>
                  <a:pt x="2279752" y="847015"/>
                  <a:pt x="2183104" y="1078320"/>
                </a:cubicBezTo>
                <a:cubicBezTo>
                  <a:pt x="2102959" y="1269993"/>
                  <a:pt x="1954910" y="1456795"/>
                  <a:pt x="1728339" y="1427172"/>
                </a:cubicBezTo>
                <a:cubicBezTo>
                  <a:pt x="1559256" y="1405056"/>
                  <a:pt x="1456115" y="1253490"/>
                  <a:pt x="1287709" y="1234215"/>
                </a:cubicBezTo>
                <a:cubicBezTo>
                  <a:pt x="1103070" y="1213113"/>
                  <a:pt x="972471" y="1314428"/>
                  <a:pt x="808460" y="1370293"/>
                </a:cubicBezTo>
                <a:cubicBezTo>
                  <a:pt x="624836" y="1432853"/>
                  <a:pt x="420111" y="1409249"/>
                  <a:pt x="253598" y="1307935"/>
                </a:cubicBezTo>
                <a:cubicBezTo>
                  <a:pt x="-210906" y="1025161"/>
                  <a:pt x="35346" y="401921"/>
                  <a:pt x="411724" y="168114"/>
                </a:cubicBezTo>
                <a:cubicBezTo>
                  <a:pt x="788441" y="-65897"/>
                  <a:pt x="1309757" y="3427"/>
                  <a:pt x="1721034" y="3257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3"/>
          <p:cNvSpPr/>
          <p:nvPr/>
        </p:nvSpPr>
        <p:spPr>
          <a:xfrm rot="-5400000">
            <a:off x="5578182" y="-1156018"/>
            <a:ext cx="1700361" cy="2103074"/>
          </a:xfrm>
          <a:custGeom>
            <a:rect b="b" l="l" r="r" t="t"/>
            <a:pathLst>
              <a:path extrusionOk="0" h="1861127" w="2186959">
                <a:moveTo>
                  <a:pt x="2186959" y="1101067"/>
                </a:moveTo>
                <a:cubicBezTo>
                  <a:pt x="2157809" y="795027"/>
                  <a:pt x="2049393" y="454224"/>
                  <a:pt x="1813624" y="240774"/>
                </a:cubicBezTo>
                <a:cubicBezTo>
                  <a:pt x="1670445" y="111121"/>
                  <a:pt x="1465990" y="-19546"/>
                  <a:pt x="1260114" y="2435"/>
                </a:cubicBezTo>
                <a:cubicBezTo>
                  <a:pt x="1036655" y="26309"/>
                  <a:pt x="962596" y="224474"/>
                  <a:pt x="832876" y="370156"/>
                </a:cubicBezTo>
                <a:cubicBezTo>
                  <a:pt x="595213" y="637171"/>
                  <a:pt x="46506" y="484929"/>
                  <a:pt x="2747" y="947472"/>
                </a:cubicBezTo>
                <a:cubicBezTo>
                  <a:pt x="-43649" y="1438827"/>
                  <a:pt x="507358" y="1774355"/>
                  <a:pt x="922220" y="1850848"/>
                </a:cubicBezTo>
                <a:cubicBezTo>
                  <a:pt x="1178279" y="1898056"/>
                  <a:pt x="1495410" y="1773949"/>
                  <a:pt x="1720899" y="1655997"/>
                </a:cubicBezTo>
                <a:cubicBezTo>
                  <a:pt x="1918388" y="1552654"/>
                  <a:pt x="2067519" y="1378904"/>
                  <a:pt x="2158147" y="1175870"/>
                </a:cubicBezTo>
                <a:lnTo>
                  <a:pt x="2186892" y="110106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3"/>
          <p:cNvSpPr/>
          <p:nvPr/>
        </p:nvSpPr>
        <p:spPr>
          <a:xfrm rot="-5400000">
            <a:off x="-633164" y="16632"/>
            <a:ext cx="1828362" cy="2175373"/>
          </a:xfrm>
          <a:custGeom>
            <a:rect b="b" l="l" r="r" t="t"/>
            <a:pathLst>
              <a:path extrusionOk="0" h="1871289" w="2278333">
                <a:moveTo>
                  <a:pt x="2094405" y="1402447"/>
                </a:moveTo>
                <a:cubicBezTo>
                  <a:pt x="1991535" y="1546641"/>
                  <a:pt x="1935331" y="1654516"/>
                  <a:pt x="1771321" y="1750961"/>
                </a:cubicBezTo>
                <a:cubicBezTo>
                  <a:pt x="1650799" y="1821841"/>
                  <a:pt x="1393658" y="1931136"/>
                  <a:pt x="1260961" y="1830903"/>
                </a:cubicBezTo>
                <a:cubicBezTo>
                  <a:pt x="1101550" y="1710449"/>
                  <a:pt x="1196575" y="1505520"/>
                  <a:pt x="954921" y="1443433"/>
                </a:cubicBezTo>
                <a:cubicBezTo>
                  <a:pt x="742486" y="1388853"/>
                  <a:pt x="579490" y="1520805"/>
                  <a:pt x="375711" y="1543192"/>
                </a:cubicBezTo>
                <a:cubicBezTo>
                  <a:pt x="117826" y="1571530"/>
                  <a:pt x="-20686" y="1329336"/>
                  <a:pt x="2512" y="1092214"/>
                </a:cubicBezTo>
                <a:cubicBezTo>
                  <a:pt x="25439" y="857595"/>
                  <a:pt x="151575" y="651652"/>
                  <a:pt x="320455" y="494473"/>
                </a:cubicBezTo>
                <a:cubicBezTo>
                  <a:pt x="699066" y="142036"/>
                  <a:pt x="1400218" y="-158796"/>
                  <a:pt x="1901447" y="93340"/>
                </a:cubicBezTo>
                <a:cubicBezTo>
                  <a:pt x="2476532" y="382675"/>
                  <a:pt x="2267004" y="910687"/>
                  <a:pt x="2094337" y="140251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3"/>
          <p:cNvSpPr/>
          <p:nvPr/>
        </p:nvSpPr>
        <p:spPr>
          <a:xfrm rot="-5400000">
            <a:off x="7690743" y="1152647"/>
            <a:ext cx="2491469" cy="2618887"/>
          </a:xfrm>
          <a:custGeom>
            <a:rect b="b" l="l" r="r" t="t"/>
            <a:pathLst>
              <a:path extrusionOk="0" h="1961713" w="2708119">
                <a:moveTo>
                  <a:pt x="24130" y="517282"/>
                </a:moveTo>
                <a:cubicBezTo>
                  <a:pt x="192807" y="-33252"/>
                  <a:pt x="822606" y="347320"/>
                  <a:pt x="1163342" y="391958"/>
                </a:cubicBezTo>
                <a:cubicBezTo>
                  <a:pt x="1392618" y="421987"/>
                  <a:pt x="1663963" y="339948"/>
                  <a:pt x="1815190" y="165251"/>
                </a:cubicBezTo>
                <a:cubicBezTo>
                  <a:pt x="1988669" y="-35078"/>
                  <a:pt x="2289434" y="-54962"/>
                  <a:pt x="2500923" y="114865"/>
                </a:cubicBezTo>
                <a:cubicBezTo>
                  <a:pt x="2685629" y="263185"/>
                  <a:pt x="2763272" y="561312"/>
                  <a:pt x="2665880" y="782404"/>
                </a:cubicBezTo>
                <a:cubicBezTo>
                  <a:pt x="2539812" y="1068627"/>
                  <a:pt x="2164786" y="1083371"/>
                  <a:pt x="2090051" y="1405847"/>
                </a:cubicBezTo>
                <a:cubicBezTo>
                  <a:pt x="2060022" y="1535364"/>
                  <a:pt x="2079703" y="1642833"/>
                  <a:pt x="1979133" y="1747800"/>
                </a:cubicBezTo>
                <a:cubicBezTo>
                  <a:pt x="1853606" y="1878737"/>
                  <a:pt x="1689460" y="1914718"/>
                  <a:pt x="1516455" y="1940486"/>
                </a:cubicBezTo>
                <a:cubicBezTo>
                  <a:pt x="1387005" y="1959762"/>
                  <a:pt x="1234289" y="1974100"/>
                  <a:pt x="1107274" y="1945829"/>
                </a:cubicBezTo>
                <a:cubicBezTo>
                  <a:pt x="970114" y="1915327"/>
                  <a:pt x="849524" y="1827201"/>
                  <a:pt x="722036" y="1773365"/>
                </a:cubicBezTo>
                <a:cubicBezTo>
                  <a:pt x="413426" y="1643036"/>
                  <a:pt x="170826" y="1554098"/>
                  <a:pt x="170961" y="1177246"/>
                </a:cubicBezTo>
                <a:cubicBezTo>
                  <a:pt x="170961" y="1047120"/>
                  <a:pt x="204642" y="948782"/>
                  <a:pt x="125850" y="834414"/>
                </a:cubicBezTo>
                <a:cubicBezTo>
                  <a:pt x="74651" y="760085"/>
                  <a:pt x="-52905" y="620220"/>
                  <a:pt x="24130" y="5173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3"/>
          <p:cNvSpPr/>
          <p:nvPr/>
        </p:nvSpPr>
        <p:spPr>
          <a:xfrm rot="-5400000">
            <a:off x="4361922" y="3578498"/>
            <a:ext cx="1140229" cy="3200224"/>
          </a:xfrm>
          <a:custGeom>
            <a:rect b="b" l="l" r="r" t="t"/>
            <a:pathLst>
              <a:path extrusionOk="0" h="2447590" w="1572730">
                <a:moveTo>
                  <a:pt x="603630" y="23554"/>
                </a:moveTo>
                <a:cubicBezTo>
                  <a:pt x="999960" y="-66804"/>
                  <a:pt x="1445324" y="103361"/>
                  <a:pt x="1543392" y="524648"/>
                </a:cubicBezTo>
                <a:cubicBezTo>
                  <a:pt x="1580658" y="684870"/>
                  <a:pt x="1595537" y="846243"/>
                  <a:pt x="1507073" y="988881"/>
                </a:cubicBezTo>
                <a:cubicBezTo>
                  <a:pt x="1422464" y="1125297"/>
                  <a:pt x="1196096" y="1223433"/>
                  <a:pt x="1170530" y="1388323"/>
                </a:cubicBezTo>
                <a:cubicBezTo>
                  <a:pt x="1143342" y="1563222"/>
                  <a:pt x="1386213" y="1643299"/>
                  <a:pt x="1468860" y="1764633"/>
                </a:cubicBezTo>
                <a:cubicBezTo>
                  <a:pt x="1586812" y="1937707"/>
                  <a:pt x="1527769" y="2109022"/>
                  <a:pt x="1381072" y="2246519"/>
                </a:cubicBezTo>
                <a:cubicBezTo>
                  <a:pt x="903582" y="2693980"/>
                  <a:pt x="269589" y="2332143"/>
                  <a:pt x="95028" y="1772885"/>
                </a:cubicBezTo>
                <a:cubicBezTo>
                  <a:pt x="-16093" y="1416796"/>
                  <a:pt x="-46663" y="1040012"/>
                  <a:pt x="95840" y="686561"/>
                </a:cubicBezTo>
                <a:cubicBezTo>
                  <a:pt x="175715" y="488531"/>
                  <a:pt x="338575" y="46819"/>
                  <a:pt x="603562" y="234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3"/>
          <p:cNvSpPr/>
          <p:nvPr/>
        </p:nvSpPr>
        <p:spPr>
          <a:xfrm flipH="1" rot="-3033958">
            <a:off x="8095851" y="446728"/>
            <a:ext cx="1271349" cy="2723005"/>
          </a:xfrm>
          <a:custGeom>
            <a:rect b="b" l="l" r="r" t="t"/>
            <a:pathLst>
              <a:path extrusionOk="0" h="2298503" w="1073153">
                <a:moveTo>
                  <a:pt x="1006774" y="1795941"/>
                </a:moveTo>
                <a:cubicBezTo>
                  <a:pt x="1049857" y="1880753"/>
                  <a:pt x="1063924" y="1981323"/>
                  <a:pt x="1024359" y="2070261"/>
                </a:cubicBezTo>
                <a:cubicBezTo>
                  <a:pt x="987769" y="2152367"/>
                  <a:pt x="914387" y="2212696"/>
                  <a:pt x="830928" y="2243334"/>
                </a:cubicBezTo>
                <a:cubicBezTo>
                  <a:pt x="736647" y="2277962"/>
                  <a:pt x="631748" y="2275324"/>
                  <a:pt x="533951" y="2258213"/>
                </a:cubicBezTo>
                <a:cubicBezTo>
                  <a:pt x="434463" y="2240764"/>
                  <a:pt x="337950" y="2204310"/>
                  <a:pt x="255100" y="2145943"/>
                </a:cubicBezTo>
                <a:cubicBezTo>
                  <a:pt x="173534" y="2088522"/>
                  <a:pt x="107456" y="2008918"/>
                  <a:pt x="69785" y="1916192"/>
                </a:cubicBezTo>
                <a:cubicBezTo>
                  <a:pt x="24538" y="1804868"/>
                  <a:pt x="19060" y="1681911"/>
                  <a:pt x="37997" y="1564230"/>
                </a:cubicBezTo>
                <a:cubicBezTo>
                  <a:pt x="57746" y="1441340"/>
                  <a:pt x="101167" y="1322982"/>
                  <a:pt x="154867" y="1211185"/>
                </a:cubicBezTo>
                <a:cubicBezTo>
                  <a:pt x="181109" y="1156470"/>
                  <a:pt x="209921" y="1102972"/>
                  <a:pt x="241370" y="1051030"/>
                </a:cubicBezTo>
                <a:cubicBezTo>
                  <a:pt x="270858" y="1002334"/>
                  <a:pt x="302037" y="954517"/>
                  <a:pt x="328076" y="903860"/>
                </a:cubicBezTo>
                <a:cubicBezTo>
                  <a:pt x="355873" y="849685"/>
                  <a:pt x="376095" y="792874"/>
                  <a:pt x="387593" y="733018"/>
                </a:cubicBezTo>
                <a:cubicBezTo>
                  <a:pt x="400984" y="663221"/>
                  <a:pt x="412076" y="593085"/>
                  <a:pt x="422694" y="522815"/>
                </a:cubicBezTo>
                <a:cubicBezTo>
                  <a:pt x="433313" y="452544"/>
                  <a:pt x="443796" y="382746"/>
                  <a:pt x="454685" y="312746"/>
                </a:cubicBezTo>
                <a:cubicBezTo>
                  <a:pt x="464830" y="247345"/>
                  <a:pt x="467535" y="181200"/>
                  <a:pt x="465506" y="115122"/>
                </a:cubicBezTo>
                <a:cubicBezTo>
                  <a:pt x="464492" y="81170"/>
                  <a:pt x="462125" y="47354"/>
                  <a:pt x="458134" y="13672"/>
                </a:cubicBezTo>
                <a:cubicBezTo>
                  <a:pt x="456038" y="-4115"/>
                  <a:pt x="428376" y="-4994"/>
                  <a:pt x="429593" y="13672"/>
                </a:cubicBezTo>
                <a:cubicBezTo>
                  <a:pt x="434260" y="85566"/>
                  <a:pt x="437303" y="157393"/>
                  <a:pt x="432772" y="229422"/>
                </a:cubicBezTo>
                <a:cubicBezTo>
                  <a:pt x="428240" y="301451"/>
                  <a:pt x="415323" y="367191"/>
                  <a:pt x="405448" y="435771"/>
                </a:cubicBezTo>
                <a:cubicBezTo>
                  <a:pt x="395574" y="504351"/>
                  <a:pt x="384820" y="579424"/>
                  <a:pt x="372917" y="650979"/>
                </a:cubicBezTo>
                <a:cubicBezTo>
                  <a:pt x="361960" y="716719"/>
                  <a:pt x="350936" y="781985"/>
                  <a:pt x="325235" y="843869"/>
                </a:cubicBezTo>
                <a:cubicBezTo>
                  <a:pt x="302578" y="898314"/>
                  <a:pt x="271737" y="948836"/>
                  <a:pt x="241099" y="999087"/>
                </a:cubicBezTo>
                <a:cubicBezTo>
                  <a:pt x="208636" y="1052247"/>
                  <a:pt x="177457" y="1106015"/>
                  <a:pt x="149254" y="1161542"/>
                </a:cubicBezTo>
                <a:cubicBezTo>
                  <a:pt x="91766" y="1274692"/>
                  <a:pt x="43678" y="1394200"/>
                  <a:pt x="18248" y="1518915"/>
                </a:cubicBezTo>
                <a:cubicBezTo>
                  <a:pt x="-6370" y="1639776"/>
                  <a:pt x="-9143" y="1767129"/>
                  <a:pt x="29070" y="1885622"/>
                </a:cubicBezTo>
                <a:cubicBezTo>
                  <a:pt x="61736" y="1986801"/>
                  <a:pt x="123418" y="2076618"/>
                  <a:pt x="205998" y="2143575"/>
                </a:cubicBezTo>
                <a:cubicBezTo>
                  <a:pt x="288578" y="2210532"/>
                  <a:pt x="382182" y="2252532"/>
                  <a:pt x="482617" y="2276136"/>
                </a:cubicBezTo>
                <a:cubicBezTo>
                  <a:pt x="583053" y="2299740"/>
                  <a:pt x="694039" y="2308668"/>
                  <a:pt x="794947" y="2282967"/>
                </a:cubicBezTo>
                <a:cubicBezTo>
                  <a:pt x="886590" y="2259634"/>
                  <a:pt x="971808" y="2206068"/>
                  <a:pt x="1023885" y="2126058"/>
                </a:cubicBezTo>
                <a:cubicBezTo>
                  <a:pt x="1075692" y="2046386"/>
                  <a:pt x="1085837" y="1948251"/>
                  <a:pt x="1058108" y="1858096"/>
                </a:cubicBezTo>
                <a:cubicBezTo>
                  <a:pt x="1050262" y="1832463"/>
                  <a:pt x="1039576" y="1807777"/>
                  <a:pt x="1027199" y="1784037"/>
                </a:cubicBezTo>
                <a:cubicBezTo>
                  <a:pt x="1020166" y="1770578"/>
                  <a:pt x="1000079" y="1782482"/>
                  <a:pt x="1006909" y="1795873"/>
                </a:cubicBezTo>
                <a:lnTo>
                  <a:pt x="1006909" y="179587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" name="Google Shape;44;p3"/>
          <p:cNvGrpSpPr/>
          <p:nvPr/>
        </p:nvGrpSpPr>
        <p:grpSpPr>
          <a:xfrm flipH="1" rot="-3039900">
            <a:off x="8305033" y="1444789"/>
            <a:ext cx="660997" cy="1352778"/>
            <a:chOff x="5073139" y="2292180"/>
            <a:chExt cx="557890" cy="1141911"/>
          </a:xfrm>
        </p:grpSpPr>
        <p:sp>
          <p:nvSpPr>
            <p:cNvPr id="45" name="Google Shape;45;p3"/>
            <p:cNvSpPr/>
            <p:nvPr/>
          </p:nvSpPr>
          <p:spPr>
            <a:xfrm>
              <a:off x="5521524" y="3325115"/>
              <a:ext cx="87325" cy="108976"/>
            </a:xfrm>
            <a:custGeom>
              <a:rect b="b" l="l" r="r" t="t"/>
              <a:pathLst>
                <a:path extrusionOk="0" h="108976" w="87325">
                  <a:moveTo>
                    <a:pt x="39227" y="9130"/>
                  </a:moveTo>
                  <a:lnTo>
                    <a:pt x="0" y="20966"/>
                  </a:lnTo>
                  <a:lnTo>
                    <a:pt x="32937" y="102126"/>
                  </a:lnTo>
                  <a:cubicBezTo>
                    <a:pt x="34696" y="107266"/>
                    <a:pt x="40174" y="110107"/>
                    <a:pt x="45382" y="108551"/>
                  </a:cubicBezTo>
                  <a:lnTo>
                    <a:pt x="69324" y="101314"/>
                  </a:lnTo>
                  <a:lnTo>
                    <a:pt x="80145" y="98068"/>
                  </a:lnTo>
                  <a:cubicBezTo>
                    <a:pt x="85353" y="96512"/>
                    <a:pt x="88397" y="91102"/>
                    <a:pt x="86976" y="85826"/>
                  </a:cubicBezTo>
                  <a:lnTo>
                    <a:pt x="69595" y="0"/>
                  </a:lnTo>
                  <a:lnTo>
                    <a:pt x="39227" y="91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6" name="Google Shape;46;p3"/>
            <p:cNvGrpSpPr/>
            <p:nvPr/>
          </p:nvGrpSpPr>
          <p:grpSpPr>
            <a:xfrm>
              <a:off x="5268914" y="2689161"/>
              <a:ext cx="362115" cy="671921"/>
              <a:chOff x="5268914" y="2689161"/>
              <a:chExt cx="362115" cy="671921"/>
            </a:xfrm>
          </p:grpSpPr>
          <p:sp>
            <p:nvSpPr>
              <p:cNvPr id="47" name="Google Shape;47;p3"/>
              <p:cNvSpPr/>
              <p:nvPr/>
            </p:nvSpPr>
            <p:spPr>
              <a:xfrm>
                <a:off x="5268914" y="2721151"/>
                <a:ext cx="300867" cy="639931"/>
              </a:xfrm>
              <a:custGeom>
                <a:rect b="b" l="l" r="r" t="t"/>
                <a:pathLst>
                  <a:path extrusionOk="0" h="639931" w="300867">
                    <a:moveTo>
                      <a:pt x="269247" y="362243"/>
                    </a:moveTo>
                    <a:cubicBezTo>
                      <a:pt x="256059" y="310571"/>
                      <a:pt x="242871" y="258832"/>
                      <a:pt x="229750" y="207160"/>
                    </a:cubicBezTo>
                    <a:cubicBezTo>
                      <a:pt x="217102" y="157585"/>
                      <a:pt x="204049" y="106996"/>
                      <a:pt x="175440" y="64522"/>
                    </a:cubicBezTo>
                    <a:cubicBezTo>
                      <a:pt x="156435" y="36387"/>
                      <a:pt x="129112" y="12242"/>
                      <a:pt x="97933" y="0"/>
                    </a:cubicBezTo>
                    <a:lnTo>
                      <a:pt x="0" y="29488"/>
                    </a:lnTo>
                    <a:lnTo>
                      <a:pt x="202899" y="619925"/>
                    </a:lnTo>
                    <a:cubicBezTo>
                      <a:pt x="208040" y="635008"/>
                      <a:pt x="224204" y="643259"/>
                      <a:pt x="239421" y="638660"/>
                    </a:cubicBezTo>
                    <a:lnTo>
                      <a:pt x="292987" y="622495"/>
                    </a:lnTo>
                    <a:cubicBezTo>
                      <a:pt x="299480" y="594157"/>
                      <a:pt x="301644" y="564669"/>
                      <a:pt x="300629" y="535655"/>
                    </a:cubicBezTo>
                    <a:cubicBezTo>
                      <a:pt x="298465" y="476814"/>
                      <a:pt x="283856" y="419258"/>
                      <a:pt x="269315" y="3621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5366779" y="2689161"/>
                <a:ext cx="264250" cy="654553"/>
              </a:xfrm>
              <a:custGeom>
                <a:rect b="b" l="l" r="r" t="t"/>
                <a:pathLst>
                  <a:path extrusionOk="0" h="654553" w="264250">
                    <a:moveTo>
                      <a:pt x="0" y="31991"/>
                    </a:moveTo>
                    <a:cubicBezTo>
                      <a:pt x="31179" y="44232"/>
                      <a:pt x="58570" y="68377"/>
                      <a:pt x="77508" y="96513"/>
                    </a:cubicBezTo>
                    <a:cubicBezTo>
                      <a:pt x="106049" y="138919"/>
                      <a:pt x="119170" y="189576"/>
                      <a:pt x="131817" y="239151"/>
                    </a:cubicBezTo>
                    <a:cubicBezTo>
                      <a:pt x="145005" y="290823"/>
                      <a:pt x="158194" y="342562"/>
                      <a:pt x="171315" y="394234"/>
                    </a:cubicBezTo>
                    <a:cubicBezTo>
                      <a:pt x="185856" y="451248"/>
                      <a:pt x="200465" y="508872"/>
                      <a:pt x="202629" y="567713"/>
                    </a:cubicBezTo>
                    <a:cubicBezTo>
                      <a:pt x="203711" y="596727"/>
                      <a:pt x="201479" y="626283"/>
                      <a:pt x="194986" y="654554"/>
                    </a:cubicBezTo>
                    <a:lnTo>
                      <a:pt x="243209" y="640012"/>
                    </a:lnTo>
                    <a:cubicBezTo>
                      <a:pt x="258426" y="635413"/>
                      <a:pt x="267286" y="619587"/>
                      <a:pt x="263296" y="604167"/>
                    </a:cubicBezTo>
                    <a:lnTo>
                      <a:pt x="105981" y="0"/>
                    </a:lnTo>
                    <a:lnTo>
                      <a:pt x="0" y="3199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9" name="Google Shape;49;p3"/>
            <p:cNvSpPr/>
            <p:nvPr/>
          </p:nvSpPr>
          <p:spPr>
            <a:xfrm>
              <a:off x="5392681" y="2893952"/>
              <a:ext cx="112814" cy="211921"/>
            </a:xfrm>
            <a:custGeom>
              <a:rect b="b" l="l" r="r" t="t"/>
              <a:pathLst>
                <a:path extrusionOk="0" h="211921" w="112814">
                  <a:moveTo>
                    <a:pt x="87924" y="210408"/>
                  </a:moveTo>
                  <a:lnTo>
                    <a:pt x="87924" y="210408"/>
                  </a:lnTo>
                  <a:cubicBezTo>
                    <a:pt x="69393" y="216022"/>
                    <a:pt x="49915" y="205538"/>
                    <a:pt x="44301" y="187007"/>
                  </a:cubicBezTo>
                  <a:lnTo>
                    <a:pt x="1489" y="45113"/>
                  </a:lnTo>
                  <a:cubicBezTo>
                    <a:pt x="-4057" y="26581"/>
                    <a:pt x="6359" y="7103"/>
                    <a:pt x="24890" y="1489"/>
                  </a:cubicBezTo>
                  <a:lnTo>
                    <a:pt x="24890" y="1489"/>
                  </a:lnTo>
                  <a:cubicBezTo>
                    <a:pt x="43422" y="-4057"/>
                    <a:pt x="62900" y="6359"/>
                    <a:pt x="68514" y="24890"/>
                  </a:cubicBezTo>
                  <a:lnTo>
                    <a:pt x="111325" y="166785"/>
                  </a:lnTo>
                  <a:cubicBezTo>
                    <a:pt x="116871" y="185316"/>
                    <a:pt x="106456" y="204795"/>
                    <a:pt x="87924" y="210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" name="Google Shape;50;p3"/>
            <p:cNvGrpSpPr/>
            <p:nvPr/>
          </p:nvGrpSpPr>
          <p:grpSpPr>
            <a:xfrm>
              <a:off x="5073139" y="2292180"/>
              <a:ext cx="480990" cy="460896"/>
              <a:chOff x="5073139" y="2292180"/>
              <a:chExt cx="480990" cy="460896"/>
            </a:xfrm>
          </p:grpSpPr>
          <p:sp>
            <p:nvSpPr>
              <p:cNvPr id="51" name="Google Shape;51;p3"/>
              <p:cNvSpPr/>
              <p:nvPr/>
            </p:nvSpPr>
            <p:spPr>
              <a:xfrm>
                <a:off x="5084196" y="2302637"/>
                <a:ext cx="345617" cy="267624"/>
              </a:xfrm>
              <a:custGeom>
                <a:rect b="b" l="l" r="r" t="t"/>
                <a:pathLst>
                  <a:path extrusionOk="0" h="267624" w="345617">
                    <a:moveTo>
                      <a:pt x="43229" y="261132"/>
                    </a:moveTo>
                    <a:cubicBezTo>
                      <a:pt x="49790" y="259576"/>
                      <a:pt x="57297" y="257682"/>
                      <a:pt x="65684" y="255586"/>
                    </a:cubicBezTo>
                    <a:cubicBezTo>
                      <a:pt x="73259" y="253624"/>
                      <a:pt x="81577" y="251460"/>
                      <a:pt x="90573" y="249025"/>
                    </a:cubicBezTo>
                    <a:cubicBezTo>
                      <a:pt x="98689" y="246861"/>
                      <a:pt x="107413" y="244494"/>
                      <a:pt x="116747" y="241924"/>
                    </a:cubicBezTo>
                    <a:cubicBezTo>
                      <a:pt x="123848" y="239962"/>
                      <a:pt x="131220" y="237866"/>
                      <a:pt x="138998" y="235702"/>
                    </a:cubicBezTo>
                    <a:cubicBezTo>
                      <a:pt x="147790" y="233199"/>
                      <a:pt x="157056" y="230561"/>
                      <a:pt x="166727" y="227789"/>
                    </a:cubicBezTo>
                    <a:cubicBezTo>
                      <a:pt x="173558" y="225827"/>
                      <a:pt x="180592" y="223798"/>
                      <a:pt x="187761" y="221634"/>
                    </a:cubicBezTo>
                    <a:cubicBezTo>
                      <a:pt x="196892" y="218928"/>
                      <a:pt x="206293" y="216156"/>
                      <a:pt x="216032" y="213247"/>
                    </a:cubicBezTo>
                    <a:cubicBezTo>
                      <a:pt x="219414" y="212233"/>
                      <a:pt x="222795" y="211218"/>
                      <a:pt x="226312" y="210204"/>
                    </a:cubicBezTo>
                    <a:cubicBezTo>
                      <a:pt x="229829" y="209122"/>
                      <a:pt x="233346" y="208107"/>
                      <a:pt x="236728" y="207025"/>
                    </a:cubicBezTo>
                    <a:cubicBezTo>
                      <a:pt x="246467" y="204049"/>
                      <a:pt x="255868" y="201209"/>
                      <a:pt x="264931" y="198368"/>
                    </a:cubicBezTo>
                    <a:cubicBezTo>
                      <a:pt x="272100" y="196136"/>
                      <a:pt x="279134" y="193972"/>
                      <a:pt x="285897" y="191875"/>
                    </a:cubicBezTo>
                    <a:cubicBezTo>
                      <a:pt x="295501" y="188900"/>
                      <a:pt x="304631" y="185991"/>
                      <a:pt x="313356" y="183151"/>
                    </a:cubicBezTo>
                    <a:cubicBezTo>
                      <a:pt x="320999" y="180716"/>
                      <a:pt x="328371" y="178349"/>
                      <a:pt x="335337" y="176049"/>
                    </a:cubicBezTo>
                    <a:cubicBezTo>
                      <a:pt x="338854" y="174899"/>
                      <a:pt x="342235" y="173750"/>
                      <a:pt x="345617" y="172667"/>
                    </a:cubicBezTo>
                    <a:cubicBezTo>
                      <a:pt x="325192" y="100368"/>
                      <a:pt x="281433" y="36928"/>
                      <a:pt x="206428" y="9942"/>
                    </a:cubicBezTo>
                    <a:cubicBezTo>
                      <a:pt x="191143" y="4464"/>
                      <a:pt x="176534" y="1420"/>
                      <a:pt x="162196" y="0"/>
                    </a:cubicBezTo>
                    <a:cubicBezTo>
                      <a:pt x="47693" y="35507"/>
                      <a:pt x="-19467" y="152242"/>
                      <a:pt x="5017" y="267624"/>
                    </a:cubicBezTo>
                    <a:cubicBezTo>
                      <a:pt x="7654" y="267083"/>
                      <a:pt x="10292" y="267016"/>
                      <a:pt x="12795" y="267624"/>
                    </a:cubicBezTo>
                    <a:cubicBezTo>
                      <a:pt x="17664" y="267083"/>
                      <a:pt x="27944" y="264919"/>
                      <a:pt x="43229" y="2612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5246460" y="2292180"/>
                <a:ext cx="282435" cy="183057"/>
              </a:xfrm>
              <a:custGeom>
                <a:rect b="b" l="l" r="r" t="t"/>
                <a:pathLst>
                  <a:path extrusionOk="0" h="183057" w="282435">
                    <a:moveTo>
                      <a:pt x="183353" y="183057"/>
                    </a:moveTo>
                    <a:cubicBezTo>
                      <a:pt x="185450" y="182381"/>
                      <a:pt x="187479" y="181705"/>
                      <a:pt x="189508" y="181028"/>
                    </a:cubicBezTo>
                    <a:cubicBezTo>
                      <a:pt x="192687" y="179946"/>
                      <a:pt x="195798" y="178932"/>
                      <a:pt x="198841" y="177917"/>
                    </a:cubicBezTo>
                    <a:cubicBezTo>
                      <a:pt x="207701" y="174941"/>
                      <a:pt x="215885" y="172168"/>
                      <a:pt x="223257" y="169598"/>
                    </a:cubicBezTo>
                    <a:cubicBezTo>
                      <a:pt x="231440" y="166758"/>
                      <a:pt x="238677" y="164188"/>
                      <a:pt x="245035" y="161820"/>
                    </a:cubicBezTo>
                    <a:cubicBezTo>
                      <a:pt x="259643" y="156477"/>
                      <a:pt x="269315" y="152555"/>
                      <a:pt x="273711" y="150323"/>
                    </a:cubicBezTo>
                    <a:cubicBezTo>
                      <a:pt x="275808" y="148226"/>
                      <a:pt x="278446" y="146535"/>
                      <a:pt x="281421" y="145521"/>
                    </a:cubicBezTo>
                    <a:cubicBezTo>
                      <a:pt x="281692" y="145453"/>
                      <a:pt x="281895" y="145318"/>
                      <a:pt x="282165" y="145250"/>
                    </a:cubicBezTo>
                    <a:cubicBezTo>
                      <a:pt x="282233" y="145250"/>
                      <a:pt x="282368" y="145250"/>
                      <a:pt x="282436" y="145250"/>
                    </a:cubicBezTo>
                    <a:cubicBezTo>
                      <a:pt x="244629" y="50023"/>
                      <a:pt x="148657" y="-7803"/>
                      <a:pt x="48763" y="854"/>
                    </a:cubicBezTo>
                    <a:cubicBezTo>
                      <a:pt x="33140" y="2206"/>
                      <a:pt x="17382" y="5182"/>
                      <a:pt x="1758" y="9849"/>
                    </a:cubicBezTo>
                    <a:cubicBezTo>
                      <a:pt x="1150" y="10052"/>
                      <a:pt x="609" y="10255"/>
                      <a:pt x="0" y="10390"/>
                    </a:cubicBezTo>
                    <a:cubicBezTo>
                      <a:pt x="14270" y="11810"/>
                      <a:pt x="28947" y="14854"/>
                      <a:pt x="44232" y="20332"/>
                    </a:cubicBezTo>
                    <a:cubicBezTo>
                      <a:pt x="119237" y="47318"/>
                      <a:pt x="162996" y="110758"/>
                      <a:pt x="183421" y="18305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5101184" y="2514126"/>
                <a:ext cx="342835" cy="238950"/>
              </a:xfrm>
              <a:custGeom>
                <a:rect b="b" l="l" r="r" t="t"/>
                <a:pathLst>
                  <a:path extrusionOk="0" h="238950" w="342835">
                    <a:moveTo>
                      <a:pt x="341277" y="103479"/>
                    </a:moveTo>
                    <a:cubicBezTo>
                      <a:pt x="344185" y="69933"/>
                      <a:pt x="343103" y="34560"/>
                      <a:pt x="337354" y="0"/>
                    </a:cubicBezTo>
                    <a:cubicBezTo>
                      <a:pt x="302793" y="11362"/>
                      <a:pt x="262755" y="23942"/>
                      <a:pt x="220754" y="36590"/>
                    </a:cubicBezTo>
                    <a:cubicBezTo>
                      <a:pt x="161575" y="54445"/>
                      <a:pt x="105575" y="70338"/>
                      <a:pt x="63169" y="81295"/>
                    </a:cubicBezTo>
                    <a:cubicBezTo>
                      <a:pt x="42338" y="86706"/>
                      <a:pt x="25768" y="90628"/>
                      <a:pt x="14000" y="92996"/>
                    </a:cubicBezTo>
                    <a:cubicBezTo>
                      <a:pt x="8184" y="94145"/>
                      <a:pt x="3652" y="94957"/>
                      <a:pt x="0" y="95363"/>
                    </a:cubicBezTo>
                    <a:cubicBezTo>
                      <a:pt x="38821" y="190996"/>
                      <a:pt x="136551" y="248416"/>
                      <a:pt x="237528" y="237663"/>
                    </a:cubicBezTo>
                    <a:cubicBezTo>
                      <a:pt x="292175" y="214938"/>
                      <a:pt x="336272" y="160629"/>
                      <a:pt x="341209" y="10341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5338779" y="2476657"/>
                <a:ext cx="206439" cy="275266"/>
              </a:xfrm>
              <a:custGeom>
                <a:rect b="b" l="l" r="r" t="t"/>
                <a:pathLst>
                  <a:path extrusionOk="0" h="275266" w="206439">
                    <a:moveTo>
                      <a:pt x="200803" y="473"/>
                    </a:moveTo>
                    <a:cubicBezTo>
                      <a:pt x="197489" y="2232"/>
                      <a:pt x="192822" y="4328"/>
                      <a:pt x="186667" y="6831"/>
                    </a:cubicBezTo>
                    <a:cubicBezTo>
                      <a:pt x="175508" y="11362"/>
                      <a:pt x="159547" y="17246"/>
                      <a:pt x="139189" y="24280"/>
                    </a:cubicBezTo>
                    <a:cubicBezTo>
                      <a:pt x="127894" y="28203"/>
                      <a:pt x="115517" y="32329"/>
                      <a:pt x="102396" y="36657"/>
                    </a:cubicBezTo>
                    <a:cubicBezTo>
                      <a:pt x="101517" y="36928"/>
                      <a:pt x="100638" y="37266"/>
                      <a:pt x="99759" y="37536"/>
                    </a:cubicBezTo>
                    <a:cubicBezTo>
                      <a:pt x="105508" y="72029"/>
                      <a:pt x="106590" y="107469"/>
                      <a:pt x="103682" y="141015"/>
                    </a:cubicBezTo>
                    <a:cubicBezTo>
                      <a:pt x="98744" y="198233"/>
                      <a:pt x="54647" y="252542"/>
                      <a:pt x="0" y="275267"/>
                    </a:cubicBezTo>
                    <a:cubicBezTo>
                      <a:pt x="12715" y="273914"/>
                      <a:pt x="25498" y="271547"/>
                      <a:pt x="38213" y="267962"/>
                    </a:cubicBezTo>
                    <a:cubicBezTo>
                      <a:pt x="39633" y="267557"/>
                      <a:pt x="41053" y="267151"/>
                      <a:pt x="42474" y="266745"/>
                    </a:cubicBezTo>
                    <a:cubicBezTo>
                      <a:pt x="157517" y="232049"/>
                      <a:pt x="225421" y="115517"/>
                      <a:pt x="201750" y="0"/>
                    </a:cubicBezTo>
                    <a:cubicBezTo>
                      <a:pt x="201411" y="203"/>
                      <a:pt x="201141" y="338"/>
                      <a:pt x="200803" y="541"/>
                    </a:cubicBezTo>
                    <a:cubicBezTo>
                      <a:pt x="200803" y="541"/>
                      <a:pt x="200803" y="541"/>
                      <a:pt x="200803" y="5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5429745" y="2436456"/>
                <a:ext cx="124384" cy="77602"/>
              </a:xfrm>
              <a:custGeom>
                <a:rect b="b" l="l" r="r" t="t"/>
                <a:pathLst>
                  <a:path extrusionOk="0" h="77602" w="124384">
                    <a:moveTo>
                      <a:pt x="99083" y="907"/>
                    </a:moveTo>
                    <a:cubicBezTo>
                      <a:pt x="99083" y="907"/>
                      <a:pt x="98880" y="907"/>
                      <a:pt x="98812" y="907"/>
                    </a:cubicBezTo>
                    <a:cubicBezTo>
                      <a:pt x="98542" y="975"/>
                      <a:pt x="98339" y="1110"/>
                      <a:pt x="98068" y="1177"/>
                    </a:cubicBezTo>
                    <a:cubicBezTo>
                      <a:pt x="95092" y="2192"/>
                      <a:pt x="92455" y="3883"/>
                      <a:pt x="90358" y="5979"/>
                    </a:cubicBezTo>
                    <a:cubicBezTo>
                      <a:pt x="85962" y="8211"/>
                      <a:pt x="76358" y="12066"/>
                      <a:pt x="61681" y="17477"/>
                    </a:cubicBezTo>
                    <a:cubicBezTo>
                      <a:pt x="55324" y="19777"/>
                      <a:pt x="48087" y="22414"/>
                      <a:pt x="39904" y="25255"/>
                    </a:cubicBezTo>
                    <a:cubicBezTo>
                      <a:pt x="32532" y="27825"/>
                      <a:pt x="24348" y="30598"/>
                      <a:pt x="15488" y="33574"/>
                    </a:cubicBezTo>
                    <a:cubicBezTo>
                      <a:pt x="12444" y="34588"/>
                      <a:pt x="9333" y="35603"/>
                      <a:pt x="6155" y="36685"/>
                    </a:cubicBezTo>
                    <a:cubicBezTo>
                      <a:pt x="4126" y="37361"/>
                      <a:pt x="2097" y="38037"/>
                      <a:pt x="0" y="38714"/>
                    </a:cubicBezTo>
                    <a:cubicBezTo>
                      <a:pt x="3585" y="51496"/>
                      <a:pt x="6493" y="64482"/>
                      <a:pt x="8725" y="77603"/>
                    </a:cubicBezTo>
                    <a:cubicBezTo>
                      <a:pt x="9604" y="77332"/>
                      <a:pt x="10483" y="76994"/>
                      <a:pt x="11363" y="76724"/>
                    </a:cubicBezTo>
                    <a:cubicBezTo>
                      <a:pt x="24483" y="72395"/>
                      <a:pt x="36860" y="68202"/>
                      <a:pt x="48155" y="64347"/>
                    </a:cubicBezTo>
                    <a:cubicBezTo>
                      <a:pt x="68512" y="57313"/>
                      <a:pt x="84474" y="51429"/>
                      <a:pt x="95633" y="46897"/>
                    </a:cubicBezTo>
                    <a:cubicBezTo>
                      <a:pt x="101788" y="44395"/>
                      <a:pt x="106387" y="42298"/>
                      <a:pt x="109769" y="40540"/>
                    </a:cubicBezTo>
                    <a:cubicBezTo>
                      <a:pt x="109769" y="40540"/>
                      <a:pt x="109769" y="40540"/>
                      <a:pt x="109769" y="40540"/>
                    </a:cubicBezTo>
                    <a:cubicBezTo>
                      <a:pt x="110107" y="40337"/>
                      <a:pt x="110377" y="40202"/>
                      <a:pt x="110715" y="39999"/>
                    </a:cubicBezTo>
                    <a:cubicBezTo>
                      <a:pt x="126542" y="31139"/>
                      <a:pt x="124986" y="19032"/>
                      <a:pt x="123498" y="14095"/>
                    </a:cubicBezTo>
                    <a:cubicBezTo>
                      <a:pt x="120387" y="3680"/>
                      <a:pt x="109498" y="-2204"/>
                      <a:pt x="99083" y="77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5073139" y="2475169"/>
                <a:ext cx="365601" cy="134612"/>
              </a:xfrm>
              <a:custGeom>
                <a:rect b="b" l="l" r="r" t="t"/>
                <a:pathLst>
                  <a:path extrusionOk="0" h="134612" w="365601">
                    <a:moveTo>
                      <a:pt x="346461" y="3449"/>
                    </a:moveTo>
                    <a:cubicBezTo>
                      <a:pt x="339495" y="5749"/>
                      <a:pt x="332123" y="8116"/>
                      <a:pt x="324480" y="10551"/>
                    </a:cubicBezTo>
                    <a:cubicBezTo>
                      <a:pt x="315756" y="13324"/>
                      <a:pt x="306625" y="16232"/>
                      <a:pt x="297021" y="19275"/>
                    </a:cubicBezTo>
                    <a:cubicBezTo>
                      <a:pt x="290258" y="21372"/>
                      <a:pt x="283292" y="23604"/>
                      <a:pt x="276055" y="25768"/>
                    </a:cubicBezTo>
                    <a:cubicBezTo>
                      <a:pt x="266992" y="28609"/>
                      <a:pt x="257591" y="31449"/>
                      <a:pt x="247852" y="34425"/>
                    </a:cubicBezTo>
                    <a:cubicBezTo>
                      <a:pt x="244403" y="35440"/>
                      <a:pt x="240954" y="36522"/>
                      <a:pt x="237437" y="37604"/>
                    </a:cubicBezTo>
                    <a:cubicBezTo>
                      <a:pt x="233987" y="38618"/>
                      <a:pt x="230538" y="39701"/>
                      <a:pt x="227156" y="40648"/>
                    </a:cubicBezTo>
                    <a:cubicBezTo>
                      <a:pt x="217417" y="43556"/>
                      <a:pt x="207949" y="46396"/>
                      <a:pt x="198886" y="49034"/>
                    </a:cubicBezTo>
                    <a:cubicBezTo>
                      <a:pt x="191649" y="51131"/>
                      <a:pt x="184615" y="53227"/>
                      <a:pt x="177852" y="55189"/>
                    </a:cubicBezTo>
                    <a:cubicBezTo>
                      <a:pt x="168180" y="57962"/>
                      <a:pt x="158982" y="60667"/>
                      <a:pt x="150122" y="63102"/>
                    </a:cubicBezTo>
                    <a:cubicBezTo>
                      <a:pt x="142412" y="65266"/>
                      <a:pt x="134972" y="67363"/>
                      <a:pt x="127871" y="69324"/>
                    </a:cubicBezTo>
                    <a:cubicBezTo>
                      <a:pt x="118538" y="71894"/>
                      <a:pt x="109881" y="74261"/>
                      <a:pt x="101697" y="76425"/>
                    </a:cubicBezTo>
                    <a:cubicBezTo>
                      <a:pt x="92702" y="78860"/>
                      <a:pt x="84315" y="81025"/>
                      <a:pt x="76808" y="82986"/>
                    </a:cubicBezTo>
                    <a:cubicBezTo>
                      <a:pt x="68421" y="85150"/>
                      <a:pt x="60914" y="86976"/>
                      <a:pt x="54354" y="88532"/>
                    </a:cubicBezTo>
                    <a:cubicBezTo>
                      <a:pt x="39069" y="92184"/>
                      <a:pt x="28856" y="94281"/>
                      <a:pt x="23919" y="94889"/>
                    </a:cubicBezTo>
                    <a:cubicBezTo>
                      <a:pt x="21416" y="94348"/>
                      <a:pt x="18779" y="94416"/>
                      <a:pt x="16141" y="94889"/>
                    </a:cubicBezTo>
                    <a:cubicBezTo>
                      <a:pt x="15803" y="94957"/>
                      <a:pt x="15465" y="94889"/>
                      <a:pt x="15059" y="95024"/>
                    </a:cubicBezTo>
                    <a:cubicBezTo>
                      <a:pt x="14721" y="95092"/>
                      <a:pt x="14450" y="95160"/>
                      <a:pt x="14112" y="95227"/>
                    </a:cubicBezTo>
                    <a:cubicBezTo>
                      <a:pt x="3629" y="98406"/>
                      <a:pt x="-2323" y="109498"/>
                      <a:pt x="856" y="119981"/>
                    </a:cubicBezTo>
                    <a:cubicBezTo>
                      <a:pt x="2344" y="124986"/>
                      <a:pt x="7890" y="136348"/>
                      <a:pt x="26895" y="134387"/>
                    </a:cubicBezTo>
                    <a:cubicBezTo>
                      <a:pt x="26962" y="134387"/>
                      <a:pt x="27030" y="134387"/>
                      <a:pt x="27165" y="134387"/>
                    </a:cubicBezTo>
                    <a:cubicBezTo>
                      <a:pt x="27503" y="134387"/>
                      <a:pt x="27842" y="134319"/>
                      <a:pt x="28247" y="134252"/>
                    </a:cubicBezTo>
                    <a:cubicBezTo>
                      <a:pt x="31832" y="133846"/>
                      <a:pt x="36431" y="133034"/>
                      <a:pt x="42247" y="131885"/>
                    </a:cubicBezTo>
                    <a:cubicBezTo>
                      <a:pt x="54016" y="129517"/>
                      <a:pt x="70586" y="125595"/>
                      <a:pt x="91417" y="120184"/>
                    </a:cubicBezTo>
                    <a:cubicBezTo>
                      <a:pt x="133823" y="109227"/>
                      <a:pt x="189823" y="93334"/>
                      <a:pt x="249002" y="75479"/>
                    </a:cubicBezTo>
                    <a:cubicBezTo>
                      <a:pt x="291002" y="62831"/>
                      <a:pt x="331041" y="50251"/>
                      <a:pt x="365601" y="38889"/>
                    </a:cubicBezTo>
                    <a:cubicBezTo>
                      <a:pt x="363437" y="25768"/>
                      <a:pt x="360461" y="12715"/>
                      <a:pt x="356877" y="0"/>
                    </a:cubicBezTo>
                    <a:cubicBezTo>
                      <a:pt x="353563" y="1082"/>
                      <a:pt x="350113" y="2232"/>
                      <a:pt x="346597" y="338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7" name="Google Shape;57;p3"/>
          <p:cNvSpPr/>
          <p:nvPr/>
        </p:nvSpPr>
        <p:spPr>
          <a:xfrm rot="-4600349">
            <a:off x="-185913" y="3140180"/>
            <a:ext cx="933876" cy="2408809"/>
          </a:xfrm>
          <a:custGeom>
            <a:rect b="b" l="l" r="r" t="t"/>
            <a:pathLst>
              <a:path extrusionOk="0" h="1965564" w="762034">
                <a:moveTo>
                  <a:pt x="290958" y="1876538"/>
                </a:moveTo>
                <a:cubicBezTo>
                  <a:pt x="260726" y="1896963"/>
                  <a:pt x="228668" y="1916239"/>
                  <a:pt x="193634" y="1927195"/>
                </a:cubicBezTo>
                <a:cubicBezTo>
                  <a:pt x="165634" y="1935920"/>
                  <a:pt x="133982" y="1940248"/>
                  <a:pt x="106726" y="1934973"/>
                </a:cubicBezTo>
                <a:cubicBezTo>
                  <a:pt x="92658" y="1932268"/>
                  <a:pt x="82445" y="1928616"/>
                  <a:pt x="71151" y="1921649"/>
                </a:cubicBezTo>
                <a:cubicBezTo>
                  <a:pt x="61953" y="1916036"/>
                  <a:pt x="52349" y="1907041"/>
                  <a:pt x="46600" y="1898519"/>
                </a:cubicBezTo>
                <a:cubicBezTo>
                  <a:pt x="29421" y="1873360"/>
                  <a:pt x="26580" y="1842045"/>
                  <a:pt x="29827" y="1810934"/>
                </a:cubicBezTo>
                <a:cubicBezTo>
                  <a:pt x="34629" y="1764808"/>
                  <a:pt x="52281" y="1720712"/>
                  <a:pt x="77373" y="1682161"/>
                </a:cubicBezTo>
                <a:cubicBezTo>
                  <a:pt x="105441" y="1639078"/>
                  <a:pt x="140339" y="1601001"/>
                  <a:pt x="171992" y="1560691"/>
                </a:cubicBezTo>
                <a:cubicBezTo>
                  <a:pt x="205335" y="1518150"/>
                  <a:pt x="232253" y="1471821"/>
                  <a:pt x="257142" y="1423870"/>
                </a:cubicBezTo>
                <a:cubicBezTo>
                  <a:pt x="283992" y="1372130"/>
                  <a:pt x="308002" y="1317821"/>
                  <a:pt x="320717" y="1260739"/>
                </a:cubicBezTo>
                <a:cubicBezTo>
                  <a:pt x="342968" y="1160777"/>
                  <a:pt x="338437" y="1058380"/>
                  <a:pt x="304079" y="961732"/>
                </a:cubicBezTo>
                <a:cubicBezTo>
                  <a:pt x="269722" y="865085"/>
                  <a:pt x="214330" y="781490"/>
                  <a:pt x="164890" y="693634"/>
                </a:cubicBezTo>
                <a:cubicBezTo>
                  <a:pt x="116465" y="607470"/>
                  <a:pt x="83595" y="509199"/>
                  <a:pt x="86571" y="409440"/>
                </a:cubicBezTo>
                <a:cubicBezTo>
                  <a:pt x="89547" y="309681"/>
                  <a:pt x="131209" y="219391"/>
                  <a:pt x="202156" y="152029"/>
                </a:cubicBezTo>
                <a:cubicBezTo>
                  <a:pt x="264852" y="92511"/>
                  <a:pt x="346079" y="54095"/>
                  <a:pt x="430418" y="36849"/>
                </a:cubicBezTo>
                <a:cubicBezTo>
                  <a:pt x="514756" y="19603"/>
                  <a:pt x="606129" y="24405"/>
                  <a:pt x="687221" y="56598"/>
                </a:cubicBezTo>
                <a:cubicBezTo>
                  <a:pt x="706564" y="64240"/>
                  <a:pt x="725501" y="73303"/>
                  <a:pt x="743221" y="84125"/>
                </a:cubicBezTo>
                <a:cubicBezTo>
                  <a:pt x="757221" y="92646"/>
                  <a:pt x="769936" y="70733"/>
                  <a:pt x="756004" y="62212"/>
                </a:cubicBezTo>
                <a:cubicBezTo>
                  <a:pt x="677955" y="14530"/>
                  <a:pt x="586650" y="-4813"/>
                  <a:pt x="495616" y="1004"/>
                </a:cubicBezTo>
                <a:cubicBezTo>
                  <a:pt x="404582" y="6820"/>
                  <a:pt x="314427" y="35970"/>
                  <a:pt x="238948" y="87236"/>
                </a:cubicBezTo>
                <a:cubicBezTo>
                  <a:pt x="157248" y="142830"/>
                  <a:pt x="94822" y="224869"/>
                  <a:pt x="70271" y="321314"/>
                </a:cubicBezTo>
                <a:cubicBezTo>
                  <a:pt x="45721" y="417759"/>
                  <a:pt x="60532" y="527054"/>
                  <a:pt x="98271" y="621402"/>
                </a:cubicBezTo>
                <a:cubicBezTo>
                  <a:pt x="137634" y="719876"/>
                  <a:pt x="202088" y="805838"/>
                  <a:pt x="247741" y="901404"/>
                </a:cubicBezTo>
                <a:cubicBezTo>
                  <a:pt x="268572" y="944959"/>
                  <a:pt x="285683" y="990409"/>
                  <a:pt x="295896" y="1037752"/>
                </a:cubicBezTo>
                <a:cubicBezTo>
                  <a:pt x="306649" y="1087665"/>
                  <a:pt x="308678" y="1138931"/>
                  <a:pt x="303471" y="1189656"/>
                </a:cubicBezTo>
                <a:cubicBezTo>
                  <a:pt x="297451" y="1248362"/>
                  <a:pt x="281084" y="1304700"/>
                  <a:pt x="257006" y="1358468"/>
                </a:cubicBezTo>
                <a:cubicBezTo>
                  <a:pt x="244562" y="1386130"/>
                  <a:pt x="230697" y="1413116"/>
                  <a:pt x="216021" y="1439628"/>
                </a:cubicBezTo>
                <a:cubicBezTo>
                  <a:pt x="202765" y="1463570"/>
                  <a:pt x="189373" y="1487715"/>
                  <a:pt x="173750" y="1510237"/>
                </a:cubicBezTo>
                <a:cubicBezTo>
                  <a:pt x="143383" y="1553996"/>
                  <a:pt x="106793" y="1593088"/>
                  <a:pt x="74735" y="1635629"/>
                </a:cubicBezTo>
                <a:cubicBezTo>
                  <a:pt x="42677" y="1678170"/>
                  <a:pt x="19344" y="1721185"/>
                  <a:pt x="7237" y="1771977"/>
                </a:cubicBezTo>
                <a:cubicBezTo>
                  <a:pt x="-8115" y="1836296"/>
                  <a:pt x="-3246" y="1917253"/>
                  <a:pt x="63576" y="1950461"/>
                </a:cubicBezTo>
                <a:cubicBezTo>
                  <a:pt x="124851" y="1980964"/>
                  <a:pt x="199992" y="1960876"/>
                  <a:pt x="256533" y="1929089"/>
                </a:cubicBezTo>
                <a:cubicBezTo>
                  <a:pt x="274118" y="1919215"/>
                  <a:pt x="289606" y="1907514"/>
                  <a:pt x="304282" y="1893785"/>
                </a:cubicBezTo>
                <a:cubicBezTo>
                  <a:pt x="313210" y="1885398"/>
                  <a:pt x="301441" y="1869504"/>
                  <a:pt x="291026" y="1876538"/>
                </a:cubicBezTo>
                <a:lnTo>
                  <a:pt x="291026" y="187653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" name="Google Shape;58;p3"/>
          <p:cNvGrpSpPr/>
          <p:nvPr/>
        </p:nvGrpSpPr>
        <p:grpSpPr>
          <a:xfrm rot="-4600894">
            <a:off x="399296" y="3536150"/>
            <a:ext cx="1081384" cy="1158066"/>
            <a:chOff x="4570067" y="5326451"/>
            <a:chExt cx="882432" cy="945006"/>
          </a:xfrm>
        </p:grpSpPr>
        <p:sp>
          <p:nvSpPr>
            <p:cNvPr id="59" name="Google Shape;59;p3"/>
            <p:cNvSpPr/>
            <p:nvPr/>
          </p:nvSpPr>
          <p:spPr>
            <a:xfrm>
              <a:off x="4570067" y="6160364"/>
              <a:ext cx="108679" cy="111093"/>
            </a:xfrm>
            <a:custGeom>
              <a:rect b="b" l="l" r="r" t="t"/>
              <a:pathLst>
                <a:path extrusionOk="0" h="111093" w="108679">
                  <a:moveTo>
                    <a:pt x="85144" y="27459"/>
                  </a:moveTo>
                  <a:lnTo>
                    <a:pt x="54709" y="0"/>
                  </a:lnTo>
                  <a:lnTo>
                    <a:pt x="2361" y="70203"/>
                  </a:lnTo>
                  <a:cubicBezTo>
                    <a:pt x="-1156" y="74396"/>
                    <a:pt x="-683" y="80551"/>
                    <a:pt x="3375" y="84203"/>
                  </a:cubicBezTo>
                  <a:lnTo>
                    <a:pt x="21907" y="100909"/>
                  </a:lnTo>
                  <a:lnTo>
                    <a:pt x="30293" y="108484"/>
                  </a:lnTo>
                  <a:cubicBezTo>
                    <a:pt x="34351" y="112136"/>
                    <a:pt x="40506" y="111933"/>
                    <a:pt x="44293" y="108010"/>
                  </a:cubicBezTo>
                  <a:lnTo>
                    <a:pt x="108680" y="48696"/>
                  </a:lnTo>
                  <a:lnTo>
                    <a:pt x="85144" y="2745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" name="Google Shape;60;p3"/>
            <p:cNvGrpSpPr/>
            <p:nvPr/>
          </p:nvGrpSpPr>
          <p:grpSpPr>
            <a:xfrm>
              <a:off x="4596374" y="5635936"/>
              <a:ext cx="564935" cy="599121"/>
              <a:chOff x="4596374" y="5635936"/>
              <a:chExt cx="564935" cy="599121"/>
            </a:xfrm>
          </p:grpSpPr>
          <p:sp>
            <p:nvSpPr>
              <p:cNvPr id="61" name="Google Shape;61;p3"/>
              <p:cNvSpPr/>
              <p:nvPr/>
            </p:nvSpPr>
            <p:spPr>
              <a:xfrm>
                <a:off x="4596374" y="5635936"/>
                <a:ext cx="484849" cy="557837"/>
              </a:xfrm>
              <a:custGeom>
                <a:rect b="b" l="l" r="r" t="t"/>
                <a:pathLst>
                  <a:path extrusionOk="0" h="557837" w="484849">
                    <a:moveTo>
                      <a:pt x="261669" y="402688"/>
                    </a:moveTo>
                    <a:cubicBezTo>
                      <a:pt x="299070" y="364610"/>
                      <a:pt x="336471" y="326600"/>
                      <a:pt x="373872" y="288523"/>
                    </a:cubicBezTo>
                    <a:cubicBezTo>
                      <a:pt x="409718" y="252069"/>
                      <a:pt x="446240" y="214600"/>
                      <a:pt x="467747" y="168204"/>
                    </a:cubicBezTo>
                    <a:cubicBezTo>
                      <a:pt x="482018" y="137363"/>
                      <a:pt x="488443" y="101517"/>
                      <a:pt x="482829" y="68445"/>
                    </a:cubicBezTo>
                    <a:lnTo>
                      <a:pt x="406877" y="0"/>
                    </a:lnTo>
                    <a:lnTo>
                      <a:pt x="6895" y="479384"/>
                    </a:lnTo>
                    <a:cubicBezTo>
                      <a:pt x="-3318" y="491558"/>
                      <a:pt x="-2033" y="509683"/>
                      <a:pt x="9736" y="520369"/>
                    </a:cubicBezTo>
                    <a:lnTo>
                      <a:pt x="51262" y="557838"/>
                    </a:lnTo>
                    <a:cubicBezTo>
                      <a:pt x="78857" y="548708"/>
                      <a:pt x="105234" y="535316"/>
                      <a:pt x="129514" y="519355"/>
                    </a:cubicBezTo>
                    <a:cubicBezTo>
                      <a:pt x="178683" y="487026"/>
                      <a:pt x="220413" y="444688"/>
                      <a:pt x="261669" y="40268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4647568" y="5704381"/>
                <a:ext cx="513741" cy="530676"/>
              </a:xfrm>
              <a:custGeom>
                <a:rect b="b" l="l" r="r" t="t"/>
                <a:pathLst>
                  <a:path extrusionOk="0" h="530676" w="513741">
                    <a:moveTo>
                      <a:pt x="431567" y="0"/>
                    </a:moveTo>
                    <a:cubicBezTo>
                      <a:pt x="437248" y="33005"/>
                      <a:pt x="430755" y="68918"/>
                      <a:pt x="416485" y="99759"/>
                    </a:cubicBezTo>
                    <a:cubicBezTo>
                      <a:pt x="394977" y="146155"/>
                      <a:pt x="358456" y="183624"/>
                      <a:pt x="322610" y="220078"/>
                    </a:cubicBezTo>
                    <a:cubicBezTo>
                      <a:pt x="285209" y="258156"/>
                      <a:pt x="247808" y="296165"/>
                      <a:pt x="210407" y="334243"/>
                    </a:cubicBezTo>
                    <a:cubicBezTo>
                      <a:pt x="169151" y="376243"/>
                      <a:pt x="127488" y="418582"/>
                      <a:pt x="78252" y="450910"/>
                    </a:cubicBezTo>
                    <a:cubicBezTo>
                      <a:pt x="53971" y="466872"/>
                      <a:pt x="27594" y="480263"/>
                      <a:pt x="0" y="489393"/>
                    </a:cubicBezTo>
                    <a:lnTo>
                      <a:pt x="37401" y="523075"/>
                    </a:lnTo>
                    <a:cubicBezTo>
                      <a:pt x="49237" y="533761"/>
                      <a:pt x="67363" y="533084"/>
                      <a:pt x="78454" y="521654"/>
                    </a:cubicBezTo>
                    <a:lnTo>
                      <a:pt x="513741" y="74126"/>
                    </a:lnTo>
                    <a:lnTo>
                      <a:pt x="43150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3" name="Google Shape;63;p3"/>
            <p:cNvSpPr/>
            <p:nvPr/>
          </p:nvSpPr>
          <p:spPr>
            <a:xfrm>
              <a:off x="4798740" y="5829108"/>
              <a:ext cx="169194" cy="180083"/>
            </a:xfrm>
            <a:custGeom>
              <a:rect b="b" l="l" r="r" t="t"/>
              <a:pathLst>
                <a:path extrusionOk="0" h="180083" w="169194">
                  <a:moveTo>
                    <a:pt x="11554" y="171100"/>
                  </a:moveTo>
                  <a:lnTo>
                    <a:pt x="11554" y="171100"/>
                  </a:lnTo>
                  <a:cubicBezTo>
                    <a:pt x="-2785" y="158182"/>
                    <a:pt x="-3934" y="136066"/>
                    <a:pt x="8984" y="121660"/>
                  </a:cubicBezTo>
                  <a:lnTo>
                    <a:pt x="108201" y="11554"/>
                  </a:lnTo>
                  <a:cubicBezTo>
                    <a:pt x="121119" y="-2784"/>
                    <a:pt x="143235" y="-3935"/>
                    <a:pt x="157641" y="8984"/>
                  </a:cubicBezTo>
                  <a:lnTo>
                    <a:pt x="157641" y="8984"/>
                  </a:lnTo>
                  <a:cubicBezTo>
                    <a:pt x="171979" y="21901"/>
                    <a:pt x="173129" y="44018"/>
                    <a:pt x="160211" y="58423"/>
                  </a:cubicBezTo>
                  <a:lnTo>
                    <a:pt x="60994" y="168530"/>
                  </a:lnTo>
                  <a:cubicBezTo>
                    <a:pt x="48076" y="182868"/>
                    <a:pt x="25959" y="184018"/>
                    <a:pt x="11554" y="17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" name="Google Shape;64;p3"/>
            <p:cNvGrpSpPr/>
            <p:nvPr/>
          </p:nvGrpSpPr>
          <p:grpSpPr>
            <a:xfrm>
              <a:off x="4991434" y="5326451"/>
              <a:ext cx="461065" cy="460977"/>
              <a:chOff x="4991434" y="5326451"/>
              <a:chExt cx="461065" cy="460977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5064459" y="5326451"/>
                <a:ext cx="328778" cy="304345"/>
              </a:xfrm>
              <a:custGeom>
                <a:rect b="b" l="l" r="r" t="t"/>
                <a:pathLst>
                  <a:path extrusionOk="0" h="304345" w="328778">
                    <a:moveTo>
                      <a:pt x="25295" y="91639"/>
                    </a:moveTo>
                    <a:cubicBezTo>
                      <a:pt x="30029" y="96441"/>
                      <a:pt x="35507" y="101852"/>
                      <a:pt x="41662" y="107939"/>
                    </a:cubicBezTo>
                    <a:cubicBezTo>
                      <a:pt x="47275" y="113417"/>
                      <a:pt x="53430" y="119437"/>
                      <a:pt x="60193" y="125861"/>
                    </a:cubicBezTo>
                    <a:cubicBezTo>
                      <a:pt x="66280" y="131678"/>
                      <a:pt x="72841" y="137900"/>
                      <a:pt x="79807" y="144528"/>
                    </a:cubicBezTo>
                    <a:cubicBezTo>
                      <a:pt x="85150" y="149533"/>
                      <a:pt x="90764" y="154809"/>
                      <a:pt x="96648" y="160287"/>
                    </a:cubicBezTo>
                    <a:cubicBezTo>
                      <a:pt x="103343" y="166509"/>
                      <a:pt x="110377" y="173070"/>
                      <a:pt x="117817" y="179901"/>
                    </a:cubicBezTo>
                    <a:cubicBezTo>
                      <a:pt x="123025" y="184702"/>
                      <a:pt x="128435" y="189640"/>
                      <a:pt x="133981" y="194712"/>
                    </a:cubicBezTo>
                    <a:cubicBezTo>
                      <a:pt x="141015" y="201137"/>
                      <a:pt x="148252" y="207698"/>
                      <a:pt x="155827" y="214529"/>
                    </a:cubicBezTo>
                    <a:cubicBezTo>
                      <a:pt x="158464" y="216896"/>
                      <a:pt x="161102" y="219263"/>
                      <a:pt x="163740" y="221698"/>
                    </a:cubicBezTo>
                    <a:cubicBezTo>
                      <a:pt x="166445" y="224200"/>
                      <a:pt x="169150" y="226567"/>
                      <a:pt x="171856" y="229002"/>
                    </a:cubicBezTo>
                    <a:cubicBezTo>
                      <a:pt x="179431" y="235833"/>
                      <a:pt x="186735" y="242326"/>
                      <a:pt x="193837" y="248683"/>
                    </a:cubicBezTo>
                    <a:cubicBezTo>
                      <a:pt x="199450" y="253688"/>
                      <a:pt x="204928" y="258558"/>
                      <a:pt x="210271" y="263224"/>
                    </a:cubicBezTo>
                    <a:cubicBezTo>
                      <a:pt x="217846" y="269853"/>
                      <a:pt x="225015" y="276210"/>
                      <a:pt x="231982" y="282230"/>
                    </a:cubicBezTo>
                    <a:cubicBezTo>
                      <a:pt x="238069" y="287505"/>
                      <a:pt x="243885" y="292577"/>
                      <a:pt x="249431" y="297312"/>
                    </a:cubicBezTo>
                    <a:cubicBezTo>
                      <a:pt x="252204" y="299746"/>
                      <a:pt x="254977" y="302046"/>
                      <a:pt x="257615" y="304345"/>
                    </a:cubicBezTo>
                    <a:cubicBezTo>
                      <a:pt x="308880" y="249427"/>
                      <a:pt x="340465" y="179089"/>
                      <a:pt x="324707" y="100972"/>
                    </a:cubicBezTo>
                    <a:cubicBezTo>
                      <a:pt x="321528" y="85079"/>
                      <a:pt x="316523" y="70943"/>
                      <a:pt x="310301" y="58026"/>
                    </a:cubicBezTo>
                    <a:cubicBezTo>
                      <a:pt x="220619" y="-21511"/>
                      <a:pt x="85962" y="-18468"/>
                      <a:pt x="0" y="62151"/>
                    </a:cubicBezTo>
                    <a:cubicBezTo>
                      <a:pt x="1826" y="64180"/>
                      <a:pt x="3246" y="66344"/>
                      <a:pt x="4058" y="68779"/>
                    </a:cubicBezTo>
                    <a:cubicBezTo>
                      <a:pt x="7101" y="72634"/>
                      <a:pt x="14203" y="80344"/>
                      <a:pt x="25227" y="9150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5322141" y="5384612"/>
                <a:ext cx="130358" cy="311450"/>
              </a:xfrm>
              <a:custGeom>
                <a:rect b="b" l="l" r="r" t="t"/>
                <a:pathLst>
                  <a:path extrusionOk="0" h="311450" w="130358">
                    <a:moveTo>
                      <a:pt x="0" y="246320"/>
                    </a:moveTo>
                    <a:cubicBezTo>
                      <a:pt x="1623" y="247740"/>
                      <a:pt x="3314" y="249160"/>
                      <a:pt x="4937" y="250513"/>
                    </a:cubicBezTo>
                    <a:cubicBezTo>
                      <a:pt x="7507" y="252677"/>
                      <a:pt x="10010" y="254842"/>
                      <a:pt x="12445" y="256871"/>
                    </a:cubicBezTo>
                    <a:cubicBezTo>
                      <a:pt x="19614" y="262890"/>
                      <a:pt x="26174" y="268436"/>
                      <a:pt x="32193" y="273441"/>
                    </a:cubicBezTo>
                    <a:cubicBezTo>
                      <a:pt x="38889" y="278987"/>
                      <a:pt x="44841" y="283856"/>
                      <a:pt x="50116" y="288049"/>
                    </a:cubicBezTo>
                    <a:cubicBezTo>
                      <a:pt x="62290" y="297788"/>
                      <a:pt x="70609" y="304011"/>
                      <a:pt x="74802" y="306648"/>
                    </a:cubicBezTo>
                    <a:cubicBezTo>
                      <a:pt x="77711" y="307325"/>
                      <a:pt x="80484" y="308745"/>
                      <a:pt x="82918" y="310774"/>
                    </a:cubicBezTo>
                    <a:cubicBezTo>
                      <a:pt x="83121" y="310909"/>
                      <a:pt x="83324" y="311045"/>
                      <a:pt x="83527" y="311247"/>
                    </a:cubicBezTo>
                    <a:cubicBezTo>
                      <a:pt x="83595" y="311315"/>
                      <a:pt x="83662" y="311383"/>
                      <a:pt x="83730" y="311451"/>
                    </a:cubicBezTo>
                    <a:cubicBezTo>
                      <a:pt x="145614" y="229817"/>
                      <a:pt x="145344" y="117749"/>
                      <a:pt x="86232" y="36725"/>
                    </a:cubicBezTo>
                    <a:cubicBezTo>
                      <a:pt x="76967" y="24077"/>
                      <a:pt x="66281" y="12106"/>
                      <a:pt x="54174" y="1217"/>
                    </a:cubicBezTo>
                    <a:cubicBezTo>
                      <a:pt x="53701" y="812"/>
                      <a:pt x="53227" y="406"/>
                      <a:pt x="52754" y="0"/>
                    </a:cubicBezTo>
                    <a:cubicBezTo>
                      <a:pt x="58976" y="12985"/>
                      <a:pt x="63981" y="27053"/>
                      <a:pt x="67160" y="42947"/>
                    </a:cubicBezTo>
                    <a:cubicBezTo>
                      <a:pt x="82918" y="121063"/>
                      <a:pt x="51334" y="191402"/>
                      <a:pt x="68" y="24632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4991434" y="5419443"/>
                <a:ext cx="301895" cy="310375"/>
              </a:xfrm>
              <a:custGeom>
                <a:rect b="b" l="l" r="r" t="t"/>
                <a:pathLst>
                  <a:path extrusionOk="0" h="310375" w="301895">
                    <a:moveTo>
                      <a:pt x="215460" y="296030"/>
                    </a:moveTo>
                    <a:cubicBezTo>
                      <a:pt x="245625" y="281151"/>
                      <a:pt x="275383" y="261876"/>
                      <a:pt x="301895" y="239083"/>
                    </a:cubicBezTo>
                    <a:cubicBezTo>
                      <a:pt x="274301" y="215412"/>
                      <a:pt x="242784" y="187682"/>
                      <a:pt x="210185" y="158329"/>
                    </a:cubicBezTo>
                    <a:cubicBezTo>
                      <a:pt x="164262" y="116938"/>
                      <a:pt x="121721" y="77305"/>
                      <a:pt x="90339" y="46735"/>
                    </a:cubicBezTo>
                    <a:cubicBezTo>
                      <a:pt x="74919" y="31720"/>
                      <a:pt x="62947" y="19614"/>
                      <a:pt x="54832" y="10754"/>
                    </a:cubicBezTo>
                    <a:cubicBezTo>
                      <a:pt x="50774" y="6358"/>
                      <a:pt x="47798" y="2908"/>
                      <a:pt x="45566" y="0"/>
                    </a:cubicBezTo>
                    <a:cubicBezTo>
                      <a:pt x="-16183" y="82716"/>
                      <a:pt x="-14628" y="196068"/>
                      <a:pt x="46918" y="276890"/>
                    </a:cubicBezTo>
                    <a:cubicBezTo>
                      <a:pt x="94667" y="311856"/>
                      <a:pt x="163924" y="321461"/>
                      <a:pt x="215460" y="29603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5038420" y="5658458"/>
                <a:ext cx="339924" cy="128970"/>
              </a:xfrm>
              <a:custGeom>
                <a:rect b="b" l="l" r="r" t="t"/>
                <a:pathLst>
                  <a:path extrusionOk="0" h="128970" w="339924">
                    <a:moveTo>
                      <a:pt x="338910" y="67295"/>
                    </a:moveTo>
                    <a:cubicBezTo>
                      <a:pt x="335663" y="65333"/>
                      <a:pt x="331538" y="62493"/>
                      <a:pt x="326194" y="58502"/>
                    </a:cubicBezTo>
                    <a:cubicBezTo>
                      <a:pt x="316591" y="51333"/>
                      <a:pt x="303267" y="40715"/>
                      <a:pt x="286697" y="26918"/>
                    </a:cubicBezTo>
                    <a:cubicBezTo>
                      <a:pt x="277499" y="19275"/>
                      <a:pt x="267557" y="10889"/>
                      <a:pt x="257074" y="1826"/>
                    </a:cubicBezTo>
                    <a:cubicBezTo>
                      <a:pt x="256397" y="1217"/>
                      <a:pt x="255653" y="608"/>
                      <a:pt x="254977" y="0"/>
                    </a:cubicBezTo>
                    <a:cubicBezTo>
                      <a:pt x="228397" y="22792"/>
                      <a:pt x="198706" y="42068"/>
                      <a:pt x="168542" y="56947"/>
                    </a:cubicBezTo>
                    <a:cubicBezTo>
                      <a:pt x="117005" y="82377"/>
                      <a:pt x="47749" y="72773"/>
                      <a:pt x="0" y="37807"/>
                    </a:cubicBezTo>
                    <a:cubicBezTo>
                      <a:pt x="7778" y="48019"/>
                      <a:pt x="16367" y="57691"/>
                      <a:pt x="26039" y="66754"/>
                    </a:cubicBezTo>
                    <a:cubicBezTo>
                      <a:pt x="27121" y="67768"/>
                      <a:pt x="28203" y="68783"/>
                      <a:pt x="29285" y="69730"/>
                    </a:cubicBezTo>
                    <a:cubicBezTo>
                      <a:pt x="118561" y="150213"/>
                      <a:pt x="253421" y="147846"/>
                      <a:pt x="339924" y="67768"/>
                    </a:cubicBezTo>
                    <a:cubicBezTo>
                      <a:pt x="339586" y="67565"/>
                      <a:pt x="339315" y="67430"/>
                      <a:pt x="338977" y="67227"/>
                    </a:cubicBezTo>
                    <a:cubicBezTo>
                      <a:pt x="338977" y="67227"/>
                      <a:pt x="338977" y="67227"/>
                      <a:pt x="338977" y="672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5293330" y="5630864"/>
                <a:ext cx="118734" cy="99622"/>
              </a:xfrm>
              <a:custGeom>
                <a:rect b="b" l="l" r="r" t="t"/>
                <a:pathLst>
                  <a:path extrusionOk="0" h="99622" w="118734">
                    <a:moveTo>
                      <a:pt x="112474" y="65131"/>
                    </a:moveTo>
                    <a:cubicBezTo>
                      <a:pt x="112474" y="65131"/>
                      <a:pt x="112339" y="64995"/>
                      <a:pt x="112271" y="64928"/>
                    </a:cubicBezTo>
                    <a:cubicBezTo>
                      <a:pt x="112068" y="64725"/>
                      <a:pt x="111865" y="64590"/>
                      <a:pt x="111662" y="64455"/>
                    </a:cubicBezTo>
                    <a:cubicBezTo>
                      <a:pt x="109227" y="62425"/>
                      <a:pt x="106454" y="61073"/>
                      <a:pt x="103546" y="60329"/>
                    </a:cubicBezTo>
                    <a:cubicBezTo>
                      <a:pt x="99421" y="57759"/>
                      <a:pt x="91034" y="51536"/>
                      <a:pt x="78860" y="41730"/>
                    </a:cubicBezTo>
                    <a:cubicBezTo>
                      <a:pt x="73585" y="37536"/>
                      <a:pt x="67633" y="32667"/>
                      <a:pt x="60937" y="27121"/>
                    </a:cubicBezTo>
                    <a:cubicBezTo>
                      <a:pt x="54918" y="22116"/>
                      <a:pt x="48290" y="16638"/>
                      <a:pt x="41189" y="10551"/>
                    </a:cubicBezTo>
                    <a:cubicBezTo>
                      <a:pt x="38754" y="8454"/>
                      <a:pt x="36251" y="6358"/>
                      <a:pt x="33681" y="4193"/>
                    </a:cubicBezTo>
                    <a:cubicBezTo>
                      <a:pt x="32058" y="2840"/>
                      <a:pt x="30435" y="1420"/>
                      <a:pt x="28744" y="0"/>
                    </a:cubicBezTo>
                    <a:cubicBezTo>
                      <a:pt x="19681" y="9671"/>
                      <a:pt x="10077" y="18937"/>
                      <a:pt x="0" y="27594"/>
                    </a:cubicBezTo>
                    <a:cubicBezTo>
                      <a:pt x="676" y="28203"/>
                      <a:pt x="1420" y="28812"/>
                      <a:pt x="2097" y="29420"/>
                    </a:cubicBezTo>
                    <a:cubicBezTo>
                      <a:pt x="12647" y="38416"/>
                      <a:pt x="22589" y="46870"/>
                      <a:pt x="31720" y="54512"/>
                    </a:cubicBezTo>
                    <a:cubicBezTo>
                      <a:pt x="48290" y="68309"/>
                      <a:pt x="61546" y="78928"/>
                      <a:pt x="71218" y="86097"/>
                    </a:cubicBezTo>
                    <a:cubicBezTo>
                      <a:pt x="76561" y="90087"/>
                      <a:pt x="80686" y="92928"/>
                      <a:pt x="83933" y="94889"/>
                    </a:cubicBezTo>
                    <a:cubicBezTo>
                      <a:pt x="83933" y="94889"/>
                      <a:pt x="83933" y="94889"/>
                      <a:pt x="83933" y="94889"/>
                    </a:cubicBezTo>
                    <a:cubicBezTo>
                      <a:pt x="84271" y="95092"/>
                      <a:pt x="84541" y="95228"/>
                      <a:pt x="84880" y="95430"/>
                    </a:cubicBezTo>
                    <a:cubicBezTo>
                      <a:pt x="100638" y="104426"/>
                      <a:pt x="110242" y="96715"/>
                      <a:pt x="113624" y="92928"/>
                    </a:cubicBezTo>
                    <a:cubicBezTo>
                      <a:pt x="120928" y="84880"/>
                      <a:pt x="120319" y="72503"/>
                      <a:pt x="112339" y="6513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5029932" y="5382267"/>
                <a:ext cx="292276" cy="276461"/>
              </a:xfrm>
              <a:custGeom>
                <a:rect b="b" l="l" r="r" t="t"/>
                <a:pathLst>
                  <a:path extrusionOk="0" h="276461" w="292276">
                    <a:moveTo>
                      <a:pt x="284026" y="241631"/>
                    </a:moveTo>
                    <a:cubicBezTo>
                      <a:pt x="278480" y="236829"/>
                      <a:pt x="272663" y="231824"/>
                      <a:pt x="266576" y="226548"/>
                    </a:cubicBezTo>
                    <a:cubicBezTo>
                      <a:pt x="259678" y="220529"/>
                      <a:pt x="252441" y="214171"/>
                      <a:pt x="244866" y="207544"/>
                    </a:cubicBezTo>
                    <a:cubicBezTo>
                      <a:pt x="239523" y="202877"/>
                      <a:pt x="234045" y="198007"/>
                      <a:pt x="228431" y="193003"/>
                    </a:cubicBezTo>
                    <a:cubicBezTo>
                      <a:pt x="221330" y="186712"/>
                      <a:pt x="214025" y="180152"/>
                      <a:pt x="206450" y="173321"/>
                    </a:cubicBezTo>
                    <a:cubicBezTo>
                      <a:pt x="203745" y="170887"/>
                      <a:pt x="201107" y="168519"/>
                      <a:pt x="198334" y="166017"/>
                    </a:cubicBezTo>
                    <a:cubicBezTo>
                      <a:pt x="195629" y="163582"/>
                      <a:pt x="192991" y="161215"/>
                      <a:pt x="190421" y="158848"/>
                    </a:cubicBezTo>
                    <a:cubicBezTo>
                      <a:pt x="182846" y="152017"/>
                      <a:pt x="175610" y="145389"/>
                      <a:pt x="168576" y="139031"/>
                    </a:cubicBezTo>
                    <a:cubicBezTo>
                      <a:pt x="163030" y="133959"/>
                      <a:pt x="157619" y="129022"/>
                      <a:pt x="152411" y="124219"/>
                    </a:cubicBezTo>
                    <a:cubicBezTo>
                      <a:pt x="145039" y="117388"/>
                      <a:pt x="137938" y="110896"/>
                      <a:pt x="131242" y="104606"/>
                    </a:cubicBezTo>
                    <a:cubicBezTo>
                      <a:pt x="125358" y="99128"/>
                      <a:pt x="119745" y="93852"/>
                      <a:pt x="114402" y="88847"/>
                    </a:cubicBezTo>
                    <a:cubicBezTo>
                      <a:pt x="107368" y="82220"/>
                      <a:pt x="100875" y="75997"/>
                      <a:pt x="94788" y="70181"/>
                    </a:cubicBezTo>
                    <a:cubicBezTo>
                      <a:pt x="88025" y="63688"/>
                      <a:pt x="81870" y="57736"/>
                      <a:pt x="76257" y="52258"/>
                    </a:cubicBezTo>
                    <a:cubicBezTo>
                      <a:pt x="70034" y="46171"/>
                      <a:pt x="64624" y="40760"/>
                      <a:pt x="59889" y="35958"/>
                    </a:cubicBezTo>
                    <a:cubicBezTo>
                      <a:pt x="48865" y="24799"/>
                      <a:pt x="41764" y="17089"/>
                      <a:pt x="38720" y="13234"/>
                    </a:cubicBezTo>
                    <a:cubicBezTo>
                      <a:pt x="37909" y="10799"/>
                      <a:pt x="36421" y="8567"/>
                      <a:pt x="34662" y="6606"/>
                    </a:cubicBezTo>
                    <a:cubicBezTo>
                      <a:pt x="34392" y="6335"/>
                      <a:pt x="34256" y="6065"/>
                      <a:pt x="33986" y="5794"/>
                    </a:cubicBezTo>
                    <a:cubicBezTo>
                      <a:pt x="33783" y="5591"/>
                      <a:pt x="33580" y="5321"/>
                      <a:pt x="33309" y="5118"/>
                    </a:cubicBezTo>
                    <a:cubicBezTo>
                      <a:pt x="25194" y="-2255"/>
                      <a:pt x="12614" y="-1578"/>
                      <a:pt x="5242" y="6606"/>
                    </a:cubicBezTo>
                    <a:cubicBezTo>
                      <a:pt x="1725" y="10460"/>
                      <a:pt x="-5106" y="21079"/>
                      <a:pt x="6392" y="36364"/>
                    </a:cubicBezTo>
                    <a:cubicBezTo>
                      <a:pt x="6392" y="36364"/>
                      <a:pt x="6527" y="36500"/>
                      <a:pt x="6527" y="36567"/>
                    </a:cubicBezTo>
                    <a:cubicBezTo>
                      <a:pt x="6730" y="36838"/>
                      <a:pt x="7000" y="37108"/>
                      <a:pt x="7203" y="37379"/>
                    </a:cubicBezTo>
                    <a:cubicBezTo>
                      <a:pt x="9435" y="40219"/>
                      <a:pt x="12411" y="43736"/>
                      <a:pt x="16469" y="48132"/>
                    </a:cubicBezTo>
                    <a:cubicBezTo>
                      <a:pt x="24585" y="56992"/>
                      <a:pt x="36556" y="69099"/>
                      <a:pt x="51976" y="84113"/>
                    </a:cubicBezTo>
                    <a:cubicBezTo>
                      <a:pt x="83358" y="114683"/>
                      <a:pt x="125899" y="154384"/>
                      <a:pt x="171822" y="195708"/>
                    </a:cubicBezTo>
                    <a:cubicBezTo>
                      <a:pt x="204421" y="225061"/>
                      <a:pt x="235938" y="252790"/>
                      <a:pt x="263533" y="276462"/>
                    </a:cubicBezTo>
                    <a:cubicBezTo>
                      <a:pt x="273678" y="267737"/>
                      <a:pt x="283282" y="258539"/>
                      <a:pt x="292277" y="248867"/>
                    </a:cubicBezTo>
                    <a:cubicBezTo>
                      <a:pt x="289639" y="246568"/>
                      <a:pt x="286866" y="244268"/>
                      <a:pt x="284093" y="2418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1" name="Google Shape;71;p3"/>
          <p:cNvSpPr/>
          <p:nvPr/>
        </p:nvSpPr>
        <p:spPr>
          <a:xfrm flipH="1">
            <a:off x="780214" y="350256"/>
            <a:ext cx="185200" cy="245162"/>
          </a:xfrm>
          <a:custGeom>
            <a:rect b="b" l="l" r="r" t="t"/>
            <a:pathLst>
              <a:path extrusionOk="0" h="252744" w="190928">
                <a:moveTo>
                  <a:pt x="46802" y="228397"/>
                </a:moveTo>
                <a:lnTo>
                  <a:pt x="71082" y="151633"/>
                </a:lnTo>
                <a:lnTo>
                  <a:pt x="0" y="101111"/>
                </a:lnTo>
                <a:lnTo>
                  <a:pt x="82377" y="101111"/>
                </a:lnTo>
                <a:lnTo>
                  <a:pt x="102937" y="0"/>
                </a:lnTo>
                <a:lnTo>
                  <a:pt x="129179" y="84203"/>
                </a:lnTo>
                <a:lnTo>
                  <a:pt x="190928" y="76763"/>
                </a:lnTo>
                <a:lnTo>
                  <a:pt x="144126" y="144126"/>
                </a:lnTo>
                <a:lnTo>
                  <a:pt x="172194" y="252745"/>
                </a:lnTo>
                <a:lnTo>
                  <a:pt x="104831" y="170368"/>
                </a:lnTo>
                <a:lnTo>
                  <a:pt x="46802" y="22839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3"/>
          <p:cNvSpPr/>
          <p:nvPr/>
        </p:nvSpPr>
        <p:spPr>
          <a:xfrm flipH="1" rot="-895885">
            <a:off x="1005179" y="829704"/>
            <a:ext cx="118119" cy="124353"/>
          </a:xfrm>
          <a:custGeom>
            <a:rect b="b" l="l" r="r" t="t"/>
            <a:pathLst>
              <a:path extrusionOk="0" h="128164" w="121739">
                <a:moveTo>
                  <a:pt x="49575" y="0"/>
                </a:moveTo>
                <a:lnTo>
                  <a:pt x="42000" y="54918"/>
                </a:lnTo>
                <a:lnTo>
                  <a:pt x="0" y="67904"/>
                </a:lnTo>
                <a:lnTo>
                  <a:pt x="38821" y="80821"/>
                </a:lnTo>
                <a:lnTo>
                  <a:pt x="40918" y="128164"/>
                </a:lnTo>
                <a:lnTo>
                  <a:pt x="68918" y="85082"/>
                </a:lnTo>
                <a:lnTo>
                  <a:pt x="114165" y="117411"/>
                </a:lnTo>
                <a:lnTo>
                  <a:pt x="95904" y="63575"/>
                </a:lnTo>
                <a:lnTo>
                  <a:pt x="121740" y="32328"/>
                </a:lnTo>
                <a:lnTo>
                  <a:pt x="76493" y="39836"/>
                </a:lnTo>
                <a:lnTo>
                  <a:pt x="49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3"/>
          <p:cNvSpPr/>
          <p:nvPr/>
        </p:nvSpPr>
        <p:spPr>
          <a:xfrm flipH="1">
            <a:off x="361076" y="595419"/>
            <a:ext cx="118087" cy="124319"/>
          </a:xfrm>
          <a:custGeom>
            <a:rect b="b" l="l" r="r" t="t"/>
            <a:pathLst>
              <a:path extrusionOk="0" h="128164" w="121739">
                <a:moveTo>
                  <a:pt x="49575" y="0"/>
                </a:moveTo>
                <a:lnTo>
                  <a:pt x="42000" y="54918"/>
                </a:lnTo>
                <a:lnTo>
                  <a:pt x="0" y="67836"/>
                </a:lnTo>
                <a:lnTo>
                  <a:pt x="38754" y="80754"/>
                </a:lnTo>
                <a:lnTo>
                  <a:pt x="40918" y="128165"/>
                </a:lnTo>
                <a:lnTo>
                  <a:pt x="68918" y="85082"/>
                </a:lnTo>
                <a:lnTo>
                  <a:pt x="114165" y="117411"/>
                </a:lnTo>
                <a:lnTo>
                  <a:pt x="95836" y="63575"/>
                </a:lnTo>
                <a:lnTo>
                  <a:pt x="121740" y="32328"/>
                </a:lnTo>
                <a:lnTo>
                  <a:pt x="76493" y="39836"/>
                </a:lnTo>
                <a:lnTo>
                  <a:pt x="49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3"/>
          <p:cNvSpPr/>
          <p:nvPr/>
        </p:nvSpPr>
        <p:spPr>
          <a:xfrm>
            <a:off x="7830898" y="4588654"/>
            <a:ext cx="238458" cy="234426"/>
          </a:xfrm>
          <a:custGeom>
            <a:rect b="b" l="l" r="r" t="t"/>
            <a:pathLst>
              <a:path extrusionOk="0" h="259752" w="264219">
                <a:moveTo>
                  <a:pt x="264219" y="0"/>
                </a:moveTo>
                <a:cubicBezTo>
                  <a:pt x="205987" y="19681"/>
                  <a:pt x="139098" y="23130"/>
                  <a:pt x="79446" y="8116"/>
                </a:cubicBezTo>
                <a:cubicBezTo>
                  <a:pt x="78499" y="12918"/>
                  <a:pt x="78093" y="19208"/>
                  <a:pt x="77958" y="25701"/>
                </a:cubicBezTo>
                <a:lnTo>
                  <a:pt x="76943" y="37266"/>
                </a:lnTo>
                <a:cubicBezTo>
                  <a:pt x="78228" y="77237"/>
                  <a:pt x="74982" y="117343"/>
                  <a:pt x="67204" y="156638"/>
                </a:cubicBezTo>
                <a:cubicBezTo>
                  <a:pt x="46644" y="145209"/>
                  <a:pt x="17629" y="153122"/>
                  <a:pt x="5726" y="173411"/>
                </a:cubicBezTo>
                <a:cubicBezTo>
                  <a:pt x="-6178" y="193701"/>
                  <a:pt x="1194" y="222919"/>
                  <a:pt x="21214" y="235228"/>
                </a:cubicBezTo>
                <a:cubicBezTo>
                  <a:pt x="41233" y="247537"/>
                  <a:pt x="70586" y="240842"/>
                  <a:pt x="83301" y="221025"/>
                </a:cubicBezTo>
                <a:cubicBezTo>
                  <a:pt x="89794" y="210880"/>
                  <a:pt x="92026" y="198571"/>
                  <a:pt x="93987" y="186667"/>
                </a:cubicBezTo>
                <a:cubicBezTo>
                  <a:pt x="101156" y="142368"/>
                  <a:pt x="106161" y="97798"/>
                  <a:pt x="109137" y="53025"/>
                </a:cubicBezTo>
                <a:cubicBezTo>
                  <a:pt x="149243" y="60667"/>
                  <a:pt x="188809" y="62764"/>
                  <a:pt x="228306" y="54242"/>
                </a:cubicBezTo>
                <a:cubicBezTo>
                  <a:pt x="226818" y="93131"/>
                  <a:pt x="220123" y="142773"/>
                  <a:pt x="213765" y="174967"/>
                </a:cubicBezTo>
                <a:cubicBezTo>
                  <a:pt x="193205" y="163537"/>
                  <a:pt x="164190" y="171450"/>
                  <a:pt x="152287" y="191740"/>
                </a:cubicBezTo>
                <a:cubicBezTo>
                  <a:pt x="140383" y="212030"/>
                  <a:pt x="147755" y="241247"/>
                  <a:pt x="167775" y="253557"/>
                </a:cubicBezTo>
                <a:cubicBezTo>
                  <a:pt x="187794" y="265866"/>
                  <a:pt x="217147" y="259170"/>
                  <a:pt x="229862" y="239354"/>
                </a:cubicBezTo>
                <a:cubicBezTo>
                  <a:pt x="236355" y="229209"/>
                  <a:pt x="238587" y="216900"/>
                  <a:pt x="240548" y="204996"/>
                </a:cubicBezTo>
                <a:cubicBezTo>
                  <a:pt x="249678" y="148523"/>
                  <a:pt x="260365" y="66483"/>
                  <a:pt x="262596" y="9333"/>
                </a:cubicBezTo>
                <a:lnTo>
                  <a:pt x="262326" y="9333"/>
                </a:lnTo>
                <a:cubicBezTo>
                  <a:pt x="263002" y="6154"/>
                  <a:pt x="263679" y="3044"/>
                  <a:pt x="264152" y="6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3"/>
          <p:cNvSpPr/>
          <p:nvPr/>
        </p:nvSpPr>
        <p:spPr>
          <a:xfrm>
            <a:off x="8405485" y="4189363"/>
            <a:ext cx="248081" cy="327924"/>
          </a:xfrm>
          <a:custGeom>
            <a:rect b="b" l="l" r="r" t="t"/>
            <a:pathLst>
              <a:path extrusionOk="0" h="363351" w="274882">
                <a:moveTo>
                  <a:pt x="231978" y="983"/>
                </a:moveTo>
                <a:cubicBezTo>
                  <a:pt x="175166" y="38046"/>
                  <a:pt x="109765" y="59147"/>
                  <a:pt x="42132" y="62935"/>
                </a:cubicBezTo>
                <a:cubicBezTo>
                  <a:pt x="38006" y="59485"/>
                  <a:pt x="29822" y="61920"/>
                  <a:pt x="29822" y="68481"/>
                </a:cubicBezTo>
                <a:cubicBezTo>
                  <a:pt x="29822" y="83292"/>
                  <a:pt x="34963" y="98036"/>
                  <a:pt x="39088" y="112172"/>
                </a:cubicBezTo>
                <a:cubicBezTo>
                  <a:pt x="39359" y="113186"/>
                  <a:pt x="39900" y="114200"/>
                  <a:pt x="40644" y="115012"/>
                </a:cubicBezTo>
                <a:cubicBezTo>
                  <a:pt x="45243" y="133070"/>
                  <a:pt x="50586" y="150993"/>
                  <a:pt x="55050" y="168713"/>
                </a:cubicBezTo>
                <a:cubicBezTo>
                  <a:pt x="62016" y="196240"/>
                  <a:pt x="67223" y="225457"/>
                  <a:pt x="75745" y="252848"/>
                </a:cubicBezTo>
                <a:cubicBezTo>
                  <a:pt x="67021" y="250549"/>
                  <a:pt x="58161" y="249129"/>
                  <a:pt x="49571" y="250617"/>
                </a:cubicBezTo>
                <a:cubicBezTo>
                  <a:pt x="35098" y="253051"/>
                  <a:pt x="21098" y="260897"/>
                  <a:pt x="13320" y="273409"/>
                </a:cubicBezTo>
                <a:cubicBezTo>
                  <a:pt x="9871" y="278955"/>
                  <a:pt x="7774" y="285245"/>
                  <a:pt x="5745" y="291467"/>
                </a:cubicBezTo>
                <a:cubicBezTo>
                  <a:pt x="1146" y="306008"/>
                  <a:pt x="-2844" y="322037"/>
                  <a:pt x="2702" y="336240"/>
                </a:cubicBezTo>
                <a:cubicBezTo>
                  <a:pt x="7436" y="348347"/>
                  <a:pt x="18731" y="357207"/>
                  <a:pt x="31175" y="360926"/>
                </a:cubicBezTo>
                <a:cubicBezTo>
                  <a:pt x="43620" y="364646"/>
                  <a:pt x="57078" y="363767"/>
                  <a:pt x="69659" y="360453"/>
                </a:cubicBezTo>
                <a:cubicBezTo>
                  <a:pt x="74054" y="359303"/>
                  <a:pt x="78383" y="357883"/>
                  <a:pt x="82170" y="355380"/>
                </a:cubicBezTo>
                <a:cubicBezTo>
                  <a:pt x="86228" y="352675"/>
                  <a:pt x="89475" y="348820"/>
                  <a:pt x="91977" y="344627"/>
                </a:cubicBezTo>
                <a:cubicBezTo>
                  <a:pt x="103340" y="325622"/>
                  <a:pt x="99890" y="301544"/>
                  <a:pt x="95967" y="279766"/>
                </a:cubicBezTo>
                <a:cubicBezTo>
                  <a:pt x="94277" y="270230"/>
                  <a:pt x="95156" y="268066"/>
                  <a:pt x="93465" y="258530"/>
                </a:cubicBezTo>
                <a:cubicBezTo>
                  <a:pt x="93262" y="258530"/>
                  <a:pt x="93059" y="258394"/>
                  <a:pt x="92857" y="258327"/>
                </a:cubicBezTo>
                <a:cubicBezTo>
                  <a:pt x="87716" y="225931"/>
                  <a:pt x="76489" y="193331"/>
                  <a:pt x="67968" y="161747"/>
                </a:cubicBezTo>
                <a:cubicBezTo>
                  <a:pt x="64045" y="147205"/>
                  <a:pt x="60460" y="132394"/>
                  <a:pt x="56538" y="117650"/>
                </a:cubicBezTo>
                <a:cubicBezTo>
                  <a:pt x="119031" y="115553"/>
                  <a:pt x="180103" y="104258"/>
                  <a:pt x="234142" y="71659"/>
                </a:cubicBezTo>
                <a:cubicBezTo>
                  <a:pt x="236915" y="92287"/>
                  <a:pt x="240973" y="112915"/>
                  <a:pt x="244017" y="133273"/>
                </a:cubicBezTo>
                <a:cubicBezTo>
                  <a:pt x="248277" y="162355"/>
                  <a:pt x="250577" y="192790"/>
                  <a:pt x="256393" y="221805"/>
                </a:cubicBezTo>
                <a:cubicBezTo>
                  <a:pt x="247939" y="218626"/>
                  <a:pt x="239282" y="216327"/>
                  <a:pt x="230625" y="216935"/>
                </a:cubicBezTo>
                <a:cubicBezTo>
                  <a:pt x="215949" y="217882"/>
                  <a:pt x="201205" y="224240"/>
                  <a:pt x="192277" y="235940"/>
                </a:cubicBezTo>
                <a:cubicBezTo>
                  <a:pt x="188287" y="241148"/>
                  <a:pt x="185514" y="247167"/>
                  <a:pt x="182944" y="253119"/>
                </a:cubicBezTo>
                <a:cubicBezTo>
                  <a:pt x="176857" y="267119"/>
                  <a:pt x="171311" y="282607"/>
                  <a:pt x="175369" y="297351"/>
                </a:cubicBezTo>
                <a:cubicBezTo>
                  <a:pt x="178818" y="309863"/>
                  <a:pt x="189166" y="319805"/>
                  <a:pt x="201205" y="324810"/>
                </a:cubicBezTo>
                <a:cubicBezTo>
                  <a:pt x="213244" y="329815"/>
                  <a:pt x="226702" y="330221"/>
                  <a:pt x="239553" y="328259"/>
                </a:cubicBezTo>
                <a:cubicBezTo>
                  <a:pt x="244017" y="327583"/>
                  <a:pt x="248548" y="326569"/>
                  <a:pt x="252538" y="324472"/>
                </a:cubicBezTo>
                <a:cubicBezTo>
                  <a:pt x="256867" y="322173"/>
                  <a:pt x="260451" y="318723"/>
                  <a:pt x="263359" y="314800"/>
                </a:cubicBezTo>
                <a:cubicBezTo>
                  <a:pt x="276616" y="297013"/>
                  <a:pt x="275601" y="272800"/>
                  <a:pt x="273910" y="250684"/>
                </a:cubicBezTo>
                <a:cubicBezTo>
                  <a:pt x="273166" y="241080"/>
                  <a:pt x="274249" y="238916"/>
                  <a:pt x="273572" y="229312"/>
                </a:cubicBezTo>
                <a:cubicBezTo>
                  <a:pt x="273369" y="229245"/>
                  <a:pt x="273166" y="229109"/>
                  <a:pt x="273031" y="229042"/>
                </a:cubicBezTo>
                <a:cubicBezTo>
                  <a:pt x="271137" y="198269"/>
                  <a:pt x="263901" y="166887"/>
                  <a:pt x="259031" y="136587"/>
                </a:cubicBezTo>
                <a:cubicBezTo>
                  <a:pt x="254432" y="108181"/>
                  <a:pt x="251253" y="78558"/>
                  <a:pt x="244355" y="50355"/>
                </a:cubicBezTo>
                <a:cubicBezTo>
                  <a:pt x="243678" y="35949"/>
                  <a:pt x="243475" y="21543"/>
                  <a:pt x="242461" y="7137"/>
                </a:cubicBezTo>
                <a:cubicBezTo>
                  <a:pt x="242123" y="2268"/>
                  <a:pt x="236847" y="-2061"/>
                  <a:pt x="232045" y="1050"/>
                </a:cubicBezTo>
                <a:close/>
                <a:moveTo>
                  <a:pt x="201814" y="73080"/>
                </a:moveTo>
                <a:cubicBezTo>
                  <a:pt x="191398" y="77882"/>
                  <a:pt x="180780" y="82075"/>
                  <a:pt x="169890" y="85592"/>
                </a:cubicBezTo>
                <a:cubicBezTo>
                  <a:pt x="131881" y="97766"/>
                  <a:pt x="92112" y="101621"/>
                  <a:pt x="52412" y="102432"/>
                </a:cubicBezTo>
                <a:cubicBezTo>
                  <a:pt x="49842" y="92964"/>
                  <a:pt x="47678" y="83427"/>
                  <a:pt x="45716" y="73756"/>
                </a:cubicBezTo>
                <a:cubicBezTo>
                  <a:pt x="110576" y="72268"/>
                  <a:pt x="173746" y="52452"/>
                  <a:pt x="229205" y="19041"/>
                </a:cubicBezTo>
                <a:cubicBezTo>
                  <a:pt x="229408" y="24046"/>
                  <a:pt x="229543" y="28983"/>
                  <a:pt x="229678" y="33988"/>
                </a:cubicBezTo>
                <a:cubicBezTo>
                  <a:pt x="229881" y="41022"/>
                  <a:pt x="232519" y="52857"/>
                  <a:pt x="228529" y="58674"/>
                </a:cubicBezTo>
                <a:cubicBezTo>
                  <a:pt x="224403" y="64625"/>
                  <a:pt x="208036" y="70239"/>
                  <a:pt x="201881" y="730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1"/>
          <p:cNvSpPr/>
          <p:nvPr/>
        </p:nvSpPr>
        <p:spPr>
          <a:xfrm flipH="1" rot="-6591801">
            <a:off x="7132790" y="4402442"/>
            <a:ext cx="2072547" cy="2214545"/>
          </a:xfrm>
          <a:custGeom>
            <a:rect b="b" l="l" r="r" t="t"/>
            <a:pathLst>
              <a:path extrusionOk="0" h="1430284" w="2253459">
                <a:moveTo>
                  <a:pt x="1720899" y="32577"/>
                </a:moveTo>
                <a:cubicBezTo>
                  <a:pt x="1877605" y="63553"/>
                  <a:pt x="2099712" y="236288"/>
                  <a:pt x="2168631" y="378047"/>
                </a:cubicBezTo>
                <a:cubicBezTo>
                  <a:pt x="2278602" y="604144"/>
                  <a:pt x="2279752" y="847015"/>
                  <a:pt x="2183104" y="1078320"/>
                </a:cubicBezTo>
                <a:cubicBezTo>
                  <a:pt x="2102959" y="1269993"/>
                  <a:pt x="1954910" y="1456795"/>
                  <a:pt x="1728339" y="1427172"/>
                </a:cubicBezTo>
                <a:cubicBezTo>
                  <a:pt x="1559256" y="1405056"/>
                  <a:pt x="1456115" y="1253490"/>
                  <a:pt x="1287709" y="1234215"/>
                </a:cubicBezTo>
                <a:cubicBezTo>
                  <a:pt x="1103070" y="1213113"/>
                  <a:pt x="972471" y="1314428"/>
                  <a:pt x="808460" y="1370293"/>
                </a:cubicBezTo>
                <a:cubicBezTo>
                  <a:pt x="624836" y="1432853"/>
                  <a:pt x="420111" y="1409249"/>
                  <a:pt x="253598" y="1307935"/>
                </a:cubicBezTo>
                <a:cubicBezTo>
                  <a:pt x="-210906" y="1025161"/>
                  <a:pt x="35346" y="401921"/>
                  <a:pt x="411724" y="168114"/>
                </a:cubicBezTo>
                <a:cubicBezTo>
                  <a:pt x="788441" y="-65897"/>
                  <a:pt x="1309757" y="3427"/>
                  <a:pt x="1721034" y="3257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21"/>
          <p:cNvSpPr/>
          <p:nvPr/>
        </p:nvSpPr>
        <p:spPr>
          <a:xfrm rot="4127446">
            <a:off x="1306831" y="4245378"/>
            <a:ext cx="1178792" cy="1456807"/>
          </a:xfrm>
          <a:custGeom>
            <a:rect b="b" l="l" r="r" t="t"/>
            <a:pathLst>
              <a:path extrusionOk="0" h="1861127" w="2186959">
                <a:moveTo>
                  <a:pt x="2186959" y="1101067"/>
                </a:moveTo>
                <a:cubicBezTo>
                  <a:pt x="2157809" y="795027"/>
                  <a:pt x="2049393" y="454224"/>
                  <a:pt x="1813624" y="240774"/>
                </a:cubicBezTo>
                <a:cubicBezTo>
                  <a:pt x="1670445" y="111121"/>
                  <a:pt x="1465990" y="-19546"/>
                  <a:pt x="1260114" y="2435"/>
                </a:cubicBezTo>
                <a:cubicBezTo>
                  <a:pt x="1036655" y="26309"/>
                  <a:pt x="962596" y="224474"/>
                  <a:pt x="832876" y="370156"/>
                </a:cubicBezTo>
                <a:cubicBezTo>
                  <a:pt x="595213" y="637171"/>
                  <a:pt x="46506" y="484929"/>
                  <a:pt x="2747" y="947472"/>
                </a:cubicBezTo>
                <a:cubicBezTo>
                  <a:pt x="-43649" y="1438827"/>
                  <a:pt x="507358" y="1774355"/>
                  <a:pt x="922220" y="1850848"/>
                </a:cubicBezTo>
                <a:cubicBezTo>
                  <a:pt x="1178279" y="1898056"/>
                  <a:pt x="1495410" y="1773949"/>
                  <a:pt x="1720899" y="1655997"/>
                </a:cubicBezTo>
                <a:cubicBezTo>
                  <a:pt x="1918388" y="1552654"/>
                  <a:pt x="2067519" y="1378904"/>
                  <a:pt x="2158147" y="1175870"/>
                </a:cubicBezTo>
                <a:lnTo>
                  <a:pt x="2186892" y="11010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21"/>
          <p:cNvSpPr/>
          <p:nvPr/>
        </p:nvSpPr>
        <p:spPr>
          <a:xfrm flipH="1" rot="5400000">
            <a:off x="8052143" y="488582"/>
            <a:ext cx="1828362" cy="2175373"/>
          </a:xfrm>
          <a:custGeom>
            <a:rect b="b" l="l" r="r" t="t"/>
            <a:pathLst>
              <a:path extrusionOk="0" h="1871289" w="2278333">
                <a:moveTo>
                  <a:pt x="2094405" y="1402447"/>
                </a:moveTo>
                <a:cubicBezTo>
                  <a:pt x="1991535" y="1546641"/>
                  <a:pt x="1935331" y="1654516"/>
                  <a:pt x="1771321" y="1750961"/>
                </a:cubicBezTo>
                <a:cubicBezTo>
                  <a:pt x="1650799" y="1821841"/>
                  <a:pt x="1393658" y="1931136"/>
                  <a:pt x="1260961" y="1830903"/>
                </a:cubicBezTo>
                <a:cubicBezTo>
                  <a:pt x="1101550" y="1710449"/>
                  <a:pt x="1196575" y="1505520"/>
                  <a:pt x="954921" y="1443433"/>
                </a:cubicBezTo>
                <a:cubicBezTo>
                  <a:pt x="742486" y="1388853"/>
                  <a:pt x="579490" y="1520805"/>
                  <a:pt x="375711" y="1543192"/>
                </a:cubicBezTo>
                <a:cubicBezTo>
                  <a:pt x="117826" y="1571530"/>
                  <a:pt x="-20686" y="1329336"/>
                  <a:pt x="2512" y="1092214"/>
                </a:cubicBezTo>
                <a:cubicBezTo>
                  <a:pt x="25439" y="857595"/>
                  <a:pt x="151575" y="651652"/>
                  <a:pt x="320455" y="494473"/>
                </a:cubicBezTo>
                <a:cubicBezTo>
                  <a:pt x="699066" y="142036"/>
                  <a:pt x="1400218" y="-158796"/>
                  <a:pt x="1901447" y="93340"/>
                </a:cubicBezTo>
                <a:cubicBezTo>
                  <a:pt x="2476532" y="382675"/>
                  <a:pt x="2267004" y="910687"/>
                  <a:pt x="2094337" y="140251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21"/>
          <p:cNvSpPr/>
          <p:nvPr/>
        </p:nvSpPr>
        <p:spPr>
          <a:xfrm rot="-5400000">
            <a:off x="-584024" y="771647"/>
            <a:ext cx="2491469" cy="2618887"/>
          </a:xfrm>
          <a:custGeom>
            <a:rect b="b" l="l" r="r" t="t"/>
            <a:pathLst>
              <a:path extrusionOk="0" h="1961713" w="2708119">
                <a:moveTo>
                  <a:pt x="24130" y="517282"/>
                </a:moveTo>
                <a:cubicBezTo>
                  <a:pt x="192807" y="-33252"/>
                  <a:pt x="822606" y="347320"/>
                  <a:pt x="1163342" y="391958"/>
                </a:cubicBezTo>
                <a:cubicBezTo>
                  <a:pt x="1392618" y="421987"/>
                  <a:pt x="1663963" y="339948"/>
                  <a:pt x="1815190" y="165251"/>
                </a:cubicBezTo>
                <a:cubicBezTo>
                  <a:pt x="1988669" y="-35078"/>
                  <a:pt x="2289434" y="-54962"/>
                  <a:pt x="2500923" y="114865"/>
                </a:cubicBezTo>
                <a:cubicBezTo>
                  <a:pt x="2685629" y="263185"/>
                  <a:pt x="2763272" y="561312"/>
                  <a:pt x="2665880" y="782404"/>
                </a:cubicBezTo>
                <a:cubicBezTo>
                  <a:pt x="2539812" y="1068627"/>
                  <a:pt x="2164786" y="1083371"/>
                  <a:pt x="2090051" y="1405847"/>
                </a:cubicBezTo>
                <a:cubicBezTo>
                  <a:pt x="2060022" y="1535364"/>
                  <a:pt x="2079703" y="1642833"/>
                  <a:pt x="1979133" y="1747800"/>
                </a:cubicBezTo>
                <a:cubicBezTo>
                  <a:pt x="1853606" y="1878737"/>
                  <a:pt x="1689460" y="1914718"/>
                  <a:pt x="1516455" y="1940486"/>
                </a:cubicBezTo>
                <a:cubicBezTo>
                  <a:pt x="1387005" y="1959762"/>
                  <a:pt x="1234289" y="1974100"/>
                  <a:pt x="1107274" y="1945829"/>
                </a:cubicBezTo>
                <a:cubicBezTo>
                  <a:pt x="970114" y="1915327"/>
                  <a:pt x="849524" y="1827201"/>
                  <a:pt x="722036" y="1773365"/>
                </a:cubicBezTo>
                <a:cubicBezTo>
                  <a:pt x="413426" y="1643036"/>
                  <a:pt x="170826" y="1554098"/>
                  <a:pt x="170961" y="1177246"/>
                </a:cubicBezTo>
                <a:cubicBezTo>
                  <a:pt x="170961" y="1047120"/>
                  <a:pt x="204642" y="948782"/>
                  <a:pt x="125850" y="834414"/>
                </a:cubicBezTo>
                <a:cubicBezTo>
                  <a:pt x="74651" y="760085"/>
                  <a:pt x="-52905" y="620220"/>
                  <a:pt x="24130" y="5173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21"/>
          <p:cNvSpPr/>
          <p:nvPr/>
        </p:nvSpPr>
        <p:spPr>
          <a:xfrm rot="5948229">
            <a:off x="5184652" y="-1055287"/>
            <a:ext cx="1138954" cy="1883213"/>
          </a:xfrm>
          <a:custGeom>
            <a:rect b="b" l="l" r="r" t="t"/>
            <a:pathLst>
              <a:path extrusionOk="0" h="2447590" w="1572730">
                <a:moveTo>
                  <a:pt x="603630" y="23554"/>
                </a:moveTo>
                <a:cubicBezTo>
                  <a:pt x="999960" y="-66804"/>
                  <a:pt x="1445324" y="103361"/>
                  <a:pt x="1543392" y="524648"/>
                </a:cubicBezTo>
                <a:cubicBezTo>
                  <a:pt x="1580658" y="684870"/>
                  <a:pt x="1595537" y="846243"/>
                  <a:pt x="1507073" y="988881"/>
                </a:cubicBezTo>
                <a:cubicBezTo>
                  <a:pt x="1422464" y="1125297"/>
                  <a:pt x="1196096" y="1223433"/>
                  <a:pt x="1170530" y="1388323"/>
                </a:cubicBezTo>
                <a:cubicBezTo>
                  <a:pt x="1143342" y="1563222"/>
                  <a:pt x="1386213" y="1643299"/>
                  <a:pt x="1468860" y="1764633"/>
                </a:cubicBezTo>
                <a:cubicBezTo>
                  <a:pt x="1586812" y="1937707"/>
                  <a:pt x="1527769" y="2109022"/>
                  <a:pt x="1381072" y="2246519"/>
                </a:cubicBezTo>
                <a:cubicBezTo>
                  <a:pt x="903582" y="2693980"/>
                  <a:pt x="269589" y="2332143"/>
                  <a:pt x="95028" y="1772885"/>
                </a:cubicBezTo>
                <a:cubicBezTo>
                  <a:pt x="-16093" y="1416796"/>
                  <a:pt x="-46663" y="1040012"/>
                  <a:pt x="95840" y="686561"/>
                </a:cubicBezTo>
                <a:cubicBezTo>
                  <a:pt x="175715" y="488531"/>
                  <a:pt x="338575" y="46819"/>
                  <a:pt x="603562" y="2348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21"/>
          <p:cNvSpPr/>
          <p:nvPr/>
        </p:nvSpPr>
        <p:spPr>
          <a:xfrm flipH="1" rot="-1710832">
            <a:off x="26637" y="216038"/>
            <a:ext cx="1270146" cy="2720427"/>
          </a:xfrm>
          <a:custGeom>
            <a:rect b="b" l="l" r="r" t="t"/>
            <a:pathLst>
              <a:path extrusionOk="0" h="2298503" w="1073153">
                <a:moveTo>
                  <a:pt x="1006774" y="1795941"/>
                </a:moveTo>
                <a:cubicBezTo>
                  <a:pt x="1049857" y="1880753"/>
                  <a:pt x="1063924" y="1981323"/>
                  <a:pt x="1024359" y="2070261"/>
                </a:cubicBezTo>
                <a:cubicBezTo>
                  <a:pt x="987769" y="2152367"/>
                  <a:pt x="914387" y="2212696"/>
                  <a:pt x="830928" y="2243334"/>
                </a:cubicBezTo>
                <a:cubicBezTo>
                  <a:pt x="736647" y="2277962"/>
                  <a:pt x="631748" y="2275324"/>
                  <a:pt x="533951" y="2258213"/>
                </a:cubicBezTo>
                <a:cubicBezTo>
                  <a:pt x="434463" y="2240764"/>
                  <a:pt x="337950" y="2204310"/>
                  <a:pt x="255100" y="2145943"/>
                </a:cubicBezTo>
                <a:cubicBezTo>
                  <a:pt x="173534" y="2088522"/>
                  <a:pt x="107456" y="2008918"/>
                  <a:pt x="69785" y="1916192"/>
                </a:cubicBezTo>
                <a:cubicBezTo>
                  <a:pt x="24538" y="1804868"/>
                  <a:pt x="19060" y="1681911"/>
                  <a:pt x="37997" y="1564230"/>
                </a:cubicBezTo>
                <a:cubicBezTo>
                  <a:pt x="57746" y="1441340"/>
                  <a:pt x="101167" y="1322982"/>
                  <a:pt x="154867" y="1211185"/>
                </a:cubicBezTo>
                <a:cubicBezTo>
                  <a:pt x="181109" y="1156470"/>
                  <a:pt x="209921" y="1102972"/>
                  <a:pt x="241370" y="1051030"/>
                </a:cubicBezTo>
                <a:cubicBezTo>
                  <a:pt x="270858" y="1002334"/>
                  <a:pt x="302037" y="954517"/>
                  <a:pt x="328076" y="903860"/>
                </a:cubicBezTo>
                <a:cubicBezTo>
                  <a:pt x="355873" y="849685"/>
                  <a:pt x="376095" y="792874"/>
                  <a:pt x="387593" y="733018"/>
                </a:cubicBezTo>
                <a:cubicBezTo>
                  <a:pt x="400984" y="663221"/>
                  <a:pt x="412076" y="593085"/>
                  <a:pt x="422694" y="522815"/>
                </a:cubicBezTo>
                <a:cubicBezTo>
                  <a:pt x="433313" y="452544"/>
                  <a:pt x="443796" y="382746"/>
                  <a:pt x="454685" y="312746"/>
                </a:cubicBezTo>
                <a:cubicBezTo>
                  <a:pt x="464830" y="247345"/>
                  <a:pt x="467535" y="181200"/>
                  <a:pt x="465506" y="115122"/>
                </a:cubicBezTo>
                <a:cubicBezTo>
                  <a:pt x="464492" y="81170"/>
                  <a:pt x="462125" y="47354"/>
                  <a:pt x="458134" y="13672"/>
                </a:cubicBezTo>
                <a:cubicBezTo>
                  <a:pt x="456038" y="-4115"/>
                  <a:pt x="428376" y="-4994"/>
                  <a:pt x="429593" y="13672"/>
                </a:cubicBezTo>
                <a:cubicBezTo>
                  <a:pt x="434260" y="85566"/>
                  <a:pt x="437303" y="157393"/>
                  <a:pt x="432772" y="229422"/>
                </a:cubicBezTo>
                <a:cubicBezTo>
                  <a:pt x="428240" y="301451"/>
                  <a:pt x="415323" y="367191"/>
                  <a:pt x="405448" y="435771"/>
                </a:cubicBezTo>
                <a:cubicBezTo>
                  <a:pt x="395574" y="504351"/>
                  <a:pt x="384820" y="579424"/>
                  <a:pt x="372917" y="650979"/>
                </a:cubicBezTo>
                <a:cubicBezTo>
                  <a:pt x="361960" y="716719"/>
                  <a:pt x="350936" y="781985"/>
                  <a:pt x="325235" y="843869"/>
                </a:cubicBezTo>
                <a:cubicBezTo>
                  <a:pt x="302578" y="898314"/>
                  <a:pt x="271737" y="948836"/>
                  <a:pt x="241099" y="999087"/>
                </a:cubicBezTo>
                <a:cubicBezTo>
                  <a:pt x="208636" y="1052247"/>
                  <a:pt x="177457" y="1106015"/>
                  <a:pt x="149254" y="1161542"/>
                </a:cubicBezTo>
                <a:cubicBezTo>
                  <a:pt x="91766" y="1274692"/>
                  <a:pt x="43678" y="1394200"/>
                  <a:pt x="18248" y="1518915"/>
                </a:cubicBezTo>
                <a:cubicBezTo>
                  <a:pt x="-6370" y="1639776"/>
                  <a:pt x="-9143" y="1767129"/>
                  <a:pt x="29070" y="1885622"/>
                </a:cubicBezTo>
                <a:cubicBezTo>
                  <a:pt x="61736" y="1986801"/>
                  <a:pt x="123418" y="2076618"/>
                  <a:pt x="205998" y="2143575"/>
                </a:cubicBezTo>
                <a:cubicBezTo>
                  <a:pt x="288578" y="2210532"/>
                  <a:pt x="382182" y="2252532"/>
                  <a:pt x="482617" y="2276136"/>
                </a:cubicBezTo>
                <a:cubicBezTo>
                  <a:pt x="583053" y="2299740"/>
                  <a:pt x="694039" y="2308668"/>
                  <a:pt x="794947" y="2282967"/>
                </a:cubicBezTo>
                <a:cubicBezTo>
                  <a:pt x="886590" y="2259634"/>
                  <a:pt x="971808" y="2206068"/>
                  <a:pt x="1023885" y="2126058"/>
                </a:cubicBezTo>
                <a:cubicBezTo>
                  <a:pt x="1075692" y="2046386"/>
                  <a:pt x="1085837" y="1948251"/>
                  <a:pt x="1058108" y="1858096"/>
                </a:cubicBezTo>
                <a:cubicBezTo>
                  <a:pt x="1050262" y="1832463"/>
                  <a:pt x="1039576" y="1807777"/>
                  <a:pt x="1027199" y="1784037"/>
                </a:cubicBezTo>
                <a:cubicBezTo>
                  <a:pt x="1020166" y="1770578"/>
                  <a:pt x="1000079" y="1782482"/>
                  <a:pt x="1006909" y="1795873"/>
                </a:cubicBezTo>
                <a:lnTo>
                  <a:pt x="1006909" y="179587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0" name="Google Shape;510;p21"/>
          <p:cNvGrpSpPr/>
          <p:nvPr/>
        </p:nvGrpSpPr>
        <p:grpSpPr>
          <a:xfrm flipH="1" rot="-1716419">
            <a:off x="124510" y="1155321"/>
            <a:ext cx="661010" cy="1352772"/>
            <a:chOff x="5073139" y="2292180"/>
            <a:chExt cx="557890" cy="1141911"/>
          </a:xfrm>
        </p:grpSpPr>
        <p:sp>
          <p:nvSpPr>
            <p:cNvPr id="511" name="Google Shape;511;p21"/>
            <p:cNvSpPr/>
            <p:nvPr/>
          </p:nvSpPr>
          <p:spPr>
            <a:xfrm>
              <a:off x="5521524" y="3325115"/>
              <a:ext cx="87325" cy="108976"/>
            </a:xfrm>
            <a:custGeom>
              <a:rect b="b" l="l" r="r" t="t"/>
              <a:pathLst>
                <a:path extrusionOk="0" h="108976" w="87325">
                  <a:moveTo>
                    <a:pt x="39227" y="9130"/>
                  </a:moveTo>
                  <a:lnTo>
                    <a:pt x="0" y="20966"/>
                  </a:lnTo>
                  <a:lnTo>
                    <a:pt x="32937" y="102126"/>
                  </a:lnTo>
                  <a:cubicBezTo>
                    <a:pt x="34696" y="107266"/>
                    <a:pt x="40174" y="110107"/>
                    <a:pt x="45382" y="108551"/>
                  </a:cubicBezTo>
                  <a:lnTo>
                    <a:pt x="69324" y="101314"/>
                  </a:lnTo>
                  <a:lnTo>
                    <a:pt x="80145" y="98068"/>
                  </a:lnTo>
                  <a:cubicBezTo>
                    <a:pt x="85353" y="96512"/>
                    <a:pt x="88397" y="91102"/>
                    <a:pt x="86976" y="85826"/>
                  </a:cubicBezTo>
                  <a:lnTo>
                    <a:pt x="69595" y="0"/>
                  </a:lnTo>
                  <a:lnTo>
                    <a:pt x="39227" y="91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12" name="Google Shape;512;p21"/>
            <p:cNvGrpSpPr/>
            <p:nvPr/>
          </p:nvGrpSpPr>
          <p:grpSpPr>
            <a:xfrm>
              <a:off x="5268914" y="2689161"/>
              <a:ext cx="362115" cy="671921"/>
              <a:chOff x="5268914" y="2689161"/>
              <a:chExt cx="362115" cy="671921"/>
            </a:xfrm>
          </p:grpSpPr>
          <p:sp>
            <p:nvSpPr>
              <p:cNvPr id="513" name="Google Shape;513;p21"/>
              <p:cNvSpPr/>
              <p:nvPr/>
            </p:nvSpPr>
            <p:spPr>
              <a:xfrm>
                <a:off x="5268914" y="2721151"/>
                <a:ext cx="300867" cy="639931"/>
              </a:xfrm>
              <a:custGeom>
                <a:rect b="b" l="l" r="r" t="t"/>
                <a:pathLst>
                  <a:path extrusionOk="0" h="639931" w="300867">
                    <a:moveTo>
                      <a:pt x="269247" y="362243"/>
                    </a:moveTo>
                    <a:cubicBezTo>
                      <a:pt x="256059" y="310571"/>
                      <a:pt x="242871" y="258832"/>
                      <a:pt x="229750" y="207160"/>
                    </a:cubicBezTo>
                    <a:cubicBezTo>
                      <a:pt x="217102" y="157585"/>
                      <a:pt x="204049" y="106996"/>
                      <a:pt x="175440" y="64522"/>
                    </a:cubicBezTo>
                    <a:cubicBezTo>
                      <a:pt x="156435" y="36387"/>
                      <a:pt x="129112" y="12242"/>
                      <a:pt x="97933" y="0"/>
                    </a:cubicBezTo>
                    <a:lnTo>
                      <a:pt x="0" y="29488"/>
                    </a:lnTo>
                    <a:lnTo>
                      <a:pt x="202899" y="619925"/>
                    </a:lnTo>
                    <a:cubicBezTo>
                      <a:pt x="208040" y="635008"/>
                      <a:pt x="224204" y="643259"/>
                      <a:pt x="239421" y="638660"/>
                    </a:cubicBezTo>
                    <a:lnTo>
                      <a:pt x="292987" y="622495"/>
                    </a:lnTo>
                    <a:cubicBezTo>
                      <a:pt x="299480" y="594157"/>
                      <a:pt x="301644" y="564669"/>
                      <a:pt x="300629" y="535655"/>
                    </a:cubicBezTo>
                    <a:cubicBezTo>
                      <a:pt x="298465" y="476814"/>
                      <a:pt x="283856" y="419258"/>
                      <a:pt x="269315" y="3621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" name="Google Shape;514;p21"/>
              <p:cNvSpPr/>
              <p:nvPr/>
            </p:nvSpPr>
            <p:spPr>
              <a:xfrm>
                <a:off x="5366779" y="2689161"/>
                <a:ext cx="264250" cy="654553"/>
              </a:xfrm>
              <a:custGeom>
                <a:rect b="b" l="l" r="r" t="t"/>
                <a:pathLst>
                  <a:path extrusionOk="0" h="654553" w="264250">
                    <a:moveTo>
                      <a:pt x="0" y="31991"/>
                    </a:moveTo>
                    <a:cubicBezTo>
                      <a:pt x="31179" y="44232"/>
                      <a:pt x="58570" y="68377"/>
                      <a:pt x="77508" y="96513"/>
                    </a:cubicBezTo>
                    <a:cubicBezTo>
                      <a:pt x="106049" y="138919"/>
                      <a:pt x="119170" y="189576"/>
                      <a:pt x="131817" y="239151"/>
                    </a:cubicBezTo>
                    <a:cubicBezTo>
                      <a:pt x="145005" y="290823"/>
                      <a:pt x="158194" y="342562"/>
                      <a:pt x="171315" y="394234"/>
                    </a:cubicBezTo>
                    <a:cubicBezTo>
                      <a:pt x="185856" y="451248"/>
                      <a:pt x="200465" y="508872"/>
                      <a:pt x="202629" y="567713"/>
                    </a:cubicBezTo>
                    <a:cubicBezTo>
                      <a:pt x="203711" y="596727"/>
                      <a:pt x="201479" y="626283"/>
                      <a:pt x="194986" y="654554"/>
                    </a:cubicBezTo>
                    <a:lnTo>
                      <a:pt x="243209" y="640012"/>
                    </a:lnTo>
                    <a:cubicBezTo>
                      <a:pt x="258426" y="635413"/>
                      <a:pt x="267286" y="619587"/>
                      <a:pt x="263296" y="604167"/>
                    </a:cubicBezTo>
                    <a:lnTo>
                      <a:pt x="105981" y="0"/>
                    </a:lnTo>
                    <a:lnTo>
                      <a:pt x="0" y="3199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15" name="Google Shape;515;p21"/>
            <p:cNvSpPr/>
            <p:nvPr/>
          </p:nvSpPr>
          <p:spPr>
            <a:xfrm>
              <a:off x="5392681" y="2893952"/>
              <a:ext cx="112814" cy="211921"/>
            </a:xfrm>
            <a:custGeom>
              <a:rect b="b" l="l" r="r" t="t"/>
              <a:pathLst>
                <a:path extrusionOk="0" h="211921" w="112814">
                  <a:moveTo>
                    <a:pt x="87924" y="210408"/>
                  </a:moveTo>
                  <a:lnTo>
                    <a:pt x="87924" y="210408"/>
                  </a:lnTo>
                  <a:cubicBezTo>
                    <a:pt x="69393" y="216022"/>
                    <a:pt x="49915" y="205538"/>
                    <a:pt x="44301" y="187007"/>
                  </a:cubicBezTo>
                  <a:lnTo>
                    <a:pt x="1489" y="45113"/>
                  </a:lnTo>
                  <a:cubicBezTo>
                    <a:pt x="-4057" y="26581"/>
                    <a:pt x="6359" y="7103"/>
                    <a:pt x="24890" y="1489"/>
                  </a:cubicBezTo>
                  <a:lnTo>
                    <a:pt x="24890" y="1489"/>
                  </a:lnTo>
                  <a:cubicBezTo>
                    <a:pt x="43422" y="-4057"/>
                    <a:pt x="62900" y="6359"/>
                    <a:pt x="68514" y="24890"/>
                  </a:cubicBezTo>
                  <a:lnTo>
                    <a:pt x="111325" y="166785"/>
                  </a:lnTo>
                  <a:cubicBezTo>
                    <a:pt x="116871" y="185316"/>
                    <a:pt x="106456" y="204795"/>
                    <a:pt x="87924" y="210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16" name="Google Shape;516;p21"/>
            <p:cNvGrpSpPr/>
            <p:nvPr/>
          </p:nvGrpSpPr>
          <p:grpSpPr>
            <a:xfrm>
              <a:off x="5073139" y="2292180"/>
              <a:ext cx="480990" cy="460896"/>
              <a:chOff x="5073139" y="2292180"/>
              <a:chExt cx="480990" cy="460896"/>
            </a:xfrm>
          </p:grpSpPr>
          <p:sp>
            <p:nvSpPr>
              <p:cNvPr id="517" name="Google Shape;517;p21"/>
              <p:cNvSpPr/>
              <p:nvPr/>
            </p:nvSpPr>
            <p:spPr>
              <a:xfrm>
                <a:off x="5084196" y="2302637"/>
                <a:ext cx="345617" cy="267624"/>
              </a:xfrm>
              <a:custGeom>
                <a:rect b="b" l="l" r="r" t="t"/>
                <a:pathLst>
                  <a:path extrusionOk="0" h="267624" w="345617">
                    <a:moveTo>
                      <a:pt x="43229" y="261132"/>
                    </a:moveTo>
                    <a:cubicBezTo>
                      <a:pt x="49790" y="259576"/>
                      <a:pt x="57297" y="257682"/>
                      <a:pt x="65684" y="255586"/>
                    </a:cubicBezTo>
                    <a:cubicBezTo>
                      <a:pt x="73259" y="253624"/>
                      <a:pt x="81577" y="251460"/>
                      <a:pt x="90573" y="249025"/>
                    </a:cubicBezTo>
                    <a:cubicBezTo>
                      <a:pt x="98689" y="246861"/>
                      <a:pt x="107413" y="244494"/>
                      <a:pt x="116747" y="241924"/>
                    </a:cubicBezTo>
                    <a:cubicBezTo>
                      <a:pt x="123848" y="239962"/>
                      <a:pt x="131220" y="237866"/>
                      <a:pt x="138998" y="235702"/>
                    </a:cubicBezTo>
                    <a:cubicBezTo>
                      <a:pt x="147790" y="233199"/>
                      <a:pt x="157056" y="230561"/>
                      <a:pt x="166727" y="227789"/>
                    </a:cubicBezTo>
                    <a:cubicBezTo>
                      <a:pt x="173558" y="225827"/>
                      <a:pt x="180592" y="223798"/>
                      <a:pt x="187761" y="221634"/>
                    </a:cubicBezTo>
                    <a:cubicBezTo>
                      <a:pt x="196892" y="218928"/>
                      <a:pt x="206293" y="216156"/>
                      <a:pt x="216032" y="213247"/>
                    </a:cubicBezTo>
                    <a:cubicBezTo>
                      <a:pt x="219414" y="212233"/>
                      <a:pt x="222795" y="211218"/>
                      <a:pt x="226312" y="210204"/>
                    </a:cubicBezTo>
                    <a:cubicBezTo>
                      <a:pt x="229829" y="209122"/>
                      <a:pt x="233346" y="208107"/>
                      <a:pt x="236728" y="207025"/>
                    </a:cubicBezTo>
                    <a:cubicBezTo>
                      <a:pt x="246467" y="204049"/>
                      <a:pt x="255868" y="201209"/>
                      <a:pt x="264931" y="198368"/>
                    </a:cubicBezTo>
                    <a:cubicBezTo>
                      <a:pt x="272100" y="196136"/>
                      <a:pt x="279134" y="193972"/>
                      <a:pt x="285897" y="191875"/>
                    </a:cubicBezTo>
                    <a:cubicBezTo>
                      <a:pt x="295501" y="188900"/>
                      <a:pt x="304631" y="185991"/>
                      <a:pt x="313356" y="183151"/>
                    </a:cubicBezTo>
                    <a:cubicBezTo>
                      <a:pt x="320999" y="180716"/>
                      <a:pt x="328371" y="178349"/>
                      <a:pt x="335337" y="176049"/>
                    </a:cubicBezTo>
                    <a:cubicBezTo>
                      <a:pt x="338854" y="174899"/>
                      <a:pt x="342235" y="173750"/>
                      <a:pt x="345617" y="172667"/>
                    </a:cubicBezTo>
                    <a:cubicBezTo>
                      <a:pt x="325192" y="100368"/>
                      <a:pt x="281433" y="36928"/>
                      <a:pt x="206428" y="9942"/>
                    </a:cubicBezTo>
                    <a:cubicBezTo>
                      <a:pt x="191143" y="4464"/>
                      <a:pt x="176534" y="1420"/>
                      <a:pt x="162196" y="0"/>
                    </a:cubicBezTo>
                    <a:cubicBezTo>
                      <a:pt x="47693" y="35507"/>
                      <a:pt x="-19467" y="152242"/>
                      <a:pt x="5017" y="267624"/>
                    </a:cubicBezTo>
                    <a:cubicBezTo>
                      <a:pt x="7654" y="267083"/>
                      <a:pt x="10292" y="267016"/>
                      <a:pt x="12795" y="267624"/>
                    </a:cubicBezTo>
                    <a:cubicBezTo>
                      <a:pt x="17664" y="267083"/>
                      <a:pt x="27944" y="264919"/>
                      <a:pt x="43229" y="2612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518;p21"/>
              <p:cNvSpPr/>
              <p:nvPr/>
            </p:nvSpPr>
            <p:spPr>
              <a:xfrm>
                <a:off x="5246460" y="2292180"/>
                <a:ext cx="282435" cy="183057"/>
              </a:xfrm>
              <a:custGeom>
                <a:rect b="b" l="l" r="r" t="t"/>
                <a:pathLst>
                  <a:path extrusionOk="0" h="183057" w="282435">
                    <a:moveTo>
                      <a:pt x="183353" y="183057"/>
                    </a:moveTo>
                    <a:cubicBezTo>
                      <a:pt x="185450" y="182381"/>
                      <a:pt x="187479" y="181705"/>
                      <a:pt x="189508" y="181028"/>
                    </a:cubicBezTo>
                    <a:cubicBezTo>
                      <a:pt x="192687" y="179946"/>
                      <a:pt x="195798" y="178932"/>
                      <a:pt x="198841" y="177917"/>
                    </a:cubicBezTo>
                    <a:cubicBezTo>
                      <a:pt x="207701" y="174941"/>
                      <a:pt x="215885" y="172168"/>
                      <a:pt x="223257" y="169598"/>
                    </a:cubicBezTo>
                    <a:cubicBezTo>
                      <a:pt x="231440" y="166758"/>
                      <a:pt x="238677" y="164188"/>
                      <a:pt x="245035" y="161820"/>
                    </a:cubicBezTo>
                    <a:cubicBezTo>
                      <a:pt x="259643" y="156477"/>
                      <a:pt x="269315" y="152555"/>
                      <a:pt x="273711" y="150323"/>
                    </a:cubicBezTo>
                    <a:cubicBezTo>
                      <a:pt x="275808" y="148226"/>
                      <a:pt x="278446" y="146535"/>
                      <a:pt x="281421" y="145521"/>
                    </a:cubicBezTo>
                    <a:cubicBezTo>
                      <a:pt x="281692" y="145453"/>
                      <a:pt x="281895" y="145318"/>
                      <a:pt x="282165" y="145250"/>
                    </a:cubicBezTo>
                    <a:cubicBezTo>
                      <a:pt x="282233" y="145250"/>
                      <a:pt x="282368" y="145250"/>
                      <a:pt x="282436" y="145250"/>
                    </a:cubicBezTo>
                    <a:cubicBezTo>
                      <a:pt x="244629" y="50023"/>
                      <a:pt x="148657" y="-7803"/>
                      <a:pt x="48763" y="854"/>
                    </a:cubicBezTo>
                    <a:cubicBezTo>
                      <a:pt x="33140" y="2206"/>
                      <a:pt x="17382" y="5182"/>
                      <a:pt x="1758" y="9849"/>
                    </a:cubicBezTo>
                    <a:cubicBezTo>
                      <a:pt x="1150" y="10052"/>
                      <a:pt x="609" y="10255"/>
                      <a:pt x="0" y="10390"/>
                    </a:cubicBezTo>
                    <a:cubicBezTo>
                      <a:pt x="14270" y="11810"/>
                      <a:pt x="28947" y="14854"/>
                      <a:pt x="44232" y="20332"/>
                    </a:cubicBezTo>
                    <a:cubicBezTo>
                      <a:pt x="119237" y="47318"/>
                      <a:pt x="162996" y="110758"/>
                      <a:pt x="183421" y="18305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519;p21"/>
              <p:cNvSpPr/>
              <p:nvPr/>
            </p:nvSpPr>
            <p:spPr>
              <a:xfrm>
                <a:off x="5101184" y="2514126"/>
                <a:ext cx="342835" cy="238950"/>
              </a:xfrm>
              <a:custGeom>
                <a:rect b="b" l="l" r="r" t="t"/>
                <a:pathLst>
                  <a:path extrusionOk="0" h="238950" w="342835">
                    <a:moveTo>
                      <a:pt x="341277" y="103479"/>
                    </a:moveTo>
                    <a:cubicBezTo>
                      <a:pt x="344185" y="69933"/>
                      <a:pt x="343103" y="34560"/>
                      <a:pt x="337354" y="0"/>
                    </a:cubicBezTo>
                    <a:cubicBezTo>
                      <a:pt x="302793" y="11362"/>
                      <a:pt x="262755" y="23942"/>
                      <a:pt x="220754" y="36590"/>
                    </a:cubicBezTo>
                    <a:cubicBezTo>
                      <a:pt x="161575" y="54445"/>
                      <a:pt x="105575" y="70338"/>
                      <a:pt x="63169" y="81295"/>
                    </a:cubicBezTo>
                    <a:cubicBezTo>
                      <a:pt x="42338" y="86706"/>
                      <a:pt x="25768" y="90628"/>
                      <a:pt x="14000" y="92996"/>
                    </a:cubicBezTo>
                    <a:cubicBezTo>
                      <a:pt x="8184" y="94145"/>
                      <a:pt x="3652" y="94957"/>
                      <a:pt x="0" y="95363"/>
                    </a:cubicBezTo>
                    <a:cubicBezTo>
                      <a:pt x="38821" y="190996"/>
                      <a:pt x="136551" y="248416"/>
                      <a:pt x="237528" y="237663"/>
                    </a:cubicBezTo>
                    <a:cubicBezTo>
                      <a:pt x="292175" y="214938"/>
                      <a:pt x="336272" y="160629"/>
                      <a:pt x="341209" y="10341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21"/>
              <p:cNvSpPr/>
              <p:nvPr/>
            </p:nvSpPr>
            <p:spPr>
              <a:xfrm>
                <a:off x="5338779" y="2476657"/>
                <a:ext cx="206439" cy="275266"/>
              </a:xfrm>
              <a:custGeom>
                <a:rect b="b" l="l" r="r" t="t"/>
                <a:pathLst>
                  <a:path extrusionOk="0" h="275266" w="206439">
                    <a:moveTo>
                      <a:pt x="200803" y="473"/>
                    </a:moveTo>
                    <a:cubicBezTo>
                      <a:pt x="197489" y="2232"/>
                      <a:pt x="192822" y="4328"/>
                      <a:pt x="186667" y="6831"/>
                    </a:cubicBezTo>
                    <a:cubicBezTo>
                      <a:pt x="175508" y="11362"/>
                      <a:pt x="159547" y="17246"/>
                      <a:pt x="139189" y="24280"/>
                    </a:cubicBezTo>
                    <a:cubicBezTo>
                      <a:pt x="127894" y="28203"/>
                      <a:pt x="115517" y="32329"/>
                      <a:pt x="102396" y="36657"/>
                    </a:cubicBezTo>
                    <a:cubicBezTo>
                      <a:pt x="101517" y="36928"/>
                      <a:pt x="100638" y="37266"/>
                      <a:pt x="99759" y="37536"/>
                    </a:cubicBezTo>
                    <a:cubicBezTo>
                      <a:pt x="105508" y="72029"/>
                      <a:pt x="106590" y="107469"/>
                      <a:pt x="103682" y="141015"/>
                    </a:cubicBezTo>
                    <a:cubicBezTo>
                      <a:pt x="98744" y="198233"/>
                      <a:pt x="54647" y="252542"/>
                      <a:pt x="0" y="275267"/>
                    </a:cubicBezTo>
                    <a:cubicBezTo>
                      <a:pt x="12715" y="273914"/>
                      <a:pt x="25498" y="271547"/>
                      <a:pt x="38213" y="267962"/>
                    </a:cubicBezTo>
                    <a:cubicBezTo>
                      <a:pt x="39633" y="267557"/>
                      <a:pt x="41053" y="267151"/>
                      <a:pt x="42474" y="266745"/>
                    </a:cubicBezTo>
                    <a:cubicBezTo>
                      <a:pt x="157517" y="232049"/>
                      <a:pt x="225421" y="115517"/>
                      <a:pt x="201750" y="0"/>
                    </a:cubicBezTo>
                    <a:cubicBezTo>
                      <a:pt x="201411" y="203"/>
                      <a:pt x="201141" y="338"/>
                      <a:pt x="200803" y="541"/>
                    </a:cubicBezTo>
                    <a:cubicBezTo>
                      <a:pt x="200803" y="541"/>
                      <a:pt x="200803" y="541"/>
                      <a:pt x="200803" y="5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521;p21"/>
              <p:cNvSpPr/>
              <p:nvPr/>
            </p:nvSpPr>
            <p:spPr>
              <a:xfrm>
                <a:off x="5429745" y="2436456"/>
                <a:ext cx="124384" cy="77602"/>
              </a:xfrm>
              <a:custGeom>
                <a:rect b="b" l="l" r="r" t="t"/>
                <a:pathLst>
                  <a:path extrusionOk="0" h="77602" w="124384">
                    <a:moveTo>
                      <a:pt x="99083" y="907"/>
                    </a:moveTo>
                    <a:cubicBezTo>
                      <a:pt x="99083" y="907"/>
                      <a:pt x="98880" y="907"/>
                      <a:pt x="98812" y="907"/>
                    </a:cubicBezTo>
                    <a:cubicBezTo>
                      <a:pt x="98542" y="975"/>
                      <a:pt x="98339" y="1110"/>
                      <a:pt x="98068" y="1177"/>
                    </a:cubicBezTo>
                    <a:cubicBezTo>
                      <a:pt x="95092" y="2192"/>
                      <a:pt x="92455" y="3883"/>
                      <a:pt x="90358" y="5979"/>
                    </a:cubicBezTo>
                    <a:cubicBezTo>
                      <a:pt x="85962" y="8211"/>
                      <a:pt x="76358" y="12066"/>
                      <a:pt x="61681" y="17477"/>
                    </a:cubicBezTo>
                    <a:cubicBezTo>
                      <a:pt x="55324" y="19777"/>
                      <a:pt x="48087" y="22414"/>
                      <a:pt x="39904" y="25255"/>
                    </a:cubicBezTo>
                    <a:cubicBezTo>
                      <a:pt x="32532" y="27825"/>
                      <a:pt x="24348" y="30598"/>
                      <a:pt x="15488" y="33574"/>
                    </a:cubicBezTo>
                    <a:cubicBezTo>
                      <a:pt x="12444" y="34588"/>
                      <a:pt x="9333" y="35603"/>
                      <a:pt x="6155" y="36685"/>
                    </a:cubicBezTo>
                    <a:cubicBezTo>
                      <a:pt x="4126" y="37361"/>
                      <a:pt x="2097" y="38037"/>
                      <a:pt x="0" y="38714"/>
                    </a:cubicBezTo>
                    <a:cubicBezTo>
                      <a:pt x="3585" y="51496"/>
                      <a:pt x="6493" y="64482"/>
                      <a:pt x="8725" y="77603"/>
                    </a:cubicBezTo>
                    <a:cubicBezTo>
                      <a:pt x="9604" y="77332"/>
                      <a:pt x="10483" y="76994"/>
                      <a:pt x="11363" y="76724"/>
                    </a:cubicBezTo>
                    <a:cubicBezTo>
                      <a:pt x="24483" y="72395"/>
                      <a:pt x="36860" y="68202"/>
                      <a:pt x="48155" y="64347"/>
                    </a:cubicBezTo>
                    <a:cubicBezTo>
                      <a:pt x="68512" y="57313"/>
                      <a:pt x="84474" y="51429"/>
                      <a:pt x="95633" y="46897"/>
                    </a:cubicBezTo>
                    <a:cubicBezTo>
                      <a:pt x="101788" y="44395"/>
                      <a:pt x="106387" y="42298"/>
                      <a:pt x="109769" y="40540"/>
                    </a:cubicBezTo>
                    <a:cubicBezTo>
                      <a:pt x="109769" y="40540"/>
                      <a:pt x="109769" y="40540"/>
                      <a:pt x="109769" y="40540"/>
                    </a:cubicBezTo>
                    <a:cubicBezTo>
                      <a:pt x="110107" y="40337"/>
                      <a:pt x="110377" y="40202"/>
                      <a:pt x="110715" y="39999"/>
                    </a:cubicBezTo>
                    <a:cubicBezTo>
                      <a:pt x="126542" y="31139"/>
                      <a:pt x="124986" y="19032"/>
                      <a:pt x="123498" y="14095"/>
                    </a:cubicBezTo>
                    <a:cubicBezTo>
                      <a:pt x="120387" y="3680"/>
                      <a:pt x="109498" y="-2204"/>
                      <a:pt x="99083" y="77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21"/>
              <p:cNvSpPr/>
              <p:nvPr/>
            </p:nvSpPr>
            <p:spPr>
              <a:xfrm>
                <a:off x="5073139" y="2475169"/>
                <a:ext cx="365601" cy="134612"/>
              </a:xfrm>
              <a:custGeom>
                <a:rect b="b" l="l" r="r" t="t"/>
                <a:pathLst>
                  <a:path extrusionOk="0" h="134612" w="365601">
                    <a:moveTo>
                      <a:pt x="346461" y="3449"/>
                    </a:moveTo>
                    <a:cubicBezTo>
                      <a:pt x="339495" y="5749"/>
                      <a:pt x="332123" y="8116"/>
                      <a:pt x="324480" y="10551"/>
                    </a:cubicBezTo>
                    <a:cubicBezTo>
                      <a:pt x="315756" y="13324"/>
                      <a:pt x="306625" y="16232"/>
                      <a:pt x="297021" y="19275"/>
                    </a:cubicBezTo>
                    <a:cubicBezTo>
                      <a:pt x="290258" y="21372"/>
                      <a:pt x="283292" y="23604"/>
                      <a:pt x="276055" y="25768"/>
                    </a:cubicBezTo>
                    <a:cubicBezTo>
                      <a:pt x="266992" y="28609"/>
                      <a:pt x="257591" y="31449"/>
                      <a:pt x="247852" y="34425"/>
                    </a:cubicBezTo>
                    <a:cubicBezTo>
                      <a:pt x="244403" y="35440"/>
                      <a:pt x="240954" y="36522"/>
                      <a:pt x="237437" y="37604"/>
                    </a:cubicBezTo>
                    <a:cubicBezTo>
                      <a:pt x="233987" y="38618"/>
                      <a:pt x="230538" y="39701"/>
                      <a:pt x="227156" y="40648"/>
                    </a:cubicBezTo>
                    <a:cubicBezTo>
                      <a:pt x="217417" y="43556"/>
                      <a:pt x="207949" y="46396"/>
                      <a:pt x="198886" y="49034"/>
                    </a:cubicBezTo>
                    <a:cubicBezTo>
                      <a:pt x="191649" y="51131"/>
                      <a:pt x="184615" y="53227"/>
                      <a:pt x="177852" y="55189"/>
                    </a:cubicBezTo>
                    <a:cubicBezTo>
                      <a:pt x="168180" y="57962"/>
                      <a:pt x="158982" y="60667"/>
                      <a:pt x="150122" y="63102"/>
                    </a:cubicBezTo>
                    <a:cubicBezTo>
                      <a:pt x="142412" y="65266"/>
                      <a:pt x="134972" y="67363"/>
                      <a:pt x="127871" y="69324"/>
                    </a:cubicBezTo>
                    <a:cubicBezTo>
                      <a:pt x="118538" y="71894"/>
                      <a:pt x="109881" y="74261"/>
                      <a:pt x="101697" y="76425"/>
                    </a:cubicBezTo>
                    <a:cubicBezTo>
                      <a:pt x="92702" y="78860"/>
                      <a:pt x="84315" y="81025"/>
                      <a:pt x="76808" y="82986"/>
                    </a:cubicBezTo>
                    <a:cubicBezTo>
                      <a:pt x="68421" y="85150"/>
                      <a:pt x="60914" y="86976"/>
                      <a:pt x="54354" y="88532"/>
                    </a:cubicBezTo>
                    <a:cubicBezTo>
                      <a:pt x="39069" y="92184"/>
                      <a:pt x="28856" y="94281"/>
                      <a:pt x="23919" y="94889"/>
                    </a:cubicBezTo>
                    <a:cubicBezTo>
                      <a:pt x="21416" y="94348"/>
                      <a:pt x="18779" y="94416"/>
                      <a:pt x="16141" y="94889"/>
                    </a:cubicBezTo>
                    <a:cubicBezTo>
                      <a:pt x="15803" y="94957"/>
                      <a:pt x="15465" y="94889"/>
                      <a:pt x="15059" y="95024"/>
                    </a:cubicBezTo>
                    <a:cubicBezTo>
                      <a:pt x="14721" y="95092"/>
                      <a:pt x="14450" y="95160"/>
                      <a:pt x="14112" y="95227"/>
                    </a:cubicBezTo>
                    <a:cubicBezTo>
                      <a:pt x="3629" y="98406"/>
                      <a:pt x="-2323" y="109498"/>
                      <a:pt x="856" y="119981"/>
                    </a:cubicBezTo>
                    <a:cubicBezTo>
                      <a:pt x="2344" y="124986"/>
                      <a:pt x="7890" y="136348"/>
                      <a:pt x="26895" y="134387"/>
                    </a:cubicBezTo>
                    <a:cubicBezTo>
                      <a:pt x="26962" y="134387"/>
                      <a:pt x="27030" y="134387"/>
                      <a:pt x="27165" y="134387"/>
                    </a:cubicBezTo>
                    <a:cubicBezTo>
                      <a:pt x="27503" y="134387"/>
                      <a:pt x="27842" y="134319"/>
                      <a:pt x="28247" y="134252"/>
                    </a:cubicBezTo>
                    <a:cubicBezTo>
                      <a:pt x="31832" y="133846"/>
                      <a:pt x="36431" y="133034"/>
                      <a:pt x="42247" y="131885"/>
                    </a:cubicBezTo>
                    <a:cubicBezTo>
                      <a:pt x="54016" y="129517"/>
                      <a:pt x="70586" y="125595"/>
                      <a:pt x="91417" y="120184"/>
                    </a:cubicBezTo>
                    <a:cubicBezTo>
                      <a:pt x="133823" y="109227"/>
                      <a:pt x="189823" y="93334"/>
                      <a:pt x="249002" y="75479"/>
                    </a:cubicBezTo>
                    <a:cubicBezTo>
                      <a:pt x="291002" y="62831"/>
                      <a:pt x="331041" y="50251"/>
                      <a:pt x="365601" y="38889"/>
                    </a:cubicBezTo>
                    <a:cubicBezTo>
                      <a:pt x="363437" y="25768"/>
                      <a:pt x="360461" y="12715"/>
                      <a:pt x="356877" y="0"/>
                    </a:cubicBezTo>
                    <a:cubicBezTo>
                      <a:pt x="353563" y="1082"/>
                      <a:pt x="350113" y="2232"/>
                      <a:pt x="346597" y="338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23" name="Google Shape;523;p21"/>
          <p:cNvSpPr/>
          <p:nvPr/>
        </p:nvSpPr>
        <p:spPr>
          <a:xfrm flipH="1" rot="4600349">
            <a:off x="8137806" y="3565421"/>
            <a:ext cx="933876" cy="2408809"/>
          </a:xfrm>
          <a:custGeom>
            <a:rect b="b" l="l" r="r" t="t"/>
            <a:pathLst>
              <a:path extrusionOk="0" h="1965564" w="762034">
                <a:moveTo>
                  <a:pt x="290958" y="1876538"/>
                </a:moveTo>
                <a:cubicBezTo>
                  <a:pt x="260726" y="1896963"/>
                  <a:pt x="228668" y="1916239"/>
                  <a:pt x="193634" y="1927195"/>
                </a:cubicBezTo>
                <a:cubicBezTo>
                  <a:pt x="165634" y="1935920"/>
                  <a:pt x="133982" y="1940248"/>
                  <a:pt x="106726" y="1934973"/>
                </a:cubicBezTo>
                <a:cubicBezTo>
                  <a:pt x="92658" y="1932268"/>
                  <a:pt x="82445" y="1928616"/>
                  <a:pt x="71151" y="1921649"/>
                </a:cubicBezTo>
                <a:cubicBezTo>
                  <a:pt x="61953" y="1916036"/>
                  <a:pt x="52349" y="1907041"/>
                  <a:pt x="46600" y="1898519"/>
                </a:cubicBezTo>
                <a:cubicBezTo>
                  <a:pt x="29421" y="1873360"/>
                  <a:pt x="26580" y="1842045"/>
                  <a:pt x="29827" y="1810934"/>
                </a:cubicBezTo>
                <a:cubicBezTo>
                  <a:pt x="34629" y="1764808"/>
                  <a:pt x="52281" y="1720712"/>
                  <a:pt x="77373" y="1682161"/>
                </a:cubicBezTo>
                <a:cubicBezTo>
                  <a:pt x="105441" y="1639078"/>
                  <a:pt x="140339" y="1601001"/>
                  <a:pt x="171992" y="1560691"/>
                </a:cubicBezTo>
                <a:cubicBezTo>
                  <a:pt x="205335" y="1518150"/>
                  <a:pt x="232253" y="1471821"/>
                  <a:pt x="257142" y="1423870"/>
                </a:cubicBezTo>
                <a:cubicBezTo>
                  <a:pt x="283992" y="1372130"/>
                  <a:pt x="308002" y="1317821"/>
                  <a:pt x="320717" y="1260739"/>
                </a:cubicBezTo>
                <a:cubicBezTo>
                  <a:pt x="342968" y="1160777"/>
                  <a:pt x="338437" y="1058380"/>
                  <a:pt x="304079" y="961732"/>
                </a:cubicBezTo>
                <a:cubicBezTo>
                  <a:pt x="269722" y="865085"/>
                  <a:pt x="214330" y="781490"/>
                  <a:pt x="164890" y="693634"/>
                </a:cubicBezTo>
                <a:cubicBezTo>
                  <a:pt x="116465" y="607470"/>
                  <a:pt x="83595" y="509199"/>
                  <a:pt x="86571" y="409440"/>
                </a:cubicBezTo>
                <a:cubicBezTo>
                  <a:pt x="89547" y="309681"/>
                  <a:pt x="131209" y="219391"/>
                  <a:pt x="202156" y="152029"/>
                </a:cubicBezTo>
                <a:cubicBezTo>
                  <a:pt x="264852" y="92511"/>
                  <a:pt x="346079" y="54095"/>
                  <a:pt x="430418" y="36849"/>
                </a:cubicBezTo>
                <a:cubicBezTo>
                  <a:pt x="514756" y="19603"/>
                  <a:pt x="606129" y="24405"/>
                  <a:pt x="687221" y="56598"/>
                </a:cubicBezTo>
                <a:cubicBezTo>
                  <a:pt x="706564" y="64240"/>
                  <a:pt x="725501" y="73303"/>
                  <a:pt x="743221" y="84125"/>
                </a:cubicBezTo>
                <a:cubicBezTo>
                  <a:pt x="757221" y="92646"/>
                  <a:pt x="769936" y="70733"/>
                  <a:pt x="756004" y="62212"/>
                </a:cubicBezTo>
                <a:cubicBezTo>
                  <a:pt x="677955" y="14530"/>
                  <a:pt x="586650" y="-4813"/>
                  <a:pt x="495616" y="1004"/>
                </a:cubicBezTo>
                <a:cubicBezTo>
                  <a:pt x="404582" y="6820"/>
                  <a:pt x="314427" y="35970"/>
                  <a:pt x="238948" y="87236"/>
                </a:cubicBezTo>
                <a:cubicBezTo>
                  <a:pt x="157248" y="142830"/>
                  <a:pt x="94822" y="224869"/>
                  <a:pt x="70271" y="321314"/>
                </a:cubicBezTo>
                <a:cubicBezTo>
                  <a:pt x="45721" y="417759"/>
                  <a:pt x="60532" y="527054"/>
                  <a:pt x="98271" y="621402"/>
                </a:cubicBezTo>
                <a:cubicBezTo>
                  <a:pt x="137634" y="719876"/>
                  <a:pt x="202088" y="805838"/>
                  <a:pt x="247741" y="901404"/>
                </a:cubicBezTo>
                <a:cubicBezTo>
                  <a:pt x="268572" y="944959"/>
                  <a:pt x="285683" y="990409"/>
                  <a:pt x="295896" y="1037752"/>
                </a:cubicBezTo>
                <a:cubicBezTo>
                  <a:pt x="306649" y="1087665"/>
                  <a:pt x="308678" y="1138931"/>
                  <a:pt x="303471" y="1189656"/>
                </a:cubicBezTo>
                <a:cubicBezTo>
                  <a:pt x="297451" y="1248362"/>
                  <a:pt x="281084" y="1304700"/>
                  <a:pt x="257006" y="1358468"/>
                </a:cubicBezTo>
                <a:cubicBezTo>
                  <a:pt x="244562" y="1386130"/>
                  <a:pt x="230697" y="1413116"/>
                  <a:pt x="216021" y="1439628"/>
                </a:cubicBezTo>
                <a:cubicBezTo>
                  <a:pt x="202765" y="1463570"/>
                  <a:pt x="189373" y="1487715"/>
                  <a:pt x="173750" y="1510237"/>
                </a:cubicBezTo>
                <a:cubicBezTo>
                  <a:pt x="143383" y="1553996"/>
                  <a:pt x="106793" y="1593088"/>
                  <a:pt x="74735" y="1635629"/>
                </a:cubicBezTo>
                <a:cubicBezTo>
                  <a:pt x="42677" y="1678170"/>
                  <a:pt x="19344" y="1721185"/>
                  <a:pt x="7237" y="1771977"/>
                </a:cubicBezTo>
                <a:cubicBezTo>
                  <a:pt x="-8115" y="1836296"/>
                  <a:pt x="-3246" y="1917253"/>
                  <a:pt x="63576" y="1950461"/>
                </a:cubicBezTo>
                <a:cubicBezTo>
                  <a:pt x="124851" y="1980964"/>
                  <a:pt x="199992" y="1960876"/>
                  <a:pt x="256533" y="1929089"/>
                </a:cubicBezTo>
                <a:cubicBezTo>
                  <a:pt x="274118" y="1919215"/>
                  <a:pt x="289606" y="1907514"/>
                  <a:pt x="304282" y="1893785"/>
                </a:cubicBezTo>
                <a:cubicBezTo>
                  <a:pt x="313210" y="1885398"/>
                  <a:pt x="301441" y="1869504"/>
                  <a:pt x="291026" y="1876538"/>
                </a:cubicBezTo>
                <a:lnTo>
                  <a:pt x="291026" y="187653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4" name="Google Shape;524;p21"/>
          <p:cNvGrpSpPr/>
          <p:nvPr/>
        </p:nvGrpSpPr>
        <p:grpSpPr>
          <a:xfrm flipH="1" rot="4600894">
            <a:off x="7429423" y="3933025"/>
            <a:ext cx="1081384" cy="1158066"/>
            <a:chOff x="4570067" y="5326451"/>
            <a:chExt cx="882432" cy="945006"/>
          </a:xfrm>
        </p:grpSpPr>
        <p:sp>
          <p:nvSpPr>
            <p:cNvPr id="525" name="Google Shape;525;p21"/>
            <p:cNvSpPr/>
            <p:nvPr/>
          </p:nvSpPr>
          <p:spPr>
            <a:xfrm>
              <a:off x="4570067" y="6160364"/>
              <a:ext cx="108679" cy="111093"/>
            </a:xfrm>
            <a:custGeom>
              <a:rect b="b" l="l" r="r" t="t"/>
              <a:pathLst>
                <a:path extrusionOk="0" h="111093" w="108679">
                  <a:moveTo>
                    <a:pt x="85144" y="27459"/>
                  </a:moveTo>
                  <a:lnTo>
                    <a:pt x="54709" y="0"/>
                  </a:lnTo>
                  <a:lnTo>
                    <a:pt x="2361" y="70203"/>
                  </a:lnTo>
                  <a:cubicBezTo>
                    <a:pt x="-1156" y="74396"/>
                    <a:pt x="-683" y="80551"/>
                    <a:pt x="3375" y="84203"/>
                  </a:cubicBezTo>
                  <a:lnTo>
                    <a:pt x="21907" y="100909"/>
                  </a:lnTo>
                  <a:lnTo>
                    <a:pt x="30293" y="108484"/>
                  </a:lnTo>
                  <a:cubicBezTo>
                    <a:pt x="34351" y="112136"/>
                    <a:pt x="40506" y="111933"/>
                    <a:pt x="44293" y="108010"/>
                  </a:cubicBezTo>
                  <a:lnTo>
                    <a:pt x="108680" y="48696"/>
                  </a:lnTo>
                  <a:lnTo>
                    <a:pt x="85144" y="2745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26" name="Google Shape;526;p21"/>
            <p:cNvGrpSpPr/>
            <p:nvPr/>
          </p:nvGrpSpPr>
          <p:grpSpPr>
            <a:xfrm>
              <a:off x="4596374" y="5635936"/>
              <a:ext cx="564935" cy="599121"/>
              <a:chOff x="4596374" y="5635936"/>
              <a:chExt cx="564935" cy="599121"/>
            </a:xfrm>
          </p:grpSpPr>
          <p:sp>
            <p:nvSpPr>
              <p:cNvPr id="527" name="Google Shape;527;p21"/>
              <p:cNvSpPr/>
              <p:nvPr/>
            </p:nvSpPr>
            <p:spPr>
              <a:xfrm>
                <a:off x="4596374" y="5635936"/>
                <a:ext cx="484849" cy="557837"/>
              </a:xfrm>
              <a:custGeom>
                <a:rect b="b" l="l" r="r" t="t"/>
                <a:pathLst>
                  <a:path extrusionOk="0" h="557837" w="484849">
                    <a:moveTo>
                      <a:pt x="261669" y="402688"/>
                    </a:moveTo>
                    <a:cubicBezTo>
                      <a:pt x="299070" y="364610"/>
                      <a:pt x="336471" y="326600"/>
                      <a:pt x="373872" y="288523"/>
                    </a:cubicBezTo>
                    <a:cubicBezTo>
                      <a:pt x="409718" y="252069"/>
                      <a:pt x="446240" y="214600"/>
                      <a:pt x="467747" y="168204"/>
                    </a:cubicBezTo>
                    <a:cubicBezTo>
                      <a:pt x="482018" y="137363"/>
                      <a:pt x="488443" y="101517"/>
                      <a:pt x="482829" y="68445"/>
                    </a:cubicBezTo>
                    <a:lnTo>
                      <a:pt x="406877" y="0"/>
                    </a:lnTo>
                    <a:lnTo>
                      <a:pt x="6895" y="479384"/>
                    </a:lnTo>
                    <a:cubicBezTo>
                      <a:pt x="-3318" y="491558"/>
                      <a:pt x="-2033" y="509683"/>
                      <a:pt x="9736" y="520369"/>
                    </a:cubicBezTo>
                    <a:lnTo>
                      <a:pt x="51262" y="557838"/>
                    </a:lnTo>
                    <a:cubicBezTo>
                      <a:pt x="78857" y="548708"/>
                      <a:pt x="105234" y="535316"/>
                      <a:pt x="129514" y="519355"/>
                    </a:cubicBezTo>
                    <a:cubicBezTo>
                      <a:pt x="178683" y="487026"/>
                      <a:pt x="220413" y="444688"/>
                      <a:pt x="261669" y="40268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21"/>
              <p:cNvSpPr/>
              <p:nvPr/>
            </p:nvSpPr>
            <p:spPr>
              <a:xfrm>
                <a:off x="4647568" y="5704381"/>
                <a:ext cx="513741" cy="530676"/>
              </a:xfrm>
              <a:custGeom>
                <a:rect b="b" l="l" r="r" t="t"/>
                <a:pathLst>
                  <a:path extrusionOk="0" h="530676" w="513741">
                    <a:moveTo>
                      <a:pt x="431567" y="0"/>
                    </a:moveTo>
                    <a:cubicBezTo>
                      <a:pt x="437248" y="33005"/>
                      <a:pt x="430755" y="68918"/>
                      <a:pt x="416485" y="99759"/>
                    </a:cubicBezTo>
                    <a:cubicBezTo>
                      <a:pt x="394977" y="146155"/>
                      <a:pt x="358456" y="183624"/>
                      <a:pt x="322610" y="220078"/>
                    </a:cubicBezTo>
                    <a:cubicBezTo>
                      <a:pt x="285209" y="258156"/>
                      <a:pt x="247808" y="296165"/>
                      <a:pt x="210407" y="334243"/>
                    </a:cubicBezTo>
                    <a:cubicBezTo>
                      <a:pt x="169151" y="376243"/>
                      <a:pt x="127488" y="418582"/>
                      <a:pt x="78252" y="450910"/>
                    </a:cubicBezTo>
                    <a:cubicBezTo>
                      <a:pt x="53971" y="466872"/>
                      <a:pt x="27594" y="480263"/>
                      <a:pt x="0" y="489393"/>
                    </a:cubicBezTo>
                    <a:lnTo>
                      <a:pt x="37401" y="523075"/>
                    </a:lnTo>
                    <a:cubicBezTo>
                      <a:pt x="49237" y="533761"/>
                      <a:pt x="67363" y="533084"/>
                      <a:pt x="78454" y="521654"/>
                    </a:cubicBezTo>
                    <a:lnTo>
                      <a:pt x="513741" y="74126"/>
                    </a:lnTo>
                    <a:lnTo>
                      <a:pt x="43150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29" name="Google Shape;529;p21"/>
            <p:cNvSpPr/>
            <p:nvPr/>
          </p:nvSpPr>
          <p:spPr>
            <a:xfrm>
              <a:off x="4798740" y="5829108"/>
              <a:ext cx="169194" cy="180083"/>
            </a:xfrm>
            <a:custGeom>
              <a:rect b="b" l="l" r="r" t="t"/>
              <a:pathLst>
                <a:path extrusionOk="0" h="180083" w="169194">
                  <a:moveTo>
                    <a:pt x="11554" y="171100"/>
                  </a:moveTo>
                  <a:lnTo>
                    <a:pt x="11554" y="171100"/>
                  </a:lnTo>
                  <a:cubicBezTo>
                    <a:pt x="-2785" y="158182"/>
                    <a:pt x="-3934" y="136066"/>
                    <a:pt x="8984" y="121660"/>
                  </a:cubicBezTo>
                  <a:lnTo>
                    <a:pt x="108201" y="11554"/>
                  </a:lnTo>
                  <a:cubicBezTo>
                    <a:pt x="121119" y="-2784"/>
                    <a:pt x="143235" y="-3935"/>
                    <a:pt x="157641" y="8984"/>
                  </a:cubicBezTo>
                  <a:lnTo>
                    <a:pt x="157641" y="8984"/>
                  </a:lnTo>
                  <a:cubicBezTo>
                    <a:pt x="171979" y="21901"/>
                    <a:pt x="173129" y="44018"/>
                    <a:pt x="160211" y="58423"/>
                  </a:cubicBezTo>
                  <a:lnTo>
                    <a:pt x="60994" y="168530"/>
                  </a:lnTo>
                  <a:cubicBezTo>
                    <a:pt x="48076" y="182868"/>
                    <a:pt x="25959" y="184018"/>
                    <a:pt x="11554" y="17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0" name="Google Shape;530;p21"/>
            <p:cNvGrpSpPr/>
            <p:nvPr/>
          </p:nvGrpSpPr>
          <p:grpSpPr>
            <a:xfrm>
              <a:off x="4991434" y="5326451"/>
              <a:ext cx="461065" cy="460977"/>
              <a:chOff x="4991434" y="5326451"/>
              <a:chExt cx="461065" cy="460977"/>
            </a:xfrm>
          </p:grpSpPr>
          <p:sp>
            <p:nvSpPr>
              <p:cNvPr id="531" name="Google Shape;531;p21"/>
              <p:cNvSpPr/>
              <p:nvPr/>
            </p:nvSpPr>
            <p:spPr>
              <a:xfrm>
                <a:off x="5064459" y="5326451"/>
                <a:ext cx="328778" cy="304345"/>
              </a:xfrm>
              <a:custGeom>
                <a:rect b="b" l="l" r="r" t="t"/>
                <a:pathLst>
                  <a:path extrusionOk="0" h="304345" w="328778">
                    <a:moveTo>
                      <a:pt x="25295" y="91639"/>
                    </a:moveTo>
                    <a:cubicBezTo>
                      <a:pt x="30029" y="96441"/>
                      <a:pt x="35507" y="101852"/>
                      <a:pt x="41662" y="107939"/>
                    </a:cubicBezTo>
                    <a:cubicBezTo>
                      <a:pt x="47275" y="113417"/>
                      <a:pt x="53430" y="119437"/>
                      <a:pt x="60193" y="125861"/>
                    </a:cubicBezTo>
                    <a:cubicBezTo>
                      <a:pt x="66280" y="131678"/>
                      <a:pt x="72841" y="137900"/>
                      <a:pt x="79807" y="144528"/>
                    </a:cubicBezTo>
                    <a:cubicBezTo>
                      <a:pt x="85150" y="149533"/>
                      <a:pt x="90764" y="154809"/>
                      <a:pt x="96648" y="160287"/>
                    </a:cubicBezTo>
                    <a:cubicBezTo>
                      <a:pt x="103343" y="166509"/>
                      <a:pt x="110377" y="173070"/>
                      <a:pt x="117817" y="179901"/>
                    </a:cubicBezTo>
                    <a:cubicBezTo>
                      <a:pt x="123025" y="184702"/>
                      <a:pt x="128435" y="189640"/>
                      <a:pt x="133981" y="194712"/>
                    </a:cubicBezTo>
                    <a:cubicBezTo>
                      <a:pt x="141015" y="201137"/>
                      <a:pt x="148252" y="207698"/>
                      <a:pt x="155827" y="214529"/>
                    </a:cubicBezTo>
                    <a:cubicBezTo>
                      <a:pt x="158464" y="216896"/>
                      <a:pt x="161102" y="219263"/>
                      <a:pt x="163740" y="221698"/>
                    </a:cubicBezTo>
                    <a:cubicBezTo>
                      <a:pt x="166445" y="224200"/>
                      <a:pt x="169150" y="226567"/>
                      <a:pt x="171856" y="229002"/>
                    </a:cubicBezTo>
                    <a:cubicBezTo>
                      <a:pt x="179431" y="235833"/>
                      <a:pt x="186735" y="242326"/>
                      <a:pt x="193837" y="248683"/>
                    </a:cubicBezTo>
                    <a:cubicBezTo>
                      <a:pt x="199450" y="253688"/>
                      <a:pt x="204928" y="258558"/>
                      <a:pt x="210271" y="263224"/>
                    </a:cubicBezTo>
                    <a:cubicBezTo>
                      <a:pt x="217846" y="269853"/>
                      <a:pt x="225015" y="276210"/>
                      <a:pt x="231982" y="282230"/>
                    </a:cubicBezTo>
                    <a:cubicBezTo>
                      <a:pt x="238069" y="287505"/>
                      <a:pt x="243885" y="292577"/>
                      <a:pt x="249431" y="297312"/>
                    </a:cubicBezTo>
                    <a:cubicBezTo>
                      <a:pt x="252204" y="299746"/>
                      <a:pt x="254977" y="302046"/>
                      <a:pt x="257615" y="304345"/>
                    </a:cubicBezTo>
                    <a:cubicBezTo>
                      <a:pt x="308880" y="249427"/>
                      <a:pt x="340465" y="179089"/>
                      <a:pt x="324707" y="100972"/>
                    </a:cubicBezTo>
                    <a:cubicBezTo>
                      <a:pt x="321528" y="85079"/>
                      <a:pt x="316523" y="70943"/>
                      <a:pt x="310301" y="58026"/>
                    </a:cubicBezTo>
                    <a:cubicBezTo>
                      <a:pt x="220619" y="-21511"/>
                      <a:pt x="85962" y="-18468"/>
                      <a:pt x="0" y="62151"/>
                    </a:cubicBezTo>
                    <a:cubicBezTo>
                      <a:pt x="1826" y="64180"/>
                      <a:pt x="3246" y="66344"/>
                      <a:pt x="4058" y="68779"/>
                    </a:cubicBezTo>
                    <a:cubicBezTo>
                      <a:pt x="7101" y="72634"/>
                      <a:pt x="14203" y="80344"/>
                      <a:pt x="25227" y="9150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532;p21"/>
              <p:cNvSpPr/>
              <p:nvPr/>
            </p:nvSpPr>
            <p:spPr>
              <a:xfrm>
                <a:off x="5322141" y="5384612"/>
                <a:ext cx="130358" cy="311450"/>
              </a:xfrm>
              <a:custGeom>
                <a:rect b="b" l="l" r="r" t="t"/>
                <a:pathLst>
                  <a:path extrusionOk="0" h="311450" w="130358">
                    <a:moveTo>
                      <a:pt x="0" y="246320"/>
                    </a:moveTo>
                    <a:cubicBezTo>
                      <a:pt x="1623" y="247740"/>
                      <a:pt x="3314" y="249160"/>
                      <a:pt x="4937" y="250513"/>
                    </a:cubicBezTo>
                    <a:cubicBezTo>
                      <a:pt x="7507" y="252677"/>
                      <a:pt x="10010" y="254842"/>
                      <a:pt x="12445" y="256871"/>
                    </a:cubicBezTo>
                    <a:cubicBezTo>
                      <a:pt x="19614" y="262890"/>
                      <a:pt x="26174" y="268436"/>
                      <a:pt x="32193" y="273441"/>
                    </a:cubicBezTo>
                    <a:cubicBezTo>
                      <a:pt x="38889" y="278987"/>
                      <a:pt x="44841" y="283856"/>
                      <a:pt x="50116" y="288049"/>
                    </a:cubicBezTo>
                    <a:cubicBezTo>
                      <a:pt x="62290" y="297788"/>
                      <a:pt x="70609" y="304011"/>
                      <a:pt x="74802" y="306648"/>
                    </a:cubicBezTo>
                    <a:cubicBezTo>
                      <a:pt x="77711" y="307325"/>
                      <a:pt x="80484" y="308745"/>
                      <a:pt x="82918" y="310774"/>
                    </a:cubicBezTo>
                    <a:cubicBezTo>
                      <a:pt x="83121" y="310909"/>
                      <a:pt x="83324" y="311045"/>
                      <a:pt x="83527" y="311247"/>
                    </a:cubicBezTo>
                    <a:cubicBezTo>
                      <a:pt x="83595" y="311315"/>
                      <a:pt x="83662" y="311383"/>
                      <a:pt x="83730" y="311451"/>
                    </a:cubicBezTo>
                    <a:cubicBezTo>
                      <a:pt x="145614" y="229817"/>
                      <a:pt x="145344" y="117749"/>
                      <a:pt x="86232" y="36725"/>
                    </a:cubicBezTo>
                    <a:cubicBezTo>
                      <a:pt x="76967" y="24077"/>
                      <a:pt x="66281" y="12106"/>
                      <a:pt x="54174" y="1217"/>
                    </a:cubicBezTo>
                    <a:cubicBezTo>
                      <a:pt x="53701" y="812"/>
                      <a:pt x="53227" y="406"/>
                      <a:pt x="52754" y="0"/>
                    </a:cubicBezTo>
                    <a:cubicBezTo>
                      <a:pt x="58976" y="12985"/>
                      <a:pt x="63981" y="27053"/>
                      <a:pt x="67160" y="42947"/>
                    </a:cubicBezTo>
                    <a:cubicBezTo>
                      <a:pt x="82918" y="121063"/>
                      <a:pt x="51334" y="191402"/>
                      <a:pt x="68" y="24632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533;p21"/>
              <p:cNvSpPr/>
              <p:nvPr/>
            </p:nvSpPr>
            <p:spPr>
              <a:xfrm>
                <a:off x="4991434" y="5419443"/>
                <a:ext cx="301895" cy="310375"/>
              </a:xfrm>
              <a:custGeom>
                <a:rect b="b" l="l" r="r" t="t"/>
                <a:pathLst>
                  <a:path extrusionOk="0" h="310375" w="301895">
                    <a:moveTo>
                      <a:pt x="215460" y="296030"/>
                    </a:moveTo>
                    <a:cubicBezTo>
                      <a:pt x="245625" y="281151"/>
                      <a:pt x="275383" y="261876"/>
                      <a:pt x="301895" y="239083"/>
                    </a:cubicBezTo>
                    <a:cubicBezTo>
                      <a:pt x="274301" y="215412"/>
                      <a:pt x="242784" y="187682"/>
                      <a:pt x="210185" y="158329"/>
                    </a:cubicBezTo>
                    <a:cubicBezTo>
                      <a:pt x="164262" y="116938"/>
                      <a:pt x="121721" y="77305"/>
                      <a:pt x="90339" y="46735"/>
                    </a:cubicBezTo>
                    <a:cubicBezTo>
                      <a:pt x="74919" y="31720"/>
                      <a:pt x="62947" y="19614"/>
                      <a:pt x="54832" y="10754"/>
                    </a:cubicBezTo>
                    <a:cubicBezTo>
                      <a:pt x="50774" y="6358"/>
                      <a:pt x="47798" y="2908"/>
                      <a:pt x="45566" y="0"/>
                    </a:cubicBezTo>
                    <a:cubicBezTo>
                      <a:pt x="-16183" y="82716"/>
                      <a:pt x="-14628" y="196068"/>
                      <a:pt x="46918" y="276890"/>
                    </a:cubicBezTo>
                    <a:cubicBezTo>
                      <a:pt x="94667" y="311856"/>
                      <a:pt x="163924" y="321461"/>
                      <a:pt x="215460" y="29603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534;p21"/>
              <p:cNvSpPr/>
              <p:nvPr/>
            </p:nvSpPr>
            <p:spPr>
              <a:xfrm>
                <a:off x="5038420" y="5658458"/>
                <a:ext cx="339924" cy="128970"/>
              </a:xfrm>
              <a:custGeom>
                <a:rect b="b" l="l" r="r" t="t"/>
                <a:pathLst>
                  <a:path extrusionOk="0" h="128970" w="339924">
                    <a:moveTo>
                      <a:pt x="338910" y="67295"/>
                    </a:moveTo>
                    <a:cubicBezTo>
                      <a:pt x="335663" y="65333"/>
                      <a:pt x="331538" y="62493"/>
                      <a:pt x="326194" y="58502"/>
                    </a:cubicBezTo>
                    <a:cubicBezTo>
                      <a:pt x="316591" y="51333"/>
                      <a:pt x="303267" y="40715"/>
                      <a:pt x="286697" y="26918"/>
                    </a:cubicBezTo>
                    <a:cubicBezTo>
                      <a:pt x="277499" y="19275"/>
                      <a:pt x="267557" y="10889"/>
                      <a:pt x="257074" y="1826"/>
                    </a:cubicBezTo>
                    <a:cubicBezTo>
                      <a:pt x="256397" y="1217"/>
                      <a:pt x="255653" y="608"/>
                      <a:pt x="254977" y="0"/>
                    </a:cubicBezTo>
                    <a:cubicBezTo>
                      <a:pt x="228397" y="22792"/>
                      <a:pt x="198706" y="42068"/>
                      <a:pt x="168542" y="56947"/>
                    </a:cubicBezTo>
                    <a:cubicBezTo>
                      <a:pt x="117005" y="82377"/>
                      <a:pt x="47749" y="72773"/>
                      <a:pt x="0" y="37807"/>
                    </a:cubicBezTo>
                    <a:cubicBezTo>
                      <a:pt x="7778" y="48019"/>
                      <a:pt x="16367" y="57691"/>
                      <a:pt x="26039" y="66754"/>
                    </a:cubicBezTo>
                    <a:cubicBezTo>
                      <a:pt x="27121" y="67768"/>
                      <a:pt x="28203" y="68783"/>
                      <a:pt x="29285" y="69730"/>
                    </a:cubicBezTo>
                    <a:cubicBezTo>
                      <a:pt x="118561" y="150213"/>
                      <a:pt x="253421" y="147846"/>
                      <a:pt x="339924" y="67768"/>
                    </a:cubicBezTo>
                    <a:cubicBezTo>
                      <a:pt x="339586" y="67565"/>
                      <a:pt x="339315" y="67430"/>
                      <a:pt x="338977" y="67227"/>
                    </a:cubicBezTo>
                    <a:cubicBezTo>
                      <a:pt x="338977" y="67227"/>
                      <a:pt x="338977" y="67227"/>
                      <a:pt x="338977" y="672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p21"/>
              <p:cNvSpPr/>
              <p:nvPr/>
            </p:nvSpPr>
            <p:spPr>
              <a:xfrm>
                <a:off x="5293330" y="5630864"/>
                <a:ext cx="118734" cy="99622"/>
              </a:xfrm>
              <a:custGeom>
                <a:rect b="b" l="l" r="r" t="t"/>
                <a:pathLst>
                  <a:path extrusionOk="0" h="99622" w="118734">
                    <a:moveTo>
                      <a:pt x="112474" y="65131"/>
                    </a:moveTo>
                    <a:cubicBezTo>
                      <a:pt x="112474" y="65131"/>
                      <a:pt x="112339" y="64995"/>
                      <a:pt x="112271" y="64928"/>
                    </a:cubicBezTo>
                    <a:cubicBezTo>
                      <a:pt x="112068" y="64725"/>
                      <a:pt x="111865" y="64590"/>
                      <a:pt x="111662" y="64455"/>
                    </a:cubicBezTo>
                    <a:cubicBezTo>
                      <a:pt x="109227" y="62425"/>
                      <a:pt x="106454" y="61073"/>
                      <a:pt x="103546" y="60329"/>
                    </a:cubicBezTo>
                    <a:cubicBezTo>
                      <a:pt x="99421" y="57759"/>
                      <a:pt x="91034" y="51536"/>
                      <a:pt x="78860" y="41730"/>
                    </a:cubicBezTo>
                    <a:cubicBezTo>
                      <a:pt x="73585" y="37536"/>
                      <a:pt x="67633" y="32667"/>
                      <a:pt x="60937" y="27121"/>
                    </a:cubicBezTo>
                    <a:cubicBezTo>
                      <a:pt x="54918" y="22116"/>
                      <a:pt x="48290" y="16638"/>
                      <a:pt x="41189" y="10551"/>
                    </a:cubicBezTo>
                    <a:cubicBezTo>
                      <a:pt x="38754" y="8454"/>
                      <a:pt x="36251" y="6358"/>
                      <a:pt x="33681" y="4193"/>
                    </a:cubicBezTo>
                    <a:cubicBezTo>
                      <a:pt x="32058" y="2840"/>
                      <a:pt x="30435" y="1420"/>
                      <a:pt x="28744" y="0"/>
                    </a:cubicBezTo>
                    <a:cubicBezTo>
                      <a:pt x="19681" y="9671"/>
                      <a:pt x="10077" y="18937"/>
                      <a:pt x="0" y="27594"/>
                    </a:cubicBezTo>
                    <a:cubicBezTo>
                      <a:pt x="676" y="28203"/>
                      <a:pt x="1420" y="28812"/>
                      <a:pt x="2097" y="29420"/>
                    </a:cubicBezTo>
                    <a:cubicBezTo>
                      <a:pt x="12647" y="38416"/>
                      <a:pt x="22589" y="46870"/>
                      <a:pt x="31720" y="54512"/>
                    </a:cubicBezTo>
                    <a:cubicBezTo>
                      <a:pt x="48290" y="68309"/>
                      <a:pt x="61546" y="78928"/>
                      <a:pt x="71218" y="86097"/>
                    </a:cubicBezTo>
                    <a:cubicBezTo>
                      <a:pt x="76561" y="90087"/>
                      <a:pt x="80686" y="92928"/>
                      <a:pt x="83933" y="94889"/>
                    </a:cubicBezTo>
                    <a:cubicBezTo>
                      <a:pt x="83933" y="94889"/>
                      <a:pt x="83933" y="94889"/>
                      <a:pt x="83933" y="94889"/>
                    </a:cubicBezTo>
                    <a:cubicBezTo>
                      <a:pt x="84271" y="95092"/>
                      <a:pt x="84541" y="95228"/>
                      <a:pt x="84880" y="95430"/>
                    </a:cubicBezTo>
                    <a:cubicBezTo>
                      <a:pt x="100638" y="104426"/>
                      <a:pt x="110242" y="96715"/>
                      <a:pt x="113624" y="92928"/>
                    </a:cubicBezTo>
                    <a:cubicBezTo>
                      <a:pt x="120928" y="84880"/>
                      <a:pt x="120319" y="72503"/>
                      <a:pt x="112339" y="6513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536;p21"/>
              <p:cNvSpPr/>
              <p:nvPr/>
            </p:nvSpPr>
            <p:spPr>
              <a:xfrm>
                <a:off x="5029932" y="5382267"/>
                <a:ext cx="292276" cy="276461"/>
              </a:xfrm>
              <a:custGeom>
                <a:rect b="b" l="l" r="r" t="t"/>
                <a:pathLst>
                  <a:path extrusionOk="0" h="276461" w="292276">
                    <a:moveTo>
                      <a:pt x="284026" y="241631"/>
                    </a:moveTo>
                    <a:cubicBezTo>
                      <a:pt x="278480" y="236829"/>
                      <a:pt x="272663" y="231824"/>
                      <a:pt x="266576" y="226548"/>
                    </a:cubicBezTo>
                    <a:cubicBezTo>
                      <a:pt x="259678" y="220529"/>
                      <a:pt x="252441" y="214171"/>
                      <a:pt x="244866" y="207544"/>
                    </a:cubicBezTo>
                    <a:cubicBezTo>
                      <a:pt x="239523" y="202877"/>
                      <a:pt x="234045" y="198007"/>
                      <a:pt x="228431" y="193003"/>
                    </a:cubicBezTo>
                    <a:cubicBezTo>
                      <a:pt x="221330" y="186712"/>
                      <a:pt x="214025" y="180152"/>
                      <a:pt x="206450" y="173321"/>
                    </a:cubicBezTo>
                    <a:cubicBezTo>
                      <a:pt x="203745" y="170887"/>
                      <a:pt x="201107" y="168519"/>
                      <a:pt x="198334" y="166017"/>
                    </a:cubicBezTo>
                    <a:cubicBezTo>
                      <a:pt x="195629" y="163582"/>
                      <a:pt x="192991" y="161215"/>
                      <a:pt x="190421" y="158848"/>
                    </a:cubicBezTo>
                    <a:cubicBezTo>
                      <a:pt x="182846" y="152017"/>
                      <a:pt x="175610" y="145389"/>
                      <a:pt x="168576" y="139031"/>
                    </a:cubicBezTo>
                    <a:cubicBezTo>
                      <a:pt x="163030" y="133959"/>
                      <a:pt x="157619" y="129022"/>
                      <a:pt x="152411" y="124219"/>
                    </a:cubicBezTo>
                    <a:cubicBezTo>
                      <a:pt x="145039" y="117388"/>
                      <a:pt x="137938" y="110896"/>
                      <a:pt x="131242" y="104606"/>
                    </a:cubicBezTo>
                    <a:cubicBezTo>
                      <a:pt x="125358" y="99128"/>
                      <a:pt x="119745" y="93852"/>
                      <a:pt x="114402" y="88847"/>
                    </a:cubicBezTo>
                    <a:cubicBezTo>
                      <a:pt x="107368" y="82220"/>
                      <a:pt x="100875" y="75997"/>
                      <a:pt x="94788" y="70181"/>
                    </a:cubicBezTo>
                    <a:cubicBezTo>
                      <a:pt x="88025" y="63688"/>
                      <a:pt x="81870" y="57736"/>
                      <a:pt x="76257" y="52258"/>
                    </a:cubicBezTo>
                    <a:cubicBezTo>
                      <a:pt x="70034" y="46171"/>
                      <a:pt x="64624" y="40760"/>
                      <a:pt x="59889" y="35958"/>
                    </a:cubicBezTo>
                    <a:cubicBezTo>
                      <a:pt x="48865" y="24799"/>
                      <a:pt x="41764" y="17089"/>
                      <a:pt x="38720" y="13234"/>
                    </a:cubicBezTo>
                    <a:cubicBezTo>
                      <a:pt x="37909" y="10799"/>
                      <a:pt x="36421" y="8567"/>
                      <a:pt x="34662" y="6606"/>
                    </a:cubicBezTo>
                    <a:cubicBezTo>
                      <a:pt x="34392" y="6335"/>
                      <a:pt x="34256" y="6065"/>
                      <a:pt x="33986" y="5794"/>
                    </a:cubicBezTo>
                    <a:cubicBezTo>
                      <a:pt x="33783" y="5591"/>
                      <a:pt x="33580" y="5321"/>
                      <a:pt x="33309" y="5118"/>
                    </a:cubicBezTo>
                    <a:cubicBezTo>
                      <a:pt x="25194" y="-2255"/>
                      <a:pt x="12614" y="-1578"/>
                      <a:pt x="5242" y="6606"/>
                    </a:cubicBezTo>
                    <a:cubicBezTo>
                      <a:pt x="1725" y="10460"/>
                      <a:pt x="-5106" y="21079"/>
                      <a:pt x="6392" y="36364"/>
                    </a:cubicBezTo>
                    <a:cubicBezTo>
                      <a:pt x="6392" y="36364"/>
                      <a:pt x="6527" y="36500"/>
                      <a:pt x="6527" y="36567"/>
                    </a:cubicBezTo>
                    <a:cubicBezTo>
                      <a:pt x="6730" y="36838"/>
                      <a:pt x="7000" y="37108"/>
                      <a:pt x="7203" y="37379"/>
                    </a:cubicBezTo>
                    <a:cubicBezTo>
                      <a:pt x="9435" y="40219"/>
                      <a:pt x="12411" y="43736"/>
                      <a:pt x="16469" y="48132"/>
                    </a:cubicBezTo>
                    <a:cubicBezTo>
                      <a:pt x="24585" y="56992"/>
                      <a:pt x="36556" y="69099"/>
                      <a:pt x="51976" y="84113"/>
                    </a:cubicBezTo>
                    <a:cubicBezTo>
                      <a:pt x="83358" y="114683"/>
                      <a:pt x="125899" y="154384"/>
                      <a:pt x="171822" y="195708"/>
                    </a:cubicBezTo>
                    <a:cubicBezTo>
                      <a:pt x="204421" y="225061"/>
                      <a:pt x="235938" y="252790"/>
                      <a:pt x="263533" y="276462"/>
                    </a:cubicBezTo>
                    <a:cubicBezTo>
                      <a:pt x="273678" y="267737"/>
                      <a:pt x="283282" y="258539"/>
                      <a:pt x="292277" y="248867"/>
                    </a:cubicBezTo>
                    <a:cubicBezTo>
                      <a:pt x="289639" y="246568"/>
                      <a:pt x="286866" y="244268"/>
                      <a:pt x="284093" y="2418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37" name="Google Shape;537;p21"/>
          <p:cNvSpPr/>
          <p:nvPr/>
        </p:nvSpPr>
        <p:spPr>
          <a:xfrm flipH="1">
            <a:off x="8529155" y="822206"/>
            <a:ext cx="185200" cy="245162"/>
          </a:xfrm>
          <a:custGeom>
            <a:rect b="b" l="l" r="r" t="t"/>
            <a:pathLst>
              <a:path extrusionOk="0" h="252744" w="190928">
                <a:moveTo>
                  <a:pt x="46802" y="228397"/>
                </a:moveTo>
                <a:lnTo>
                  <a:pt x="71082" y="151633"/>
                </a:lnTo>
                <a:lnTo>
                  <a:pt x="0" y="101111"/>
                </a:lnTo>
                <a:lnTo>
                  <a:pt x="82377" y="101111"/>
                </a:lnTo>
                <a:lnTo>
                  <a:pt x="102937" y="0"/>
                </a:lnTo>
                <a:lnTo>
                  <a:pt x="129179" y="84203"/>
                </a:lnTo>
                <a:lnTo>
                  <a:pt x="190928" y="76763"/>
                </a:lnTo>
                <a:lnTo>
                  <a:pt x="144126" y="144126"/>
                </a:lnTo>
                <a:lnTo>
                  <a:pt x="172194" y="252745"/>
                </a:lnTo>
                <a:lnTo>
                  <a:pt x="104831" y="170368"/>
                </a:lnTo>
                <a:lnTo>
                  <a:pt x="46802" y="22839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21"/>
          <p:cNvSpPr/>
          <p:nvPr/>
        </p:nvSpPr>
        <p:spPr>
          <a:xfrm flipH="1" rot="-895885">
            <a:off x="8754120" y="1301654"/>
            <a:ext cx="118119" cy="124353"/>
          </a:xfrm>
          <a:custGeom>
            <a:rect b="b" l="l" r="r" t="t"/>
            <a:pathLst>
              <a:path extrusionOk="0" h="128164" w="121739">
                <a:moveTo>
                  <a:pt x="49575" y="0"/>
                </a:moveTo>
                <a:lnTo>
                  <a:pt x="42000" y="54918"/>
                </a:lnTo>
                <a:lnTo>
                  <a:pt x="0" y="67904"/>
                </a:lnTo>
                <a:lnTo>
                  <a:pt x="38821" y="80821"/>
                </a:lnTo>
                <a:lnTo>
                  <a:pt x="40918" y="128164"/>
                </a:lnTo>
                <a:lnTo>
                  <a:pt x="68918" y="85082"/>
                </a:lnTo>
                <a:lnTo>
                  <a:pt x="114165" y="117411"/>
                </a:lnTo>
                <a:lnTo>
                  <a:pt x="95904" y="63575"/>
                </a:lnTo>
                <a:lnTo>
                  <a:pt x="121740" y="32328"/>
                </a:lnTo>
                <a:lnTo>
                  <a:pt x="76493" y="39836"/>
                </a:lnTo>
                <a:lnTo>
                  <a:pt x="49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21"/>
          <p:cNvSpPr/>
          <p:nvPr/>
        </p:nvSpPr>
        <p:spPr>
          <a:xfrm flipH="1">
            <a:off x="8110017" y="1067369"/>
            <a:ext cx="118087" cy="124319"/>
          </a:xfrm>
          <a:custGeom>
            <a:rect b="b" l="l" r="r" t="t"/>
            <a:pathLst>
              <a:path extrusionOk="0" h="128164" w="121739">
                <a:moveTo>
                  <a:pt x="49575" y="0"/>
                </a:moveTo>
                <a:lnTo>
                  <a:pt x="42000" y="54918"/>
                </a:lnTo>
                <a:lnTo>
                  <a:pt x="0" y="67836"/>
                </a:lnTo>
                <a:lnTo>
                  <a:pt x="38754" y="80754"/>
                </a:lnTo>
                <a:lnTo>
                  <a:pt x="40918" y="128165"/>
                </a:lnTo>
                <a:lnTo>
                  <a:pt x="68918" y="85082"/>
                </a:lnTo>
                <a:lnTo>
                  <a:pt x="114165" y="117411"/>
                </a:lnTo>
                <a:lnTo>
                  <a:pt x="95836" y="63575"/>
                </a:lnTo>
                <a:lnTo>
                  <a:pt x="121740" y="32328"/>
                </a:lnTo>
                <a:lnTo>
                  <a:pt x="76493" y="39836"/>
                </a:lnTo>
                <a:lnTo>
                  <a:pt x="49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21"/>
          <p:cNvSpPr/>
          <p:nvPr/>
        </p:nvSpPr>
        <p:spPr>
          <a:xfrm>
            <a:off x="593775" y="4588654"/>
            <a:ext cx="238458" cy="234426"/>
          </a:xfrm>
          <a:custGeom>
            <a:rect b="b" l="l" r="r" t="t"/>
            <a:pathLst>
              <a:path extrusionOk="0" h="259752" w="264219">
                <a:moveTo>
                  <a:pt x="264219" y="0"/>
                </a:moveTo>
                <a:cubicBezTo>
                  <a:pt x="205987" y="19681"/>
                  <a:pt x="139098" y="23130"/>
                  <a:pt x="79446" y="8116"/>
                </a:cubicBezTo>
                <a:cubicBezTo>
                  <a:pt x="78499" y="12918"/>
                  <a:pt x="78093" y="19208"/>
                  <a:pt x="77958" y="25701"/>
                </a:cubicBezTo>
                <a:lnTo>
                  <a:pt x="76943" y="37266"/>
                </a:lnTo>
                <a:cubicBezTo>
                  <a:pt x="78228" y="77237"/>
                  <a:pt x="74982" y="117343"/>
                  <a:pt x="67204" y="156638"/>
                </a:cubicBezTo>
                <a:cubicBezTo>
                  <a:pt x="46644" y="145209"/>
                  <a:pt x="17629" y="153122"/>
                  <a:pt x="5726" y="173411"/>
                </a:cubicBezTo>
                <a:cubicBezTo>
                  <a:pt x="-6178" y="193701"/>
                  <a:pt x="1194" y="222919"/>
                  <a:pt x="21214" y="235228"/>
                </a:cubicBezTo>
                <a:cubicBezTo>
                  <a:pt x="41233" y="247537"/>
                  <a:pt x="70586" y="240842"/>
                  <a:pt x="83301" y="221025"/>
                </a:cubicBezTo>
                <a:cubicBezTo>
                  <a:pt x="89794" y="210880"/>
                  <a:pt x="92026" y="198571"/>
                  <a:pt x="93987" y="186667"/>
                </a:cubicBezTo>
                <a:cubicBezTo>
                  <a:pt x="101156" y="142368"/>
                  <a:pt x="106161" y="97798"/>
                  <a:pt x="109137" y="53025"/>
                </a:cubicBezTo>
                <a:cubicBezTo>
                  <a:pt x="149243" y="60667"/>
                  <a:pt x="188809" y="62764"/>
                  <a:pt x="228306" y="54242"/>
                </a:cubicBezTo>
                <a:cubicBezTo>
                  <a:pt x="226818" y="93131"/>
                  <a:pt x="220123" y="142773"/>
                  <a:pt x="213765" y="174967"/>
                </a:cubicBezTo>
                <a:cubicBezTo>
                  <a:pt x="193205" y="163537"/>
                  <a:pt x="164190" y="171450"/>
                  <a:pt x="152287" y="191740"/>
                </a:cubicBezTo>
                <a:cubicBezTo>
                  <a:pt x="140383" y="212030"/>
                  <a:pt x="147755" y="241247"/>
                  <a:pt x="167775" y="253557"/>
                </a:cubicBezTo>
                <a:cubicBezTo>
                  <a:pt x="187794" y="265866"/>
                  <a:pt x="217147" y="259170"/>
                  <a:pt x="229862" y="239354"/>
                </a:cubicBezTo>
                <a:cubicBezTo>
                  <a:pt x="236355" y="229209"/>
                  <a:pt x="238587" y="216900"/>
                  <a:pt x="240548" y="204996"/>
                </a:cubicBezTo>
                <a:cubicBezTo>
                  <a:pt x="249678" y="148523"/>
                  <a:pt x="260365" y="66483"/>
                  <a:pt x="262596" y="9333"/>
                </a:cubicBezTo>
                <a:lnTo>
                  <a:pt x="262326" y="9333"/>
                </a:lnTo>
                <a:cubicBezTo>
                  <a:pt x="263002" y="6154"/>
                  <a:pt x="263679" y="3044"/>
                  <a:pt x="264152" y="6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21"/>
          <p:cNvSpPr/>
          <p:nvPr/>
        </p:nvSpPr>
        <p:spPr>
          <a:xfrm>
            <a:off x="1168362" y="4189363"/>
            <a:ext cx="248081" cy="327924"/>
          </a:xfrm>
          <a:custGeom>
            <a:rect b="b" l="l" r="r" t="t"/>
            <a:pathLst>
              <a:path extrusionOk="0" h="363351" w="274882">
                <a:moveTo>
                  <a:pt x="231978" y="983"/>
                </a:moveTo>
                <a:cubicBezTo>
                  <a:pt x="175166" y="38046"/>
                  <a:pt x="109765" y="59147"/>
                  <a:pt x="42132" y="62935"/>
                </a:cubicBezTo>
                <a:cubicBezTo>
                  <a:pt x="38006" y="59485"/>
                  <a:pt x="29822" y="61920"/>
                  <a:pt x="29822" y="68481"/>
                </a:cubicBezTo>
                <a:cubicBezTo>
                  <a:pt x="29822" y="83292"/>
                  <a:pt x="34963" y="98036"/>
                  <a:pt x="39088" y="112172"/>
                </a:cubicBezTo>
                <a:cubicBezTo>
                  <a:pt x="39359" y="113186"/>
                  <a:pt x="39900" y="114200"/>
                  <a:pt x="40644" y="115012"/>
                </a:cubicBezTo>
                <a:cubicBezTo>
                  <a:pt x="45243" y="133070"/>
                  <a:pt x="50586" y="150993"/>
                  <a:pt x="55050" y="168713"/>
                </a:cubicBezTo>
                <a:cubicBezTo>
                  <a:pt x="62016" y="196240"/>
                  <a:pt x="67223" y="225457"/>
                  <a:pt x="75745" y="252848"/>
                </a:cubicBezTo>
                <a:cubicBezTo>
                  <a:pt x="67021" y="250549"/>
                  <a:pt x="58161" y="249129"/>
                  <a:pt x="49571" y="250617"/>
                </a:cubicBezTo>
                <a:cubicBezTo>
                  <a:pt x="35098" y="253051"/>
                  <a:pt x="21098" y="260897"/>
                  <a:pt x="13320" y="273409"/>
                </a:cubicBezTo>
                <a:cubicBezTo>
                  <a:pt x="9871" y="278955"/>
                  <a:pt x="7774" y="285245"/>
                  <a:pt x="5745" y="291467"/>
                </a:cubicBezTo>
                <a:cubicBezTo>
                  <a:pt x="1146" y="306008"/>
                  <a:pt x="-2844" y="322037"/>
                  <a:pt x="2702" y="336240"/>
                </a:cubicBezTo>
                <a:cubicBezTo>
                  <a:pt x="7436" y="348347"/>
                  <a:pt x="18731" y="357207"/>
                  <a:pt x="31175" y="360926"/>
                </a:cubicBezTo>
                <a:cubicBezTo>
                  <a:pt x="43620" y="364646"/>
                  <a:pt x="57078" y="363767"/>
                  <a:pt x="69659" y="360453"/>
                </a:cubicBezTo>
                <a:cubicBezTo>
                  <a:pt x="74054" y="359303"/>
                  <a:pt x="78383" y="357883"/>
                  <a:pt x="82170" y="355380"/>
                </a:cubicBezTo>
                <a:cubicBezTo>
                  <a:pt x="86228" y="352675"/>
                  <a:pt x="89475" y="348820"/>
                  <a:pt x="91977" y="344627"/>
                </a:cubicBezTo>
                <a:cubicBezTo>
                  <a:pt x="103340" y="325622"/>
                  <a:pt x="99890" y="301544"/>
                  <a:pt x="95967" y="279766"/>
                </a:cubicBezTo>
                <a:cubicBezTo>
                  <a:pt x="94277" y="270230"/>
                  <a:pt x="95156" y="268066"/>
                  <a:pt x="93465" y="258530"/>
                </a:cubicBezTo>
                <a:cubicBezTo>
                  <a:pt x="93262" y="258530"/>
                  <a:pt x="93059" y="258394"/>
                  <a:pt x="92857" y="258327"/>
                </a:cubicBezTo>
                <a:cubicBezTo>
                  <a:pt x="87716" y="225931"/>
                  <a:pt x="76489" y="193331"/>
                  <a:pt x="67968" y="161747"/>
                </a:cubicBezTo>
                <a:cubicBezTo>
                  <a:pt x="64045" y="147205"/>
                  <a:pt x="60460" y="132394"/>
                  <a:pt x="56538" y="117650"/>
                </a:cubicBezTo>
                <a:cubicBezTo>
                  <a:pt x="119031" y="115553"/>
                  <a:pt x="180103" y="104258"/>
                  <a:pt x="234142" y="71659"/>
                </a:cubicBezTo>
                <a:cubicBezTo>
                  <a:pt x="236915" y="92287"/>
                  <a:pt x="240973" y="112915"/>
                  <a:pt x="244017" y="133273"/>
                </a:cubicBezTo>
                <a:cubicBezTo>
                  <a:pt x="248277" y="162355"/>
                  <a:pt x="250577" y="192790"/>
                  <a:pt x="256393" y="221805"/>
                </a:cubicBezTo>
                <a:cubicBezTo>
                  <a:pt x="247939" y="218626"/>
                  <a:pt x="239282" y="216327"/>
                  <a:pt x="230625" y="216935"/>
                </a:cubicBezTo>
                <a:cubicBezTo>
                  <a:pt x="215949" y="217882"/>
                  <a:pt x="201205" y="224240"/>
                  <a:pt x="192277" y="235940"/>
                </a:cubicBezTo>
                <a:cubicBezTo>
                  <a:pt x="188287" y="241148"/>
                  <a:pt x="185514" y="247167"/>
                  <a:pt x="182944" y="253119"/>
                </a:cubicBezTo>
                <a:cubicBezTo>
                  <a:pt x="176857" y="267119"/>
                  <a:pt x="171311" y="282607"/>
                  <a:pt x="175369" y="297351"/>
                </a:cubicBezTo>
                <a:cubicBezTo>
                  <a:pt x="178818" y="309863"/>
                  <a:pt x="189166" y="319805"/>
                  <a:pt x="201205" y="324810"/>
                </a:cubicBezTo>
                <a:cubicBezTo>
                  <a:pt x="213244" y="329815"/>
                  <a:pt x="226702" y="330221"/>
                  <a:pt x="239553" y="328259"/>
                </a:cubicBezTo>
                <a:cubicBezTo>
                  <a:pt x="244017" y="327583"/>
                  <a:pt x="248548" y="326569"/>
                  <a:pt x="252538" y="324472"/>
                </a:cubicBezTo>
                <a:cubicBezTo>
                  <a:pt x="256867" y="322173"/>
                  <a:pt x="260451" y="318723"/>
                  <a:pt x="263359" y="314800"/>
                </a:cubicBezTo>
                <a:cubicBezTo>
                  <a:pt x="276616" y="297013"/>
                  <a:pt x="275601" y="272800"/>
                  <a:pt x="273910" y="250684"/>
                </a:cubicBezTo>
                <a:cubicBezTo>
                  <a:pt x="273166" y="241080"/>
                  <a:pt x="274249" y="238916"/>
                  <a:pt x="273572" y="229312"/>
                </a:cubicBezTo>
                <a:cubicBezTo>
                  <a:pt x="273369" y="229245"/>
                  <a:pt x="273166" y="229109"/>
                  <a:pt x="273031" y="229042"/>
                </a:cubicBezTo>
                <a:cubicBezTo>
                  <a:pt x="271137" y="198269"/>
                  <a:pt x="263901" y="166887"/>
                  <a:pt x="259031" y="136587"/>
                </a:cubicBezTo>
                <a:cubicBezTo>
                  <a:pt x="254432" y="108181"/>
                  <a:pt x="251253" y="78558"/>
                  <a:pt x="244355" y="50355"/>
                </a:cubicBezTo>
                <a:cubicBezTo>
                  <a:pt x="243678" y="35949"/>
                  <a:pt x="243475" y="21543"/>
                  <a:pt x="242461" y="7137"/>
                </a:cubicBezTo>
                <a:cubicBezTo>
                  <a:pt x="242123" y="2268"/>
                  <a:pt x="236847" y="-2061"/>
                  <a:pt x="232045" y="1050"/>
                </a:cubicBezTo>
                <a:close/>
                <a:moveTo>
                  <a:pt x="201814" y="73080"/>
                </a:moveTo>
                <a:cubicBezTo>
                  <a:pt x="191398" y="77882"/>
                  <a:pt x="180780" y="82075"/>
                  <a:pt x="169890" y="85592"/>
                </a:cubicBezTo>
                <a:cubicBezTo>
                  <a:pt x="131881" y="97766"/>
                  <a:pt x="92112" y="101621"/>
                  <a:pt x="52412" y="102432"/>
                </a:cubicBezTo>
                <a:cubicBezTo>
                  <a:pt x="49842" y="92964"/>
                  <a:pt x="47678" y="83427"/>
                  <a:pt x="45716" y="73756"/>
                </a:cubicBezTo>
                <a:cubicBezTo>
                  <a:pt x="110576" y="72268"/>
                  <a:pt x="173746" y="52452"/>
                  <a:pt x="229205" y="19041"/>
                </a:cubicBezTo>
                <a:cubicBezTo>
                  <a:pt x="229408" y="24046"/>
                  <a:pt x="229543" y="28983"/>
                  <a:pt x="229678" y="33988"/>
                </a:cubicBezTo>
                <a:cubicBezTo>
                  <a:pt x="229881" y="41022"/>
                  <a:pt x="232519" y="52857"/>
                  <a:pt x="228529" y="58674"/>
                </a:cubicBezTo>
                <a:cubicBezTo>
                  <a:pt x="224403" y="64625"/>
                  <a:pt x="208036" y="70239"/>
                  <a:pt x="201881" y="730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21"/>
          <p:cNvSpPr txBox="1"/>
          <p:nvPr>
            <p:ph type="ctrTitle"/>
          </p:nvPr>
        </p:nvSpPr>
        <p:spPr>
          <a:xfrm>
            <a:off x="2382250" y="644100"/>
            <a:ext cx="4379400" cy="105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43" name="Google Shape;543;p21"/>
          <p:cNvSpPr txBox="1"/>
          <p:nvPr>
            <p:ph idx="1" type="subTitle"/>
          </p:nvPr>
        </p:nvSpPr>
        <p:spPr>
          <a:xfrm>
            <a:off x="2382350" y="1700400"/>
            <a:ext cx="4379400" cy="11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44" name="Google Shape;544;p21"/>
          <p:cNvSpPr txBox="1"/>
          <p:nvPr/>
        </p:nvSpPr>
        <p:spPr>
          <a:xfrm>
            <a:off x="2382300" y="3563450"/>
            <a:ext cx="437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CREDITS: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including icons by </a:t>
            </a:r>
            <a:r>
              <a:rPr b="1" lang="en" sz="1000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and infographics &amp; images by </a:t>
            </a:r>
            <a:r>
              <a:rPr b="1" lang="en" sz="1000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45" name="Google Shape;545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2"/>
          <p:cNvSpPr/>
          <p:nvPr/>
        </p:nvSpPr>
        <p:spPr>
          <a:xfrm flipH="1" rot="3915775">
            <a:off x="8505105" y="1183569"/>
            <a:ext cx="1776898" cy="1780978"/>
          </a:xfrm>
          <a:custGeom>
            <a:rect b="b" l="l" r="r" t="t"/>
            <a:pathLst>
              <a:path extrusionOk="0" h="1103406" w="1689891">
                <a:moveTo>
                  <a:pt x="1352409" y="61942"/>
                </a:moveTo>
                <a:cubicBezTo>
                  <a:pt x="1313249" y="363653"/>
                  <a:pt x="973460" y="485325"/>
                  <a:pt x="705701" y="475721"/>
                </a:cubicBezTo>
                <a:cubicBezTo>
                  <a:pt x="460395" y="466861"/>
                  <a:pt x="52500" y="365749"/>
                  <a:pt x="2857" y="733944"/>
                </a:cubicBezTo>
                <a:cubicBezTo>
                  <a:pt x="-47868" y="1110323"/>
                  <a:pt x="590589" y="1113501"/>
                  <a:pt x="825547" y="1099434"/>
                </a:cubicBezTo>
                <a:cubicBezTo>
                  <a:pt x="1150321" y="1079955"/>
                  <a:pt x="1475704" y="856834"/>
                  <a:pt x="1615840" y="563576"/>
                </a:cubicBezTo>
                <a:cubicBezTo>
                  <a:pt x="1676913" y="435750"/>
                  <a:pt x="1721889" y="238734"/>
                  <a:pt x="1660884" y="101642"/>
                </a:cubicBezTo>
                <a:cubicBezTo>
                  <a:pt x="1621251" y="12569"/>
                  <a:pt x="1328128" y="-54117"/>
                  <a:pt x="1352341" y="6194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22"/>
          <p:cNvSpPr/>
          <p:nvPr/>
        </p:nvSpPr>
        <p:spPr>
          <a:xfrm flipH="1" rot="-2289027">
            <a:off x="8374951" y="254194"/>
            <a:ext cx="1272541" cy="2725556"/>
          </a:xfrm>
          <a:custGeom>
            <a:rect b="b" l="l" r="r" t="t"/>
            <a:pathLst>
              <a:path extrusionOk="0" h="2298503" w="1073153">
                <a:moveTo>
                  <a:pt x="1006774" y="1795941"/>
                </a:moveTo>
                <a:cubicBezTo>
                  <a:pt x="1049857" y="1880753"/>
                  <a:pt x="1063924" y="1981323"/>
                  <a:pt x="1024359" y="2070261"/>
                </a:cubicBezTo>
                <a:cubicBezTo>
                  <a:pt x="987769" y="2152367"/>
                  <a:pt x="914387" y="2212696"/>
                  <a:pt x="830928" y="2243334"/>
                </a:cubicBezTo>
                <a:cubicBezTo>
                  <a:pt x="736647" y="2277962"/>
                  <a:pt x="631748" y="2275324"/>
                  <a:pt x="533951" y="2258213"/>
                </a:cubicBezTo>
                <a:cubicBezTo>
                  <a:pt x="434463" y="2240764"/>
                  <a:pt x="337950" y="2204310"/>
                  <a:pt x="255100" y="2145943"/>
                </a:cubicBezTo>
                <a:cubicBezTo>
                  <a:pt x="173534" y="2088522"/>
                  <a:pt x="107456" y="2008918"/>
                  <a:pt x="69785" y="1916192"/>
                </a:cubicBezTo>
                <a:cubicBezTo>
                  <a:pt x="24538" y="1804868"/>
                  <a:pt x="19060" y="1681911"/>
                  <a:pt x="37997" y="1564230"/>
                </a:cubicBezTo>
                <a:cubicBezTo>
                  <a:pt x="57746" y="1441340"/>
                  <a:pt x="101167" y="1322982"/>
                  <a:pt x="154867" y="1211185"/>
                </a:cubicBezTo>
                <a:cubicBezTo>
                  <a:pt x="181109" y="1156470"/>
                  <a:pt x="209921" y="1102972"/>
                  <a:pt x="241370" y="1051030"/>
                </a:cubicBezTo>
                <a:cubicBezTo>
                  <a:pt x="270858" y="1002334"/>
                  <a:pt x="302037" y="954517"/>
                  <a:pt x="328076" y="903860"/>
                </a:cubicBezTo>
                <a:cubicBezTo>
                  <a:pt x="355873" y="849685"/>
                  <a:pt x="376095" y="792874"/>
                  <a:pt x="387593" y="733018"/>
                </a:cubicBezTo>
                <a:cubicBezTo>
                  <a:pt x="400984" y="663221"/>
                  <a:pt x="412076" y="593085"/>
                  <a:pt x="422694" y="522815"/>
                </a:cubicBezTo>
                <a:cubicBezTo>
                  <a:pt x="433313" y="452544"/>
                  <a:pt x="443796" y="382746"/>
                  <a:pt x="454685" y="312746"/>
                </a:cubicBezTo>
                <a:cubicBezTo>
                  <a:pt x="464830" y="247345"/>
                  <a:pt x="467535" y="181200"/>
                  <a:pt x="465506" y="115122"/>
                </a:cubicBezTo>
                <a:cubicBezTo>
                  <a:pt x="464492" y="81170"/>
                  <a:pt x="462125" y="47354"/>
                  <a:pt x="458134" y="13672"/>
                </a:cubicBezTo>
                <a:cubicBezTo>
                  <a:pt x="456038" y="-4115"/>
                  <a:pt x="428376" y="-4994"/>
                  <a:pt x="429593" y="13672"/>
                </a:cubicBezTo>
                <a:cubicBezTo>
                  <a:pt x="434260" y="85566"/>
                  <a:pt x="437303" y="157393"/>
                  <a:pt x="432772" y="229422"/>
                </a:cubicBezTo>
                <a:cubicBezTo>
                  <a:pt x="428240" y="301451"/>
                  <a:pt x="415323" y="367191"/>
                  <a:pt x="405448" y="435771"/>
                </a:cubicBezTo>
                <a:cubicBezTo>
                  <a:pt x="395574" y="504351"/>
                  <a:pt x="384820" y="579424"/>
                  <a:pt x="372917" y="650979"/>
                </a:cubicBezTo>
                <a:cubicBezTo>
                  <a:pt x="361960" y="716719"/>
                  <a:pt x="350936" y="781985"/>
                  <a:pt x="325235" y="843869"/>
                </a:cubicBezTo>
                <a:cubicBezTo>
                  <a:pt x="302578" y="898314"/>
                  <a:pt x="271737" y="948836"/>
                  <a:pt x="241099" y="999087"/>
                </a:cubicBezTo>
                <a:cubicBezTo>
                  <a:pt x="208636" y="1052247"/>
                  <a:pt x="177457" y="1106015"/>
                  <a:pt x="149254" y="1161542"/>
                </a:cubicBezTo>
                <a:cubicBezTo>
                  <a:pt x="91766" y="1274692"/>
                  <a:pt x="43678" y="1394200"/>
                  <a:pt x="18248" y="1518915"/>
                </a:cubicBezTo>
                <a:cubicBezTo>
                  <a:pt x="-6370" y="1639776"/>
                  <a:pt x="-9143" y="1767129"/>
                  <a:pt x="29070" y="1885622"/>
                </a:cubicBezTo>
                <a:cubicBezTo>
                  <a:pt x="61736" y="1986801"/>
                  <a:pt x="123418" y="2076618"/>
                  <a:pt x="205998" y="2143575"/>
                </a:cubicBezTo>
                <a:cubicBezTo>
                  <a:pt x="288578" y="2210532"/>
                  <a:pt x="382182" y="2252532"/>
                  <a:pt x="482617" y="2276136"/>
                </a:cubicBezTo>
                <a:cubicBezTo>
                  <a:pt x="583053" y="2299740"/>
                  <a:pt x="694039" y="2308668"/>
                  <a:pt x="794947" y="2282967"/>
                </a:cubicBezTo>
                <a:cubicBezTo>
                  <a:pt x="886590" y="2259634"/>
                  <a:pt x="971808" y="2206068"/>
                  <a:pt x="1023885" y="2126058"/>
                </a:cubicBezTo>
                <a:cubicBezTo>
                  <a:pt x="1075692" y="2046386"/>
                  <a:pt x="1085837" y="1948251"/>
                  <a:pt x="1058108" y="1858096"/>
                </a:cubicBezTo>
                <a:cubicBezTo>
                  <a:pt x="1050262" y="1832463"/>
                  <a:pt x="1039576" y="1807777"/>
                  <a:pt x="1027199" y="1784037"/>
                </a:cubicBezTo>
                <a:cubicBezTo>
                  <a:pt x="1020166" y="1770578"/>
                  <a:pt x="1000079" y="1782482"/>
                  <a:pt x="1006909" y="1795873"/>
                </a:cubicBezTo>
                <a:lnTo>
                  <a:pt x="1006909" y="179587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9" name="Google Shape;549;p22"/>
          <p:cNvGrpSpPr/>
          <p:nvPr/>
        </p:nvGrpSpPr>
        <p:grpSpPr>
          <a:xfrm flipH="1" rot="-2287641">
            <a:off x="8515961" y="1224473"/>
            <a:ext cx="660980" cy="1352849"/>
            <a:chOff x="5073139" y="2292180"/>
            <a:chExt cx="557890" cy="1141911"/>
          </a:xfrm>
        </p:grpSpPr>
        <p:sp>
          <p:nvSpPr>
            <p:cNvPr id="550" name="Google Shape;550;p22"/>
            <p:cNvSpPr/>
            <p:nvPr/>
          </p:nvSpPr>
          <p:spPr>
            <a:xfrm>
              <a:off x="5521524" y="3325115"/>
              <a:ext cx="87325" cy="108976"/>
            </a:xfrm>
            <a:custGeom>
              <a:rect b="b" l="l" r="r" t="t"/>
              <a:pathLst>
                <a:path extrusionOk="0" h="108976" w="87325">
                  <a:moveTo>
                    <a:pt x="39227" y="9130"/>
                  </a:moveTo>
                  <a:lnTo>
                    <a:pt x="0" y="20966"/>
                  </a:lnTo>
                  <a:lnTo>
                    <a:pt x="32937" y="102126"/>
                  </a:lnTo>
                  <a:cubicBezTo>
                    <a:pt x="34696" y="107266"/>
                    <a:pt x="40174" y="110107"/>
                    <a:pt x="45382" y="108551"/>
                  </a:cubicBezTo>
                  <a:lnTo>
                    <a:pt x="69324" y="101314"/>
                  </a:lnTo>
                  <a:lnTo>
                    <a:pt x="80145" y="98068"/>
                  </a:lnTo>
                  <a:cubicBezTo>
                    <a:pt x="85353" y="96512"/>
                    <a:pt x="88397" y="91102"/>
                    <a:pt x="86976" y="85826"/>
                  </a:cubicBezTo>
                  <a:lnTo>
                    <a:pt x="69595" y="0"/>
                  </a:lnTo>
                  <a:lnTo>
                    <a:pt x="39227" y="91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1" name="Google Shape;551;p22"/>
            <p:cNvGrpSpPr/>
            <p:nvPr/>
          </p:nvGrpSpPr>
          <p:grpSpPr>
            <a:xfrm>
              <a:off x="5268914" y="2689161"/>
              <a:ext cx="362115" cy="671921"/>
              <a:chOff x="5268914" y="2689161"/>
              <a:chExt cx="362115" cy="671921"/>
            </a:xfrm>
          </p:grpSpPr>
          <p:sp>
            <p:nvSpPr>
              <p:cNvPr id="552" name="Google Shape;552;p22"/>
              <p:cNvSpPr/>
              <p:nvPr/>
            </p:nvSpPr>
            <p:spPr>
              <a:xfrm>
                <a:off x="5268914" y="2721151"/>
                <a:ext cx="300867" cy="639931"/>
              </a:xfrm>
              <a:custGeom>
                <a:rect b="b" l="l" r="r" t="t"/>
                <a:pathLst>
                  <a:path extrusionOk="0" h="639931" w="300867">
                    <a:moveTo>
                      <a:pt x="269247" y="362243"/>
                    </a:moveTo>
                    <a:cubicBezTo>
                      <a:pt x="256059" y="310571"/>
                      <a:pt x="242871" y="258832"/>
                      <a:pt x="229750" y="207160"/>
                    </a:cubicBezTo>
                    <a:cubicBezTo>
                      <a:pt x="217102" y="157585"/>
                      <a:pt x="204049" y="106996"/>
                      <a:pt x="175440" y="64522"/>
                    </a:cubicBezTo>
                    <a:cubicBezTo>
                      <a:pt x="156435" y="36387"/>
                      <a:pt x="129112" y="12242"/>
                      <a:pt x="97933" y="0"/>
                    </a:cubicBezTo>
                    <a:lnTo>
                      <a:pt x="0" y="29488"/>
                    </a:lnTo>
                    <a:lnTo>
                      <a:pt x="202899" y="619925"/>
                    </a:lnTo>
                    <a:cubicBezTo>
                      <a:pt x="208040" y="635008"/>
                      <a:pt x="224204" y="643259"/>
                      <a:pt x="239421" y="638660"/>
                    </a:cubicBezTo>
                    <a:lnTo>
                      <a:pt x="292987" y="622495"/>
                    </a:lnTo>
                    <a:cubicBezTo>
                      <a:pt x="299480" y="594157"/>
                      <a:pt x="301644" y="564669"/>
                      <a:pt x="300629" y="535655"/>
                    </a:cubicBezTo>
                    <a:cubicBezTo>
                      <a:pt x="298465" y="476814"/>
                      <a:pt x="283856" y="419258"/>
                      <a:pt x="269315" y="3621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22"/>
              <p:cNvSpPr/>
              <p:nvPr/>
            </p:nvSpPr>
            <p:spPr>
              <a:xfrm>
                <a:off x="5366779" y="2689161"/>
                <a:ext cx="264250" cy="654553"/>
              </a:xfrm>
              <a:custGeom>
                <a:rect b="b" l="l" r="r" t="t"/>
                <a:pathLst>
                  <a:path extrusionOk="0" h="654553" w="264250">
                    <a:moveTo>
                      <a:pt x="0" y="31991"/>
                    </a:moveTo>
                    <a:cubicBezTo>
                      <a:pt x="31179" y="44232"/>
                      <a:pt x="58570" y="68377"/>
                      <a:pt x="77508" y="96513"/>
                    </a:cubicBezTo>
                    <a:cubicBezTo>
                      <a:pt x="106049" y="138919"/>
                      <a:pt x="119170" y="189576"/>
                      <a:pt x="131817" y="239151"/>
                    </a:cubicBezTo>
                    <a:cubicBezTo>
                      <a:pt x="145005" y="290823"/>
                      <a:pt x="158194" y="342562"/>
                      <a:pt x="171315" y="394234"/>
                    </a:cubicBezTo>
                    <a:cubicBezTo>
                      <a:pt x="185856" y="451248"/>
                      <a:pt x="200465" y="508872"/>
                      <a:pt x="202629" y="567713"/>
                    </a:cubicBezTo>
                    <a:cubicBezTo>
                      <a:pt x="203711" y="596727"/>
                      <a:pt x="201479" y="626283"/>
                      <a:pt x="194986" y="654554"/>
                    </a:cubicBezTo>
                    <a:lnTo>
                      <a:pt x="243209" y="640012"/>
                    </a:lnTo>
                    <a:cubicBezTo>
                      <a:pt x="258426" y="635413"/>
                      <a:pt x="267286" y="619587"/>
                      <a:pt x="263296" y="604167"/>
                    </a:cubicBezTo>
                    <a:lnTo>
                      <a:pt x="105981" y="0"/>
                    </a:lnTo>
                    <a:lnTo>
                      <a:pt x="0" y="3199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54" name="Google Shape;554;p22"/>
            <p:cNvSpPr/>
            <p:nvPr/>
          </p:nvSpPr>
          <p:spPr>
            <a:xfrm>
              <a:off x="5392681" y="2893952"/>
              <a:ext cx="112814" cy="211921"/>
            </a:xfrm>
            <a:custGeom>
              <a:rect b="b" l="l" r="r" t="t"/>
              <a:pathLst>
                <a:path extrusionOk="0" h="211921" w="112814">
                  <a:moveTo>
                    <a:pt x="87924" y="210408"/>
                  </a:moveTo>
                  <a:lnTo>
                    <a:pt x="87924" y="210408"/>
                  </a:lnTo>
                  <a:cubicBezTo>
                    <a:pt x="69393" y="216022"/>
                    <a:pt x="49915" y="205538"/>
                    <a:pt x="44301" y="187007"/>
                  </a:cubicBezTo>
                  <a:lnTo>
                    <a:pt x="1489" y="45113"/>
                  </a:lnTo>
                  <a:cubicBezTo>
                    <a:pt x="-4057" y="26581"/>
                    <a:pt x="6359" y="7103"/>
                    <a:pt x="24890" y="1489"/>
                  </a:cubicBezTo>
                  <a:lnTo>
                    <a:pt x="24890" y="1489"/>
                  </a:lnTo>
                  <a:cubicBezTo>
                    <a:pt x="43422" y="-4057"/>
                    <a:pt x="62900" y="6359"/>
                    <a:pt x="68514" y="24890"/>
                  </a:cubicBezTo>
                  <a:lnTo>
                    <a:pt x="111325" y="166785"/>
                  </a:lnTo>
                  <a:cubicBezTo>
                    <a:pt x="116871" y="185316"/>
                    <a:pt x="106456" y="204795"/>
                    <a:pt x="87924" y="210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5" name="Google Shape;555;p22"/>
            <p:cNvGrpSpPr/>
            <p:nvPr/>
          </p:nvGrpSpPr>
          <p:grpSpPr>
            <a:xfrm>
              <a:off x="5073139" y="2292180"/>
              <a:ext cx="480990" cy="460896"/>
              <a:chOff x="5073139" y="2292180"/>
              <a:chExt cx="480990" cy="460896"/>
            </a:xfrm>
          </p:grpSpPr>
          <p:sp>
            <p:nvSpPr>
              <p:cNvPr id="556" name="Google Shape;556;p22"/>
              <p:cNvSpPr/>
              <p:nvPr/>
            </p:nvSpPr>
            <p:spPr>
              <a:xfrm>
                <a:off x="5084196" y="2302637"/>
                <a:ext cx="345617" cy="267624"/>
              </a:xfrm>
              <a:custGeom>
                <a:rect b="b" l="l" r="r" t="t"/>
                <a:pathLst>
                  <a:path extrusionOk="0" h="267624" w="345617">
                    <a:moveTo>
                      <a:pt x="43229" y="261132"/>
                    </a:moveTo>
                    <a:cubicBezTo>
                      <a:pt x="49790" y="259576"/>
                      <a:pt x="57297" y="257682"/>
                      <a:pt x="65684" y="255586"/>
                    </a:cubicBezTo>
                    <a:cubicBezTo>
                      <a:pt x="73259" y="253624"/>
                      <a:pt x="81577" y="251460"/>
                      <a:pt x="90573" y="249025"/>
                    </a:cubicBezTo>
                    <a:cubicBezTo>
                      <a:pt x="98689" y="246861"/>
                      <a:pt x="107413" y="244494"/>
                      <a:pt x="116747" y="241924"/>
                    </a:cubicBezTo>
                    <a:cubicBezTo>
                      <a:pt x="123848" y="239962"/>
                      <a:pt x="131220" y="237866"/>
                      <a:pt x="138998" y="235702"/>
                    </a:cubicBezTo>
                    <a:cubicBezTo>
                      <a:pt x="147790" y="233199"/>
                      <a:pt x="157056" y="230561"/>
                      <a:pt x="166727" y="227789"/>
                    </a:cubicBezTo>
                    <a:cubicBezTo>
                      <a:pt x="173558" y="225827"/>
                      <a:pt x="180592" y="223798"/>
                      <a:pt x="187761" y="221634"/>
                    </a:cubicBezTo>
                    <a:cubicBezTo>
                      <a:pt x="196892" y="218928"/>
                      <a:pt x="206293" y="216156"/>
                      <a:pt x="216032" y="213247"/>
                    </a:cubicBezTo>
                    <a:cubicBezTo>
                      <a:pt x="219414" y="212233"/>
                      <a:pt x="222795" y="211218"/>
                      <a:pt x="226312" y="210204"/>
                    </a:cubicBezTo>
                    <a:cubicBezTo>
                      <a:pt x="229829" y="209122"/>
                      <a:pt x="233346" y="208107"/>
                      <a:pt x="236728" y="207025"/>
                    </a:cubicBezTo>
                    <a:cubicBezTo>
                      <a:pt x="246467" y="204049"/>
                      <a:pt x="255868" y="201209"/>
                      <a:pt x="264931" y="198368"/>
                    </a:cubicBezTo>
                    <a:cubicBezTo>
                      <a:pt x="272100" y="196136"/>
                      <a:pt x="279134" y="193972"/>
                      <a:pt x="285897" y="191875"/>
                    </a:cubicBezTo>
                    <a:cubicBezTo>
                      <a:pt x="295501" y="188900"/>
                      <a:pt x="304631" y="185991"/>
                      <a:pt x="313356" y="183151"/>
                    </a:cubicBezTo>
                    <a:cubicBezTo>
                      <a:pt x="320999" y="180716"/>
                      <a:pt x="328371" y="178349"/>
                      <a:pt x="335337" y="176049"/>
                    </a:cubicBezTo>
                    <a:cubicBezTo>
                      <a:pt x="338854" y="174899"/>
                      <a:pt x="342235" y="173750"/>
                      <a:pt x="345617" y="172667"/>
                    </a:cubicBezTo>
                    <a:cubicBezTo>
                      <a:pt x="325192" y="100368"/>
                      <a:pt x="281433" y="36928"/>
                      <a:pt x="206428" y="9942"/>
                    </a:cubicBezTo>
                    <a:cubicBezTo>
                      <a:pt x="191143" y="4464"/>
                      <a:pt x="176534" y="1420"/>
                      <a:pt x="162196" y="0"/>
                    </a:cubicBezTo>
                    <a:cubicBezTo>
                      <a:pt x="47693" y="35507"/>
                      <a:pt x="-19467" y="152242"/>
                      <a:pt x="5017" y="267624"/>
                    </a:cubicBezTo>
                    <a:cubicBezTo>
                      <a:pt x="7654" y="267083"/>
                      <a:pt x="10292" y="267016"/>
                      <a:pt x="12795" y="267624"/>
                    </a:cubicBezTo>
                    <a:cubicBezTo>
                      <a:pt x="17664" y="267083"/>
                      <a:pt x="27944" y="264919"/>
                      <a:pt x="43229" y="2612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22"/>
              <p:cNvSpPr/>
              <p:nvPr/>
            </p:nvSpPr>
            <p:spPr>
              <a:xfrm>
                <a:off x="5246460" y="2292180"/>
                <a:ext cx="282435" cy="183057"/>
              </a:xfrm>
              <a:custGeom>
                <a:rect b="b" l="l" r="r" t="t"/>
                <a:pathLst>
                  <a:path extrusionOk="0" h="183057" w="282435">
                    <a:moveTo>
                      <a:pt x="183353" y="183057"/>
                    </a:moveTo>
                    <a:cubicBezTo>
                      <a:pt x="185450" y="182381"/>
                      <a:pt x="187479" y="181705"/>
                      <a:pt x="189508" y="181028"/>
                    </a:cubicBezTo>
                    <a:cubicBezTo>
                      <a:pt x="192687" y="179946"/>
                      <a:pt x="195798" y="178932"/>
                      <a:pt x="198841" y="177917"/>
                    </a:cubicBezTo>
                    <a:cubicBezTo>
                      <a:pt x="207701" y="174941"/>
                      <a:pt x="215885" y="172168"/>
                      <a:pt x="223257" y="169598"/>
                    </a:cubicBezTo>
                    <a:cubicBezTo>
                      <a:pt x="231440" y="166758"/>
                      <a:pt x="238677" y="164188"/>
                      <a:pt x="245035" y="161820"/>
                    </a:cubicBezTo>
                    <a:cubicBezTo>
                      <a:pt x="259643" y="156477"/>
                      <a:pt x="269315" y="152555"/>
                      <a:pt x="273711" y="150323"/>
                    </a:cubicBezTo>
                    <a:cubicBezTo>
                      <a:pt x="275808" y="148226"/>
                      <a:pt x="278446" y="146535"/>
                      <a:pt x="281421" y="145521"/>
                    </a:cubicBezTo>
                    <a:cubicBezTo>
                      <a:pt x="281692" y="145453"/>
                      <a:pt x="281895" y="145318"/>
                      <a:pt x="282165" y="145250"/>
                    </a:cubicBezTo>
                    <a:cubicBezTo>
                      <a:pt x="282233" y="145250"/>
                      <a:pt x="282368" y="145250"/>
                      <a:pt x="282436" y="145250"/>
                    </a:cubicBezTo>
                    <a:cubicBezTo>
                      <a:pt x="244629" y="50023"/>
                      <a:pt x="148657" y="-7803"/>
                      <a:pt x="48763" y="854"/>
                    </a:cubicBezTo>
                    <a:cubicBezTo>
                      <a:pt x="33140" y="2206"/>
                      <a:pt x="17382" y="5182"/>
                      <a:pt x="1758" y="9849"/>
                    </a:cubicBezTo>
                    <a:cubicBezTo>
                      <a:pt x="1150" y="10052"/>
                      <a:pt x="609" y="10255"/>
                      <a:pt x="0" y="10390"/>
                    </a:cubicBezTo>
                    <a:cubicBezTo>
                      <a:pt x="14270" y="11810"/>
                      <a:pt x="28947" y="14854"/>
                      <a:pt x="44232" y="20332"/>
                    </a:cubicBezTo>
                    <a:cubicBezTo>
                      <a:pt x="119237" y="47318"/>
                      <a:pt x="162996" y="110758"/>
                      <a:pt x="183421" y="18305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22"/>
              <p:cNvSpPr/>
              <p:nvPr/>
            </p:nvSpPr>
            <p:spPr>
              <a:xfrm>
                <a:off x="5101184" y="2514126"/>
                <a:ext cx="342835" cy="238950"/>
              </a:xfrm>
              <a:custGeom>
                <a:rect b="b" l="l" r="r" t="t"/>
                <a:pathLst>
                  <a:path extrusionOk="0" h="238950" w="342835">
                    <a:moveTo>
                      <a:pt x="341277" y="103479"/>
                    </a:moveTo>
                    <a:cubicBezTo>
                      <a:pt x="344185" y="69933"/>
                      <a:pt x="343103" y="34560"/>
                      <a:pt x="337354" y="0"/>
                    </a:cubicBezTo>
                    <a:cubicBezTo>
                      <a:pt x="302793" y="11362"/>
                      <a:pt x="262755" y="23942"/>
                      <a:pt x="220754" y="36590"/>
                    </a:cubicBezTo>
                    <a:cubicBezTo>
                      <a:pt x="161575" y="54445"/>
                      <a:pt x="105575" y="70338"/>
                      <a:pt x="63169" y="81295"/>
                    </a:cubicBezTo>
                    <a:cubicBezTo>
                      <a:pt x="42338" y="86706"/>
                      <a:pt x="25768" y="90628"/>
                      <a:pt x="14000" y="92996"/>
                    </a:cubicBezTo>
                    <a:cubicBezTo>
                      <a:pt x="8184" y="94145"/>
                      <a:pt x="3652" y="94957"/>
                      <a:pt x="0" y="95363"/>
                    </a:cubicBezTo>
                    <a:cubicBezTo>
                      <a:pt x="38821" y="190996"/>
                      <a:pt x="136551" y="248416"/>
                      <a:pt x="237528" y="237663"/>
                    </a:cubicBezTo>
                    <a:cubicBezTo>
                      <a:pt x="292175" y="214938"/>
                      <a:pt x="336272" y="160629"/>
                      <a:pt x="341209" y="10341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22"/>
              <p:cNvSpPr/>
              <p:nvPr/>
            </p:nvSpPr>
            <p:spPr>
              <a:xfrm>
                <a:off x="5338779" y="2476657"/>
                <a:ext cx="206439" cy="275266"/>
              </a:xfrm>
              <a:custGeom>
                <a:rect b="b" l="l" r="r" t="t"/>
                <a:pathLst>
                  <a:path extrusionOk="0" h="275266" w="206439">
                    <a:moveTo>
                      <a:pt x="200803" y="473"/>
                    </a:moveTo>
                    <a:cubicBezTo>
                      <a:pt x="197489" y="2232"/>
                      <a:pt x="192822" y="4328"/>
                      <a:pt x="186667" y="6831"/>
                    </a:cubicBezTo>
                    <a:cubicBezTo>
                      <a:pt x="175508" y="11362"/>
                      <a:pt x="159547" y="17246"/>
                      <a:pt x="139189" y="24280"/>
                    </a:cubicBezTo>
                    <a:cubicBezTo>
                      <a:pt x="127894" y="28203"/>
                      <a:pt x="115517" y="32329"/>
                      <a:pt x="102396" y="36657"/>
                    </a:cubicBezTo>
                    <a:cubicBezTo>
                      <a:pt x="101517" y="36928"/>
                      <a:pt x="100638" y="37266"/>
                      <a:pt x="99759" y="37536"/>
                    </a:cubicBezTo>
                    <a:cubicBezTo>
                      <a:pt x="105508" y="72029"/>
                      <a:pt x="106590" y="107469"/>
                      <a:pt x="103682" y="141015"/>
                    </a:cubicBezTo>
                    <a:cubicBezTo>
                      <a:pt x="98744" y="198233"/>
                      <a:pt x="54647" y="252542"/>
                      <a:pt x="0" y="275267"/>
                    </a:cubicBezTo>
                    <a:cubicBezTo>
                      <a:pt x="12715" y="273914"/>
                      <a:pt x="25498" y="271547"/>
                      <a:pt x="38213" y="267962"/>
                    </a:cubicBezTo>
                    <a:cubicBezTo>
                      <a:pt x="39633" y="267557"/>
                      <a:pt x="41053" y="267151"/>
                      <a:pt x="42474" y="266745"/>
                    </a:cubicBezTo>
                    <a:cubicBezTo>
                      <a:pt x="157517" y="232049"/>
                      <a:pt x="225421" y="115517"/>
                      <a:pt x="201750" y="0"/>
                    </a:cubicBezTo>
                    <a:cubicBezTo>
                      <a:pt x="201411" y="203"/>
                      <a:pt x="201141" y="338"/>
                      <a:pt x="200803" y="541"/>
                    </a:cubicBezTo>
                    <a:cubicBezTo>
                      <a:pt x="200803" y="541"/>
                      <a:pt x="200803" y="541"/>
                      <a:pt x="200803" y="5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22"/>
              <p:cNvSpPr/>
              <p:nvPr/>
            </p:nvSpPr>
            <p:spPr>
              <a:xfrm>
                <a:off x="5429745" y="2436456"/>
                <a:ext cx="124384" cy="77602"/>
              </a:xfrm>
              <a:custGeom>
                <a:rect b="b" l="l" r="r" t="t"/>
                <a:pathLst>
                  <a:path extrusionOk="0" h="77602" w="124384">
                    <a:moveTo>
                      <a:pt x="99083" y="907"/>
                    </a:moveTo>
                    <a:cubicBezTo>
                      <a:pt x="99083" y="907"/>
                      <a:pt x="98880" y="907"/>
                      <a:pt x="98812" y="907"/>
                    </a:cubicBezTo>
                    <a:cubicBezTo>
                      <a:pt x="98542" y="975"/>
                      <a:pt x="98339" y="1110"/>
                      <a:pt x="98068" y="1177"/>
                    </a:cubicBezTo>
                    <a:cubicBezTo>
                      <a:pt x="95092" y="2192"/>
                      <a:pt x="92455" y="3883"/>
                      <a:pt x="90358" y="5979"/>
                    </a:cubicBezTo>
                    <a:cubicBezTo>
                      <a:pt x="85962" y="8211"/>
                      <a:pt x="76358" y="12066"/>
                      <a:pt x="61681" y="17477"/>
                    </a:cubicBezTo>
                    <a:cubicBezTo>
                      <a:pt x="55324" y="19777"/>
                      <a:pt x="48087" y="22414"/>
                      <a:pt x="39904" y="25255"/>
                    </a:cubicBezTo>
                    <a:cubicBezTo>
                      <a:pt x="32532" y="27825"/>
                      <a:pt x="24348" y="30598"/>
                      <a:pt x="15488" y="33574"/>
                    </a:cubicBezTo>
                    <a:cubicBezTo>
                      <a:pt x="12444" y="34588"/>
                      <a:pt x="9333" y="35603"/>
                      <a:pt x="6155" y="36685"/>
                    </a:cubicBezTo>
                    <a:cubicBezTo>
                      <a:pt x="4126" y="37361"/>
                      <a:pt x="2097" y="38037"/>
                      <a:pt x="0" y="38714"/>
                    </a:cubicBezTo>
                    <a:cubicBezTo>
                      <a:pt x="3585" y="51496"/>
                      <a:pt x="6493" y="64482"/>
                      <a:pt x="8725" y="77603"/>
                    </a:cubicBezTo>
                    <a:cubicBezTo>
                      <a:pt x="9604" y="77332"/>
                      <a:pt x="10483" y="76994"/>
                      <a:pt x="11363" y="76724"/>
                    </a:cubicBezTo>
                    <a:cubicBezTo>
                      <a:pt x="24483" y="72395"/>
                      <a:pt x="36860" y="68202"/>
                      <a:pt x="48155" y="64347"/>
                    </a:cubicBezTo>
                    <a:cubicBezTo>
                      <a:pt x="68512" y="57313"/>
                      <a:pt x="84474" y="51429"/>
                      <a:pt x="95633" y="46897"/>
                    </a:cubicBezTo>
                    <a:cubicBezTo>
                      <a:pt x="101788" y="44395"/>
                      <a:pt x="106387" y="42298"/>
                      <a:pt x="109769" y="40540"/>
                    </a:cubicBezTo>
                    <a:cubicBezTo>
                      <a:pt x="109769" y="40540"/>
                      <a:pt x="109769" y="40540"/>
                      <a:pt x="109769" y="40540"/>
                    </a:cubicBezTo>
                    <a:cubicBezTo>
                      <a:pt x="110107" y="40337"/>
                      <a:pt x="110377" y="40202"/>
                      <a:pt x="110715" y="39999"/>
                    </a:cubicBezTo>
                    <a:cubicBezTo>
                      <a:pt x="126542" y="31139"/>
                      <a:pt x="124986" y="19032"/>
                      <a:pt x="123498" y="14095"/>
                    </a:cubicBezTo>
                    <a:cubicBezTo>
                      <a:pt x="120387" y="3680"/>
                      <a:pt x="109498" y="-2204"/>
                      <a:pt x="99083" y="77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22"/>
              <p:cNvSpPr/>
              <p:nvPr/>
            </p:nvSpPr>
            <p:spPr>
              <a:xfrm>
                <a:off x="5073139" y="2475169"/>
                <a:ext cx="365601" cy="134612"/>
              </a:xfrm>
              <a:custGeom>
                <a:rect b="b" l="l" r="r" t="t"/>
                <a:pathLst>
                  <a:path extrusionOk="0" h="134612" w="365601">
                    <a:moveTo>
                      <a:pt x="346461" y="3449"/>
                    </a:moveTo>
                    <a:cubicBezTo>
                      <a:pt x="339495" y="5749"/>
                      <a:pt x="332123" y="8116"/>
                      <a:pt x="324480" y="10551"/>
                    </a:cubicBezTo>
                    <a:cubicBezTo>
                      <a:pt x="315756" y="13324"/>
                      <a:pt x="306625" y="16232"/>
                      <a:pt x="297021" y="19275"/>
                    </a:cubicBezTo>
                    <a:cubicBezTo>
                      <a:pt x="290258" y="21372"/>
                      <a:pt x="283292" y="23604"/>
                      <a:pt x="276055" y="25768"/>
                    </a:cubicBezTo>
                    <a:cubicBezTo>
                      <a:pt x="266992" y="28609"/>
                      <a:pt x="257591" y="31449"/>
                      <a:pt x="247852" y="34425"/>
                    </a:cubicBezTo>
                    <a:cubicBezTo>
                      <a:pt x="244403" y="35440"/>
                      <a:pt x="240954" y="36522"/>
                      <a:pt x="237437" y="37604"/>
                    </a:cubicBezTo>
                    <a:cubicBezTo>
                      <a:pt x="233987" y="38618"/>
                      <a:pt x="230538" y="39701"/>
                      <a:pt x="227156" y="40648"/>
                    </a:cubicBezTo>
                    <a:cubicBezTo>
                      <a:pt x="217417" y="43556"/>
                      <a:pt x="207949" y="46396"/>
                      <a:pt x="198886" y="49034"/>
                    </a:cubicBezTo>
                    <a:cubicBezTo>
                      <a:pt x="191649" y="51131"/>
                      <a:pt x="184615" y="53227"/>
                      <a:pt x="177852" y="55189"/>
                    </a:cubicBezTo>
                    <a:cubicBezTo>
                      <a:pt x="168180" y="57962"/>
                      <a:pt x="158982" y="60667"/>
                      <a:pt x="150122" y="63102"/>
                    </a:cubicBezTo>
                    <a:cubicBezTo>
                      <a:pt x="142412" y="65266"/>
                      <a:pt x="134972" y="67363"/>
                      <a:pt x="127871" y="69324"/>
                    </a:cubicBezTo>
                    <a:cubicBezTo>
                      <a:pt x="118538" y="71894"/>
                      <a:pt x="109881" y="74261"/>
                      <a:pt x="101697" y="76425"/>
                    </a:cubicBezTo>
                    <a:cubicBezTo>
                      <a:pt x="92702" y="78860"/>
                      <a:pt x="84315" y="81025"/>
                      <a:pt x="76808" y="82986"/>
                    </a:cubicBezTo>
                    <a:cubicBezTo>
                      <a:pt x="68421" y="85150"/>
                      <a:pt x="60914" y="86976"/>
                      <a:pt x="54354" y="88532"/>
                    </a:cubicBezTo>
                    <a:cubicBezTo>
                      <a:pt x="39069" y="92184"/>
                      <a:pt x="28856" y="94281"/>
                      <a:pt x="23919" y="94889"/>
                    </a:cubicBezTo>
                    <a:cubicBezTo>
                      <a:pt x="21416" y="94348"/>
                      <a:pt x="18779" y="94416"/>
                      <a:pt x="16141" y="94889"/>
                    </a:cubicBezTo>
                    <a:cubicBezTo>
                      <a:pt x="15803" y="94957"/>
                      <a:pt x="15465" y="94889"/>
                      <a:pt x="15059" y="95024"/>
                    </a:cubicBezTo>
                    <a:cubicBezTo>
                      <a:pt x="14721" y="95092"/>
                      <a:pt x="14450" y="95160"/>
                      <a:pt x="14112" y="95227"/>
                    </a:cubicBezTo>
                    <a:cubicBezTo>
                      <a:pt x="3629" y="98406"/>
                      <a:pt x="-2323" y="109498"/>
                      <a:pt x="856" y="119981"/>
                    </a:cubicBezTo>
                    <a:cubicBezTo>
                      <a:pt x="2344" y="124986"/>
                      <a:pt x="7890" y="136348"/>
                      <a:pt x="26895" y="134387"/>
                    </a:cubicBezTo>
                    <a:cubicBezTo>
                      <a:pt x="26962" y="134387"/>
                      <a:pt x="27030" y="134387"/>
                      <a:pt x="27165" y="134387"/>
                    </a:cubicBezTo>
                    <a:cubicBezTo>
                      <a:pt x="27503" y="134387"/>
                      <a:pt x="27842" y="134319"/>
                      <a:pt x="28247" y="134252"/>
                    </a:cubicBezTo>
                    <a:cubicBezTo>
                      <a:pt x="31832" y="133846"/>
                      <a:pt x="36431" y="133034"/>
                      <a:pt x="42247" y="131885"/>
                    </a:cubicBezTo>
                    <a:cubicBezTo>
                      <a:pt x="54016" y="129517"/>
                      <a:pt x="70586" y="125595"/>
                      <a:pt x="91417" y="120184"/>
                    </a:cubicBezTo>
                    <a:cubicBezTo>
                      <a:pt x="133823" y="109227"/>
                      <a:pt x="189823" y="93334"/>
                      <a:pt x="249002" y="75479"/>
                    </a:cubicBezTo>
                    <a:cubicBezTo>
                      <a:pt x="291002" y="62831"/>
                      <a:pt x="331041" y="50251"/>
                      <a:pt x="365601" y="38889"/>
                    </a:cubicBezTo>
                    <a:cubicBezTo>
                      <a:pt x="363437" y="25768"/>
                      <a:pt x="360461" y="12715"/>
                      <a:pt x="356877" y="0"/>
                    </a:cubicBezTo>
                    <a:cubicBezTo>
                      <a:pt x="353563" y="1082"/>
                      <a:pt x="350113" y="2232"/>
                      <a:pt x="346597" y="338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62" name="Google Shape;562;p22"/>
          <p:cNvSpPr/>
          <p:nvPr/>
        </p:nvSpPr>
        <p:spPr>
          <a:xfrm flipH="1" rot="4686681">
            <a:off x="-301907" y="-596008"/>
            <a:ext cx="1341894" cy="1953495"/>
          </a:xfrm>
          <a:custGeom>
            <a:rect b="b" l="l" r="r" t="t"/>
            <a:pathLst>
              <a:path extrusionOk="0" h="1981196" w="1974602">
                <a:moveTo>
                  <a:pt x="1908609" y="1217979"/>
                </a:moveTo>
                <a:cubicBezTo>
                  <a:pt x="1869111" y="1193496"/>
                  <a:pt x="1813584" y="1022519"/>
                  <a:pt x="1789574" y="957253"/>
                </a:cubicBezTo>
                <a:cubicBezTo>
                  <a:pt x="1753932" y="860267"/>
                  <a:pt x="1715043" y="765648"/>
                  <a:pt x="1679333" y="667378"/>
                </a:cubicBezTo>
                <a:cubicBezTo>
                  <a:pt x="1611226" y="479898"/>
                  <a:pt x="1505110" y="278825"/>
                  <a:pt x="1370723" y="128882"/>
                </a:cubicBezTo>
                <a:cubicBezTo>
                  <a:pt x="1238229" y="-18896"/>
                  <a:pt x="872064" y="-88152"/>
                  <a:pt x="816740" y="192322"/>
                </a:cubicBezTo>
                <a:cubicBezTo>
                  <a:pt x="774942" y="404420"/>
                  <a:pt x="1143137" y="562884"/>
                  <a:pt x="1267785" y="681107"/>
                </a:cubicBezTo>
                <a:cubicBezTo>
                  <a:pt x="1427264" y="832403"/>
                  <a:pt x="1394732" y="1092384"/>
                  <a:pt x="1154770" y="1110239"/>
                </a:cubicBezTo>
                <a:cubicBezTo>
                  <a:pt x="939967" y="1126268"/>
                  <a:pt x="763918" y="964016"/>
                  <a:pt x="568864" y="905784"/>
                </a:cubicBezTo>
                <a:cubicBezTo>
                  <a:pt x="301916" y="826112"/>
                  <a:pt x="82108" y="904905"/>
                  <a:pt x="18736" y="1191467"/>
                </a:cubicBezTo>
                <a:cubicBezTo>
                  <a:pt x="-45448" y="1481748"/>
                  <a:pt x="55461" y="1711228"/>
                  <a:pt x="318554" y="1858668"/>
                </a:cubicBezTo>
                <a:cubicBezTo>
                  <a:pt x="647318" y="2042900"/>
                  <a:pt x="1097485" y="1991432"/>
                  <a:pt x="1441805" y="1886465"/>
                </a:cubicBezTo>
                <a:cubicBezTo>
                  <a:pt x="1611699" y="1834658"/>
                  <a:pt x="1837256" y="1730909"/>
                  <a:pt x="1937488" y="1575623"/>
                </a:cubicBezTo>
                <a:cubicBezTo>
                  <a:pt x="1993894" y="1488241"/>
                  <a:pt x="1987334" y="1309013"/>
                  <a:pt x="1908676" y="121797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22"/>
          <p:cNvSpPr/>
          <p:nvPr/>
        </p:nvSpPr>
        <p:spPr>
          <a:xfrm flipH="1" rot="-4073012">
            <a:off x="284639" y="4312649"/>
            <a:ext cx="939774" cy="1458357"/>
          </a:xfrm>
          <a:custGeom>
            <a:rect b="b" l="l" r="r" t="t"/>
            <a:pathLst>
              <a:path extrusionOk="0" h="1711831" w="1590184">
                <a:moveTo>
                  <a:pt x="1381920" y="457980"/>
                </a:moveTo>
                <a:cubicBezTo>
                  <a:pt x="1234885" y="134017"/>
                  <a:pt x="699704" y="-29182"/>
                  <a:pt x="372495" y="4296"/>
                </a:cubicBezTo>
                <a:cubicBezTo>
                  <a:pt x="237973" y="18094"/>
                  <a:pt x="9982" y="76935"/>
                  <a:pt x="23914" y="242297"/>
                </a:cubicBezTo>
                <a:cubicBezTo>
                  <a:pt x="36832" y="395622"/>
                  <a:pt x="194891" y="521284"/>
                  <a:pt x="232427" y="666560"/>
                </a:cubicBezTo>
                <a:cubicBezTo>
                  <a:pt x="312843" y="977740"/>
                  <a:pt x="-231063" y="1265181"/>
                  <a:pt x="118195" y="1529153"/>
                </a:cubicBezTo>
                <a:cubicBezTo>
                  <a:pt x="424032" y="1760323"/>
                  <a:pt x="794729" y="1755792"/>
                  <a:pt x="1142025" y="1606593"/>
                </a:cubicBezTo>
                <a:cubicBezTo>
                  <a:pt x="1501495" y="1452119"/>
                  <a:pt x="1747071" y="894213"/>
                  <a:pt x="1472616" y="55997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22"/>
          <p:cNvSpPr/>
          <p:nvPr/>
        </p:nvSpPr>
        <p:spPr>
          <a:xfrm>
            <a:off x="8759630" y="4165740"/>
            <a:ext cx="256292" cy="251959"/>
          </a:xfrm>
          <a:custGeom>
            <a:rect b="b" l="l" r="r" t="t"/>
            <a:pathLst>
              <a:path extrusionOk="0" h="259752" w="264219">
                <a:moveTo>
                  <a:pt x="264220" y="0"/>
                </a:moveTo>
                <a:cubicBezTo>
                  <a:pt x="205987" y="19681"/>
                  <a:pt x="139098" y="23131"/>
                  <a:pt x="79446" y="8116"/>
                </a:cubicBezTo>
                <a:cubicBezTo>
                  <a:pt x="78499" y="12918"/>
                  <a:pt x="78093" y="19275"/>
                  <a:pt x="77958" y="25701"/>
                </a:cubicBezTo>
                <a:lnTo>
                  <a:pt x="76943" y="37266"/>
                </a:lnTo>
                <a:cubicBezTo>
                  <a:pt x="78229" y="77237"/>
                  <a:pt x="74982" y="117411"/>
                  <a:pt x="67204" y="156638"/>
                </a:cubicBezTo>
                <a:cubicBezTo>
                  <a:pt x="46644" y="145208"/>
                  <a:pt x="17629" y="153121"/>
                  <a:pt x="5726" y="173411"/>
                </a:cubicBezTo>
                <a:cubicBezTo>
                  <a:pt x="-6178" y="193701"/>
                  <a:pt x="1194" y="222919"/>
                  <a:pt x="21214" y="235228"/>
                </a:cubicBezTo>
                <a:cubicBezTo>
                  <a:pt x="41233" y="247537"/>
                  <a:pt x="70586" y="240842"/>
                  <a:pt x="83301" y="221025"/>
                </a:cubicBezTo>
                <a:cubicBezTo>
                  <a:pt x="89794" y="210880"/>
                  <a:pt x="92026" y="198571"/>
                  <a:pt x="93987" y="186667"/>
                </a:cubicBezTo>
                <a:cubicBezTo>
                  <a:pt x="101156" y="142368"/>
                  <a:pt x="106161" y="97797"/>
                  <a:pt x="109137" y="53024"/>
                </a:cubicBezTo>
                <a:cubicBezTo>
                  <a:pt x="149243" y="60667"/>
                  <a:pt x="188809" y="62764"/>
                  <a:pt x="228306" y="54242"/>
                </a:cubicBezTo>
                <a:cubicBezTo>
                  <a:pt x="226819" y="93131"/>
                  <a:pt x="220123" y="142774"/>
                  <a:pt x="213765" y="174967"/>
                </a:cubicBezTo>
                <a:cubicBezTo>
                  <a:pt x="193205" y="163537"/>
                  <a:pt x="164190" y="171450"/>
                  <a:pt x="152287" y="191740"/>
                </a:cubicBezTo>
                <a:cubicBezTo>
                  <a:pt x="140383" y="212030"/>
                  <a:pt x="147755" y="241247"/>
                  <a:pt x="167775" y="253557"/>
                </a:cubicBezTo>
                <a:cubicBezTo>
                  <a:pt x="187794" y="265866"/>
                  <a:pt x="217147" y="259170"/>
                  <a:pt x="229862" y="239354"/>
                </a:cubicBezTo>
                <a:cubicBezTo>
                  <a:pt x="236355" y="229209"/>
                  <a:pt x="238587" y="216899"/>
                  <a:pt x="240548" y="204996"/>
                </a:cubicBezTo>
                <a:cubicBezTo>
                  <a:pt x="249678" y="148522"/>
                  <a:pt x="260365" y="66551"/>
                  <a:pt x="262596" y="9333"/>
                </a:cubicBezTo>
                <a:lnTo>
                  <a:pt x="262326" y="9333"/>
                </a:lnTo>
                <a:cubicBezTo>
                  <a:pt x="263002" y="6155"/>
                  <a:pt x="263678" y="3043"/>
                  <a:pt x="264220" y="6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22"/>
          <p:cNvSpPr/>
          <p:nvPr/>
        </p:nvSpPr>
        <p:spPr>
          <a:xfrm>
            <a:off x="8188925" y="4656009"/>
            <a:ext cx="165650" cy="279990"/>
          </a:xfrm>
          <a:custGeom>
            <a:rect b="b" l="l" r="r" t="t"/>
            <a:pathLst>
              <a:path extrusionOk="0" h="288649" w="170773">
                <a:moveTo>
                  <a:pt x="167730" y="2773"/>
                </a:moveTo>
                <a:cubicBezTo>
                  <a:pt x="153865" y="20019"/>
                  <a:pt x="131479" y="28271"/>
                  <a:pt x="109498" y="31449"/>
                </a:cubicBezTo>
                <a:cubicBezTo>
                  <a:pt x="87585" y="34628"/>
                  <a:pt x="65198" y="33411"/>
                  <a:pt x="43218" y="35845"/>
                </a:cubicBezTo>
                <a:cubicBezTo>
                  <a:pt x="25904" y="37739"/>
                  <a:pt x="6087" y="44300"/>
                  <a:pt x="609" y="60802"/>
                </a:cubicBezTo>
                <a:lnTo>
                  <a:pt x="1353" y="62222"/>
                </a:lnTo>
                <a:lnTo>
                  <a:pt x="0" y="63778"/>
                </a:lnTo>
                <a:cubicBezTo>
                  <a:pt x="21507" y="112068"/>
                  <a:pt x="43556" y="160020"/>
                  <a:pt x="66145" y="207769"/>
                </a:cubicBezTo>
                <a:cubicBezTo>
                  <a:pt x="58232" y="201953"/>
                  <a:pt x="46735" y="204049"/>
                  <a:pt x="37739" y="208242"/>
                </a:cubicBezTo>
                <a:cubicBezTo>
                  <a:pt x="30976" y="211421"/>
                  <a:pt x="24483" y="215750"/>
                  <a:pt x="20155" y="221904"/>
                </a:cubicBezTo>
                <a:cubicBezTo>
                  <a:pt x="16773" y="226774"/>
                  <a:pt x="14812" y="232523"/>
                  <a:pt x="14135" y="238407"/>
                </a:cubicBezTo>
                <a:cubicBezTo>
                  <a:pt x="11768" y="257817"/>
                  <a:pt x="23672" y="278175"/>
                  <a:pt x="41797" y="285547"/>
                </a:cubicBezTo>
                <a:cubicBezTo>
                  <a:pt x="59923" y="292919"/>
                  <a:pt x="82648" y="286764"/>
                  <a:pt x="94551" y="271209"/>
                </a:cubicBezTo>
                <a:cubicBezTo>
                  <a:pt x="106455" y="255653"/>
                  <a:pt x="106387" y="232117"/>
                  <a:pt x="94551" y="216561"/>
                </a:cubicBezTo>
                <a:lnTo>
                  <a:pt x="94213" y="216561"/>
                </a:lnTo>
                <a:cubicBezTo>
                  <a:pt x="78454" y="177740"/>
                  <a:pt x="62222" y="139189"/>
                  <a:pt x="45585" y="100841"/>
                </a:cubicBezTo>
                <a:cubicBezTo>
                  <a:pt x="66686" y="98203"/>
                  <a:pt x="87314" y="88870"/>
                  <a:pt x="106522" y="78995"/>
                </a:cubicBezTo>
                <a:cubicBezTo>
                  <a:pt x="114638" y="74802"/>
                  <a:pt x="122687" y="70474"/>
                  <a:pt x="130126" y="65063"/>
                </a:cubicBezTo>
                <a:cubicBezTo>
                  <a:pt x="151295" y="49643"/>
                  <a:pt x="166242" y="25836"/>
                  <a:pt x="170774" y="0"/>
                </a:cubicBezTo>
                <a:lnTo>
                  <a:pt x="167933" y="277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22"/>
          <p:cNvSpPr/>
          <p:nvPr/>
        </p:nvSpPr>
        <p:spPr>
          <a:xfrm>
            <a:off x="110753" y="152244"/>
            <a:ext cx="185200" cy="245162"/>
          </a:xfrm>
          <a:custGeom>
            <a:rect b="b" l="l" r="r" t="t"/>
            <a:pathLst>
              <a:path extrusionOk="0" h="252744" w="190928">
                <a:moveTo>
                  <a:pt x="46802" y="228397"/>
                </a:moveTo>
                <a:lnTo>
                  <a:pt x="71082" y="151633"/>
                </a:lnTo>
                <a:lnTo>
                  <a:pt x="0" y="101111"/>
                </a:lnTo>
                <a:lnTo>
                  <a:pt x="82377" y="101111"/>
                </a:lnTo>
                <a:lnTo>
                  <a:pt x="102937" y="0"/>
                </a:lnTo>
                <a:lnTo>
                  <a:pt x="129179" y="84203"/>
                </a:lnTo>
                <a:lnTo>
                  <a:pt x="190928" y="76763"/>
                </a:lnTo>
                <a:lnTo>
                  <a:pt x="144126" y="144126"/>
                </a:lnTo>
                <a:lnTo>
                  <a:pt x="172194" y="252745"/>
                </a:lnTo>
                <a:lnTo>
                  <a:pt x="104831" y="170368"/>
                </a:lnTo>
                <a:lnTo>
                  <a:pt x="46802" y="22839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22"/>
          <p:cNvSpPr/>
          <p:nvPr/>
        </p:nvSpPr>
        <p:spPr>
          <a:xfrm rot="895885">
            <a:off x="309982" y="798879"/>
            <a:ext cx="118119" cy="124353"/>
          </a:xfrm>
          <a:custGeom>
            <a:rect b="b" l="l" r="r" t="t"/>
            <a:pathLst>
              <a:path extrusionOk="0" h="128164" w="121739">
                <a:moveTo>
                  <a:pt x="49575" y="0"/>
                </a:moveTo>
                <a:lnTo>
                  <a:pt x="42000" y="54918"/>
                </a:lnTo>
                <a:lnTo>
                  <a:pt x="0" y="67904"/>
                </a:lnTo>
                <a:lnTo>
                  <a:pt x="38821" y="80821"/>
                </a:lnTo>
                <a:lnTo>
                  <a:pt x="40918" y="128164"/>
                </a:lnTo>
                <a:lnTo>
                  <a:pt x="68918" y="85082"/>
                </a:lnTo>
                <a:lnTo>
                  <a:pt x="114165" y="117411"/>
                </a:lnTo>
                <a:lnTo>
                  <a:pt x="95904" y="63575"/>
                </a:lnTo>
                <a:lnTo>
                  <a:pt x="121740" y="32328"/>
                </a:lnTo>
                <a:lnTo>
                  <a:pt x="76493" y="39836"/>
                </a:lnTo>
                <a:lnTo>
                  <a:pt x="49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22"/>
          <p:cNvSpPr/>
          <p:nvPr/>
        </p:nvSpPr>
        <p:spPr>
          <a:xfrm>
            <a:off x="597004" y="397406"/>
            <a:ext cx="118087" cy="124319"/>
          </a:xfrm>
          <a:custGeom>
            <a:rect b="b" l="l" r="r" t="t"/>
            <a:pathLst>
              <a:path extrusionOk="0" h="128164" w="121739">
                <a:moveTo>
                  <a:pt x="49575" y="0"/>
                </a:moveTo>
                <a:lnTo>
                  <a:pt x="42000" y="54918"/>
                </a:lnTo>
                <a:lnTo>
                  <a:pt x="0" y="67836"/>
                </a:lnTo>
                <a:lnTo>
                  <a:pt x="38754" y="80754"/>
                </a:lnTo>
                <a:lnTo>
                  <a:pt x="40918" y="128165"/>
                </a:lnTo>
                <a:lnTo>
                  <a:pt x="68918" y="85082"/>
                </a:lnTo>
                <a:lnTo>
                  <a:pt x="114165" y="117411"/>
                </a:lnTo>
                <a:lnTo>
                  <a:pt x="95836" y="63575"/>
                </a:lnTo>
                <a:lnTo>
                  <a:pt x="121740" y="32328"/>
                </a:lnTo>
                <a:lnTo>
                  <a:pt x="76493" y="39836"/>
                </a:lnTo>
                <a:lnTo>
                  <a:pt x="49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3"/>
          <p:cNvSpPr/>
          <p:nvPr/>
        </p:nvSpPr>
        <p:spPr>
          <a:xfrm flipH="1" rot="5400000">
            <a:off x="8195279" y="3927494"/>
            <a:ext cx="1689891" cy="1966821"/>
          </a:xfrm>
          <a:custGeom>
            <a:rect b="b" l="l" r="r" t="t"/>
            <a:pathLst>
              <a:path extrusionOk="0" h="1103406" w="1689891">
                <a:moveTo>
                  <a:pt x="1352409" y="61942"/>
                </a:moveTo>
                <a:cubicBezTo>
                  <a:pt x="1313249" y="363653"/>
                  <a:pt x="973460" y="485325"/>
                  <a:pt x="705701" y="475721"/>
                </a:cubicBezTo>
                <a:cubicBezTo>
                  <a:pt x="460395" y="466861"/>
                  <a:pt x="52500" y="365749"/>
                  <a:pt x="2857" y="733944"/>
                </a:cubicBezTo>
                <a:cubicBezTo>
                  <a:pt x="-47868" y="1110323"/>
                  <a:pt x="590589" y="1113501"/>
                  <a:pt x="825547" y="1099434"/>
                </a:cubicBezTo>
                <a:cubicBezTo>
                  <a:pt x="1150321" y="1079955"/>
                  <a:pt x="1475704" y="856834"/>
                  <a:pt x="1615840" y="563576"/>
                </a:cubicBezTo>
                <a:cubicBezTo>
                  <a:pt x="1676913" y="435750"/>
                  <a:pt x="1721889" y="238734"/>
                  <a:pt x="1660884" y="101642"/>
                </a:cubicBezTo>
                <a:cubicBezTo>
                  <a:pt x="1621251" y="12569"/>
                  <a:pt x="1328128" y="-54117"/>
                  <a:pt x="1352341" y="6194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23"/>
          <p:cNvSpPr/>
          <p:nvPr/>
        </p:nvSpPr>
        <p:spPr>
          <a:xfrm rot="-2839024">
            <a:off x="7612783" y="3469221"/>
            <a:ext cx="932955" cy="2406432"/>
          </a:xfrm>
          <a:custGeom>
            <a:rect b="b" l="l" r="r" t="t"/>
            <a:pathLst>
              <a:path extrusionOk="0" h="1965564" w="762034">
                <a:moveTo>
                  <a:pt x="290958" y="1876538"/>
                </a:moveTo>
                <a:cubicBezTo>
                  <a:pt x="260726" y="1896963"/>
                  <a:pt x="228668" y="1916239"/>
                  <a:pt x="193634" y="1927195"/>
                </a:cubicBezTo>
                <a:cubicBezTo>
                  <a:pt x="165634" y="1935920"/>
                  <a:pt x="133982" y="1940248"/>
                  <a:pt x="106726" y="1934973"/>
                </a:cubicBezTo>
                <a:cubicBezTo>
                  <a:pt x="92658" y="1932268"/>
                  <a:pt x="82445" y="1928616"/>
                  <a:pt x="71151" y="1921649"/>
                </a:cubicBezTo>
                <a:cubicBezTo>
                  <a:pt x="61953" y="1916036"/>
                  <a:pt x="52349" y="1907041"/>
                  <a:pt x="46600" y="1898519"/>
                </a:cubicBezTo>
                <a:cubicBezTo>
                  <a:pt x="29421" y="1873360"/>
                  <a:pt x="26580" y="1842045"/>
                  <a:pt x="29827" y="1810934"/>
                </a:cubicBezTo>
                <a:cubicBezTo>
                  <a:pt x="34629" y="1764808"/>
                  <a:pt x="52281" y="1720712"/>
                  <a:pt x="77373" y="1682161"/>
                </a:cubicBezTo>
                <a:cubicBezTo>
                  <a:pt x="105441" y="1639078"/>
                  <a:pt x="140339" y="1601001"/>
                  <a:pt x="171992" y="1560691"/>
                </a:cubicBezTo>
                <a:cubicBezTo>
                  <a:pt x="205335" y="1518150"/>
                  <a:pt x="232253" y="1471821"/>
                  <a:pt x="257142" y="1423870"/>
                </a:cubicBezTo>
                <a:cubicBezTo>
                  <a:pt x="283992" y="1372130"/>
                  <a:pt x="308002" y="1317821"/>
                  <a:pt x="320717" y="1260739"/>
                </a:cubicBezTo>
                <a:cubicBezTo>
                  <a:pt x="342968" y="1160777"/>
                  <a:pt x="338437" y="1058380"/>
                  <a:pt x="304079" y="961732"/>
                </a:cubicBezTo>
                <a:cubicBezTo>
                  <a:pt x="269722" y="865085"/>
                  <a:pt x="214330" y="781490"/>
                  <a:pt x="164890" y="693634"/>
                </a:cubicBezTo>
                <a:cubicBezTo>
                  <a:pt x="116465" y="607470"/>
                  <a:pt x="83595" y="509199"/>
                  <a:pt x="86571" y="409440"/>
                </a:cubicBezTo>
                <a:cubicBezTo>
                  <a:pt x="89547" y="309681"/>
                  <a:pt x="131209" y="219391"/>
                  <a:pt x="202156" y="152029"/>
                </a:cubicBezTo>
                <a:cubicBezTo>
                  <a:pt x="264852" y="92511"/>
                  <a:pt x="346079" y="54095"/>
                  <a:pt x="430418" y="36849"/>
                </a:cubicBezTo>
                <a:cubicBezTo>
                  <a:pt x="514756" y="19603"/>
                  <a:pt x="606129" y="24405"/>
                  <a:pt x="687221" y="56598"/>
                </a:cubicBezTo>
                <a:cubicBezTo>
                  <a:pt x="706564" y="64240"/>
                  <a:pt x="725501" y="73303"/>
                  <a:pt x="743221" y="84125"/>
                </a:cubicBezTo>
                <a:cubicBezTo>
                  <a:pt x="757221" y="92646"/>
                  <a:pt x="769936" y="70733"/>
                  <a:pt x="756004" y="62212"/>
                </a:cubicBezTo>
                <a:cubicBezTo>
                  <a:pt x="677955" y="14530"/>
                  <a:pt x="586650" y="-4813"/>
                  <a:pt x="495616" y="1004"/>
                </a:cubicBezTo>
                <a:cubicBezTo>
                  <a:pt x="404582" y="6820"/>
                  <a:pt x="314427" y="35970"/>
                  <a:pt x="238948" y="87236"/>
                </a:cubicBezTo>
                <a:cubicBezTo>
                  <a:pt x="157248" y="142830"/>
                  <a:pt x="94822" y="224869"/>
                  <a:pt x="70271" y="321314"/>
                </a:cubicBezTo>
                <a:cubicBezTo>
                  <a:pt x="45721" y="417759"/>
                  <a:pt x="60532" y="527054"/>
                  <a:pt x="98271" y="621402"/>
                </a:cubicBezTo>
                <a:cubicBezTo>
                  <a:pt x="137634" y="719876"/>
                  <a:pt x="202088" y="805838"/>
                  <a:pt x="247741" y="901404"/>
                </a:cubicBezTo>
                <a:cubicBezTo>
                  <a:pt x="268572" y="944959"/>
                  <a:pt x="285683" y="990409"/>
                  <a:pt x="295896" y="1037752"/>
                </a:cubicBezTo>
                <a:cubicBezTo>
                  <a:pt x="306649" y="1087665"/>
                  <a:pt x="308678" y="1138931"/>
                  <a:pt x="303471" y="1189656"/>
                </a:cubicBezTo>
                <a:cubicBezTo>
                  <a:pt x="297451" y="1248362"/>
                  <a:pt x="281084" y="1304700"/>
                  <a:pt x="257006" y="1358468"/>
                </a:cubicBezTo>
                <a:cubicBezTo>
                  <a:pt x="244562" y="1386130"/>
                  <a:pt x="230697" y="1413116"/>
                  <a:pt x="216021" y="1439628"/>
                </a:cubicBezTo>
                <a:cubicBezTo>
                  <a:pt x="202765" y="1463570"/>
                  <a:pt x="189373" y="1487715"/>
                  <a:pt x="173750" y="1510237"/>
                </a:cubicBezTo>
                <a:cubicBezTo>
                  <a:pt x="143383" y="1553996"/>
                  <a:pt x="106793" y="1593088"/>
                  <a:pt x="74735" y="1635629"/>
                </a:cubicBezTo>
                <a:cubicBezTo>
                  <a:pt x="42677" y="1678170"/>
                  <a:pt x="19344" y="1721185"/>
                  <a:pt x="7237" y="1771977"/>
                </a:cubicBezTo>
                <a:cubicBezTo>
                  <a:pt x="-8115" y="1836296"/>
                  <a:pt x="-3246" y="1917253"/>
                  <a:pt x="63576" y="1950461"/>
                </a:cubicBezTo>
                <a:cubicBezTo>
                  <a:pt x="124851" y="1980964"/>
                  <a:pt x="199992" y="1960876"/>
                  <a:pt x="256533" y="1929089"/>
                </a:cubicBezTo>
                <a:cubicBezTo>
                  <a:pt x="274118" y="1919215"/>
                  <a:pt x="289606" y="1907514"/>
                  <a:pt x="304282" y="1893785"/>
                </a:cubicBezTo>
                <a:cubicBezTo>
                  <a:pt x="313210" y="1885398"/>
                  <a:pt x="301441" y="1869504"/>
                  <a:pt x="291026" y="1876538"/>
                </a:cubicBezTo>
                <a:lnTo>
                  <a:pt x="291026" y="187653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3" name="Google Shape;573;p23"/>
          <p:cNvGrpSpPr/>
          <p:nvPr/>
        </p:nvGrpSpPr>
        <p:grpSpPr>
          <a:xfrm rot="-2837690">
            <a:off x="8226879" y="4217515"/>
            <a:ext cx="1081465" cy="1158152"/>
            <a:chOff x="4570067" y="5326451"/>
            <a:chExt cx="882432" cy="945006"/>
          </a:xfrm>
        </p:grpSpPr>
        <p:sp>
          <p:nvSpPr>
            <p:cNvPr id="574" name="Google Shape;574;p23"/>
            <p:cNvSpPr/>
            <p:nvPr/>
          </p:nvSpPr>
          <p:spPr>
            <a:xfrm>
              <a:off x="4570067" y="6160364"/>
              <a:ext cx="108679" cy="111093"/>
            </a:xfrm>
            <a:custGeom>
              <a:rect b="b" l="l" r="r" t="t"/>
              <a:pathLst>
                <a:path extrusionOk="0" h="111093" w="108679">
                  <a:moveTo>
                    <a:pt x="85144" y="27459"/>
                  </a:moveTo>
                  <a:lnTo>
                    <a:pt x="54709" y="0"/>
                  </a:lnTo>
                  <a:lnTo>
                    <a:pt x="2361" y="70203"/>
                  </a:lnTo>
                  <a:cubicBezTo>
                    <a:pt x="-1156" y="74396"/>
                    <a:pt x="-683" y="80551"/>
                    <a:pt x="3375" y="84203"/>
                  </a:cubicBezTo>
                  <a:lnTo>
                    <a:pt x="21907" y="100909"/>
                  </a:lnTo>
                  <a:lnTo>
                    <a:pt x="30293" y="108484"/>
                  </a:lnTo>
                  <a:cubicBezTo>
                    <a:pt x="34351" y="112136"/>
                    <a:pt x="40506" y="111933"/>
                    <a:pt x="44293" y="108010"/>
                  </a:cubicBezTo>
                  <a:lnTo>
                    <a:pt x="108680" y="48696"/>
                  </a:lnTo>
                  <a:lnTo>
                    <a:pt x="85144" y="2745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75" name="Google Shape;575;p23"/>
            <p:cNvGrpSpPr/>
            <p:nvPr/>
          </p:nvGrpSpPr>
          <p:grpSpPr>
            <a:xfrm>
              <a:off x="4596374" y="5635936"/>
              <a:ext cx="564935" cy="599121"/>
              <a:chOff x="4596374" y="5635936"/>
              <a:chExt cx="564935" cy="599121"/>
            </a:xfrm>
          </p:grpSpPr>
          <p:sp>
            <p:nvSpPr>
              <p:cNvPr id="576" name="Google Shape;576;p23"/>
              <p:cNvSpPr/>
              <p:nvPr/>
            </p:nvSpPr>
            <p:spPr>
              <a:xfrm>
                <a:off x="4596374" y="5635936"/>
                <a:ext cx="484849" cy="557837"/>
              </a:xfrm>
              <a:custGeom>
                <a:rect b="b" l="l" r="r" t="t"/>
                <a:pathLst>
                  <a:path extrusionOk="0" h="557837" w="484849">
                    <a:moveTo>
                      <a:pt x="261669" y="402688"/>
                    </a:moveTo>
                    <a:cubicBezTo>
                      <a:pt x="299070" y="364610"/>
                      <a:pt x="336471" y="326600"/>
                      <a:pt x="373872" y="288523"/>
                    </a:cubicBezTo>
                    <a:cubicBezTo>
                      <a:pt x="409718" y="252069"/>
                      <a:pt x="446240" y="214600"/>
                      <a:pt x="467747" y="168204"/>
                    </a:cubicBezTo>
                    <a:cubicBezTo>
                      <a:pt x="482018" y="137363"/>
                      <a:pt x="488443" y="101517"/>
                      <a:pt x="482829" y="68445"/>
                    </a:cubicBezTo>
                    <a:lnTo>
                      <a:pt x="406877" y="0"/>
                    </a:lnTo>
                    <a:lnTo>
                      <a:pt x="6895" y="479384"/>
                    </a:lnTo>
                    <a:cubicBezTo>
                      <a:pt x="-3318" y="491558"/>
                      <a:pt x="-2033" y="509683"/>
                      <a:pt x="9736" y="520369"/>
                    </a:cubicBezTo>
                    <a:lnTo>
                      <a:pt x="51262" y="557838"/>
                    </a:lnTo>
                    <a:cubicBezTo>
                      <a:pt x="78857" y="548708"/>
                      <a:pt x="105234" y="535316"/>
                      <a:pt x="129514" y="519355"/>
                    </a:cubicBezTo>
                    <a:cubicBezTo>
                      <a:pt x="178683" y="487026"/>
                      <a:pt x="220413" y="444688"/>
                      <a:pt x="261669" y="40268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23"/>
              <p:cNvSpPr/>
              <p:nvPr/>
            </p:nvSpPr>
            <p:spPr>
              <a:xfrm>
                <a:off x="4647568" y="5704381"/>
                <a:ext cx="513741" cy="530676"/>
              </a:xfrm>
              <a:custGeom>
                <a:rect b="b" l="l" r="r" t="t"/>
                <a:pathLst>
                  <a:path extrusionOk="0" h="530676" w="513741">
                    <a:moveTo>
                      <a:pt x="431567" y="0"/>
                    </a:moveTo>
                    <a:cubicBezTo>
                      <a:pt x="437248" y="33005"/>
                      <a:pt x="430755" y="68918"/>
                      <a:pt x="416485" y="99759"/>
                    </a:cubicBezTo>
                    <a:cubicBezTo>
                      <a:pt x="394977" y="146155"/>
                      <a:pt x="358456" y="183624"/>
                      <a:pt x="322610" y="220078"/>
                    </a:cubicBezTo>
                    <a:cubicBezTo>
                      <a:pt x="285209" y="258156"/>
                      <a:pt x="247808" y="296165"/>
                      <a:pt x="210407" y="334243"/>
                    </a:cubicBezTo>
                    <a:cubicBezTo>
                      <a:pt x="169151" y="376243"/>
                      <a:pt x="127488" y="418582"/>
                      <a:pt x="78252" y="450910"/>
                    </a:cubicBezTo>
                    <a:cubicBezTo>
                      <a:pt x="53971" y="466872"/>
                      <a:pt x="27594" y="480263"/>
                      <a:pt x="0" y="489393"/>
                    </a:cubicBezTo>
                    <a:lnTo>
                      <a:pt x="37401" y="523075"/>
                    </a:lnTo>
                    <a:cubicBezTo>
                      <a:pt x="49237" y="533761"/>
                      <a:pt x="67363" y="533084"/>
                      <a:pt x="78454" y="521654"/>
                    </a:cubicBezTo>
                    <a:lnTo>
                      <a:pt x="513741" y="74126"/>
                    </a:lnTo>
                    <a:lnTo>
                      <a:pt x="43150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8" name="Google Shape;578;p23"/>
            <p:cNvSpPr/>
            <p:nvPr/>
          </p:nvSpPr>
          <p:spPr>
            <a:xfrm>
              <a:off x="4798740" y="5829108"/>
              <a:ext cx="169194" cy="180083"/>
            </a:xfrm>
            <a:custGeom>
              <a:rect b="b" l="l" r="r" t="t"/>
              <a:pathLst>
                <a:path extrusionOk="0" h="180083" w="169194">
                  <a:moveTo>
                    <a:pt x="11554" y="171100"/>
                  </a:moveTo>
                  <a:lnTo>
                    <a:pt x="11554" y="171100"/>
                  </a:lnTo>
                  <a:cubicBezTo>
                    <a:pt x="-2785" y="158182"/>
                    <a:pt x="-3934" y="136066"/>
                    <a:pt x="8984" y="121660"/>
                  </a:cubicBezTo>
                  <a:lnTo>
                    <a:pt x="108201" y="11554"/>
                  </a:lnTo>
                  <a:cubicBezTo>
                    <a:pt x="121119" y="-2784"/>
                    <a:pt x="143235" y="-3935"/>
                    <a:pt x="157641" y="8984"/>
                  </a:cubicBezTo>
                  <a:lnTo>
                    <a:pt x="157641" y="8984"/>
                  </a:lnTo>
                  <a:cubicBezTo>
                    <a:pt x="171979" y="21901"/>
                    <a:pt x="173129" y="44018"/>
                    <a:pt x="160211" y="58423"/>
                  </a:cubicBezTo>
                  <a:lnTo>
                    <a:pt x="60994" y="168530"/>
                  </a:lnTo>
                  <a:cubicBezTo>
                    <a:pt x="48076" y="182868"/>
                    <a:pt x="25959" y="184018"/>
                    <a:pt x="11554" y="17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79" name="Google Shape;579;p23"/>
            <p:cNvGrpSpPr/>
            <p:nvPr/>
          </p:nvGrpSpPr>
          <p:grpSpPr>
            <a:xfrm>
              <a:off x="4991434" y="5326451"/>
              <a:ext cx="461065" cy="460977"/>
              <a:chOff x="4991434" y="5326451"/>
              <a:chExt cx="461065" cy="460977"/>
            </a:xfrm>
          </p:grpSpPr>
          <p:sp>
            <p:nvSpPr>
              <p:cNvPr id="580" name="Google Shape;580;p23"/>
              <p:cNvSpPr/>
              <p:nvPr/>
            </p:nvSpPr>
            <p:spPr>
              <a:xfrm>
                <a:off x="5064459" y="5326451"/>
                <a:ext cx="328778" cy="304345"/>
              </a:xfrm>
              <a:custGeom>
                <a:rect b="b" l="l" r="r" t="t"/>
                <a:pathLst>
                  <a:path extrusionOk="0" h="304345" w="328778">
                    <a:moveTo>
                      <a:pt x="25295" y="91639"/>
                    </a:moveTo>
                    <a:cubicBezTo>
                      <a:pt x="30029" y="96441"/>
                      <a:pt x="35507" y="101852"/>
                      <a:pt x="41662" y="107939"/>
                    </a:cubicBezTo>
                    <a:cubicBezTo>
                      <a:pt x="47275" y="113417"/>
                      <a:pt x="53430" y="119437"/>
                      <a:pt x="60193" y="125861"/>
                    </a:cubicBezTo>
                    <a:cubicBezTo>
                      <a:pt x="66280" y="131678"/>
                      <a:pt x="72841" y="137900"/>
                      <a:pt x="79807" y="144528"/>
                    </a:cubicBezTo>
                    <a:cubicBezTo>
                      <a:pt x="85150" y="149533"/>
                      <a:pt x="90764" y="154809"/>
                      <a:pt x="96648" y="160287"/>
                    </a:cubicBezTo>
                    <a:cubicBezTo>
                      <a:pt x="103343" y="166509"/>
                      <a:pt x="110377" y="173070"/>
                      <a:pt x="117817" y="179901"/>
                    </a:cubicBezTo>
                    <a:cubicBezTo>
                      <a:pt x="123025" y="184702"/>
                      <a:pt x="128435" y="189640"/>
                      <a:pt x="133981" y="194712"/>
                    </a:cubicBezTo>
                    <a:cubicBezTo>
                      <a:pt x="141015" y="201137"/>
                      <a:pt x="148252" y="207698"/>
                      <a:pt x="155827" y="214529"/>
                    </a:cubicBezTo>
                    <a:cubicBezTo>
                      <a:pt x="158464" y="216896"/>
                      <a:pt x="161102" y="219263"/>
                      <a:pt x="163740" y="221698"/>
                    </a:cubicBezTo>
                    <a:cubicBezTo>
                      <a:pt x="166445" y="224200"/>
                      <a:pt x="169150" y="226567"/>
                      <a:pt x="171856" y="229002"/>
                    </a:cubicBezTo>
                    <a:cubicBezTo>
                      <a:pt x="179431" y="235833"/>
                      <a:pt x="186735" y="242326"/>
                      <a:pt x="193837" y="248683"/>
                    </a:cubicBezTo>
                    <a:cubicBezTo>
                      <a:pt x="199450" y="253688"/>
                      <a:pt x="204928" y="258558"/>
                      <a:pt x="210271" y="263224"/>
                    </a:cubicBezTo>
                    <a:cubicBezTo>
                      <a:pt x="217846" y="269853"/>
                      <a:pt x="225015" y="276210"/>
                      <a:pt x="231982" y="282230"/>
                    </a:cubicBezTo>
                    <a:cubicBezTo>
                      <a:pt x="238069" y="287505"/>
                      <a:pt x="243885" y="292577"/>
                      <a:pt x="249431" y="297312"/>
                    </a:cubicBezTo>
                    <a:cubicBezTo>
                      <a:pt x="252204" y="299746"/>
                      <a:pt x="254977" y="302046"/>
                      <a:pt x="257615" y="304345"/>
                    </a:cubicBezTo>
                    <a:cubicBezTo>
                      <a:pt x="308880" y="249427"/>
                      <a:pt x="340465" y="179089"/>
                      <a:pt x="324707" y="100972"/>
                    </a:cubicBezTo>
                    <a:cubicBezTo>
                      <a:pt x="321528" y="85079"/>
                      <a:pt x="316523" y="70943"/>
                      <a:pt x="310301" y="58026"/>
                    </a:cubicBezTo>
                    <a:cubicBezTo>
                      <a:pt x="220619" y="-21511"/>
                      <a:pt x="85962" y="-18468"/>
                      <a:pt x="0" y="62151"/>
                    </a:cubicBezTo>
                    <a:cubicBezTo>
                      <a:pt x="1826" y="64180"/>
                      <a:pt x="3246" y="66344"/>
                      <a:pt x="4058" y="68779"/>
                    </a:cubicBezTo>
                    <a:cubicBezTo>
                      <a:pt x="7101" y="72634"/>
                      <a:pt x="14203" y="80344"/>
                      <a:pt x="25227" y="9150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23"/>
              <p:cNvSpPr/>
              <p:nvPr/>
            </p:nvSpPr>
            <p:spPr>
              <a:xfrm>
                <a:off x="5322141" y="5384612"/>
                <a:ext cx="130358" cy="311450"/>
              </a:xfrm>
              <a:custGeom>
                <a:rect b="b" l="l" r="r" t="t"/>
                <a:pathLst>
                  <a:path extrusionOk="0" h="311450" w="130358">
                    <a:moveTo>
                      <a:pt x="0" y="246320"/>
                    </a:moveTo>
                    <a:cubicBezTo>
                      <a:pt x="1623" y="247740"/>
                      <a:pt x="3314" y="249160"/>
                      <a:pt x="4937" y="250513"/>
                    </a:cubicBezTo>
                    <a:cubicBezTo>
                      <a:pt x="7507" y="252677"/>
                      <a:pt x="10010" y="254842"/>
                      <a:pt x="12445" y="256871"/>
                    </a:cubicBezTo>
                    <a:cubicBezTo>
                      <a:pt x="19614" y="262890"/>
                      <a:pt x="26174" y="268436"/>
                      <a:pt x="32193" y="273441"/>
                    </a:cubicBezTo>
                    <a:cubicBezTo>
                      <a:pt x="38889" y="278987"/>
                      <a:pt x="44841" y="283856"/>
                      <a:pt x="50116" y="288049"/>
                    </a:cubicBezTo>
                    <a:cubicBezTo>
                      <a:pt x="62290" y="297788"/>
                      <a:pt x="70609" y="304011"/>
                      <a:pt x="74802" y="306648"/>
                    </a:cubicBezTo>
                    <a:cubicBezTo>
                      <a:pt x="77711" y="307325"/>
                      <a:pt x="80484" y="308745"/>
                      <a:pt x="82918" y="310774"/>
                    </a:cubicBezTo>
                    <a:cubicBezTo>
                      <a:pt x="83121" y="310909"/>
                      <a:pt x="83324" y="311045"/>
                      <a:pt x="83527" y="311247"/>
                    </a:cubicBezTo>
                    <a:cubicBezTo>
                      <a:pt x="83595" y="311315"/>
                      <a:pt x="83662" y="311383"/>
                      <a:pt x="83730" y="311451"/>
                    </a:cubicBezTo>
                    <a:cubicBezTo>
                      <a:pt x="145614" y="229817"/>
                      <a:pt x="145344" y="117749"/>
                      <a:pt x="86232" y="36725"/>
                    </a:cubicBezTo>
                    <a:cubicBezTo>
                      <a:pt x="76967" y="24077"/>
                      <a:pt x="66281" y="12106"/>
                      <a:pt x="54174" y="1217"/>
                    </a:cubicBezTo>
                    <a:cubicBezTo>
                      <a:pt x="53701" y="812"/>
                      <a:pt x="53227" y="406"/>
                      <a:pt x="52754" y="0"/>
                    </a:cubicBezTo>
                    <a:cubicBezTo>
                      <a:pt x="58976" y="12985"/>
                      <a:pt x="63981" y="27053"/>
                      <a:pt x="67160" y="42947"/>
                    </a:cubicBezTo>
                    <a:cubicBezTo>
                      <a:pt x="82918" y="121063"/>
                      <a:pt x="51334" y="191402"/>
                      <a:pt x="68" y="24632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23"/>
              <p:cNvSpPr/>
              <p:nvPr/>
            </p:nvSpPr>
            <p:spPr>
              <a:xfrm>
                <a:off x="4991434" y="5419443"/>
                <a:ext cx="301895" cy="310375"/>
              </a:xfrm>
              <a:custGeom>
                <a:rect b="b" l="l" r="r" t="t"/>
                <a:pathLst>
                  <a:path extrusionOk="0" h="310375" w="301895">
                    <a:moveTo>
                      <a:pt x="215460" y="296030"/>
                    </a:moveTo>
                    <a:cubicBezTo>
                      <a:pt x="245625" y="281151"/>
                      <a:pt x="275383" y="261876"/>
                      <a:pt x="301895" y="239083"/>
                    </a:cubicBezTo>
                    <a:cubicBezTo>
                      <a:pt x="274301" y="215412"/>
                      <a:pt x="242784" y="187682"/>
                      <a:pt x="210185" y="158329"/>
                    </a:cubicBezTo>
                    <a:cubicBezTo>
                      <a:pt x="164262" y="116938"/>
                      <a:pt x="121721" y="77305"/>
                      <a:pt x="90339" y="46735"/>
                    </a:cubicBezTo>
                    <a:cubicBezTo>
                      <a:pt x="74919" y="31720"/>
                      <a:pt x="62947" y="19614"/>
                      <a:pt x="54832" y="10754"/>
                    </a:cubicBezTo>
                    <a:cubicBezTo>
                      <a:pt x="50774" y="6358"/>
                      <a:pt x="47798" y="2908"/>
                      <a:pt x="45566" y="0"/>
                    </a:cubicBezTo>
                    <a:cubicBezTo>
                      <a:pt x="-16183" y="82716"/>
                      <a:pt x="-14628" y="196068"/>
                      <a:pt x="46918" y="276890"/>
                    </a:cubicBezTo>
                    <a:cubicBezTo>
                      <a:pt x="94667" y="311856"/>
                      <a:pt x="163924" y="321461"/>
                      <a:pt x="215460" y="29603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23"/>
              <p:cNvSpPr/>
              <p:nvPr/>
            </p:nvSpPr>
            <p:spPr>
              <a:xfrm>
                <a:off x="5038420" y="5658458"/>
                <a:ext cx="339924" cy="128970"/>
              </a:xfrm>
              <a:custGeom>
                <a:rect b="b" l="l" r="r" t="t"/>
                <a:pathLst>
                  <a:path extrusionOk="0" h="128970" w="339924">
                    <a:moveTo>
                      <a:pt x="338910" y="67295"/>
                    </a:moveTo>
                    <a:cubicBezTo>
                      <a:pt x="335663" y="65333"/>
                      <a:pt x="331538" y="62493"/>
                      <a:pt x="326194" y="58502"/>
                    </a:cubicBezTo>
                    <a:cubicBezTo>
                      <a:pt x="316591" y="51333"/>
                      <a:pt x="303267" y="40715"/>
                      <a:pt x="286697" y="26918"/>
                    </a:cubicBezTo>
                    <a:cubicBezTo>
                      <a:pt x="277499" y="19275"/>
                      <a:pt x="267557" y="10889"/>
                      <a:pt x="257074" y="1826"/>
                    </a:cubicBezTo>
                    <a:cubicBezTo>
                      <a:pt x="256397" y="1217"/>
                      <a:pt x="255653" y="608"/>
                      <a:pt x="254977" y="0"/>
                    </a:cubicBezTo>
                    <a:cubicBezTo>
                      <a:pt x="228397" y="22792"/>
                      <a:pt x="198706" y="42068"/>
                      <a:pt x="168542" y="56947"/>
                    </a:cubicBezTo>
                    <a:cubicBezTo>
                      <a:pt x="117005" y="82377"/>
                      <a:pt x="47749" y="72773"/>
                      <a:pt x="0" y="37807"/>
                    </a:cubicBezTo>
                    <a:cubicBezTo>
                      <a:pt x="7778" y="48019"/>
                      <a:pt x="16367" y="57691"/>
                      <a:pt x="26039" y="66754"/>
                    </a:cubicBezTo>
                    <a:cubicBezTo>
                      <a:pt x="27121" y="67768"/>
                      <a:pt x="28203" y="68783"/>
                      <a:pt x="29285" y="69730"/>
                    </a:cubicBezTo>
                    <a:cubicBezTo>
                      <a:pt x="118561" y="150213"/>
                      <a:pt x="253421" y="147846"/>
                      <a:pt x="339924" y="67768"/>
                    </a:cubicBezTo>
                    <a:cubicBezTo>
                      <a:pt x="339586" y="67565"/>
                      <a:pt x="339315" y="67430"/>
                      <a:pt x="338977" y="67227"/>
                    </a:cubicBezTo>
                    <a:cubicBezTo>
                      <a:pt x="338977" y="67227"/>
                      <a:pt x="338977" y="67227"/>
                      <a:pt x="338977" y="672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23"/>
              <p:cNvSpPr/>
              <p:nvPr/>
            </p:nvSpPr>
            <p:spPr>
              <a:xfrm>
                <a:off x="5293330" y="5630864"/>
                <a:ext cx="118734" cy="99622"/>
              </a:xfrm>
              <a:custGeom>
                <a:rect b="b" l="l" r="r" t="t"/>
                <a:pathLst>
                  <a:path extrusionOk="0" h="99622" w="118734">
                    <a:moveTo>
                      <a:pt x="112474" y="65131"/>
                    </a:moveTo>
                    <a:cubicBezTo>
                      <a:pt x="112474" y="65131"/>
                      <a:pt x="112339" y="64995"/>
                      <a:pt x="112271" y="64928"/>
                    </a:cubicBezTo>
                    <a:cubicBezTo>
                      <a:pt x="112068" y="64725"/>
                      <a:pt x="111865" y="64590"/>
                      <a:pt x="111662" y="64455"/>
                    </a:cubicBezTo>
                    <a:cubicBezTo>
                      <a:pt x="109227" y="62425"/>
                      <a:pt x="106454" y="61073"/>
                      <a:pt x="103546" y="60329"/>
                    </a:cubicBezTo>
                    <a:cubicBezTo>
                      <a:pt x="99421" y="57759"/>
                      <a:pt x="91034" y="51536"/>
                      <a:pt x="78860" y="41730"/>
                    </a:cubicBezTo>
                    <a:cubicBezTo>
                      <a:pt x="73585" y="37536"/>
                      <a:pt x="67633" y="32667"/>
                      <a:pt x="60937" y="27121"/>
                    </a:cubicBezTo>
                    <a:cubicBezTo>
                      <a:pt x="54918" y="22116"/>
                      <a:pt x="48290" y="16638"/>
                      <a:pt x="41189" y="10551"/>
                    </a:cubicBezTo>
                    <a:cubicBezTo>
                      <a:pt x="38754" y="8454"/>
                      <a:pt x="36251" y="6358"/>
                      <a:pt x="33681" y="4193"/>
                    </a:cubicBezTo>
                    <a:cubicBezTo>
                      <a:pt x="32058" y="2840"/>
                      <a:pt x="30435" y="1420"/>
                      <a:pt x="28744" y="0"/>
                    </a:cubicBezTo>
                    <a:cubicBezTo>
                      <a:pt x="19681" y="9671"/>
                      <a:pt x="10077" y="18937"/>
                      <a:pt x="0" y="27594"/>
                    </a:cubicBezTo>
                    <a:cubicBezTo>
                      <a:pt x="676" y="28203"/>
                      <a:pt x="1420" y="28812"/>
                      <a:pt x="2097" y="29420"/>
                    </a:cubicBezTo>
                    <a:cubicBezTo>
                      <a:pt x="12647" y="38416"/>
                      <a:pt x="22589" y="46870"/>
                      <a:pt x="31720" y="54512"/>
                    </a:cubicBezTo>
                    <a:cubicBezTo>
                      <a:pt x="48290" y="68309"/>
                      <a:pt x="61546" y="78928"/>
                      <a:pt x="71218" y="86097"/>
                    </a:cubicBezTo>
                    <a:cubicBezTo>
                      <a:pt x="76561" y="90087"/>
                      <a:pt x="80686" y="92928"/>
                      <a:pt x="83933" y="94889"/>
                    </a:cubicBezTo>
                    <a:cubicBezTo>
                      <a:pt x="83933" y="94889"/>
                      <a:pt x="83933" y="94889"/>
                      <a:pt x="83933" y="94889"/>
                    </a:cubicBezTo>
                    <a:cubicBezTo>
                      <a:pt x="84271" y="95092"/>
                      <a:pt x="84541" y="95228"/>
                      <a:pt x="84880" y="95430"/>
                    </a:cubicBezTo>
                    <a:cubicBezTo>
                      <a:pt x="100638" y="104426"/>
                      <a:pt x="110242" y="96715"/>
                      <a:pt x="113624" y="92928"/>
                    </a:cubicBezTo>
                    <a:cubicBezTo>
                      <a:pt x="120928" y="84880"/>
                      <a:pt x="120319" y="72503"/>
                      <a:pt x="112339" y="6513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23"/>
              <p:cNvSpPr/>
              <p:nvPr/>
            </p:nvSpPr>
            <p:spPr>
              <a:xfrm>
                <a:off x="5029932" y="5382267"/>
                <a:ext cx="292276" cy="276461"/>
              </a:xfrm>
              <a:custGeom>
                <a:rect b="b" l="l" r="r" t="t"/>
                <a:pathLst>
                  <a:path extrusionOk="0" h="276461" w="292276">
                    <a:moveTo>
                      <a:pt x="284026" y="241631"/>
                    </a:moveTo>
                    <a:cubicBezTo>
                      <a:pt x="278480" y="236829"/>
                      <a:pt x="272663" y="231824"/>
                      <a:pt x="266576" y="226548"/>
                    </a:cubicBezTo>
                    <a:cubicBezTo>
                      <a:pt x="259678" y="220529"/>
                      <a:pt x="252441" y="214171"/>
                      <a:pt x="244866" y="207544"/>
                    </a:cubicBezTo>
                    <a:cubicBezTo>
                      <a:pt x="239523" y="202877"/>
                      <a:pt x="234045" y="198007"/>
                      <a:pt x="228431" y="193003"/>
                    </a:cubicBezTo>
                    <a:cubicBezTo>
                      <a:pt x="221330" y="186712"/>
                      <a:pt x="214025" y="180152"/>
                      <a:pt x="206450" y="173321"/>
                    </a:cubicBezTo>
                    <a:cubicBezTo>
                      <a:pt x="203745" y="170887"/>
                      <a:pt x="201107" y="168519"/>
                      <a:pt x="198334" y="166017"/>
                    </a:cubicBezTo>
                    <a:cubicBezTo>
                      <a:pt x="195629" y="163582"/>
                      <a:pt x="192991" y="161215"/>
                      <a:pt x="190421" y="158848"/>
                    </a:cubicBezTo>
                    <a:cubicBezTo>
                      <a:pt x="182846" y="152017"/>
                      <a:pt x="175610" y="145389"/>
                      <a:pt x="168576" y="139031"/>
                    </a:cubicBezTo>
                    <a:cubicBezTo>
                      <a:pt x="163030" y="133959"/>
                      <a:pt x="157619" y="129022"/>
                      <a:pt x="152411" y="124219"/>
                    </a:cubicBezTo>
                    <a:cubicBezTo>
                      <a:pt x="145039" y="117388"/>
                      <a:pt x="137938" y="110896"/>
                      <a:pt x="131242" y="104606"/>
                    </a:cubicBezTo>
                    <a:cubicBezTo>
                      <a:pt x="125358" y="99128"/>
                      <a:pt x="119745" y="93852"/>
                      <a:pt x="114402" y="88847"/>
                    </a:cubicBezTo>
                    <a:cubicBezTo>
                      <a:pt x="107368" y="82220"/>
                      <a:pt x="100875" y="75997"/>
                      <a:pt x="94788" y="70181"/>
                    </a:cubicBezTo>
                    <a:cubicBezTo>
                      <a:pt x="88025" y="63688"/>
                      <a:pt x="81870" y="57736"/>
                      <a:pt x="76257" y="52258"/>
                    </a:cubicBezTo>
                    <a:cubicBezTo>
                      <a:pt x="70034" y="46171"/>
                      <a:pt x="64624" y="40760"/>
                      <a:pt x="59889" y="35958"/>
                    </a:cubicBezTo>
                    <a:cubicBezTo>
                      <a:pt x="48865" y="24799"/>
                      <a:pt x="41764" y="17089"/>
                      <a:pt x="38720" y="13234"/>
                    </a:cubicBezTo>
                    <a:cubicBezTo>
                      <a:pt x="37909" y="10799"/>
                      <a:pt x="36421" y="8567"/>
                      <a:pt x="34662" y="6606"/>
                    </a:cubicBezTo>
                    <a:cubicBezTo>
                      <a:pt x="34392" y="6335"/>
                      <a:pt x="34256" y="6065"/>
                      <a:pt x="33986" y="5794"/>
                    </a:cubicBezTo>
                    <a:cubicBezTo>
                      <a:pt x="33783" y="5591"/>
                      <a:pt x="33580" y="5321"/>
                      <a:pt x="33309" y="5118"/>
                    </a:cubicBezTo>
                    <a:cubicBezTo>
                      <a:pt x="25194" y="-2255"/>
                      <a:pt x="12614" y="-1578"/>
                      <a:pt x="5242" y="6606"/>
                    </a:cubicBezTo>
                    <a:cubicBezTo>
                      <a:pt x="1725" y="10460"/>
                      <a:pt x="-5106" y="21079"/>
                      <a:pt x="6392" y="36364"/>
                    </a:cubicBezTo>
                    <a:cubicBezTo>
                      <a:pt x="6392" y="36364"/>
                      <a:pt x="6527" y="36500"/>
                      <a:pt x="6527" y="36567"/>
                    </a:cubicBezTo>
                    <a:cubicBezTo>
                      <a:pt x="6730" y="36838"/>
                      <a:pt x="7000" y="37108"/>
                      <a:pt x="7203" y="37379"/>
                    </a:cubicBezTo>
                    <a:cubicBezTo>
                      <a:pt x="9435" y="40219"/>
                      <a:pt x="12411" y="43736"/>
                      <a:pt x="16469" y="48132"/>
                    </a:cubicBezTo>
                    <a:cubicBezTo>
                      <a:pt x="24585" y="56992"/>
                      <a:pt x="36556" y="69099"/>
                      <a:pt x="51976" y="84113"/>
                    </a:cubicBezTo>
                    <a:cubicBezTo>
                      <a:pt x="83358" y="114683"/>
                      <a:pt x="125899" y="154384"/>
                      <a:pt x="171822" y="195708"/>
                    </a:cubicBezTo>
                    <a:cubicBezTo>
                      <a:pt x="204421" y="225061"/>
                      <a:pt x="235938" y="252790"/>
                      <a:pt x="263533" y="276462"/>
                    </a:cubicBezTo>
                    <a:cubicBezTo>
                      <a:pt x="273678" y="267737"/>
                      <a:pt x="283282" y="258539"/>
                      <a:pt x="292277" y="248867"/>
                    </a:cubicBezTo>
                    <a:cubicBezTo>
                      <a:pt x="289639" y="246568"/>
                      <a:pt x="286866" y="244268"/>
                      <a:pt x="284093" y="2418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86" name="Google Shape;586;p23"/>
          <p:cNvSpPr/>
          <p:nvPr/>
        </p:nvSpPr>
        <p:spPr>
          <a:xfrm rot="-9169624">
            <a:off x="-444611" y="-414581"/>
            <a:ext cx="1168025" cy="1272122"/>
          </a:xfrm>
          <a:custGeom>
            <a:rect b="b" l="l" r="r" t="t"/>
            <a:pathLst>
              <a:path extrusionOk="0" h="1968441" w="2770966">
                <a:moveTo>
                  <a:pt x="633160" y="401961"/>
                </a:moveTo>
                <a:cubicBezTo>
                  <a:pt x="597382" y="592145"/>
                  <a:pt x="359787" y="688996"/>
                  <a:pt x="226482" y="797953"/>
                </a:cubicBezTo>
                <a:cubicBezTo>
                  <a:pt x="62539" y="931934"/>
                  <a:pt x="-28021" y="1150998"/>
                  <a:pt x="7756" y="1357279"/>
                </a:cubicBezTo>
                <a:cubicBezTo>
                  <a:pt x="49148" y="1595550"/>
                  <a:pt x="135042" y="1728855"/>
                  <a:pt x="357149" y="1831455"/>
                </a:cubicBezTo>
                <a:cubicBezTo>
                  <a:pt x="564039" y="1927020"/>
                  <a:pt x="771605" y="1973078"/>
                  <a:pt x="1000476" y="1968074"/>
                </a:cubicBezTo>
                <a:cubicBezTo>
                  <a:pt x="1251192" y="1962595"/>
                  <a:pt x="1430893" y="1876836"/>
                  <a:pt x="1614720" y="1710932"/>
                </a:cubicBezTo>
                <a:cubicBezTo>
                  <a:pt x="1791107" y="1551724"/>
                  <a:pt x="1912238" y="1303240"/>
                  <a:pt x="2109253" y="1176157"/>
                </a:cubicBezTo>
                <a:cubicBezTo>
                  <a:pt x="2320945" y="1039606"/>
                  <a:pt x="2635033" y="1018031"/>
                  <a:pt x="2742367" y="761836"/>
                </a:cubicBezTo>
                <a:cubicBezTo>
                  <a:pt x="2841788" y="524512"/>
                  <a:pt x="2666483" y="255805"/>
                  <a:pt x="2455399" y="154153"/>
                </a:cubicBezTo>
                <a:cubicBezTo>
                  <a:pt x="1921774" y="-102786"/>
                  <a:pt x="1124853" y="-39007"/>
                  <a:pt x="678204" y="349072"/>
                </a:cubicBezTo>
                <a:lnTo>
                  <a:pt x="633160" y="40182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23"/>
          <p:cNvSpPr/>
          <p:nvPr/>
        </p:nvSpPr>
        <p:spPr>
          <a:xfrm flipH="1" rot="399012">
            <a:off x="7953638" y="-334688"/>
            <a:ext cx="1452017" cy="1322866"/>
          </a:xfrm>
          <a:custGeom>
            <a:rect b="b" l="l" r="r" t="t"/>
            <a:pathLst>
              <a:path extrusionOk="0" h="1631390" w="2586990">
                <a:moveTo>
                  <a:pt x="103782" y="373143"/>
                </a:moveTo>
                <a:cubicBezTo>
                  <a:pt x="-138006" y="654836"/>
                  <a:pt x="88227" y="1265698"/>
                  <a:pt x="318720" y="1483680"/>
                </a:cubicBezTo>
                <a:cubicBezTo>
                  <a:pt x="460344" y="1617593"/>
                  <a:pt x="685089" y="1663381"/>
                  <a:pt x="873515" y="1609004"/>
                </a:cubicBezTo>
                <a:cubicBezTo>
                  <a:pt x="1095622" y="1544820"/>
                  <a:pt x="1203768" y="1295660"/>
                  <a:pt x="1376773" y="1163234"/>
                </a:cubicBezTo>
                <a:cubicBezTo>
                  <a:pt x="1707770" y="909880"/>
                  <a:pt x="2334932" y="1216326"/>
                  <a:pt x="2547164" y="770759"/>
                </a:cubicBezTo>
                <a:cubicBezTo>
                  <a:pt x="2643745" y="567927"/>
                  <a:pt x="2551899" y="332631"/>
                  <a:pt x="2408314" y="183635"/>
                </a:cubicBezTo>
                <a:cubicBezTo>
                  <a:pt x="2220767" y="-11013"/>
                  <a:pt x="1823152" y="-6752"/>
                  <a:pt x="1573924" y="4272"/>
                </a:cubicBezTo>
                <a:cubicBezTo>
                  <a:pt x="1048076" y="27538"/>
                  <a:pt x="564161" y="131896"/>
                  <a:pt x="103782" y="3730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23"/>
          <p:cNvSpPr/>
          <p:nvPr/>
        </p:nvSpPr>
        <p:spPr>
          <a:xfrm flipH="1">
            <a:off x="421633" y="350256"/>
            <a:ext cx="185200" cy="245162"/>
          </a:xfrm>
          <a:custGeom>
            <a:rect b="b" l="l" r="r" t="t"/>
            <a:pathLst>
              <a:path extrusionOk="0" h="252744" w="190928">
                <a:moveTo>
                  <a:pt x="46802" y="228397"/>
                </a:moveTo>
                <a:lnTo>
                  <a:pt x="71082" y="151633"/>
                </a:lnTo>
                <a:lnTo>
                  <a:pt x="0" y="101111"/>
                </a:lnTo>
                <a:lnTo>
                  <a:pt x="82377" y="101111"/>
                </a:lnTo>
                <a:lnTo>
                  <a:pt x="102937" y="0"/>
                </a:lnTo>
                <a:lnTo>
                  <a:pt x="129179" y="84203"/>
                </a:lnTo>
                <a:lnTo>
                  <a:pt x="190928" y="76763"/>
                </a:lnTo>
                <a:lnTo>
                  <a:pt x="144126" y="144126"/>
                </a:lnTo>
                <a:lnTo>
                  <a:pt x="172194" y="252745"/>
                </a:lnTo>
                <a:lnTo>
                  <a:pt x="104831" y="170368"/>
                </a:lnTo>
                <a:lnTo>
                  <a:pt x="46802" y="22839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23"/>
          <p:cNvSpPr/>
          <p:nvPr/>
        </p:nvSpPr>
        <p:spPr>
          <a:xfrm flipH="1" rot="-895885">
            <a:off x="189398" y="829704"/>
            <a:ext cx="118119" cy="124353"/>
          </a:xfrm>
          <a:custGeom>
            <a:rect b="b" l="l" r="r" t="t"/>
            <a:pathLst>
              <a:path extrusionOk="0" h="128164" w="121739">
                <a:moveTo>
                  <a:pt x="49575" y="0"/>
                </a:moveTo>
                <a:lnTo>
                  <a:pt x="42000" y="54918"/>
                </a:lnTo>
                <a:lnTo>
                  <a:pt x="0" y="67904"/>
                </a:lnTo>
                <a:lnTo>
                  <a:pt x="38821" y="80821"/>
                </a:lnTo>
                <a:lnTo>
                  <a:pt x="40918" y="128164"/>
                </a:lnTo>
                <a:lnTo>
                  <a:pt x="68918" y="85082"/>
                </a:lnTo>
                <a:lnTo>
                  <a:pt x="114165" y="117411"/>
                </a:lnTo>
                <a:lnTo>
                  <a:pt x="95904" y="63575"/>
                </a:lnTo>
                <a:lnTo>
                  <a:pt x="121740" y="32328"/>
                </a:lnTo>
                <a:lnTo>
                  <a:pt x="76493" y="39836"/>
                </a:lnTo>
                <a:lnTo>
                  <a:pt x="49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23"/>
          <p:cNvSpPr/>
          <p:nvPr/>
        </p:nvSpPr>
        <p:spPr>
          <a:xfrm flipH="1">
            <a:off x="2495" y="595419"/>
            <a:ext cx="118087" cy="124319"/>
          </a:xfrm>
          <a:custGeom>
            <a:rect b="b" l="l" r="r" t="t"/>
            <a:pathLst>
              <a:path extrusionOk="0" h="128164" w="121739">
                <a:moveTo>
                  <a:pt x="49575" y="0"/>
                </a:moveTo>
                <a:lnTo>
                  <a:pt x="42000" y="54918"/>
                </a:lnTo>
                <a:lnTo>
                  <a:pt x="0" y="67836"/>
                </a:lnTo>
                <a:lnTo>
                  <a:pt x="38754" y="80754"/>
                </a:lnTo>
                <a:lnTo>
                  <a:pt x="40918" y="128165"/>
                </a:lnTo>
                <a:lnTo>
                  <a:pt x="68918" y="85082"/>
                </a:lnTo>
                <a:lnTo>
                  <a:pt x="114165" y="117411"/>
                </a:lnTo>
                <a:lnTo>
                  <a:pt x="95836" y="63575"/>
                </a:lnTo>
                <a:lnTo>
                  <a:pt x="121740" y="32328"/>
                </a:lnTo>
                <a:lnTo>
                  <a:pt x="76493" y="39836"/>
                </a:lnTo>
                <a:lnTo>
                  <a:pt x="49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23"/>
          <p:cNvSpPr/>
          <p:nvPr/>
        </p:nvSpPr>
        <p:spPr>
          <a:xfrm>
            <a:off x="8381790" y="57513"/>
            <a:ext cx="248081" cy="327924"/>
          </a:xfrm>
          <a:custGeom>
            <a:rect b="b" l="l" r="r" t="t"/>
            <a:pathLst>
              <a:path extrusionOk="0" h="363351" w="274882">
                <a:moveTo>
                  <a:pt x="231978" y="983"/>
                </a:moveTo>
                <a:cubicBezTo>
                  <a:pt x="175166" y="38046"/>
                  <a:pt x="109765" y="59147"/>
                  <a:pt x="42132" y="62935"/>
                </a:cubicBezTo>
                <a:cubicBezTo>
                  <a:pt x="38006" y="59485"/>
                  <a:pt x="29822" y="61920"/>
                  <a:pt x="29822" y="68481"/>
                </a:cubicBezTo>
                <a:cubicBezTo>
                  <a:pt x="29822" y="83292"/>
                  <a:pt x="34963" y="98036"/>
                  <a:pt x="39088" y="112172"/>
                </a:cubicBezTo>
                <a:cubicBezTo>
                  <a:pt x="39359" y="113186"/>
                  <a:pt x="39900" y="114200"/>
                  <a:pt x="40644" y="115012"/>
                </a:cubicBezTo>
                <a:cubicBezTo>
                  <a:pt x="45243" y="133070"/>
                  <a:pt x="50586" y="150993"/>
                  <a:pt x="55050" y="168713"/>
                </a:cubicBezTo>
                <a:cubicBezTo>
                  <a:pt x="62016" y="196240"/>
                  <a:pt x="67223" y="225457"/>
                  <a:pt x="75745" y="252848"/>
                </a:cubicBezTo>
                <a:cubicBezTo>
                  <a:pt x="67021" y="250549"/>
                  <a:pt x="58161" y="249129"/>
                  <a:pt x="49571" y="250617"/>
                </a:cubicBezTo>
                <a:cubicBezTo>
                  <a:pt x="35098" y="253051"/>
                  <a:pt x="21098" y="260897"/>
                  <a:pt x="13320" y="273409"/>
                </a:cubicBezTo>
                <a:cubicBezTo>
                  <a:pt x="9871" y="278955"/>
                  <a:pt x="7774" y="285245"/>
                  <a:pt x="5745" y="291467"/>
                </a:cubicBezTo>
                <a:cubicBezTo>
                  <a:pt x="1146" y="306008"/>
                  <a:pt x="-2844" y="322037"/>
                  <a:pt x="2702" y="336240"/>
                </a:cubicBezTo>
                <a:cubicBezTo>
                  <a:pt x="7436" y="348347"/>
                  <a:pt x="18731" y="357207"/>
                  <a:pt x="31175" y="360926"/>
                </a:cubicBezTo>
                <a:cubicBezTo>
                  <a:pt x="43620" y="364646"/>
                  <a:pt x="57078" y="363767"/>
                  <a:pt x="69659" y="360453"/>
                </a:cubicBezTo>
                <a:cubicBezTo>
                  <a:pt x="74054" y="359303"/>
                  <a:pt x="78383" y="357883"/>
                  <a:pt x="82170" y="355380"/>
                </a:cubicBezTo>
                <a:cubicBezTo>
                  <a:pt x="86228" y="352675"/>
                  <a:pt x="89475" y="348820"/>
                  <a:pt x="91977" y="344627"/>
                </a:cubicBezTo>
                <a:cubicBezTo>
                  <a:pt x="103340" y="325622"/>
                  <a:pt x="99890" y="301544"/>
                  <a:pt x="95967" y="279766"/>
                </a:cubicBezTo>
                <a:cubicBezTo>
                  <a:pt x="94277" y="270230"/>
                  <a:pt x="95156" y="268066"/>
                  <a:pt x="93465" y="258530"/>
                </a:cubicBezTo>
                <a:cubicBezTo>
                  <a:pt x="93262" y="258530"/>
                  <a:pt x="93059" y="258394"/>
                  <a:pt x="92857" y="258327"/>
                </a:cubicBezTo>
                <a:cubicBezTo>
                  <a:pt x="87716" y="225931"/>
                  <a:pt x="76489" y="193331"/>
                  <a:pt x="67968" y="161747"/>
                </a:cubicBezTo>
                <a:cubicBezTo>
                  <a:pt x="64045" y="147205"/>
                  <a:pt x="60460" y="132394"/>
                  <a:pt x="56538" y="117650"/>
                </a:cubicBezTo>
                <a:cubicBezTo>
                  <a:pt x="119031" y="115553"/>
                  <a:pt x="180103" y="104258"/>
                  <a:pt x="234142" y="71659"/>
                </a:cubicBezTo>
                <a:cubicBezTo>
                  <a:pt x="236915" y="92287"/>
                  <a:pt x="240973" y="112915"/>
                  <a:pt x="244017" y="133273"/>
                </a:cubicBezTo>
                <a:cubicBezTo>
                  <a:pt x="248277" y="162355"/>
                  <a:pt x="250577" y="192790"/>
                  <a:pt x="256393" y="221805"/>
                </a:cubicBezTo>
                <a:cubicBezTo>
                  <a:pt x="247939" y="218626"/>
                  <a:pt x="239282" y="216327"/>
                  <a:pt x="230625" y="216935"/>
                </a:cubicBezTo>
                <a:cubicBezTo>
                  <a:pt x="215949" y="217882"/>
                  <a:pt x="201205" y="224240"/>
                  <a:pt x="192277" y="235940"/>
                </a:cubicBezTo>
                <a:cubicBezTo>
                  <a:pt x="188287" y="241148"/>
                  <a:pt x="185514" y="247167"/>
                  <a:pt x="182944" y="253119"/>
                </a:cubicBezTo>
                <a:cubicBezTo>
                  <a:pt x="176857" y="267119"/>
                  <a:pt x="171311" y="282607"/>
                  <a:pt x="175369" y="297351"/>
                </a:cubicBezTo>
                <a:cubicBezTo>
                  <a:pt x="178818" y="309863"/>
                  <a:pt x="189166" y="319805"/>
                  <a:pt x="201205" y="324810"/>
                </a:cubicBezTo>
                <a:cubicBezTo>
                  <a:pt x="213244" y="329815"/>
                  <a:pt x="226702" y="330221"/>
                  <a:pt x="239553" y="328259"/>
                </a:cubicBezTo>
                <a:cubicBezTo>
                  <a:pt x="244017" y="327583"/>
                  <a:pt x="248548" y="326569"/>
                  <a:pt x="252538" y="324472"/>
                </a:cubicBezTo>
                <a:cubicBezTo>
                  <a:pt x="256867" y="322173"/>
                  <a:pt x="260451" y="318723"/>
                  <a:pt x="263359" y="314800"/>
                </a:cubicBezTo>
                <a:cubicBezTo>
                  <a:pt x="276616" y="297013"/>
                  <a:pt x="275601" y="272800"/>
                  <a:pt x="273910" y="250684"/>
                </a:cubicBezTo>
                <a:cubicBezTo>
                  <a:pt x="273166" y="241080"/>
                  <a:pt x="274249" y="238916"/>
                  <a:pt x="273572" y="229312"/>
                </a:cubicBezTo>
                <a:cubicBezTo>
                  <a:pt x="273369" y="229245"/>
                  <a:pt x="273166" y="229109"/>
                  <a:pt x="273031" y="229042"/>
                </a:cubicBezTo>
                <a:cubicBezTo>
                  <a:pt x="271137" y="198269"/>
                  <a:pt x="263901" y="166887"/>
                  <a:pt x="259031" y="136587"/>
                </a:cubicBezTo>
                <a:cubicBezTo>
                  <a:pt x="254432" y="108181"/>
                  <a:pt x="251253" y="78558"/>
                  <a:pt x="244355" y="50355"/>
                </a:cubicBezTo>
                <a:cubicBezTo>
                  <a:pt x="243678" y="35949"/>
                  <a:pt x="243475" y="21543"/>
                  <a:pt x="242461" y="7137"/>
                </a:cubicBezTo>
                <a:cubicBezTo>
                  <a:pt x="242123" y="2268"/>
                  <a:pt x="236847" y="-2061"/>
                  <a:pt x="232045" y="1050"/>
                </a:cubicBezTo>
                <a:close/>
                <a:moveTo>
                  <a:pt x="201814" y="73080"/>
                </a:moveTo>
                <a:cubicBezTo>
                  <a:pt x="191398" y="77882"/>
                  <a:pt x="180780" y="82075"/>
                  <a:pt x="169890" y="85592"/>
                </a:cubicBezTo>
                <a:cubicBezTo>
                  <a:pt x="131881" y="97766"/>
                  <a:pt x="92112" y="101621"/>
                  <a:pt x="52412" y="102432"/>
                </a:cubicBezTo>
                <a:cubicBezTo>
                  <a:pt x="49842" y="92964"/>
                  <a:pt x="47678" y="83427"/>
                  <a:pt x="45716" y="73756"/>
                </a:cubicBezTo>
                <a:cubicBezTo>
                  <a:pt x="110576" y="72268"/>
                  <a:pt x="173746" y="52452"/>
                  <a:pt x="229205" y="19041"/>
                </a:cubicBezTo>
                <a:cubicBezTo>
                  <a:pt x="229408" y="24046"/>
                  <a:pt x="229543" y="28983"/>
                  <a:pt x="229678" y="33988"/>
                </a:cubicBezTo>
                <a:cubicBezTo>
                  <a:pt x="229881" y="41022"/>
                  <a:pt x="232519" y="52857"/>
                  <a:pt x="228529" y="58674"/>
                </a:cubicBezTo>
                <a:cubicBezTo>
                  <a:pt x="224403" y="64625"/>
                  <a:pt x="208036" y="70239"/>
                  <a:pt x="201881" y="730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23"/>
          <p:cNvSpPr/>
          <p:nvPr/>
        </p:nvSpPr>
        <p:spPr>
          <a:xfrm>
            <a:off x="8056804" y="527336"/>
            <a:ext cx="154123" cy="260506"/>
          </a:xfrm>
          <a:custGeom>
            <a:rect b="b" l="l" r="r" t="t"/>
            <a:pathLst>
              <a:path extrusionOk="0" h="288649" w="170773">
                <a:moveTo>
                  <a:pt x="167730" y="2705"/>
                </a:moveTo>
                <a:cubicBezTo>
                  <a:pt x="153865" y="19952"/>
                  <a:pt x="131411" y="28203"/>
                  <a:pt x="109498" y="31382"/>
                </a:cubicBezTo>
                <a:cubicBezTo>
                  <a:pt x="87585" y="34560"/>
                  <a:pt x="65266" y="33343"/>
                  <a:pt x="43217" y="35845"/>
                </a:cubicBezTo>
                <a:cubicBezTo>
                  <a:pt x="25903" y="37739"/>
                  <a:pt x="6087" y="44300"/>
                  <a:pt x="608" y="60802"/>
                </a:cubicBezTo>
                <a:lnTo>
                  <a:pt x="1353" y="62223"/>
                </a:lnTo>
                <a:lnTo>
                  <a:pt x="0" y="63778"/>
                </a:lnTo>
                <a:cubicBezTo>
                  <a:pt x="21507" y="112000"/>
                  <a:pt x="43556" y="160020"/>
                  <a:pt x="66145" y="207769"/>
                </a:cubicBezTo>
                <a:cubicBezTo>
                  <a:pt x="58232" y="201952"/>
                  <a:pt x="46734" y="204049"/>
                  <a:pt x="37739" y="208242"/>
                </a:cubicBezTo>
                <a:cubicBezTo>
                  <a:pt x="30976" y="211421"/>
                  <a:pt x="24483" y="215750"/>
                  <a:pt x="20155" y="221904"/>
                </a:cubicBezTo>
                <a:cubicBezTo>
                  <a:pt x="16773" y="226706"/>
                  <a:pt x="14812" y="232523"/>
                  <a:pt x="14135" y="238407"/>
                </a:cubicBezTo>
                <a:cubicBezTo>
                  <a:pt x="11768" y="257817"/>
                  <a:pt x="23672" y="278175"/>
                  <a:pt x="41797" y="285547"/>
                </a:cubicBezTo>
                <a:cubicBezTo>
                  <a:pt x="59923" y="292919"/>
                  <a:pt x="82647" y="286765"/>
                  <a:pt x="94551" y="271209"/>
                </a:cubicBezTo>
                <a:cubicBezTo>
                  <a:pt x="106454" y="255653"/>
                  <a:pt x="106387" y="232117"/>
                  <a:pt x="94551" y="216561"/>
                </a:cubicBezTo>
                <a:lnTo>
                  <a:pt x="94213" y="216561"/>
                </a:lnTo>
                <a:cubicBezTo>
                  <a:pt x="78454" y="177740"/>
                  <a:pt x="62223" y="139189"/>
                  <a:pt x="45585" y="100841"/>
                </a:cubicBezTo>
                <a:cubicBezTo>
                  <a:pt x="66686" y="98203"/>
                  <a:pt x="87314" y="88870"/>
                  <a:pt x="106522" y="78995"/>
                </a:cubicBezTo>
                <a:cubicBezTo>
                  <a:pt x="114638" y="74802"/>
                  <a:pt x="122686" y="70474"/>
                  <a:pt x="130126" y="65063"/>
                </a:cubicBezTo>
                <a:cubicBezTo>
                  <a:pt x="151295" y="49643"/>
                  <a:pt x="166242" y="25836"/>
                  <a:pt x="170774" y="0"/>
                </a:cubicBezTo>
                <a:lnTo>
                  <a:pt x="167933" y="277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" name="Google Shape;79;p4"/>
          <p:cNvSpPr txBox="1"/>
          <p:nvPr>
            <p:ph idx="1" type="body"/>
          </p:nvPr>
        </p:nvSpPr>
        <p:spPr>
          <a:xfrm>
            <a:off x="720000" y="105562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9pPr>
          </a:lstStyle>
          <a:p/>
        </p:txBody>
      </p:sp>
      <p:sp>
        <p:nvSpPr>
          <p:cNvPr id="80" name="Google Shape;80;p4"/>
          <p:cNvSpPr/>
          <p:nvPr/>
        </p:nvSpPr>
        <p:spPr>
          <a:xfrm rot="1862199">
            <a:off x="8207304" y="186399"/>
            <a:ext cx="1138970" cy="1508184"/>
          </a:xfrm>
          <a:custGeom>
            <a:rect b="b" l="l" r="r" t="t"/>
            <a:pathLst>
              <a:path extrusionOk="0" h="1103406" w="1689891">
                <a:moveTo>
                  <a:pt x="1352409" y="61942"/>
                </a:moveTo>
                <a:cubicBezTo>
                  <a:pt x="1313249" y="363653"/>
                  <a:pt x="973460" y="485325"/>
                  <a:pt x="705701" y="475721"/>
                </a:cubicBezTo>
                <a:cubicBezTo>
                  <a:pt x="460395" y="466861"/>
                  <a:pt x="52500" y="365749"/>
                  <a:pt x="2857" y="733944"/>
                </a:cubicBezTo>
                <a:cubicBezTo>
                  <a:pt x="-47868" y="1110323"/>
                  <a:pt x="590589" y="1113501"/>
                  <a:pt x="825547" y="1099434"/>
                </a:cubicBezTo>
                <a:cubicBezTo>
                  <a:pt x="1150321" y="1079955"/>
                  <a:pt x="1475704" y="856834"/>
                  <a:pt x="1615840" y="563576"/>
                </a:cubicBezTo>
                <a:cubicBezTo>
                  <a:pt x="1676913" y="435750"/>
                  <a:pt x="1721889" y="238734"/>
                  <a:pt x="1660884" y="101642"/>
                </a:cubicBezTo>
                <a:cubicBezTo>
                  <a:pt x="1621251" y="12569"/>
                  <a:pt x="1328128" y="-54117"/>
                  <a:pt x="1352341" y="6194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4"/>
          <p:cNvSpPr/>
          <p:nvPr/>
        </p:nvSpPr>
        <p:spPr>
          <a:xfrm rot="594001">
            <a:off x="-259063" y="-301559"/>
            <a:ext cx="1391830" cy="1270614"/>
          </a:xfrm>
          <a:custGeom>
            <a:rect b="b" l="l" r="r" t="t"/>
            <a:pathLst>
              <a:path extrusionOk="0" h="1631390" w="2586990">
                <a:moveTo>
                  <a:pt x="103782" y="373143"/>
                </a:moveTo>
                <a:cubicBezTo>
                  <a:pt x="-138006" y="654836"/>
                  <a:pt x="88227" y="1265698"/>
                  <a:pt x="318720" y="1483680"/>
                </a:cubicBezTo>
                <a:cubicBezTo>
                  <a:pt x="460344" y="1617593"/>
                  <a:pt x="685089" y="1663381"/>
                  <a:pt x="873515" y="1609004"/>
                </a:cubicBezTo>
                <a:cubicBezTo>
                  <a:pt x="1095622" y="1544820"/>
                  <a:pt x="1203768" y="1295660"/>
                  <a:pt x="1376773" y="1163234"/>
                </a:cubicBezTo>
                <a:cubicBezTo>
                  <a:pt x="1707770" y="909880"/>
                  <a:pt x="2334932" y="1216326"/>
                  <a:pt x="2547164" y="770759"/>
                </a:cubicBezTo>
                <a:cubicBezTo>
                  <a:pt x="2643745" y="567927"/>
                  <a:pt x="2551899" y="332631"/>
                  <a:pt x="2408314" y="183635"/>
                </a:cubicBezTo>
                <a:cubicBezTo>
                  <a:pt x="2220767" y="-11013"/>
                  <a:pt x="1823152" y="-6752"/>
                  <a:pt x="1573924" y="4272"/>
                </a:cubicBezTo>
                <a:cubicBezTo>
                  <a:pt x="1048076" y="27538"/>
                  <a:pt x="564161" y="131896"/>
                  <a:pt x="103782" y="37307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4"/>
          <p:cNvSpPr/>
          <p:nvPr/>
        </p:nvSpPr>
        <p:spPr>
          <a:xfrm>
            <a:off x="8289103" y="350256"/>
            <a:ext cx="185200" cy="245162"/>
          </a:xfrm>
          <a:custGeom>
            <a:rect b="b" l="l" r="r" t="t"/>
            <a:pathLst>
              <a:path extrusionOk="0" h="252744" w="190928">
                <a:moveTo>
                  <a:pt x="46802" y="228397"/>
                </a:moveTo>
                <a:lnTo>
                  <a:pt x="71082" y="151633"/>
                </a:lnTo>
                <a:lnTo>
                  <a:pt x="0" y="101111"/>
                </a:lnTo>
                <a:lnTo>
                  <a:pt x="82377" y="101111"/>
                </a:lnTo>
                <a:lnTo>
                  <a:pt x="102937" y="0"/>
                </a:lnTo>
                <a:lnTo>
                  <a:pt x="129179" y="84203"/>
                </a:lnTo>
                <a:lnTo>
                  <a:pt x="190928" y="76763"/>
                </a:lnTo>
                <a:lnTo>
                  <a:pt x="144126" y="144126"/>
                </a:lnTo>
                <a:lnTo>
                  <a:pt x="172194" y="252745"/>
                </a:lnTo>
                <a:lnTo>
                  <a:pt x="104831" y="170368"/>
                </a:lnTo>
                <a:lnTo>
                  <a:pt x="46802" y="22839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4"/>
          <p:cNvSpPr/>
          <p:nvPr/>
        </p:nvSpPr>
        <p:spPr>
          <a:xfrm rot="-5400000">
            <a:off x="7604464" y="3095048"/>
            <a:ext cx="2549289" cy="2627869"/>
          </a:xfrm>
          <a:custGeom>
            <a:rect b="b" l="l" r="r" t="t"/>
            <a:pathLst>
              <a:path extrusionOk="0" h="1968441" w="2770966">
                <a:moveTo>
                  <a:pt x="633160" y="401961"/>
                </a:moveTo>
                <a:cubicBezTo>
                  <a:pt x="597382" y="592145"/>
                  <a:pt x="359787" y="688996"/>
                  <a:pt x="226482" y="797953"/>
                </a:cubicBezTo>
                <a:cubicBezTo>
                  <a:pt x="62539" y="931934"/>
                  <a:pt x="-28021" y="1150998"/>
                  <a:pt x="7756" y="1357279"/>
                </a:cubicBezTo>
                <a:cubicBezTo>
                  <a:pt x="49148" y="1595550"/>
                  <a:pt x="135042" y="1728855"/>
                  <a:pt x="357149" y="1831455"/>
                </a:cubicBezTo>
                <a:cubicBezTo>
                  <a:pt x="564039" y="1927020"/>
                  <a:pt x="771605" y="1973078"/>
                  <a:pt x="1000476" y="1968074"/>
                </a:cubicBezTo>
                <a:cubicBezTo>
                  <a:pt x="1251192" y="1962595"/>
                  <a:pt x="1430893" y="1876836"/>
                  <a:pt x="1614720" y="1710932"/>
                </a:cubicBezTo>
                <a:cubicBezTo>
                  <a:pt x="1791107" y="1551724"/>
                  <a:pt x="1912238" y="1303240"/>
                  <a:pt x="2109253" y="1176157"/>
                </a:cubicBezTo>
                <a:cubicBezTo>
                  <a:pt x="2320945" y="1039606"/>
                  <a:pt x="2635033" y="1018031"/>
                  <a:pt x="2742367" y="761836"/>
                </a:cubicBezTo>
                <a:cubicBezTo>
                  <a:pt x="2841788" y="524512"/>
                  <a:pt x="2666483" y="255805"/>
                  <a:pt x="2455399" y="154153"/>
                </a:cubicBezTo>
                <a:cubicBezTo>
                  <a:pt x="1921774" y="-102786"/>
                  <a:pt x="1124853" y="-39007"/>
                  <a:pt x="678204" y="349072"/>
                </a:cubicBezTo>
                <a:lnTo>
                  <a:pt x="633160" y="40182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4"/>
          <p:cNvSpPr/>
          <p:nvPr/>
        </p:nvSpPr>
        <p:spPr>
          <a:xfrm rot="895885">
            <a:off x="8131219" y="829704"/>
            <a:ext cx="118119" cy="124353"/>
          </a:xfrm>
          <a:custGeom>
            <a:rect b="b" l="l" r="r" t="t"/>
            <a:pathLst>
              <a:path extrusionOk="0" h="128164" w="121739">
                <a:moveTo>
                  <a:pt x="49575" y="0"/>
                </a:moveTo>
                <a:lnTo>
                  <a:pt x="42000" y="54918"/>
                </a:lnTo>
                <a:lnTo>
                  <a:pt x="0" y="67904"/>
                </a:lnTo>
                <a:lnTo>
                  <a:pt x="38821" y="80821"/>
                </a:lnTo>
                <a:lnTo>
                  <a:pt x="40918" y="128164"/>
                </a:lnTo>
                <a:lnTo>
                  <a:pt x="68918" y="85082"/>
                </a:lnTo>
                <a:lnTo>
                  <a:pt x="114165" y="117411"/>
                </a:lnTo>
                <a:lnTo>
                  <a:pt x="95904" y="63575"/>
                </a:lnTo>
                <a:lnTo>
                  <a:pt x="121740" y="32328"/>
                </a:lnTo>
                <a:lnTo>
                  <a:pt x="76493" y="39836"/>
                </a:lnTo>
                <a:lnTo>
                  <a:pt x="49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4"/>
          <p:cNvSpPr/>
          <p:nvPr/>
        </p:nvSpPr>
        <p:spPr>
          <a:xfrm>
            <a:off x="8775354" y="595419"/>
            <a:ext cx="118087" cy="124319"/>
          </a:xfrm>
          <a:custGeom>
            <a:rect b="b" l="l" r="r" t="t"/>
            <a:pathLst>
              <a:path extrusionOk="0" h="128164" w="121739">
                <a:moveTo>
                  <a:pt x="49575" y="0"/>
                </a:moveTo>
                <a:lnTo>
                  <a:pt x="42000" y="54918"/>
                </a:lnTo>
                <a:lnTo>
                  <a:pt x="0" y="67836"/>
                </a:lnTo>
                <a:lnTo>
                  <a:pt x="38754" y="80754"/>
                </a:lnTo>
                <a:lnTo>
                  <a:pt x="40918" y="128165"/>
                </a:lnTo>
                <a:lnTo>
                  <a:pt x="68918" y="85082"/>
                </a:lnTo>
                <a:lnTo>
                  <a:pt x="114165" y="117411"/>
                </a:lnTo>
                <a:lnTo>
                  <a:pt x="95836" y="63575"/>
                </a:lnTo>
                <a:lnTo>
                  <a:pt x="121740" y="32328"/>
                </a:lnTo>
                <a:lnTo>
                  <a:pt x="76493" y="39836"/>
                </a:lnTo>
                <a:lnTo>
                  <a:pt x="49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4"/>
          <p:cNvSpPr/>
          <p:nvPr/>
        </p:nvSpPr>
        <p:spPr>
          <a:xfrm>
            <a:off x="32214" y="823266"/>
            <a:ext cx="238458" cy="234426"/>
          </a:xfrm>
          <a:custGeom>
            <a:rect b="b" l="l" r="r" t="t"/>
            <a:pathLst>
              <a:path extrusionOk="0" h="259752" w="264219">
                <a:moveTo>
                  <a:pt x="264219" y="0"/>
                </a:moveTo>
                <a:cubicBezTo>
                  <a:pt x="205987" y="19681"/>
                  <a:pt x="139098" y="23130"/>
                  <a:pt x="79446" y="8116"/>
                </a:cubicBezTo>
                <a:cubicBezTo>
                  <a:pt x="78499" y="12918"/>
                  <a:pt x="78093" y="19208"/>
                  <a:pt x="77958" y="25701"/>
                </a:cubicBezTo>
                <a:lnTo>
                  <a:pt x="76943" y="37266"/>
                </a:lnTo>
                <a:cubicBezTo>
                  <a:pt x="78228" y="77237"/>
                  <a:pt x="74982" y="117343"/>
                  <a:pt x="67204" y="156638"/>
                </a:cubicBezTo>
                <a:cubicBezTo>
                  <a:pt x="46644" y="145209"/>
                  <a:pt x="17629" y="153122"/>
                  <a:pt x="5726" y="173411"/>
                </a:cubicBezTo>
                <a:cubicBezTo>
                  <a:pt x="-6178" y="193701"/>
                  <a:pt x="1194" y="222919"/>
                  <a:pt x="21214" y="235228"/>
                </a:cubicBezTo>
                <a:cubicBezTo>
                  <a:pt x="41233" y="247537"/>
                  <a:pt x="70586" y="240842"/>
                  <a:pt x="83301" y="221025"/>
                </a:cubicBezTo>
                <a:cubicBezTo>
                  <a:pt x="89794" y="210880"/>
                  <a:pt x="92026" y="198571"/>
                  <a:pt x="93987" y="186667"/>
                </a:cubicBezTo>
                <a:cubicBezTo>
                  <a:pt x="101156" y="142368"/>
                  <a:pt x="106161" y="97798"/>
                  <a:pt x="109137" y="53025"/>
                </a:cubicBezTo>
                <a:cubicBezTo>
                  <a:pt x="149243" y="60667"/>
                  <a:pt x="188809" y="62764"/>
                  <a:pt x="228306" y="54242"/>
                </a:cubicBezTo>
                <a:cubicBezTo>
                  <a:pt x="226818" y="93131"/>
                  <a:pt x="220123" y="142773"/>
                  <a:pt x="213765" y="174967"/>
                </a:cubicBezTo>
                <a:cubicBezTo>
                  <a:pt x="193205" y="163537"/>
                  <a:pt x="164190" y="171450"/>
                  <a:pt x="152287" y="191740"/>
                </a:cubicBezTo>
                <a:cubicBezTo>
                  <a:pt x="140383" y="212030"/>
                  <a:pt x="147755" y="241247"/>
                  <a:pt x="167775" y="253557"/>
                </a:cubicBezTo>
                <a:cubicBezTo>
                  <a:pt x="187794" y="265866"/>
                  <a:pt x="217147" y="259170"/>
                  <a:pt x="229862" y="239354"/>
                </a:cubicBezTo>
                <a:cubicBezTo>
                  <a:pt x="236355" y="229209"/>
                  <a:pt x="238587" y="216900"/>
                  <a:pt x="240548" y="204996"/>
                </a:cubicBezTo>
                <a:cubicBezTo>
                  <a:pt x="249678" y="148523"/>
                  <a:pt x="260365" y="66483"/>
                  <a:pt x="262596" y="9333"/>
                </a:cubicBezTo>
                <a:lnTo>
                  <a:pt x="262326" y="9333"/>
                </a:lnTo>
                <a:cubicBezTo>
                  <a:pt x="263002" y="6154"/>
                  <a:pt x="263679" y="3044"/>
                  <a:pt x="264152" y="6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4"/>
          <p:cNvSpPr/>
          <p:nvPr/>
        </p:nvSpPr>
        <p:spPr>
          <a:xfrm>
            <a:off x="591050" y="169788"/>
            <a:ext cx="248081" cy="327924"/>
          </a:xfrm>
          <a:custGeom>
            <a:rect b="b" l="l" r="r" t="t"/>
            <a:pathLst>
              <a:path extrusionOk="0" h="363351" w="274882">
                <a:moveTo>
                  <a:pt x="231978" y="983"/>
                </a:moveTo>
                <a:cubicBezTo>
                  <a:pt x="175166" y="38046"/>
                  <a:pt x="109765" y="59147"/>
                  <a:pt x="42132" y="62935"/>
                </a:cubicBezTo>
                <a:cubicBezTo>
                  <a:pt x="38006" y="59485"/>
                  <a:pt x="29822" y="61920"/>
                  <a:pt x="29822" y="68481"/>
                </a:cubicBezTo>
                <a:cubicBezTo>
                  <a:pt x="29822" y="83292"/>
                  <a:pt x="34963" y="98036"/>
                  <a:pt x="39088" y="112172"/>
                </a:cubicBezTo>
                <a:cubicBezTo>
                  <a:pt x="39359" y="113186"/>
                  <a:pt x="39900" y="114200"/>
                  <a:pt x="40644" y="115012"/>
                </a:cubicBezTo>
                <a:cubicBezTo>
                  <a:pt x="45243" y="133070"/>
                  <a:pt x="50586" y="150993"/>
                  <a:pt x="55050" y="168713"/>
                </a:cubicBezTo>
                <a:cubicBezTo>
                  <a:pt x="62016" y="196240"/>
                  <a:pt x="67223" y="225457"/>
                  <a:pt x="75745" y="252848"/>
                </a:cubicBezTo>
                <a:cubicBezTo>
                  <a:pt x="67021" y="250549"/>
                  <a:pt x="58161" y="249129"/>
                  <a:pt x="49571" y="250617"/>
                </a:cubicBezTo>
                <a:cubicBezTo>
                  <a:pt x="35098" y="253051"/>
                  <a:pt x="21098" y="260897"/>
                  <a:pt x="13320" y="273409"/>
                </a:cubicBezTo>
                <a:cubicBezTo>
                  <a:pt x="9871" y="278955"/>
                  <a:pt x="7774" y="285245"/>
                  <a:pt x="5745" y="291467"/>
                </a:cubicBezTo>
                <a:cubicBezTo>
                  <a:pt x="1146" y="306008"/>
                  <a:pt x="-2844" y="322037"/>
                  <a:pt x="2702" y="336240"/>
                </a:cubicBezTo>
                <a:cubicBezTo>
                  <a:pt x="7436" y="348347"/>
                  <a:pt x="18731" y="357207"/>
                  <a:pt x="31175" y="360926"/>
                </a:cubicBezTo>
                <a:cubicBezTo>
                  <a:pt x="43620" y="364646"/>
                  <a:pt x="57078" y="363767"/>
                  <a:pt x="69659" y="360453"/>
                </a:cubicBezTo>
                <a:cubicBezTo>
                  <a:pt x="74054" y="359303"/>
                  <a:pt x="78383" y="357883"/>
                  <a:pt x="82170" y="355380"/>
                </a:cubicBezTo>
                <a:cubicBezTo>
                  <a:pt x="86228" y="352675"/>
                  <a:pt x="89475" y="348820"/>
                  <a:pt x="91977" y="344627"/>
                </a:cubicBezTo>
                <a:cubicBezTo>
                  <a:pt x="103340" y="325622"/>
                  <a:pt x="99890" y="301544"/>
                  <a:pt x="95967" y="279766"/>
                </a:cubicBezTo>
                <a:cubicBezTo>
                  <a:pt x="94277" y="270230"/>
                  <a:pt x="95156" y="268066"/>
                  <a:pt x="93465" y="258530"/>
                </a:cubicBezTo>
                <a:cubicBezTo>
                  <a:pt x="93262" y="258530"/>
                  <a:pt x="93059" y="258394"/>
                  <a:pt x="92857" y="258327"/>
                </a:cubicBezTo>
                <a:cubicBezTo>
                  <a:pt x="87716" y="225931"/>
                  <a:pt x="76489" y="193331"/>
                  <a:pt x="67968" y="161747"/>
                </a:cubicBezTo>
                <a:cubicBezTo>
                  <a:pt x="64045" y="147205"/>
                  <a:pt x="60460" y="132394"/>
                  <a:pt x="56538" y="117650"/>
                </a:cubicBezTo>
                <a:cubicBezTo>
                  <a:pt x="119031" y="115553"/>
                  <a:pt x="180103" y="104258"/>
                  <a:pt x="234142" y="71659"/>
                </a:cubicBezTo>
                <a:cubicBezTo>
                  <a:pt x="236915" y="92287"/>
                  <a:pt x="240973" y="112915"/>
                  <a:pt x="244017" y="133273"/>
                </a:cubicBezTo>
                <a:cubicBezTo>
                  <a:pt x="248277" y="162355"/>
                  <a:pt x="250577" y="192790"/>
                  <a:pt x="256393" y="221805"/>
                </a:cubicBezTo>
                <a:cubicBezTo>
                  <a:pt x="247939" y="218626"/>
                  <a:pt x="239282" y="216327"/>
                  <a:pt x="230625" y="216935"/>
                </a:cubicBezTo>
                <a:cubicBezTo>
                  <a:pt x="215949" y="217882"/>
                  <a:pt x="201205" y="224240"/>
                  <a:pt x="192277" y="235940"/>
                </a:cubicBezTo>
                <a:cubicBezTo>
                  <a:pt x="188287" y="241148"/>
                  <a:pt x="185514" y="247167"/>
                  <a:pt x="182944" y="253119"/>
                </a:cubicBezTo>
                <a:cubicBezTo>
                  <a:pt x="176857" y="267119"/>
                  <a:pt x="171311" y="282607"/>
                  <a:pt x="175369" y="297351"/>
                </a:cubicBezTo>
                <a:cubicBezTo>
                  <a:pt x="178818" y="309863"/>
                  <a:pt x="189166" y="319805"/>
                  <a:pt x="201205" y="324810"/>
                </a:cubicBezTo>
                <a:cubicBezTo>
                  <a:pt x="213244" y="329815"/>
                  <a:pt x="226702" y="330221"/>
                  <a:pt x="239553" y="328259"/>
                </a:cubicBezTo>
                <a:cubicBezTo>
                  <a:pt x="244017" y="327583"/>
                  <a:pt x="248548" y="326569"/>
                  <a:pt x="252538" y="324472"/>
                </a:cubicBezTo>
                <a:cubicBezTo>
                  <a:pt x="256867" y="322173"/>
                  <a:pt x="260451" y="318723"/>
                  <a:pt x="263359" y="314800"/>
                </a:cubicBezTo>
                <a:cubicBezTo>
                  <a:pt x="276616" y="297013"/>
                  <a:pt x="275601" y="272800"/>
                  <a:pt x="273910" y="250684"/>
                </a:cubicBezTo>
                <a:cubicBezTo>
                  <a:pt x="273166" y="241080"/>
                  <a:pt x="274249" y="238916"/>
                  <a:pt x="273572" y="229312"/>
                </a:cubicBezTo>
                <a:cubicBezTo>
                  <a:pt x="273369" y="229245"/>
                  <a:pt x="273166" y="229109"/>
                  <a:pt x="273031" y="229042"/>
                </a:cubicBezTo>
                <a:cubicBezTo>
                  <a:pt x="271137" y="198269"/>
                  <a:pt x="263901" y="166887"/>
                  <a:pt x="259031" y="136587"/>
                </a:cubicBezTo>
                <a:cubicBezTo>
                  <a:pt x="254432" y="108181"/>
                  <a:pt x="251253" y="78558"/>
                  <a:pt x="244355" y="50355"/>
                </a:cubicBezTo>
                <a:cubicBezTo>
                  <a:pt x="243678" y="35949"/>
                  <a:pt x="243475" y="21543"/>
                  <a:pt x="242461" y="7137"/>
                </a:cubicBezTo>
                <a:cubicBezTo>
                  <a:pt x="242123" y="2268"/>
                  <a:pt x="236847" y="-2061"/>
                  <a:pt x="232045" y="1050"/>
                </a:cubicBezTo>
                <a:close/>
                <a:moveTo>
                  <a:pt x="201814" y="73080"/>
                </a:moveTo>
                <a:cubicBezTo>
                  <a:pt x="191398" y="77882"/>
                  <a:pt x="180780" y="82075"/>
                  <a:pt x="169890" y="85592"/>
                </a:cubicBezTo>
                <a:cubicBezTo>
                  <a:pt x="131881" y="97766"/>
                  <a:pt x="92112" y="101621"/>
                  <a:pt x="52412" y="102432"/>
                </a:cubicBezTo>
                <a:cubicBezTo>
                  <a:pt x="49842" y="92964"/>
                  <a:pt x="47678" y="83427"/>
                  <a:pt x="45716" y="73756"/>
                </a:cubicBezTo>
                <a:cubicBezTo>
                  <a:pt x="110576" y="72268"/>
                  <a:pt x="173746" y="52452"/>
                  <a:pt x="229205" y="19041"/>
                </a:cubicBezTo>
                <a:cubicBezTo>
                  <a:pt x="229408" y="24046"/>
                  <a:pt x="229543" y="28983"/>
                  <a:pt x="229678" y="33988"/>
                </a:cubicBezTo>
                <a:cubicBezTo>
                  <a:pt x="229881" y="41022"/>
                  <a:pt x="232519" y="52857"/>
                  <a:pt x="228529" y="58674"/>
                </a:cubicBezTo>
                <a:cubicBezTo>
                  <a:pt x="224403" y="64625"/>
                  <a:pt x="208036" y="70239"/>
                  <a:pt x="201881" y="730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4"/>
          <p:cNvSpPr/>
          <p:nvPr/>
        </p:nvSpPr>
        <p:spPr>
          <a:xfrm>
            <a:off x="74365" y="89736"/>
            <a:ext cx="154123" cy="260506"/>
          </a:xfrm>
          <a:custGeom>
            <a:rect b="b" l="l" r="r" t="t"/>
            <a:pathLst>
              <a:path extrusionOk="0" h="288649" w="170773">
                <a:moveTo>
                  <a:pt x="167730" y="2705"/>
                </a:moveTo>
                <a:cubicBezTo>
                  <a:pt x="153865" y="19952"/>
                  <a:pt x="131411" y="28203"/>
                  <a:pt x="109498" y="31382"/>
                </a:cubicBezTo>
                <a:cubicBezTo>
                  <a:pt x="87585" y="34560"/>
                  <a:pt x="65266" y="33343"/>
                  <a:pt x="43217" y="35845"/>
                </a:cubicBezTo>
                <a:cubicBezTo>
                  <a:pt x="25903" y="37739"/>
                  <a:pt x="6087" y="44300"/>
                  <a:pt x="608" y="60802"/>
                </a:cubicBezTo>
                <a:lnTo>
                  <a:pt x="1353" y="62223"/>
                </a:lnTo>
                <a:lnTo>
                  <a:pt x="0" y="63778"/>
                </a:lnTo>
                <a:cubicBezTo>
                  <a:pt x="21507" y="112000"/>
                  <a:pt x="43556" y="160020"/>
                  <a:pt x="66145" y="207769"/>
                </a:cubicBezTo>
                <a:cubicBezTo>
                  <a:pt x="58232" y="201952"/>
                  <a:pt x="46734" y="204049"/>
                  <a:pt x="37739" y="208242"/>
                </a:cubicBezTo>
                <a:cubicBezTo>
                  <a:pt x="30976" y="211421"/>
                  <a:pt x="24483" y="215750"/>
                  <a:pt x="20155" y="221904"/>
                </a:cubicBezTo>
                <a:cubicBezTo>
                  <a:pt x="16773" y="226706"/>
                  <a:pt x="14812" y="232523"/>
                  <a:pt x="14135" y="238407"/>
                </a:cubicBezTo>
                <a:cubicBezTo>
                  <a:pt x="11768" y="257817"/>
                  <a:pt x="23672" y="278175"/>
                  <a:pt x="41797" y="285547"/>
                </a:cubicBezTo>
                <a:cubicBezTo>
                  <a:pt x="59923" y="292919"/>
                  <a:pt x="82647" y="286765"/>
                  <a:pt x="94551" y="271209"/>
                </a:cubicBezTo>
                <a:cubicBezTo>
                  <a:pt x="106454" y="255653"/>
                  <a:pt x="106387" y="232117"/>
                  <a:pt x="94551" y="216561"/>
                </a:cubicBezTo>
                <a:lnTo>
                  <a:pt x="94213" y="216561"/>
                </a:lnTo>
                <a:cubicBezTo>
                  <a:pt x="78454" y="177740"/>
                  <a:pt x="62223" y="139189"/>
                  <a:pt x="45585" y="100841"/>
                </a:cubicBezTo>
                <a:cubicBezTo>
                  <a:pt x="66686" y="98203"/>
                  <a:pt x="87314" y="88870"/>
                  <a:pt x="106522" y="78995"/>
                </a:cubicBezTo>
                <a:cubicBezTo>
                  <a:pt x="114638" y="74802"/>
                  <a:pt x="122686" y="70474"/>
                  <a:pt x="130126" y="65063"/>
                </a:cubicBezTo>
                <a:cubicBezTo>
                  <a:pt x="151295" y="49643"/>
                  <a:pt x="166242" y="25836"/>
                  <a:pt x="170774" y="0"/>
                </a:cubicBezTo>
                <a:lnTo>
                  <a:pt x="167933" y="277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4"/>
          <p:cNvSpPr/>
          <p:nvPr/>
        </p:nvSpPr>
        <p:spPr>
          <a:xfrm flipH="1" rot="-2289027">
            <a:off x="8181676" y="2763544"/>
            <a:ext cx="1272541" cy="2725556"/>
          </a:xfrm>
          <a:custGeom>
            <a:rect b="b" l="l" r="r" t="t"/>
            <a:pathLst>
              <a:path extrusionOk="0" h="2298503" w="1073153">
                <a:moveTo>
                  <a:pt x="1006774" y="1795941"/>
                </a:moveTo>
                <a:cubicBezTo>
                  <a:pt x="1049857" y="1880753"/>
                  <a:pt x="1063924" y="1981323"/>
                  <a:pt x="1024359" y="2070261"/>
                </a:cubicBezTo>
                <a:cubicBezTo>
                  <a:pt x="987769" y="2152367"/>
                  <a:pt x="914387" y="2212696"/>
                  <a:pt x="830928" y="2243334"/>
                </a:cubicBezTo>
                <a:cubicBezTo>
                  <a:pt x="736647" y="2277962"/>
                  <a:pt x="631748" y="2275324"/>
                  <a:pt x="533951" y="2258213"/>
                </a:cubicBezTo>
                <a:cubicBezTo>
                  <a:pt x="434463" y="2240764"/>
                  <a:pt x="337950" y="2204310"/>
                  <a:pt x="255100" y="2145943"/>
                </a:cubicBezTo>
                <a:cubicBezTo>
                  <a:pt x="173534" y="2088522"/>
                  <a:pt x="107456" y="2008918"/>
                  <a:pt x="69785" y="1916192"/>
                </a:cubicBezTo>
                <a:cubicBezTo>
                  <a:pt x="24538" y="1804868"/>
                  <a:pt x="19060" y="1681911"/>
                  <a:pt x="37997" y="1564230"/>
                </a:cubicBezTo>
                <a:cubicBezTo>
                  <a:pt x="57746" y="1441340"/>
                  <a:pt x="101167" y="1322982"/>
                  <a:pt x="154867" y="1211185"/>
                </a:cubicBezTo>
                <a:cubicBezTo>
                  <a:pt x="181109" y="1156470"/>
                  <a:pt x="209921" y="1102972"/>
                  <a:pt x="241370" y="1051030"/>
                </a:cubicBezTo>
                <a:cubicBezTo>
                  <a:pt x="270858" y="1002334"/>
                  <a:pt x="302037" y="954517"/>
                  <a:pt x="328076" y="903860"/>
                </a:cubicBezTo>
                <a:cubicBezTo>
                  <a:pt x="355873" y="849685"/>
                  <a:pt x="376095" y="792874"/>
                  <a:pt x="387593" y="733018"/>
                </a:cubicBezTo>
                <a:cubicBezTo>
                  <a:pt x="400984" y="663221"/>
                  <a:pt x="412076" y="593085"/>
                  <a:pt x="422694" y="522815"/>
                </a:cubicBezTo>
                <a:cubicBezTo>
                  <a:pt x="433313" y="452544"/>
                  <a:pt x="443796" y="382746"/>
                  <a:pt x="454685" y="312746"/>
                </a:cubicBezTo>
                <a:cubicBezTo>
                  <a:pt x="464830" y="247345"/>
                  <a:pt x="467535" y="181200"/>
                  <a:pt x="465506" y="115122"/>
                </a:cubicBezTo>
                <a:cubicBezTo>
                  <a:pt x="464492" y="81170"/>
                  <a:pt x="462125" y="47354"/>
                  <a:pt x="458134" y="13672"/>
                </a:cubicBezTo>
                <a:cubicBezTo>
                  <a:pt x="456038" y="-4115"/>
                  <a:pt x="428376" y="-4994"/>
                  <a:pt x="429593" y="13672"/>
                </a:cubicBezTo>
                <a:cubicBezTo>
                  <a:pt x="434260" y="85566"/>
                  <a:pt x="437303" y="157393"/>
                  <a:pt x="432772" y="229422"/>
                </a:cubicBezTo>
                <a:cubicBezTo>
                  <a:pt x="428240" y="301451"/>
                  <a:pt x="415323" y="367191"/>
                  <a:pt x="405448" y="435771"/>
                </a:cubicBezTo>
                <a:cubicBezTo>
                  <a:pt x="395574" y="504351"/>
                  <a:pt x="384820" y="579424"/>
                  <a:pt x="372917" y="650979"/>
                </a:cubicBezTo>
                <a:cubicBezTo>
                  <a:pt x="361960" y="716719"/>
                  <a:pt x="350936" y="781985"/>
                  <a:pt x="325235" y="843869"/>
                </a:cubicBezTo>
                <a:cubicBezTo>
                  <a:pt x="302578" y="898314"/>
                  <a:pt x="271737" y="948836"/>
                  <a:pt x="241099" y="999087"/>
                </a:cubicBezTo>
                <a:cubicBezTo>
                  <a:pt x="208636" y="1052247"/>
                  <a:pt x="177457" y="1106015"/>
                  <a:pt x="149254" y="1161542"/>
                </a:cubicBezTo>
                <a:cubicBezTo>
                  <a:pt x="91766" y="1274692"/>
                  <a:pt x="43678" y="1394200"/>
                  <a:pt x="18248" y="1518915"/>
                </a:cubicBezTo>
                <a:cubicBezTo>
                  <a:pt x="-6370" y="1639776"/>
                  <a:pt x="-9143" y="1767129"/>
                  <a:pt x="29070" y="1885622"/>
                </a:cubicBezTo>
                <a:cubicBezTo>
                  <a:pt x="61736" y="1986801"/>
                  <a:pt x="123418" y="2076618"/>
                  <a:pt x="205998" y="2143575"/>
                </a:cubicBezTo>
                <a:cubicBezTo>
                  <a:pt x="288578" y="2210532"/>
                  <a:pt x="382182" y="2252532"/>
                  <a:pt x="482617" y="2276136"/>
                </a:cubicBezTo>
                <a:cubicBezTo>
                  <a:pt x="583053" y="2299740"/>
                  <a:pt x="694039" y="2308668"/>
                  <a:pt x="794947" y="2282967"/>
                </a:cubicBezTo>
                <a:cubicBezTo>
                  <a:pt x="886590" y="2259634"/>
                  <a:pt x="971808" y="2206068"/>
                  <a:pt x="1023885" y="2126058"/>
                </a:cubicBezTo>
                <a:cubicBezTo>
                  <a:pt x="1075692" y="2046386"/>
                  <a:pt x="1085837" y="1948251"/>
                  <a:pt x="1058108" y="1858096"/>
                </a:cubicBezTo>
                <a:cubicBezTo>
                  <a:pt x="1050262" y="1832463"/>
                  <a:pt x="1039576" y="1807777"/>
                  <a:pt x="1027199" y="1784037"/>
                </a:cubicBezTo>
                <a:cubicBezTo>
                  <a:pt x="1020166" y="1770578"/>
                  <a:pt x="1000079" y="1782482"/>
                  <a:pt x="1006909" y="1795873"/>
                </a:cubicBezTo>
                <a:lnTo>
                  <a:pt x="1006909" y="179587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" name="Google Shape;90;p4"/>
          <p:cNvGrpSpPr/>
          <p:nvPr/>
        </p:nvGrpSpPr>
        <p:grpSpPr>
          <a:xfrm flipH="1" rot="-2287641">
            <a:off x="8322686" y="3733823"/>
            <a:ext cx="660980" cy="1352849"/>
            <a:chOff x="5073139" y="2292180"/>
            <a:chExt cx="557890" cy="1141911"/>
          </a:xfrm>
        </p:grpSpPr>
        <p:sp>
          <p:nvSpPr>
            <p:cNvPr id="91" name="Google Shape;91;p4"/>
            <p:cNvSpPr/>
            <p:nvPr/>
          </p:nvSpPr>
          <p:spPr>
            <a:xfrm>
              <a:off x="5521524" y="3325115"/>
              <a:ext cx="87325" cy="108976"/>
            </a:xfrm>
            <a:custGeom>
              <a:rect b="b" l="l" r="r" t="t"/>
              <a:pathLst>
                <a:path extrusionOk="0" h="108976" w="87325">
                  <a:moveTo>
                    <a:pt x="39227" y="9130"/>
                  </a:moveTo>
                  <a:lnTo>
                    <a:pt x="0" y="20966"/>
                  </a:lnTo>
                  <a:lnTo>
                    <a:pt x="32937" y="102126"/>
                  </a:lnTo>
                  <a:cubicBezTo>
                    <a:pt x="34696" y="107266"/>
                    <a:pt x="40174" y="110107"/>
                    <a:pt x="45382" y="108551"/>
                  </a:cubicBezTo>
                  <a:lnTo>
                    <a:pt x="69324" y="101314"/>
                  </a:lnTo>
                  <a:lnTo>
                    <a:pt x="80145" y="98068"/>
                  </a:lnTo>
                  <a:cubicBezTo>
                    <a:pt x="85353" y="96512"/>
                    <a:pt x="88397" y="91102"/>
                    <a:pt x="86976" y="85826"/>
                  </a:cubicBezTo>
                  <a:lnTo>
                    <a:pt x="69595" y="0"/>
                  </a:lnTo>
                  <a:lnTo>
                    <a:pt x="39227" y="91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2" name="Google Shape;92;p4"/>
            <p:cNvGrpSpPr/>
            <p:nvPr/>
          </p:nvGrpSpPr>
          <p:grpSpPr>
            <a:xfrm>
              <a:off x="5268914" y="2689161"/>
              <a:ext cx="362115" cy="671921"/>
              <a:chOff x="5268914" y="2689161"/>
              <a:chExt cx="362115" cy="671921"/>
            </a:xfrm>
          </p:grpSpPr>
          <p:sp>
            <p:nvSpPr>
              <p:cNvPr id="93" name="Google Shape;93;p4"/>
              <p:cNvSpPr/>
              <p:nvPr/>
            </p:nvSpPr>
            <p:spPr>
              <a:xfrm>
                <a:off x="5268914" y="2721151"/>
                <a:ext cx="300867" cy="639931"/>
              </a:xfrm>
              <a:custGeom>
                <a:rect b="b" l="l" r="r" t="t"/>
                <a:pathLst>
                  <a:path extrusionOk="0" h="639931" w="300867">
                    <a:moveTo>
                      <a:pt x="269247" y="362243"/>
                    </a:moveTo>
                    <a:cubicBezTo>
                      <a:pt x="256059" y="310571"/>
                      <a:pt x="242871" y="258832"/>
                      <a:pt x="229750" y="207160"/>
                    </a:cubicBezTo>
                    <a:cubicBezTo>
                      <a:pt x="217102" y="157585"/>
                      <a:pt x="204049" y="106996"/>
                      <a:pt x="175440" y="64522"/>
                    </a:cubicBezTo>
                    <a:cubicBezTo>
                      <a:pt x="156435" y="36387"/>
                      <a:pt x="129112" y="12242"/>
                      <a:pt x="97933" y="0"/>
                    </a:cubicBezTo>
                    <a:lnTo>
                      <a:pt x="0" y="29488"/>
                    </a:lnTo>
                    <a:lnTo>
                      <a:pt x="202899" y="619925"/>
                    </a:lnTo>
                    <a:cubicBezTo>
                      <a:pt x="208040" y="635008"/>
                      <a:pt x="224204" y="643259"/>
                      <a:pt x="239421" y="638660"/>
                    </a:cubicBezTo>
                    <a:lnTo>
                      <a:pt x="292987" y="622495"/>
                    </a:lnTo>
                    <a:cubicBezTo>
                      <a:pt x="299480" y="594157"/>
                      <a:pt x="301644" y="564669"/>
                      <a:pt x="300629" y="535655"/>
                    </a:cubicBezTo>
                    <a:cubicBezTo>
                      <a:pt x="298465" y="476814"/>
                      <a:pt x="283856" y="419258"/>
                      <a:pt x="269315" y="3621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4"/>
              <p:cNvSpPr/>
              <p:nvPr/>
            </p:nvSpPr>
            <p:spPr>
              <a:xfrm>
                <a:off x="5366779" y="2689161"/>
                <a:ext cx="264250" cy="654553"/>
              </a:xfrm>
              <a:custGeom>
                <a:rect b="b" l="l" r="r" t="t"/>
                <a:pathLst>
                  <a:path extrusionOk="0" h="654553" w="264250">
                    <a:moveTo>
                      <a:pt x="0" y="31991"/>
                    </a:moveTo>
                    <a:cubicBezTo>
                      <a:pt x="31179" y="44232"/>
                      <a:pt x="58570" y="68377"/>
                      <a:pt x="77508" y="96513"/>
                    </a:cubicBezTo>
                    <a:cubicBezTo>
                      <a:pt x="106049" y="138919"/>
                      <a:pt x="119170" y="189576"/>
                      <a:pt x="131817" y="239151"/>
                    </a:cubicBezTo>
                    <a:cubicBezTo>
                      <a:pt x="145005" y="290823"/>
                      <a:pt x="158194" y="342562"/>
                      <a:pt x="171315" y="394234"/>
                    </a:cubicBezTo>
                    <a:cubicBezTo>
                      <a:pt x="185856" y="451248"/>
                      <a:pt x="200465" y="508872"/>
                      <a:pt x="202629" y="567713"/>
                    </a:cubicBezTo>
                    <a:cubicBezTo>
                      <a:pt x="203711" y="596727"/>
                      <a:pt x="201479" y="626283"/>
                      <a:pt x="194986" y="654554"/>
                    </a:cubicBezTo>
                    <a:lnTo>
                      <a:pt x="243209" y="640012"/>
                    </a:lnTo>
                    <a:cubicBezTo>
                      <a:pt x="258426" y="635413"/>
                      <a:pt x="267286" y="619587"/>
                      <a:pt x="263296" y="604167"/>
                    </a:cubicBezTo>
                    <a:lnTo>
                      <a:pt x="105981" y="0"/>
                    </a:lnTo>
                    <a:lnTo>
                      <a:pt x="0" y="3199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5" name="Google Shape;95;p4"/>
            <p:cNvSpPr/>
            <p:nvPr/>
          </p:nvSpPr>
          <p:spPr>
            <a:xfrm>
              <a:off x="5392681" y="2893952"/>
              <a:ext cx="112814" cy="211921"/>
            </a:xfrm>
            <a:custGeom>
              <a:rect b="b" l="l" r="r" t="t"/>
              <a:pathLst>
                <a:path extrusionOk="0" h="211921" w="112814">
                  <a:moveTo>
                    <a:pt x="87924" y="210408"/>
                  </a:moveTo>
                  <a:lnTo>
                    <a:pt x="87924" y="210408"/>
                  </a:lnTo>
                  <a:cubicBezTo>
                    <a:pt x="69393" y="216022"/>
                    <a:pt x="49915" y="205538"/>
                    <a:pt x="44301" y="187007"/>
                  </a:cubicBezTo>
                  <a:lnTo>
                    <a:pt x="1489" y="45113"/>
                  </a:lnTo>
                  <a:cubicBezTo>
                    <a:pt x="-4057" y="26581"/>
                    <a:pt x="6359" y="7103"/>
                    <a:pt x="24890" y="1489"/>
                  </a:cubicBezTo>
                  <a:lnTo>
                    <a:pt x="24890" y="1489"/>
                  </a:lnTo>
                  <a:cubicBezTo>
                    <a:pt x="43422" y="-4057"/>
                    <a:pt x="62900" y="6359"/>
                    <a:pt x="68514" y="24890"/>
                  </a:cubicBezTo>
                  <a:lnTo>
                    <a:pt x="111325" y="166785"/>
                  </a:lnTo>
                  <a:cubicBezTo>
                    <a:pt x="116871" y="185316"/>
                    <a:pt x="106456" y="204795"/>
                    <a:pt x="87924" y="210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4"/>
            <p:cNvGrpSpPr/>
            <p:nvPr/>
          </p:nvGrpSpPr>
          <p:grpSpPr>
            <a:xfrm>
              <a:off x="5073139" y="2292180"/>
              <a:ext cx="480990" cy="460896"/>
              <a:chOff x="5073139" y="2292180"/>
              <a:chExt cx="480990" cy="460896"/>
            </a:xfrm>
          </p:grpSpPr>
          <p:sp>
            <p:nvSpPr>
              <p:cNvPr id="97" name="Google Shape;97;p4"/>
              <p:cNvSpPr/>
              <p:nvPr/>
            </p:nvSpPr>
            <p:spPr>
              <a:xfrm>
                <a:off x="5084196" y="2302637"/>
                <a:ext cx="345617" cy="267624"/>
              </a:xfrm>
              <a:custGeom>
                <a:rect b="b" l="l" r="r" t="t"/>
                <a:pathLst>
                  <a:path extrusionOk="0" h="267624" w="345617">
                    <a:moveTo>
                      <a:pt x="43229" y="261132"/>
                    </a:moveTo>
                    <a:cubicBezTo>
                      <a:pt x="49790" y="259576"/>
                      <a:pt x="57297" y="257682"/>
                      <a:pt x="65684" y="255586"/>
                    </a:cubicBezTo>
                    <a:cubicBezTo>
                      <a:pt x="73259" y="253624"/>
                      <a:pt x="81577" y="251460"/>
                      <a:pt x="90573" y="249025"/>
                    </a:cubicBezTo>
                    <a:cubicBezTo>
                      <a:pt x="98689" y="246861"/>
                      <a:pt x="107413" y="244494"/>
                      <a:pt x="116747" y="241924"/>
                    </a:cubicBezTo>
                    <a:cubicBezTo>
                      <a:pt x="123848" y="239962"/>
                      <a:pt x="131220" y="237866"/>
                      <a:pt x="138998" y="235702"/>
                    </a:cubicBezTo>
                    <a:cubicBezTo>
                      <a:pt x="147790" y="233199"/>
                      <a:pt x="157056" y="230561"/>
                      <a:pt x="166727" y="227789"/>
                    </a:cubicBezTo>
                    <a:cubicBezTo>
                      <a:pt x="173558" y="225827"/>
                      <a:pt x="180592" y="223798"/>
                      <a:pt x="187761" y="221634"/>
                    </a:cubicBezTo>
                    <a:cubicBezTo>
                      <a:pt x="196892" y="218928"/>
                      <a:pt x="206293" y="216156"/>
                      <a:pt x="216032" y="213247"/>
                    </a:cubicBezTo>
                    <a:cubicBezTo>
                      <a:pt x="219414" y="212233"/>
                      <a:pt x="222795" y="211218"/>
                      <a:pt x="226312" y="210204"/>
                    </a:cubicBezTo>
                    <a:cubicBezTo>
                      <a:pt x="229829" y="209122"/>
                      <a:pt x="233346" y="208107"/>
                      <a:pt x="236728" y="207025"/>
                    </a:cubicBezTo>
                    <a:cubicBezTo>
                      <a:pt x="246467" y="204049"/>
                      <a:pt x="255868" y="201209"/>
                      <a:pt x="264931" y="198368"/>
                    </a:cubicBezTo>
                    <a:cubicBezTo>
                      <a:pt x="272100" y="196136"/>
                      <a:pt x="279134" y="193972"/>
                      <a:pt x="285897" y="191875"/>
                    </a:cubicBezTo>
                    <a:cubicBezTo>
                      <a:pt x="295501" y="188900"/>
                      <a:pt x="304631" y="185991"/>
                      <a:pt x="313356" y="183151"/>
                    </a:cubicBezTo>
                    <a:cubicBezTo>
                      <a:pt x="320999" y="180716"/>
                      <a:pt x="328371" y="178349"/>
                      <a:pt x="335337" y="176049"/>
                    </a:cubicBezTo>
                    <a:cubicBezTo>
                      <a:pt x="338854" y="174899"/>
                      <a:pt x="342235" y="173750"/>
                      <a:pt x="345617" y="172667"/>
                    </a:cubicBezTo>
                    <a:cubicBezTo>
                      <a:pt x="325192" y="100368"/>
                      <a:pt x="281433" y="36928"/>
                      <a:pt x="206428" y="9942"/>
                    </a:cubicBezTo>
                    <a:cubicBezTo>
                      <a:pt x="191143" y="4464"/>
                      <a:pt x="176534" y="1420"/>
                      <a:pt x="162196" y="0"/>
                    </a:cubicBezTo>
                    <a:cubicBezTo>
                      <a:pt x="47693" y="35507"/>
                      <a:pt x="-19467" y="152242"/>
                      <a:pt x="5017" y="267624"/>
                    </a:cubicBezTo>
                    <a:cubicBezTo>
                      <a:pt x="7654" y="267083"/>
                      <a:pt x="10292" y="267016"/>
                      <a:pt x="12795" y="267624"/>
                    </a:cubicBezTo>
                    <a:cubicBezTo>
                      <a:pt x="17664" y="267083"/>
                      <a:pt x="27944" y="264919"/>
                      <a:pt x="43229" y="2612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4"/>
              <p:cNvSpPr/>
              <p:nvPr/>
            </p:nvSpPr>
            <p:spPr>
              <a:xfrm>
                <a:off x="5246460" y="2292180"/>
                <a:ext cx="282435" cy="183057"/>
              </a:xfrm>
              <a:custGeom>
                <a:rect b="b" l="l" r="r" t="t"/>
                <a:pathLst>
                  <a:path extrusionOk="0" h="183057" w="282435">
                    <a:moveTo>
                      <a:pt x="183353" y="183057"/>
                    </a:moveTo>
                    <a:cubicBezTo>
                      <a:pt x="185450" y="182381"/>
                      <a:pt x="187479" y="181705"/>
                      <a:pt x="189508" y="181028"/>
                    </a:cubicBezTo>
                    <a:cubicBezTo>
                      <a:pt x="192687" y="179946"/>
                      <a:pt x="195798" y="178932"/>
                      <a:pt x="198841" y="177917"/>
                    </a:cubicBezTo>
                    <a:cubicBezTo>
                      <a:pt x="207701" y="174941"/>
                      <a:pt x="215885" y="172168"/>
                      <a:pt x="223257" y="169598"/>
                    </a:cubicBezTo>
                    <a:cubicBezTo>
                      <a:pt x="231440" y="166758"/>
                      <a:pt x="238677" y="164188"/>
                      <a:pt x="245035" y="161820"/>
                    </a:cubicBezTo>
                    <a:cubicBezTo>
                      <a:pt x="259643" y="156477"/>
                      <a:pt x="269315" y="152555"/>
                      <a:pt x="273711" y="150323"/>
                    </a:cubicBezTo>
                    <a:cubicBezTo>
                      <a:pt x="275808" y="148226"/>
                      <a:pt x="278446" y="146535"/>
                      <a:pt x="281421" y="145521"/>
                    </a:cubicBezTo>
                    <a:cubicBezTo>
                      <a:pt x="281692" y="145453"/>
                      <a:pt x="281895" y="145318"/>
                      <a:pt x="282165" y="145250"/>
                    </a:cubicBezTo>
                    <a:cubicBezTo>
                      <a:pt x="282233" y="145250"/>
                      <a:pt x="282368" y="145250"/>
                      <a:pt x="282436" y="145250"/>
                    </a:cubicBezTo>
                    <a:cubicBezTo>
                      <a:pt x="244629" y="50023"/>
                      <a:pt x="148657" y="-7803"/>
                      <a:pt x="48763" y="854"/>
                    </a:cubicBezTo>
                    <a:cubicBezTo>
                      <a:pt x="33140" y="2206"/>
                      <a:pt x="17382" y="5182"/>
                      <a:pt x="1758" y="9849"/>
                    </a:cubicBezTo>
                    <a:cubicBezTo>
                      <a:pt x="1150" y="10052"/>
                      <a:pt x="609" y="10255"/>
                      <a:pt x="0" y="10390"/>
                    </a:cubicBezTo>
                    <a:cubicBezTo>
                      <a:pt x="14270" y="11810"/>
                      <a:pt x="28947" y="14854"/>
                      <a:pt x="44232" y="20332"/>
                    </a:cubicBezTo>
                    <a:cubicBezTo>
                      <a:pt x="119237" y="47318"/>
                      <a:pt x="162996" y="110758"/>
                      <a:pt x="183421" y="18305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5101184" y="2514126"/>
                <a:ext cx="342835" cy="238950"/>
              </a:xfrm>
              <a:custGeom>
                <a:rect b="b" l="l" r="r" t="t"/>
                <a:pathLst>
                  <a:path extrusionOk="0" h="238950" w="342835">
                    <a:moveTo>
                      <a:pt x="341277" y="103479"/>
                    </a:moveTo>
                    <a:cubicBezTo>
                      <a:pt x="344185" y="69933"/>
                      <a:pt x="343103" y="34560"/>
                      <a:pt x="337354" y="0"/>
                    </a:cubicBezTo>
                    <a:cubicBezTo>
                      <a:pt x="302793" y="11362"/>
                      <a:pt x="262755" y="23942"/>
                      <a:pt x="220754" y="36590"/>
                    </a:cubicBezTo>
                    <a:cubicBezTo>
                      <a:pt x="161575" y="54445"/>
                      <a:pt x="105575" y="70338"/>
                      <a:pt x="63169" y="81295"/>
                    </a:cubicBezTo>
                    <a:cubicBezTo>
                      <a:pt x="42338" y="86706"/>
                      <a:pt x="25768" y="90628"/>
                      <a:pt x="14000" y="92996"/>
                    </a:cubicBezTo>
                    <a:cubicBezTo>
                      <a:pt x="8184" y="94145"/>
                      <a:pt x="3652" y="94957"/>
                      <a:pt x="0" y="95363"/>
                    </a:cubicBezTo>
                    <a:cubicBezTo>
                      <a:pt x="38821" y="190996"/>
                      <a:pt x="136551" y="248416"/>
                      <a:pt x="237528" y="237663"/>
                    </a:cubicBezTo>
                    <a:cubicBezTo>
                      <a:pt x="292175" y="214938"/>
                      <a:pt x="336272" y="160629"/>
                      <a:pt x="341209" y="10341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4"/>
              <p:cNvSpPr/>
              <p:nvPr/>
            </p:nvSpPr>
            <p:spPr>
              <a:xfrm>
                <a:off x="5338779" y="2476657"/>
                <a:ext cx="206439" cy="275266"/>
              </a:xfrm>
              <a:custGeom>
                <a:rect b="b" l="l" r="r" t="t"/>
                <a:pathLst>
                  <a:path extrusionOk="0" h="275266" w="206439">
                    <a:moveTo>
                      <a:pt x="200803" y="473"/>
                    </a:moveTo>
                    <a:cubicBezTo>
                      <a:pt x="197489" y="2232"/>
                      <a:pt x="192822" y="4328"/>
                      <a:pt x="186667" y="6831"/>
                    </a:cubicBezTo>
                    <a:cubicBezTo>
                      <a:pt x="175508" y="11362"/>
                      <a:pt x="159547" y="17246"/>
                      <a:pt x="139189" y="24280"/>
                    </a:cubicBezTo>
                    <a:cubicBezTo>
                      <a:pt x="127894" y="28203"/>
                      <a:pt x="115517" y="32329"/>
                      <a:pt x="102396" y="36657"/>
                    </a:cubicBezTo>
                    <a:cubicBezTo>
                      <a:pt x="101517" y="36928"/>
                      <a:pt x="100638" y="37266"/>
                      <a:pt x="99759" y="37536"/>
                    </a:cubicBezTo>
                    <a:cubicBezTo>
                      <a:pt x="105508" y="72029"/>
                      <a:pt x="106590" y="107469"/>
                      <a:pt x="103682" y="141015"/>
                    </a:cubicBezTo>
                    <a:cubicBezTo>
                      <a:pt x="98744" y="198233"/>
                      <a:pt x="54647" y="252542"/>
                      <a:pt x="0" y="275267"/>
                    </a:cubicBezTo>
                    <a:cubicBezTo>
                      <a:pt x="12715" y="273914"/>
                      <a:pt x="25498" y="271547"/>
                      <a:pt x="38213" y="267962"/>
                    </a:cubicBezTo>
                    <a:cubicBezTo>
                      <a:pt x="39633" y="267557"/>
                      <a:pt x="41053" y="267151"/>
                      <a:pt x="42474" y="266745"/>
                    </a:cubicBezTo>
                    <a:cubicBezTo>
                      <a:pt x="157517" y="232049"/>
                      <a:pt x="225421" y="115517"/>
                      <a:pt x="201750" y="0"/>
                    </a:cubicBezTo>
                    <a:cubicBezTo>
                      <a:pt x="201411" y="203"/>
                      <a:pt x="201141" y="338"/>
                      <a:pt x="200803" y="541"/>
                    </a:cubicBezTo>
                    <a:cubicBezTo>
                      <a:pt x="200803" y="541"/>
                      <a:pt x="200803" y="541"/>
                      <a:pt x="200803" y="5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4"/>
              <p:cNvSpPr/>
              <p:nvPr/>
            </p:nvSpPr>
            <p:spPr>
              <a:xfrm>
                <a:off x="5429745" y="2436456"/>
                <a:ext cx="124384" cy="77602"/>
              </a:xfrm>
              <a:custGeom>
                <a:rect b="b" l="l" r="r" t="t"/>
                <a:pathLst>
                  <a:path extrusionOk="0" h="77602" w="124384">
                    <a:moveTo>
                      <a:pt x="99083" y="907"/>
                    </a:moveTo>
                    <a:cubicBezTo>
                      <a:pt x="99083" y="907"/>
                      <a:pt x="98880" y="907"/>
                      <a:pt x="98812" y="907"/>
                    </a:cubicBezTo>
                    <a:cubicBezTo>
                      <a:pt x="98542" y="975"/>
                      <a:pt x="98339" y="1110"/>
                      <a:pt x="98068" y="1177"/>
                    </a:cubicBezTo>
                    <a:cubicBezTo>
                      <a:pt x="95092" y="2192"/>
                      <a:pt x="92455" y="3883"/>
                      <a:pt x="90358" y="5979"/>
                    </a:cubicBezTo>
                    <a:cubicBezTo>
                      <a:pt x="85962" y="8211"/>
                      <a:pt x="76358" y="12066"/>
                      <a:pt x="61681" y="17477"/>
                    </a:cubicBezTo>
                    <a:cubicBezTo>
                      <a:pt x="55324" y="19777"/>
                      <a:pt x="48087" y="22414"/>
                      <a:pt x="39904" y="25255"/>
                    </a:cubicBezTo>
                    <a:cubicBezTo>
                      <a:pt x="32532" y="27825"/>
                      <a:pt x="24348" y="30598"/>
                      <a:pt x="15488" y="33574"/>
                    </a:cubicBezTo>
                    <a:cubicBezTo>
                      <a:pt x="12444" y="34588"/>
                      <a:pt x="9333" y="35603"/>
                      <a:pt x="6155" y="36685"/>
                    </a:cubicBezTo>
                    <a:cubicBezTo>
                      <a:pt x="4126" y="37361"/>
                      <a:pt x="2097" y="38037"/>
                      <a:pt x="0" y="38714"/>
                    </a:cubicBezTo>
                    <a:cubicBezTo>
                      <a:pt x="3585" y="51496"/>
                      <a:pt x="6493" y="64482"/>
                      <a:pt x="8725" y="77603"/>
                    </a:cubicBezTo>
                    <a:cubicBezTo>
                      <a:pt x="9604" y="77332"/>
                      <a:pt x="10483" y="76994"/>
                      <a:pt x="11363" y="76724"/>
                    </a:cubicBezTo>
                    <a:cubicBezTo>
                      <a:pt x="24483" y="72395"/>
                      <a:pt x="36860" y="68202"/>
                      <a:pt x="48155" y="64347"/>
                    </a:cubicBezTo>
                    <a:cubicBezTo>
                      <a:pt x="68512" y="57313"/>
                      <a:pt x="84474" y="51429"/>
                      <a:pt x="95633" y="46897"/>
                    </a:cubicBezTo>
                    <a:cubicBezTo>
                      <a:pt x="101788" y="44395"/>
                      <a:pt x="106387" y="42298"/>
                      <a:pt x="109769" y="40540"/>
                    </a:cubicBezTo>
                    <a:cubicBezTo>
                      <a:pt x="109769" y="40540"/>
                      <a:pt x="109769" y="40540"/>
                      <a:pt x="109769" y="40540"/>
                    </a:cubicBezTo>
                    <a:cubicBezTo>
                      <a:pt x="110107" y="40337"/>
                      <a:pt x="110377" y="40202"/>
                      <a:pt x="110715" y="39999"/>
                    </a:cubicBezTo>
                    <a:cubicBezTo>
                      <a:pt x="126542" y="31139"/>
                      <a:pt x="124986" y="19032"/>
                      <a:pt x="123498" y="14095"/>
                    </a:cubicBezTo>
                    <a:cubicBezTo>
                      <a:pt x="120387" y="3680"/>
                      <a:pt x="109498" y="-2204"/>
                      <a:pt x="99083" y="77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>
                <a:off x="5073139" y="2475169"/>
                <a:ext cx="365601" cy="134612"/>
              </a:xfrm>
              <a:custGeom>
                <a:rect b="b" l="l" r="r" t="t"/>
                <a:pathLst>
                  <a:path extrusionOk="0" h="134612" w="365601">
                    <a:moveTo>
                      <a:pt x="346461" y="3449"/>
                    </a:moveTo>
                    <a:cubicBezTo>
                      <a:pt x="339495" y="5749"/>
                      <a:pt x="332123" y="8116"/>
                      <a:pt x="324480" y="10551"/>
                    </a:cubicBezTo>
                    <a:cubicBezTo>
                      <a:pt x="315756" y="13324"/>
                      <a:pt x="306625" y="16232"/>
                      <a:pt x="297021" y="19275"/>
                    </a:cubicBezTo>
                    <a:cubicBezTo>
                      <a:pt x="290258" y="21372"/>
                      <a:pt x="283292" y="23604"/>
                      <a:pt x="276055" y="25768"/>
                    </a:cubicBezTo>
                    <a:cubicBezTo>
                      <a:pt x="266992" y="28609"/>
                      <a:pt x="257591" y="31449"/>
                      <a:pt x="247852" y="34425"/>
                    </a:cubicBezTo>
                    <a:cubicBezTo>
                      <a:pt x="244403" y="35440"/>
                      <a:pt x="240954" y="36522"/>
                      <a:pt x="237437" y="37604"/>
                    </a:cubicBezTo>
                    <a:cubicBezTo>
                      <a:pt x="233987" y="38618"/>
                      <a:pt x="230538" y="39701"/>
                      <a:pt x="227156" y="40648"/>
                    </a:cubicBezTo>
                    <a:cubicBezTo>
                      <a:pt x="217417" y="43556"/>
                      <a:pt x="207949" y="46396"/>
                      <a:pt x="198886" y="49034"/>
                    </a:cubicBezTo>
                    <a:cubicBezTo>
                      <a:pt x="191649" y="51131"/>
                      <a:pt x="184615" y="53227"/>
                      <a:pt x="177852" y="55189"/>
                    </a:cubicBezTo>
                    <a:cubicBezTo>
                      <a:pt x="168180" y="57962"/>
                      <a:pt x="158982" y="60667"/>
                      <a:pt x="150122" y="63102"/>
                    </a:cubicBezTo>
                    <a:cubicBezTo>
                      <a:pt x="142412" y="65266"/>
                      <a:pt x="134972" y="67363"/>
                      <a:pt x="127871" y="69324"/>
                    </a:cubicBezTo>
                    <a:cubicBezTo>
                      <a:pt x="118538" y="71894"/>
                      <a:pt x="109881" y="74261"/>
                      <a:pt x="101697" y="76425"/>
                    </a:cubicBezTo>
                    <a:cubicBezTo>
                      <a:pt x="92702" y="78860"/>
                      <a:pt x="84315" y="81025"/>
                      <a:pt x="76808" y="82986"/>
                    </a:cubicBezTo>
                    <a:cubicBezTo>
                      <a:pt x="68421" y="85150"/>
                      <a:pt x="60914" y="86976"/>
                      <a:pt x="54354" y="88532"/>
                    </a:cubicBezTo>
                    <a:cubicBezTo>
                      <a:pt x="39069" y="92184"/>
                      <a:pt x="28856" y="94281"/>
                      <a:pt x="23919" y="94889"/>
                    </a:cubicBezTo>
                    <a:cubicBezTo>
                      <a:pt x="21416" y="94348"/>
                      <a:pt x="18779" y="94416"/>
                      <a:pt x="16141" y="94889"/>
                    </a:cubicBezTo>
                    <a:cubicBezTo>
                      <a:pt x="15803" y="94957"/>
                      <a:pt x="15465" y="94889"/>
                      <a:pt x="15059" y="95024"/>
                    </a:cubicBezTo>
                    <a:cubicBezTo>
                      <a:pt x="14721" y="95092"/>
                      <a:pt x="14450" y="95160"/>
                      <a:pt x="14112" y="95227"/>
                    </a:cubicBezTo>
                    <a:cubicBezTo>
                      <a:pt x="3629" y="98406"/>
                      <a:pt x="-2323" y="109498"/>
                      <a:pt x="856" y="119981"/>
                    </a:cubicBezTo>
                    <a:cubicBezTo>
                      <a:pt x="2344" y="124986"/>
                      <a:pt x="7890" y="136348"/>
                      <a:pt x="26895" y="134387"/>
                    </a:cubicBezTo>
                    <a:cubicBezTo>
                      <a:pt x="26962" y="134387"/>
                      <a:pt x="27030" y="134387"/>
                      <a:pt x="27165" y="134387"/>
                    </a:cubicBezTo>
                    <a:cubicBezTo>
                      <a:pt x="27503" y="134387"/>
                      <a:pt x="27842" y="134319"/>
                      <a:pt x="28247" y="134252"/>
                    </a:cubicBezTo>
                    <a:cubicBezTo>
                      <a:pt x="31832" y="133846"/>
                      <a:pt x="36431" y="133034"/>
                      <a:pt x="42247" y="131885"/>
                    </a:cubicBezTo>
                    <a:cubicBezTo>
                      <a:pt x="54016" y="129517"/>
                      <a:pt x="70586" y="125595"/>
                      <a:pt x="91417" y="120184"/>
                    </a:cubicBezTo>
                    <a:cubicBezTo>
                      <a:pt x="133823" y="109227"/>
                      <a:pt x="189823" y="93334"/>
                      <a:pt x="249002" y="75479"/>
                    </a:cubicBezTo>
                    <a:cubicBezTo>
                      <a:pt x="291002" y="62831"/>
                      <a:pt x="331041" y="50251"/>
                      <a:pt x="365601" y="38889"/>
                    </a:cubicBezTo>
                    <a:cubicBezTo>
                      <a:pt x="363437" y="25768"/>
                      <a:pt x="360461" y="12715"/>
                      <a:pt x="356877" y="0"/>
                    </a:cubicBezTo>
                    <a:cubicBezTo>
                      <a:pt x="353563" y="1082"/>
                      <a:pt x="350113" y="2232"/>
                      <a:pt x="346597" y="338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3" name="Google Shape;103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/>
          <p:nvPr/>
        </p:nvSpPr>
        <p:spPr>
          <a:xfrm rot="-7649559">
            <a:off x="-1246824" y="3983115"/>
            <a:ext cx="2073305" cy="2213506"/>
          </a:xfrm>
          <a:custGeom>
            <a:rect b="b" l="l" r="r" t="t"/>
            <a:pathLst>
              <a:path extrusionOk="0" h="1430284" w="2253459">
                <a:moveTo>
                  <a:pt x="1720899" y="32577"/>
                </a:moveTo>
                <a:cubicBezTo>
                  <a:pt x="1877605" y="63553"/>
                  <a:pt x="2099712" y="236288"/>
                  <a:pt x="2168631" y="378047"/>
                </a:cubicBezTo>
                <a:cubicBezTo>
                  <a:pt x="2278602" y="604144"/>
                  <a:pt x="2279752" y="847015"/>
                  <a:pt x="2183104" y="1078320"/>
                </a:cubicBezTo>
                <a:cubicBezTo>
                  <a:pt x="2102959" y="1269993"/>
                  <a:pt x="1954910" y="1456795"/>
                  <a:pt x="1728339" y="1427172"/>
                </a:cubicBezTo>
                <a:cubicBezTo>
                  <a:pt x="1559256" y="1405056"/>
                  <a:pt x="1456115" y="1253490"/>
                  <a:pt x="1287709" y="1234215"/>
                </a:cubicBezTo>
                <a:cubicBezTo>
                  <a:pt x="1103070" y="1213113"/>
                  <a:pt x="972471" y="1314428"/>
                  <a:pt x="808460" y="1370293"/>
                </a:cubicBezTo>
                <a:cubicBezTo>
                  <a:pt x="624836" y="1432853"/>
                  <a:pt x="420111" y="1409249"/>
                  <a:pt x="253598" y="1307935"/>
                </a:cubicBezTo>
                <a:cubicBezTo>
                  <a:pt x="-210906" y="1025161"/>
                  <a:pt x="35346" y="401921"/>
                  <a:pt x="411724" y="168114"/>
                </a:cubicBezTo>
                <a:cubicBezTo>
                  <a:pt x="788441" y="-65897"/>
                  <a:pt x="1309757" y="3427"/>
                  <a:pt x="1721034" y="3257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5"/>
          <p:cNvSpPr/>
          <p:nvPr/>
        </p:nvSpPr>
        <p:spPr>
          <a:xfrm rot="1798005">
            <a:off x="6436267" y="-412447"/>
            <a:ext cx="1215095" cy="926889"/>
          </a:xfrm>
          <a:custGeom>
            <a:rect b="b" l="l" r="r" t="t"/>
            <a:pathLst>
              <a:path extrusionOk="0" h="1138268" w="1896677">
                <a:moveTo>
                  <a:pt x="1433164" y="120169"/>
                </a:moveTo>
                <a:cubicBezTo>
                  <a:pt x="1431879" y="1096995"/>
                  <a:pt x="95516" y="-6372"/>
                  <a:pt x="2656" y="782230"/>
                </a:cubicBezTo>
                <a:cubicBezTo>
                  <a:pt x="-20881" y="981951"/>
                  <a:pt x="114318" y="1142512"/>
                  <a:pt x="317420" y="1138183"/>
                </a:cubicBezTo>
                <a:cubicBezTo>
                  <a:pt x="501450" y="1134260"/>
                  <a:pt x="636243" y="1030511"/>
                  <a:pt x="798833" y="960240"/>
                </a:cubicBezTo>
                <a:cubicBezTo>
                  <a:pt x="1115559" y="823486"/>
                  <a:pt x="1476787" y="935351"/>
                  <a:pt x="1745967" y="671379"/>
                </a:cubicBezTo>
                <a:cubicBezTo>
                  <a:pt x="1854518" y="564925"/>
                  <a:pt x="1941089" y="324286"/>
                  <a:pt x="1871900" y="174546"/>
                </a:cubicBezTo>
                <a:cubicBezTo>
                  <a:pt x="1807716" y="35628"/>
                  <a:pt x="1569242" y="-78064"/>
                  <a:pt x="1458932" y="68565"/>
                </a:cubicBezTo>
                <a:lnTo>
                  <a:pt x="1433164" y="1201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5"/>
          <p:cNvSpPr/>
          <p:nvPr/>
        </p:nvSpPr>
        <p:spPr>
          <a:xfrm flipH="1" rot="3969377">
            <a:off x="532005" y="3608363"/>
            <a:ext cx="933118" cy="2406853"/>
          </a:xfrm>
          <a:custGeom>
            <a:rect b="b" l="l" r="r" t="t"/>
            <a:pathLst>
              <a:path extrusionOk="0" h="1965564" w="762034">
                <a:moveTo>
                  <a:pt x="290958" y="1876538"/>
                </a:moveTo>
                <a:cubicBezTo>
                  <a:pt x="260726" y="1896963"/>
                  <a:pt x="228668" y="1916239"/>
                  <a:pt x="193634" y="1927195"/>
                </a:cubicBezTo>
                <a:cubicBezTo>
                  <a:pt x="165634" y="1935920"/>
                  <a:pt x="133982" y="1940248"/>
                  <a:pt x="106726" y="1934973"/>
                </a:cubicBezTo>
                <a:cubicBezTo>
                  <a:pt x="92658" y="1932268"/>
                  <a:pt x="82445" y="1928616"/>
                  <a:pt x="71151" y="1921649"/>
                </a:cubicBezTo>
                <a:cubicBezTo>
                  <a:pt x="61953" y="1916036"/>
                  <a:pt x="52349" y="1907041"/>
                  <a:pt x="46600" y="1898519"/>
                </a:cubicBezTo>
                <a:cubicBezTo>
                  <a:pt x="29421" y="1873360"/>
                  <a:pt x="26580" y="1842045"/>
                  <a:pt x="29827" y="1810934"/>
                </a:cubicBezTo>
                <a:cubicBezTo>
                  <a:pt x="34629" y="1764808"/>
                  <a:pt x="52281" y="1720712"/>
                  <a:pt x="77373" y="1682161"/>
                </a:cubicBezTo>
                <a:cubicBezTo>
                  <a:pt x="105441" y="1639078"/>
                  <a:pt x="140339" y="1601001"/>
                  <a:pt x="171992" y="1560691"/>
                </a:cubicBezTo>
                <a:cubicBezTo>
                  <a:pt x="205335" y="1518150"/>
                  <a:pt x="232253" y="1471821"/>
                  <a:pt x="257142" y="1423870"/>
                </a:cubicBezTo>
                <a:cubicBezTo>
                  <a:pt x="283992" y="1372130"/>
                  <a:pt x="308002" y="1317821"/>
                  <a:pt x="320717" y="1260739"/>
                </a:cubicBezTo>
                <a:cubicBezTo>
                  <a:pt x="342968" y="1160777"/>
                  <a:pt x="338437" y="1058380"/>
                  <a:pt x="304079" y="961732"/>
                </a:cubicBezTo>
                <a:cubicBezTo>
                  <a:pt x="269722" y="865085"/>
                  <a:pt x="214330" y="781490"/>
                  <a:pt x="164890" y="693634"/>
                </a:cubicBezTo>
                <a:cubicBezTo>
                  <a:pt x="116465" y="607470"/>
                  <a:pt x="83595" y="509199"/>
                  <a:pt x="86571" y="409440"/>
                </a:cubicBezTo>
                <a:cubicBezTo>
                  <a:pt x="89547" y="309681"/>
                  <a:pt x="131209" y="219391"/>
                  <a:pt x="202156" y="152029"/>
                </a:cubicBezTo>
                <a:cubicBezTo>
                  <a:pt x="264852" y="92511"/>
                  <a:pt x="346079" y="54095"/>
                  <a:pt x="430418" y="36849"/>
                </a:cubicBezTo>
                <a:cubicBezTo>
                  <a:pt x="514756" y="19603"/>
                  <a:pt x="606129" y="24405"/>
                  <a:pt x="687221" y="56598"/>
                </a:cubicBezTo>
                <a:cubicBezTo>
                  <a:pt x="706564" y="64240"/>
                  <a:pt x="725501" y="73303"/>
                  <a:pt x="743221" y="84125"/>
                </a:cubicBezTo>
                <a:cubicBezTo>
                  <a:pt x="757221" y="92646"/>
                  <a:pt x="769936" y="70733"/>
                  <a:pt x="756004" y="62212"/>
                </a:cubicBezTo>
                <a:cubicBezTo>
                  <a:pt x="677955" y="14530"/>
                  <a:pt x="586650" y="-4813"/>
                  <a:pt x="495616" y="1004"/>
                </a:cubicBezTo>
                <a:cubicBezTo>
                  <a:pt x="404582" y="6820"/>
                  <a:pt x="314427" y="35970"/>
                  <a:pt x="238948" y="87236"/>
                </a:cubicBezTo>
                <a:cubicBezTo>
                  <a:pt x="157248" y="142830"/>
                  <a:pt x="94822" y="224869"/>
                  <a:pt x="70271" y="321314"/>
                </a:cubicBezTo>
                <a:cubicBezTo>
                  <a:pt x="45721" y="417759"/>
                  <a:pt x="60532" y="527054"/>
                  <a:pt x="98271" y="621402"/>
                </a:cubicBezTo>
                <a:cubicBezTo>
                  <a:pt x="137634" y="719876"/>
                  <a:pt x="202088" y="805838"/>
                  <a:pt x="247741" y="901404"/>
                </a:cubicBezTo>
                <a:cubicBezTo>
                  <a:pt x="268572" y="944959"/>
                  <a:pt x="285683" y="990409"/>
                  <a:pt x="295896" y="1037752"/>
                </a:cubicBezTo>
                <a:cubicBezTo>
                  <a:pt x="306649" y="1087665"/>
                  <a:pt x="308678" y="1138931"/>
                  <a:pt x="303471" y="1189656"/>
                </a:cubicBezTo>
                <a:cubicBezTo>
                  <a:pt x="297451" y="1248362"/>
                  <a:pt x="281084" y="1304700"/>
                  <a:pt x="257006" y="1358468"/>
                </a:cubicBezTo>
                <a:cubicBezTo>
                  <a:pt x="244562" y="1386130"/>
                  <a:pt x="230697" y="1413116"/>
                  <a:pt x="216021" y="1439628"/>
                </a:cubicBezTo>
                <a:cubicBezTo>
                  <a:pt x="202765" y="1463570"/>
                  <a:pt x="189373" y="1487715"/>
                  <a:pt x="173750" y="1510237"/>
                </a:cubicBezTo>
                <a:cubicBezTo>
                  <a:pt x="143383" y="1553996"/>
                  <a:pt x="106793" y="1593088"/>
                  <a:pt x="74735" y="1635629"/>
                </a:cubicBezTo>
                <a:cubicBezTo>
                  <a:pt x="42677" y="1678170"/>
                  <a:pt x="19344" y="1721185"/>
                  <a:pt x="7237" y="1771977"/>
                </a:cubicBezTo>
                <a:cubicBezTo>
                  <a:pt x="-8115" y="1836296"/>
                  <a:pt x="-3246" y="1917253"/>
                  <a:pt x="63576" y="1950461"/>
                </a:cubicBezTo>
                <a:cubicBezTo>
                  <a:pt x="124851" y="1980964"/>
                  <a:pt x="199992" y="1960876"/>
                  <a:pt x="256533" y="1929089"/>
                </a:cubicBezTo>
                <a:cubicBezTo>
                  <a:pt x="274118" y="1919215"/>
                  <a:pt x="289606" y="1907514"/>
                  <a:pt x="304282" y="1893785"/>
                </a:cubicBezTo>
                <a:cubicBezTo>
                  <a:pt x="313210" y="1885398"/>
                  <a:pt x="301441" y="1869504"/>
                  <a:pt x="291026" y="1876538"/>
                </a:cubicBezTo>
                <a:lnTo>
                  <a:pt x="291026" y="187653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5"/>
          <p:cNvSpPr/>
          <p:nvPr/>
        </p:nvSpPr>
        <p:spPr>
          <a:xfrm rot="-6642542">
            <a:off x="-437762" y="84579"/>
            <a:ext cx="998640" cy="1185992"/>
          </a:xfrm>
          <a:custGeom>
            <a:rect b="b" l="l" r="r" t="t"/>
            <a:pathLst>
              <a:path extrusionOk="0" h="1871289" w="2278333">
                <a:moveTo>
                  <a:pt x="2094405" y="1402447"/>
                </a:moveTo>
                <a:cubicBezTo>
                  <a:pt x="1991535" y="1546641"/>
                  <a:pt x="1935331" y="1654516"/>
                  <a:pt x="1771321" y="1750961"/>
                </a:cubicBezTo>
                <a:cubicBezTo>
                  <a:pt x="1650799" y="1821841"/>
                  <a:pt x="1393658" y="1931136"/>
                  <a:pt x="1260961" y="1830903"/>
                </a:cubicBezTo>
                <a:cubicBezTo>
                  <a:pt x="1101550" y="1710449"/>
                  <a:pt x="1196575" y="1505520"/>
                  <a:pt x="954921" y="1443433"/>
                </a:cubicBezTo>
                <a:cubicBezTo>
                  <a:pt x="742486" y="1388853"/>
                  <a:pt x="579490" y="1520805"/>
                  <a:pt x="375711" y="1543192"/>
                </a:cubicBezTo>
                <a:cubicBezTo>
                  <a:pt x="117826" y="1571530"/>
                  <a:pt x="-20686" y="1329336"/>
                  <a:pt x="2512" y="1092214"/>
                </a:cubicBezTo>
                <a:cubicBezTo>
                  <a:pt x="25439" y="857595"/>
                  <a:pt x="151575" y="651652"/>
                  <a:pt x="320455" y="494473"/>
                </a:cubicBezTo>
                <a:cubicBezTo>
                  <a:pt x="699066" y="142036"/>
                  <a:pt x="1400218" y="-158796"/>
                  <a:pt x="1901447" y="93340"/>
                </a:cubicBezTo>
                <a:cubicBezTo>
                  <a:pt x="2476532" y="382675"/>
                  <a:pt x="2267004" y="910687"/>
                  <a:pt x="2094337" y="140251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5"/>
          <p:cNvSpPr/>
          <p:nvPr/>
        </p:nvSpPr>
        <p:spPr>
          <a:xfrm rot="-10473580">
            <a:off x="8172846" y="4253163"/>
            <a:ext cx="1022938" cy="1058174"/>
          </a:xfrm>
          <a:custGeom>
            <a:rect b="b" l="l" r="r" t="t"/>
            <a:pathLst>
              <a:path extrusionOk="0" h="1968441" w="2770966">
                <a:moveTo>
                  <a:pt x="633160" y="401961"/>
                </a:moveTo>
                <a:cubicBezTo>
                  <a:pt x="597382" y="592145"/>
                  <a:pt x="359787" y="688996"/>
                  <a:pt x="226482" y="797953"/>
                </a:cubicBezTo>
                <a:cubicBezTo>
                  <a:pt x="62539" y="931934"/>
                  <a:pt x="-28021" y="1150998"/>
                  <a:pt x="7756" y="1357279"/>
                </a:cubicBezTo>
                <a:cubicBezTo>
                  <a:pt x="49148" y="1595550"/>
                  <a:pt x="135042" y="1728855"/>
                  <a:pt x="357149" y="1831455"/>
                </a:cubicBezTo>
                <a:cubicBezTo>
                  <a:pt x="564039" y="1927020"/>
                  <a:pt x="771605" y="1973078"/>
                  <a:pt x="1000476" y="1968074"/>
                </a:cubicBezTo>
                <a:cubicBezTo>
                  <a:pt x="1251192" y="1962595"/>
                  <a:pt x="1430893" y="1876836"/>
                  <a:pt x="1614720" y="1710932"/>
                </a:cubicBezTo>
                <a:cubicBezTo>
                  <a:pt x="1791107" y="1551724"/>
                  <a:pt x="1912238" y="1303240"/>
                  <a:pt x="2109253" y="1176157"/>
                </a:cubicBezTo>
                <a:cubicBezTo>
                  <a:pt x="2320945" y="1039606"/>
                  <a:pt x="2635033" y="1018031"/>
                  <a:pt x="2742367" y="761836"/>
                </a:cubicBezTo>
                <a:cubicBezTo>
                  <a:pt x="2841788" y="524512"/>
                  <a:pt x="2666483" y="255805"/>
                  <a:pt x="2455399" y="154153"/>
                </a:cubicBezTo>
                <a:cubicBezTo>
                  <a:pt x="1921774" y="-102786"/>
                  <a:pt x="1124853" y="-39007"/>
                  <a:pt x="678204" y="349072"/>
                </a:cubicBezTo>
                <a:lnTo>
                  <a:pt x="633160" y="4018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0" name="Google Shape;110;p5"/>
          <p:cNvGrpSpPr/>
          <p:nvPr/>
        </p:nvGrpSpPr>
        <p:grpSpPr>
          <a:xfrm flipH="1" rot="3969741">
            <a:off x="-233601" y="4127350"/>
            <a:ext cx="1081461" cy="1158148"/>
            <a:chOff x="4570067" y="5326451"/>
            <a:chExt cx="882432" cy="945006"/>
          </a:xfrm>
        </p:grpSpPr>
        <p:sp>
          <p:nvSpPr>
            <p:cNvPr id="111" name="Google Shape;111;p5"/>
            <p:cNvSpPr/>
            <p:nvPr/>
          </p:nvSpPr>
          <p:spPr>
            <a:xfrm>
              <a:off x="4570067" y="6160364"/>
              <a:ext cx="108679" cy="111093"/>
            </a:xfrm>
            <a:custGeom>
              <a:rect b="b" l="l" r="r" t="t"/>
              <a:pathLst>
                <a:path extrusionOk="0" h="111093" w="108679">
                  <a:moveTo>
                    <a:pt x="85144" y="27459"/>
                  </a:moveTo>
                  <a:lnTo>
                    <a:pt x="54709" y="0"/>
                  </a:lnTo>
                  <a:lnTo>
                    <a:pt x="2361" y="70203"/>
                  </a:lnTo>
                  <a:cubicBezTo>
                    <a:pt x="-1156" y="74396"/>
                    <a:pt x="-683" y="80551"/>
                    <a:pt x="3375" y="84203"/>
                  </a:cubicBezTo>
                  <a:lnTo>
                    <a:pt x="21907" y="100909"/>
                  </a:lnTo>
                  <a:lnTo>
                    <a:pt x="30293" y="108484"/>
                  </a:lnTo>
                  <a:cubicBezTo>
                    <a:pt x="34351" y="112136"/>
                    <a:pt x="40506" y="111933"/>
                    <a:pt x="44293" y="108010"/>
                  </a:cubicBezTo>
                  <a:lnTo>
                    <a:pt x="108680" y="48696"/>
                  </a:lnTo>
                  <a:lnTo>
                    <a:pt x="85144" y="2745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" name="Google Shape;112;p5"/>
            <p:cNvGrpSpPr/>
            <p:nvPr/>
          </p:nvGrpSpPr>
          <p:grpSpPr>
            <a:xfrm>
              <a:off x="4596374" y="5635936"/>
              <a:ext cx="564935" cy="599121"/>
              <a:chOff x="4596374" y="5635936"/>
              <a:chExt cx="564935" cy="599121"/>
            </a:xfrm>
          </p:grpSpPr>
          <p:sp>
            <p:nvSpPr>
              <p:cNvPr id="113" name="Google Shape;113;p5"/>
              <p:cNvSpPr/>
              <p:nvPr/>
            </p:nvSpPr>
            <p:spPr>
              <a:xfrm>
                <a:off x="4596374" y="5635936"/>
                <a:ext cx="484849" cy="557837"/>
              </a:xfrm>
              <a:custGeom>
                <a:rect b="b" l="l" r="r" t="t"/>
                <a:pathLst>
                  <a:path extrusionOk="0" h="557837" w="484849">
                    <a:moveTo>
                      <a:pt x="261669" y="402688"/>
                    </a:moveTo>
                    <a:cubicBezTo>
                      <a:pt x="299070" y="364610"/>
                      <a:pt x="336471" y="326600"/>
                      <a:pt x="373872" y="288523"/>
                    </a:cubicBezTo>
                    <a:cubicBezTo>
                      <a:pt x="409718" y="252069"/>
                      <a:pt x="446240" y="214600"/>
                      <a:pt x="467747" y="168204"/>
                    </a:cubicBezTo>
                    <a:cubicBezTo>
                      <a:pt x="482018" y="137363"/>
                      <a:pt x="488443" y="101517"/>
                      <a:pt x="482829" y="68445"/>
                    </a:cubicBezTo>
                    <a:lnTo>
                      <a:pt x="406877" y="0"/>
                    </a:lnTo>
                    <a:lnTo>
                      <a:pt x="6895" y="479384"/>
                    </a:lnTo>
                    <a:cubicBezTo>
                      <a:pt x="-3318" y="491558"/>
                      <a:pt x="-2033" y="509683"/>
                      <a:pt x="9736" y="520369"/>
                    </a:cubicBezTo>
                    <a:lnTo>
                      <a:pt x="51262" y="557838"/>
                    </a:lnTo>
                    <a:cubicBezTo>
                      <a:pt x="78857" y="548708"/>
                      <a:pt x="105234" y="535316"/>
                      <a:pt x="129514" y="519355"/>
                    </a:cubicBezTo>
                    <a:cubicBezTo>
                      <a:pt x="178683" y="487026"/>
                      <a:pt x="220413" y="444688"/>
                      <a:pt x="261669" y="40268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5"/>
              <p:cNvSpPr/>
              <p:nvPr/>
            </p:nvSpPr>
            <p:spPr>
              <a:xfrm>
                <a:off x="4647568" y="5704381"/>
                <a:ext cx="513741" cy="530676"/>
              </a:xfrm>
              <a:custGeom>
                <a:rect b="b" l="l" r="r" t="t"/>
                <a:pathLst>
                  <a:path extrusionOk="0" h="530676" w="513741">
                    <a:moveTo>
                      <a:pt x="431567" y="0"/>
                    </a:moveTo>
                    <a:cubicBezTo>
                      <a:pt x="437248" y="33005"/>
                      <a:pt x="430755" y="68918"/>
                      <a:pt x="416485" y="99759"/>
                    </a:cubicBezTo>
                    <a:cubicBezTo>
                      <a:pt x="394977" y="146155"/>
                      <a:pt x="358456" y="183624"/>
                      <a:pt x="322610" y="220078"/>
                    </a:cubicBezTo>
                    <a:cubicBezTo>
                      <a:pt x="285209" y="258156"/>
                      <a:pt x="247808" y="296165"/>
                      <a:pt x="210407" y="334243"/>
                    </a:cubicBezTo>
                    <a:cubicBezTo>
                      <a:pt x="169151" y="376243"/>
                      <a:pt x="127488" y="418582"/>
                      <a:pt x="78252" y="450910"/>
                    </a:cubicBezTo>
                    <a:cubicBezTo>
                      <a:pt x="53971" y="466872"/>
                      <a:pt x="27594" y="480263"/>
                      <a:pt x="0" y="489393"/>
                    </a:cubicBezTo>
                    <a:lnTo>
                      <a:pt x="37401" y="523075"/>
                    </a:lnTo>
                    <a:cubicBezTo>
                      <a:pt x="49237" y="533761"/>
                      <a:pt x="67363" y="533084"/>
                      <a:pt x="78454" y="521654"/>
                    </a:cubicBezTo>
                    <a:lnTo>
                      <a:pt x="513741" y="74126"/>
                    </a:lnTo>
                    <a:lnTo>
                      <a:pt x="43150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5" name="Google Shape;115;p5"/>
            <p:cNvSpPr/>
            <p:nvPr/>
          </p:nvSpPr>
          <p:spPr>
            <a:xfrm>
              <a:off x="4798740" y="5829108"/>
              <a:ext cx="169194" cy="180083"/>
            </a:xfrm>
            <a:custGeom>
              <a:rect b="b" l="l" r="r" t="t"/>
              <a:pathLst>
                <a:path extrusionOk="0" h="180083" w="169194">
                  <a:moveTo>
                    <a:pt x="11554" y="171100"/>
                  </a:moveTo>
                  <a:lnTo>
                    <a:pt x="11554" y="171100"/>
                  </a:lnTo>
                  <a:cubicBezTo>
                    <a:pt x="-2785" y="158182"/>
                    <a:pt x="-3934" y="136066"/>
                    <a:pt x="8984" y="121660"/>
                  </a:cubicBezTo>
                  <a:lnTo>
                    <a:pt x="108201" y="11554"/>
                  </a:lnTo>
                  <a:cubicBezTo>
                    <a:pt x="121119" y="-2784"/>
                    <a:pt x="143235" y="-3935"/>
                    <a:pt x="157641" y="8984"/>
                  </a:cubicBezTo>
                  <a:lnTo>
                    <a:pt x="157641" y="8984"/>
                  </a:lnTo>
                  <a:cubicBezTo>
                    <a:pt x="171979" y="21901"/>
                    <a:pt x="173129" y="44018"/>
                    <a:pt x="160211" y="58423"/>
                  </a:cubicBezTo>
                  <a:lnTo>
                    <a:pt x="60994" y="168530"/>
                  </a:lnTo>
                  <a:cubicBezTo>
                    <a:pt x="48076" y="182868"/>
                    <a:pt x="25959" y="184018"/>
                    <a:pt x="11554" y="17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6" name="Google Shape;116;p5"/>
            <p:cNvGrpSpPr/>
            <p:nvPr/>
          </p:nvGrpSpPr>
          <p:grpSpPr>
            <a:xfrm>
              <a:off x="4991434" y="5326451"/>
              <a:ext cx="461065" cy="460977"/>
              <a:chOff x="4991434" y="5326451"/>
              <a:chExt cx="461065" cy="460977"/>
            </a:xfrm>
          </p:grpSpPr>
          <p:sp>
            <p:nvSpPr>
              <p:cNvPr id="117" name="Google Shape;117;p5"/>
              <p:cNvSpPr/>
              <p:nvPr/>
            </p:nvSpPr>
            <p:spPr>
              <a:xfrm>
                <a:off x="5064459" y="5326451"/>
                <a:ext cx="328778" cy="304345"/>
              </a:xfrm>
              <a:custGeom>
                <a:rect b="b" l="l" r="r" t="t"/>
                <a:pathLst>
                  <a:path extrusionOk="0" h="304345" w="328778">
                    <a:moveTo>
                      <a:pt x="25295" y="91639"/>
                    </a:moveTo>
                    <a:cubicBezTo>
                      <a:pt x="30029" y="96441"/>
                      <a:pt x="35507" y="101852"/>
                      <a:pt x="41662" y="107939"/>
                    </a:cubicBezTo>
                    <a:cubicBezTo>
                      <a:pt x="47275" y="113417"/>
                      <a:pt x="53430" y="119437"/>
                      <a:pt x="60193" y="125861"/>
                    </a:cubicBezTo>
                    <a:cubicBezTo>
                      <a:pt x="66280" y="131678"/>
                      <a:pt x="72841" y="137900"/>
                      <a:pt x="79807" y="144528"/>
                    </a:cubicBezTo>
                    <a:cubicBezTo>
                      <a:pt x="85150" y="149533"/>
                      <a:pt x="90764" y="154809"/>
                      <a:pt x="96648" y="160287"/>
                    </a:cubicBezTo>
                    <a:cubicBezTo>
                      <a:pt x="103343" y="166509"/>
                      <a:pt x="110377" y="173070"/>
                      <a:pt x="117817" y="179901"/>
                    </a:cubicBezTo>
                    <a:cubicBezTo>
                      <a:pt x="123025" y="184702"/>
                      <a:pt x="128435" y="189640"/>
                      <a:pt x="133981" y="194712"/>
                    </a:cubicBezTo>
                    <a:cubicBezTo>
                      <a:pt x="141015" y="201137"/>
                      <a:pt x="148252" y="207698"/>
                      <a:pt x="155827" y="214529"/>
                    </a:cubicBezTo>
                    <a:cubicBezTo>
                      <a:pt x="158464" y="216896"/>
                      <a:pt x="161102" y="219263"/>
                      <a:pt x="163740" y="221698"/>
                    </a:cubicBezTo>
                    <a:cubicBezTo>
                      <a:pt x="166445" y="224200"/>
                      <a:pt x="169150" y="226567"/>
                      <a:pt x="171856" y="229002"/>
                    </a:cubicBezTo>
                    <a:cubicBezTo>
                      <a:pt x="179431" y="235833"/>
                      <a:pt x="186735" y="242326"/>
                      <a:pt x="193837" y="248683"/>
                    </a:cubicBezTo>
                    <a:cubicBezTo>
                      <a:pt x="199450" y="253688"/>
                      <a:pt x="204928" y="258558"/>
                      <a:pt x="210271" y="263224"/>
                    </a:cubicBezTo>
                    <a:cubicBezTo>
                      <a:pt x="217846" y="269853"/>
                      <a:pt x="225015" y="276210"/>
                      <a:pt x="231982" y="282230"/>
                    </a:cubicBezTo>
                    <a:cubicBezTo>
                      <a:pt x="238069" y="287505"/>
                      <a:pt x="243885" y="292577"/>
                      <a:pt x="249431" y="297312"/>
                    </a:cubicBezTo>
                    <a:cubicBezTo>
                      <a:pt x="252204" y="299746"/>
                      <a:pt x="254977" y="302046"/>
                      <a:pt x="257615" y="304345"/>
                    </a:cubicBezTo>
                    <a:cubicBezTo>
                      <a:pt x="308880" y="249427"/>
                      <a:pt x="340465" y="179089"/>
                      <a:pt x="324707" y="100972"/>
                    </a:cubicBezTo>
                    <a:cubicBezTo>
                      <a:pt x="321528" y="85079"/>
                      <a:pt x="316523" y="70943"/>
                      <a:pt x="310301" y="58026"/>
                    </a:cubicBezTo>
                    <a:cubicBezTo>
                      <a:pt x="220619" y="-21511"/>
                      <a:pt x="85962" y="-18468"/>
                      <a:pt x="0" y="62151"/>
                    </a:cubicBezTo>
                    <a:cubicBezTo>
                      <a:pt x="1826" y="64180"/>
                      <a:pt x="3246" y="66344"/>
                      <a:pt x="4058" y="68779"/>
                    </a:cubicBezTo>
                    <a:cubicBezTo>
                      <a:pt x="7101" y="72634"/>
                      <a:pt x="14203" y="80344"/>
                      <a:pt x="25227" y="9150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5"/>
              <p:cNvSpPr/>
              <p:nvPr/>
            </p:nvSpPr>
            <p:spPr>
              <a:xfrm>
                <a:off x="5322141" y="5384612"/>
                <a:ext cx="130358" cy="311450"/>
              </a:xfrm>
              <a:custGeom>
                <a:rect b="b" l="l" r="r" t="t"/>
                <a:pathLst>
                  <a:path extrusionOk="0" h="311450" w="130358">
                    <a:moveTo>
                      <a:pt x="0" y="246320"/>
                    </a:moveTo>
                    <a:cubicBezTo>
                      <a:pt x="1623" y="247740"/>
                      <a:pt x="3314" y="249160"/>
                      <a:pt x="4937" y="250513"/>
                    </a:cubicBezTo>
                    <a:cubicBezTo>
                      <a:pt x="7507" y="252677"/>
                      <a:pt x="10010" y="254842"/>
                      <a:pt x="12445" y="256871"/>
                    </a:cubicBezTo>
                    <a:cubicBezTo>
                      <a:pt x="19614" y="262890"/>
                      <a:pt x="26174" y="268436"/>
                      <a:pt x="32193" y="273441"/>
                    </a:cubicBezTo>
                    <a:cubicBezTo>
                      <a:pt x="38889" y="278987"/>
                      <a:pt x="44841" y="283856"/>
                      <a:pt x="50116" y="288049"/>
                    </a:cubicBezTo>
                    <a:cubicBezTo>
                      <a:pt x="62290" y="297788"/>
                      <a:pt x="70609" y="304011"/>
                      <a:pt x="74802" y="306648"/>
                    </a:cubicBezTo>
                    <a:cubicBezTo>
                      <a:pt x="77711" y="307325"/>
                      <a:pt x="80484" y="308745"/>
                      <a:pt x="82918" y="310774"/>
                    </a:cubicBezTo>
                    <a:cubicBezTo>
                      <a:pt x="83121" y="310909"/>
                      <a:pt x="83324" y="311045"/>
                      <a:pt x="83527" y="311247"/>
                    </a:cubicBezTo>
                    <a:cubicBezTo>
                      <a:pt x="83595" y="311315"/>
                      <a:pt x="83662" y="311383"/>
                      <a:pt x="83730" y="311451"/>
                    </a:cubicBezTo>
                    <a:cubicBezTo>
                      <a:pt x="145614" y="229817"/>
                      <a:pt x="145344" y="117749"/>
                      <a:pt x="86232" y="36725"/>
                    </a:cubicBezTo>
                    <a:cubicBezTo>
                      <a:pt x="76967" y="24077"/>
                      <a:pt x="66281" y="12106"/>
                      <a:pt x="54174" y="1217"/>
                    </a:cubicBezTo>
                    <a:cubicBezTo>
                      <a:pt x="53701" y="812"/>
                      <a:pt x="53227" y="406"/>
                      <a:pt x="52754" y="0"/>
                    </a:cubicBezTo>
                    <a:cubicBezTo>
                      <a:pt x="58976" y="12985"/>
                      <a:pt x="63981" y="27053"/>
                      <a:pt x="67160" y="42947"/>
                    </a:cubicBezTo>
                    <a:cubicBezTo>
                      <a:pt x="82918" y="121063"/>
                      <a:pt x="51334" y="191402"/>
                      <a:pt x="68" y="24632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4991434" y="5419443"/>
                <a:ext cx="301895" cy="310375"/>
              </a:xfrm>
              <a:custGeom>
                <a:rect b="b" l="l" r="r" t="t"/>
                <a:pathLst>
                  <a:path extrusionOk="0" h="310375" w="301895">
                    <a:moveTo>
                      <a:pt x="215460" y="296030"/>
                    </a:moveTo>
                    <a:cubicBezTo>
                      <a:pt x="245625" y="281151"/>
                      <a:pt x="275383" y="261876"/>
                      <a:pt x="301895" y="239083"/>
                    </a:cubicBezTo>
                    <a:cubicBezTo>
                      <a:pt x="274301" y="215412"/>
                      <a:pt x="242784" y="187682"/>
                      <a:pt x="210185" y="158329"/>
                    </a:cubicBezTo>
                    <a:cubicBezTo>
                      <a:pt x="164262" y="116938"/>
                      <a:pt x="121721" y="77305"/>
                      <a:pt x="90339" y="46735"/>
                    </a:cubicBezTo>
                    <a:cubicBezTo>
                      <a:pt x="74919" y="31720"/>
                      <a:pt x="62947" y="19614"/>
                      <a:pt x="54832" y="10754"/>
                    </a:cubicBezTo>
                    <a:cubicBezTo>
                      <a:pt x="50774" y="6358"/>
                      <a:pt x="47798" y="2908"/>
                      <a:pt x="45566" y="0"/>
                    </a:cubicBezTo>
                    <a:cubicBezTo>
                      <a:pt x="-16183" y="82716"/>
                      <a:pt x="-14628" y="196068"/>
                      <a:pt x="46918" y="276890"/>
                    </a:cubicBezTo>
                    <a:cubicBezTo>
                      <a:pt x="94667" y="311856"/>
                      <a:pt x="163924" y="321461"/>
                      <a:pt x="215460" y="29603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5"/>
              <p:cNvSpPr/>
              <p:nvPr/>
            </p:nvSpPr>
            <p:spPr>
              <a:xfrm>
                <a:off x="5038420" y="5658458"/>
                <a:ext cx="339924" cy="128970"/>
              </a:xfrm>
              <a:custGeom>
                <a:rect b="b" l="l" r="r" t="t"/>
                <a:pathLst>
                  <a:path extrusionOk="0" h="128970" w="339924">
                    <a:moveTo>
                      <a:pt x="338910" y="67295"/>
                    </a:moveTo>
                    <a:cubicBezTo>
                      <a:pt x="335663" y="65333"/>
                      <a:pt x="331538" y="62493"/>
                      <a:pt x="326194" y="58502"/>
                    </a:cubicBezTo>
                    <a:cubicBezTo>
                      <a:pt x="316591" y="51333"/>
                      <a:pt x="303267" y="40715"/>
                      <a:pt x="286697" y="26918"/>
                    </a:cubicBezTo>
                    <a:cubicBezTo>
                      <a:pt x="277499" y="19275"/>
                      <a:pt x="267557" y="10889"/>
                      <a:pt x="257074" y="1826"/>
                    </a:cubicBezTo>
                    <a:cubicBezTo>
                      <a:pt x="256397" y="1217"/>
                      <a:pt x="255653" y="608"/>
                      <a:pt x="254977" y="0"/>
                    </a:cubicBezTo>
                    <a:cubicBezTo>
                      <a:pt x="228397" y="22792"/>
                      <a:pt x="198706" y="42068"/>
                      <a:pt x="168542" y="56947"/>
                    </a:cubicBezTo>
                    <a:cubicBezTo>
                      <a:pt x="117005" y="82377"/>
                      <a:pt x="47749" y="72773"/>
                      <a:pt x="0" y="37807"/>
                    </a:cubicBezTo>
                    <a:cubicBezTo>
                      <a:pt x="7778" y="48019"/>
                      <a:pt x="16367" y="57691"/>
                      <a:pt x="26039" y="66754"/>
                    </a:cubicBezTo>
                    <a:cubicBezTo>
                      <a:pt x="27121" y="67768"/>
                      <a:pt x="28203" y="68783"/>
                      <a:pt x="29285" y="69730"/>
                    </a:cubicBezTo>
                    <a:cubicBezTo>
                      <a:pt x="118561" y="150213"/>
                      <a:pt x="253421" y="147846"/>
                      <a:pt x="339924" y="67768"/>
                    </a:cubicBezTo>
                    <a:cubicBezTo>
                      <a:pt x="339586" y="67565"/>
                      <a:pt x="339315" y="67430"/>
                      <a:pt x="338977" y="67227"/>
                    </a:cubicBezTo>
                    <a:cubicBezTo>
                      <a:pt x="338977" y="67227"/>
                      <a:pt x="338977" y="67227"/>
                      <a:pt x="338977" y="672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5"/>
              <p:cNvSpPr/>
              <p:nvPr/>
            </p:nvSpPr>
            <p:spPr>
              <a:xfrm>
                <a:off x="5293330" y="5630864"/>
                <a:ext cx="118734" cy="99622"/>
              </a:xfrm>
              <a:custGeom>
                <a:rect b="b" l="l" r="r" t="t"/>
                <a:pathLst>
                  <a:path extrusionOk="0" h="99622" w="118734">
                    <a:moveTo>
                      <a:pt x="112474" y="65131"/>
                    </a:moveTo>
                    <a:cubicBezTo>
                      <a:pt x="112474" y="65131"/>
                      <a:pt x="112339" y="64995"/>
                      <a:pt x="112271" y="64928"/>
                    </a:cubicBezTo>
                    <a:cubicBezTo>
                      <a:pt x="112068" y="64725"/>
                      <a:pt x="111865" y="64590"/>
                      <a:pt x="111662" y="64455"/>
                    </a:cubicBezTo>
                    <a:cubicBezTo>
                      <a:pt x="109227" y="62425"/>
                      <a:pt x="106454" y="61073"/>
                      <a:pt x="103546" y="60329"/>
                    </a:cubicBezTo>
                    <a:cubicBezTo>
                      <a:pt x="99421" y="57759"/>
                      <a:pt x="91034" y="51536"/>
                      <a:pt x="78860" y="41730"/>
                    </a:cubicBezTo>
                    <a:cubicBezTo>
                      <a:pt x="73585" y="37536"/>
                      <a:pt x="67633" y="32667"/>
                      <a:pt x="60937" y="27121"/>
                    </a:cubicBezTo>
                    <a:cubicBezTo>
                      <a:pt x="54918" y="22116"/>
                      <a:pt x="48290" y="16638"/>
                      <a:pt x="41189" y="10551"/>
                    </a:cubicBezTo>
                    <a:cubicBezTo>
                      <a:pt x="38754" y="8454"/>
                      <a:pt x="36251" y="6358"/>
                      <a:pt x="33681" y="4193"/>
                    </a:cubicBezTo>
                    <a:cubicBezTo>
                      <a:pt x="32058" y="2840"/>
                      <a:pt x="30435" y="1420"/>
                      <a:pt x="28744" y="0"/>
                    </a:cubicBezTo>
                    <a:cubicBezTo>
                      <a:pt x="19681" y="9671"/>
                      <a:pt x="10077" y="18937"/>
                      <a:pt x="0" y="27594"/>
                    </a:cubicBezTo>
                    <a:cubicBezTo>
                      <a:pt x="676" y="28203"/>
                      <a:pt x="1420" y="28812"/>
                      <a:pt x="2097" y="29420"/>
                    </a:cubicBezTo>
                    <a:cubicBezTo>
                      <a:pt x="12647" y="38416"/>
                      <a:pt x="22589" y="46870"/>
                      <a:pt x="31720" y="54512"/>
                    </a:cubicBezTo>
                    <a:cubicBezTo>
                      <a:pt x="48290" y="68309"/>
                      <a:pt x="61546" y="78928"/>
                      <a:pt x="71218" y="86097"/>
                    </a:cubicBezTo>
                    <a:cubicBezTo>
                      <a:pt x="76561" y="90087"/>
                      <a:pt x="80686" y="92928"/>
                      <a:pt x="83933" y="94889"/>
                    </a:cubicBezTo>
                    <a:cubicBezTo>
                      <a:pt x="83933" y="94889"/>
                      <a:pt x="83933" y="94889"/>
                      <a:pt x="83933" y="94889"/>
                    </a:cubicBezTo>
                    <a:cubicBezTo>
                      <a:pt x="84271" y="95092"/>
                      <a:pt x="84541" y="95228"/>
                      <a:pt x="84880" y="95430"/>
                    </a:cubicBezTo>
                    <a:cubicBezTo>
                      <a:pt x="100638" y="104426"/>
                      <a:pt x="110242" y="96715"/>
                      <a:pt x="113624" y="92928"/>
                    </a:cubicBezTo>
                    <a:cubicBezTo>
                      <a:pt x="120928" y="84880"/>
                      <a:pt x="120319" y="72503"/>
                      <a:pt x="112339" y="6513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>
                <a:off x="5029932" y="5382267"/>
                <a:ext cx="292276" cy="276461"/>
              </a:xfrm>
              <a:custGeom>
                <a:rect b="b" l="l" r="r" t="t"/>
                <a:pathLst>
                  <a:path extrusionOk="0" h="276461" w="292276">
                    <a:moveTo>
                      <a:pt x="284026" y="241631"/>
                    </a:moveTo>
                    <a:cubicBezTo>
                      <a:pt x="278480" y="236829"/>
                      <a:pt x="272663" y="231824"/>
                      <a:pt x="266576" y="226548"/>
                    </a:cubicBezTo>
                    <a:cubicBezTo>
                      <a:pt x="259678" y="220529"/>
                      <a:pt x="252441" y="214171"/>
                      <a:pt x="244866" y="207544"/>
                    </a:cubicBezTo>
                    <a:cubicBezTo>
                      <a:pt x="239523" y="202877"/>
                      <a:pt x="234045" y="198007"/>
                      <a:pt x="228431" y="193003"/>
                    </a:cubicBezTo>
                    <a:cubicBezTo>
                      <a:pt x="221330" y="186712"/>
                      <a:pt x="214025" y="180152"/>
                      <a:pt x="206450" y="173321"/>
                    </a:cubicBezTo>
                    <a:cubicBezTo>
                      <a:pt x="203745" y="170887"/>
                      <a:pt x="201107" y="168519"/>
                      <a:pt x="198334" y="166017"/>
                    </a:cubicBezTo>
                    <a:cubicBezTo>
                      <a:pt x="195629" y="163582"/>
                      <a:pt x="192991" y="161215"/>
                      <a:pt x="190421" y="158848"/>
                    </a:cubicBezTo>
                    <a:cubicBezTo>
                      <a:pt x="182846" y="152017"/>
                      <a:pt x="175610" y="145389"/>
                      <a:pt x="168576" y="139031"/>
                    </a:cubicBezTo>
                    <a:cubicBezTo>
                      <a:pt x="163030" y="133959"/>
                      <a:pt x="157619" y="129022"/>
                      <a:pt x="152411" y="124219"/>
                    </a:cubicBezTo>
                    <a:cubicBezTo>
                      <a:pt x="145039" y="117388"/>
                      <a:pt x="137938" y="110896"/>
                      <a:pt x="131242" y="104606"/>
                    </a:cubicBezTo>
                    <a:cubicBezTo>
                      <a:pt x="125358" y="99128"/>
                      <a:pt x="119745" y="93852"/>
                      <a:pt x="114402" y="88847"/>
                    </a:cubicBezTo>
                    <a:cubicBezTo>
                      <a:pt x="107368" y="82220"/>
                      <a:pt x="100875" y="75997"/>
                      <a:pt x="94788" y="70181"/>
                    </a:cubicBezTo>
                    <a:cubicBezTo>
                      <a:pt x="88025" y="63688"/>
                      <a:pt x="81870" y="57736"/>
                      <a:pt x="76257" y="52258"/>
                    </a:cubicBezTo>
                    <a:cubicBezTo>
                      <a:pt x="70034" y="46171"/>
                      <a:pt x="64624" y="40760"/>
                      <a:pt x="59889" y="35958"/>
                    </a:cubicBezTo>
                    <a:cubicBezTo>
                      <a:pt x="48865" y="24799"/>
                      <a:pt x="41764" y="17089"/>
                      <a:pt x="38720" y="13234"/>
                    </a:cubicBezTo>
                    <a:cubicBezTo>
                      <a:pt x="37909" y="10799"/>
                      <a:pt x="36421" y="8567"/>
                      <a:pt x="34662" y="6606"/>
                    </a:cubicBezTo>
                    <a:cubicBezTo>
                      <a:pt x="34392" y="6335"/>
                      <a:pt x="34256" y="6065"/>
                      <a:pt x="33986" y="5794"/>
                    </a:cubicBezTo>
                    <a:cubicBezTo>
                      <a:pt x="33783" y="5591"/>
                      <a:pt x="33580" y="5321"/>
                      <a:pt x="33309" y="5118"/>
                    </a:cubicBezTo>
                    <a:cubicBezTo>
                      <a:pt x="25194" y="-2255"/>
                      <a:pt x="12614" y="-1578"/>
                      <a:pt x="5242" y="6606"/>
                    </a:cubicBezTo>
                    <a:cubicBezTo>
                      <a:pt x="1725" y="10460"/>
                      <a:pt x="-5106" y="21079"/>
                      <a:pt x="6392" y="36364"/>
                    </a:cubicBezTo>
                    <a:cubicBezTo>
                      <a:pt x="6392" y="36364"/>
                      <a:pt x="6527" y="36500"/>
                      <a:pt x="6527" y="36567"/>
                    </a:cubicBezTo>
                    <a:cubicBezTo>
                      <a:pt x="6730" y="36838"/>
                      <a:pt x="7000" y="37108"/>
                      <a:pt x="7203" y="37379"/>
                    </a:cubicBezTo>
                    <a:cubicBezTo>
                      <a:pt x="9435" y="40219"/>
                      <a:pt x="12411" y="43736"/>
                      <a:pt x="16469" y="48132"/>
                    </a:cubicBezTo>
                    <a:cubicBezTo>
                      <a:pt x="24585" y="56992"/>
                      <a:pt x="36556" y="69099"/>
                      <a:pt x="51976" y="84113"/>
                    </a:cubicBezTo>
                    <a:cubicBezTo>
                      <a:pt x="83358" y="114683"/>
                      <a:pt x="125899" y="154384"/>
                      <a:pt x="171822" y="195708"/>
                    </a:cubicBezTo>
                    <a:cubicBezTo>
                      <a:pt x="204421" y="225061"/>
                      <a:pt x="235938" y="252790"/>
                      <a:pt x="263533" y="276462"/>
                    </a:cubicBezTo>
                    <a:cubicBezTo>
                      <a:pt x="273678" y="267737"/>
                      <a:pt x="283282" y="258539"/>
                      <a:pt x="292277" y="248867"/>
                    </a:cubicBezTo>
                    <a:cubicBezTo>
                      <a:pt x="289639" y="246568"/>
                      <a:pt x="286866" y="244268"/>
                      <a:pt x="284093" y="2418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3" name="Google Shape;123;p5"/>
          <p:cNvSpPr/>
          <p:nvPr/>
        </p:nvSpPr>
        <p:spPr>
          <a:xfrm flipH="1">
            <a:off x="8531002" y="1176031"/>
            <a:ext cx="185200" cy="245162"/>
          </a:xfrm>
          <a:custGeom>
            <a:rect b="b" l="l" r="r" t="t"/>
            <a:pathLst>
              <a:path extrusionOk="0" h="252744" w="190928">
                <a:moveTo>
                  <a:pt x="46802" y="228397"/>
                </a:moveTo>
                <a:lnTo>
                  <a:pt x="71082" y="151633"/>
                </a:lnTo>
                <a:lnTo>
                  <a:pt x="0" y="101111"/>
                </a:lnTo>
                <a:lnTo>
                  <a:pt x="82377" y="101111"/>
                </a:lnTo>
                <a:lnTo>
                  <a:pt x="102937" y="0"/>
                </a:lnTo>
                <a:lnTo>
                  <a:pt x="129179" y="84203"/>
                </a:lnTo>
                <a:lnTo>
                  <a:pt x="190928" y="76763"/>
                </a:lnTo>
                <a:lnTo>
                  <a:pt x="144126" y="144126"/>
                </a:lnTo>
                <a:lnTo>
                  <a:pt x="172194" y="252745"/>
                </a:lnTo>
                <a:lnTo>
                  <a:pt x="104831" y="170368"/>
                </a:lnTo>
                <a:lnTo>
                  <a:pt x="46802" y="22839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5"/>
          <p:cNvSpPr/>
          <p:nvPr/>
        </p:nvSpPr>
        <p:spPr>
          <a:xfrm flipH="1" rot="-895885">
            <a:off x="9011866" y="1504579"/>
            <a:ext cx="118119" cy="124353"/>
          </a:xfrm>
          <a:custGeom>
            <a:rect b="b" l="l" r="r" t="t"/>
            <a:pathLst>
              <a:path extrusionOk="0" h="128164" w="121739">
                <a:moveTo>
                  <a:pt x="49575" y="0"/>
                </a:moveTo>
                <a:lnTo>
                  <a:pt x="42000" y="54918"/>
                </a:lnTo>
                <a:lnTo>
                  <a:pt x="0" y="67904"/>
                </a:lnTo>
                <a:lnTo>
                  <a:pt x="38821" y="80821"/>
                </a:lnTo>
                <a:lnTo>
                  <a:pt x="40918" y="128164"/>
                </a:lnTo>
                <a:lnTo>
                  <a:pt x="68918" y="85082"/>
                </a:lnTo>
                <a:lnTo>
                  <a:pt x="114165" y="117411"/>
                </a:lnTo>
                <a:lnTo>
                  <a:pt x="95904" y="63575"/>
                </a:lnTo>
                <a:lnTo>
                  <a:pt x="121740" y="32328"/>
                </a:lnTo>
                <a:lnTo>
                  <a:pt x="76493" y="39836"/>
                </a:lnTo>
                <a:lnTo>
                  <a:pt x="49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5"/>
          <p:cNvSpPr/>
          <p:nvPr/>
        </p:nvSpPr>
        <p:spPr>
          <a:xfrm flipH="1">
            <a:off x="8819701" y="881169"/>
            <a:ext cx="118087" cy="124319"/>
          </a:xfrm>
          <a:custGeom>
            <a:rect b="b" l="l" r="r" t="t"/>
            <a:pathLst>
              <a:path extrusionOk="0" h="128164" w="121739">
                <a:moveTo>
                  <a:pt x="49575" y="0"/>
                </a:moveTo>
                <a:lnTo>
                  <a:pt x="42000" y="54918"/>
                </a:lnTo>
                <a:lnTo>
                  <a:pt x="0" y="67836"/>
                </a:lnTo>
                <a:lnTo>
                  <a:pt x="38754" y="80754"/>
                </a:lnTo>
                <a:lnTo>
                  <a:pt x="40918" y="128165"/>
                </a:lnTo>
                <a:lnTo>
                  <a:pt x="68918" y="85082"/>
                </a:lnTo>
                <a:lnTo>
                  <a:pt x="114165" y="117411"/>
                </a:lnTo>
                <a:lnTo>
                  <a:pt x="95836" y="63575"/>
                </a:lnTo>
                <a:lnTo>
                  <a:pt x="121740" y="32328"/>
                </a:lnTo>
                <a:lnTo>
                  <a:pt x="76493" y="39836"/>
                </a:lnTo>
                <a:lnTo>
                  <a:pt x="49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476651" y="106004"/>
            <a:ext cx="238458" cy="234426"/>
          </a:xfrm>
          <a:custGeom>
            <a:rect b="b" l="l" r="r" t="t"/>
            <a:pathLst>
              <a:path extrusionOk="0" h="259752" w="264219">
                <a:moveTo>
                  <a:pt x="264219" y="0"/>
                </a:moveTo>
                <a:cubicBezTo>
                  <a:pt x="205987" y="19681"/>
                  <a:pt x="139098" y="23130"/>
                  <a:pt x="79446" y="8116"/>
                </a:cubicBezTo>
                <a:cubicBezTo>
                  <a:pt x="78499" y="12918"/>
                  <a:pt x="78093" y="19208"/>
                  <a:pt x="77958" y="25701"/>
                </a:cubicBezTo>
                <a:lnTo>
                  <a:pt x="76943" y="37266"/>
                </a:lnTo>
                <a:cubicBezTo>
                  <a:pt x="78228" y="77237"/>
                  <a:pt x="74982" y="117343"/>
                  <a:pt x="67204" y="156638"/>
                </a:cubicBezTo>
                <a:cubicBezTo>
                  <a:pt x="46644" y="145209"/>
                  <a:pt x="17629" y="153122"/>
                  <a:pt x="5726" y="173411"/>
                </a:cubicBezTo>
                <a:cubicBezTo>
                  <a:pt x="-6178" y="193701"/>
                  <a:pt x="1194" y="222919"/>
                  <a:pt x="21214" y="235228"/>
                </a:cubicBezTo>
                <a:cubicBezTo>
                  <a:pt x="41233" y="247537"/>
                  <a:pt x="70586" y="240842"/>
                  <a:pt x="83301" y="221025"/>
                </a:cubicBezTo>
                <a:cubicBezTo>
                  <a:pt x="89794" y="210880"/>
                  <a:pt x="92026" y="198571"/>
                  <a:pt x="93987" y="186667"/>
                </a:cubicBezTo>
                <a:cubicBezTo>
                  <a:pt x="101156" y="142368"/>
                  <a:pt x="106161" y="97798"/>
                  <a:pt x="109137" y="53025"/>
                </a:cubicBezTo>
                <a:cubicBezTo>
                  <a:pt x="149243" y="60667"/>
                  <a:pt x="188809" y="62764"/>
                  <a:pt x="228306" y="54242"/>
                </a:cubicBezTo>
                <a:cubicBezTo>
                  <a:pt x="226818" y="93131"/>
                  <a:pt x="220123" y="142773"/>
                  <a:pt x="213765" y="174967"/>
                </a:cubicBezTo>
                <a:cubicBezTo>
                  <a:pt x="193205" y="163537"/>
                  <a:pt x="164190" y="171450"/>
                  <a:pt x="152287" y="191740"/>
                </a:cubicBezTo>
                <a:cubicBezTo>
                  <a:pt x="140383" y="212030"/>
                  <a:pt x="147755" y="241247"/>
                  <a:pt x="167775" y="253557"/>
                </a:cubicBezTo>
                <a:cubicBezTo>
                  <a:pt x="187794" y="265866"/>
                  <a:pt x="217147" y="259170"/>
                  <a:pt x="229862" y="239354"/>
                </a:cubicBezTo>
                <a:cubicBezTo>
                  <a:pt x="236355" y="229209"/>
                  <a:pt x="238587" y="216900"/>
                  <a:pt x="240548" y="204996"/>
                </a:cubicBezTo>
                <a:cubicBezTo>
                  <a:pt x="249678" y="148523"/>
                  <a:pt x="260365" y="66483"/>
                  <a:pt x="262596" y="9333"/>
                </a:cubicBezTo>
                <a:lnTo>
                  <a:pt x="262326" y="9333"/>
                </a:lnTo>
                <a:cubicBezTo>
                  <a:pt x="263002" y="6154"/>
                  <a:pt x="263679" y="3044"/>
                  <a:pt x="264152" y="6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94790" y="445023"/>
            <a:ext cx="154123" cy="260506"/>
          </a:xfrm>
          <a:custGeom>
            <a:rect b="b" l="l" r="r" t="t"/>
            <a:pathLst>
              <a:path extrusionOk="0" h="288649" w="170773">
                <a:moveTo>
                  <a:pt x="167730" y="2705"/>
                </a:moveTo>
                <a:cubicBezTo>
                  <a:pt x="153865" y="19952"/>
                  <a:pt x="131411" y="28203"/>
                  <a:pt x="109498" y="31382"/>
                </a:cubicBezTo>
                <a:cubicBezTo>
                  <a:pt x="87585" y="34560"/>
                  <a:pt x="65266" y="33343"/>
                  <a:pt x="43217" y="35845"/>
                </a:cubicBezTo>
                <a:cubicBezTo>
                  <a:pt x="25903" y="37739"/>
                  <a:pt x="6087" y="44300"/>
                  <a:pt x="608" y="60802"/>
                </a:cubicBezTo>
                <a:lnTo>
                  <a:pt x="1353" y="62223"/>
                </a:lnTo>
                <a:lnTo>
                  <a:pt x="0" y="63778"/>
                </a:lnTo>
                <a:cubicBezTo>
                  <a:pt x="21507" y="112000"/>
                  <a:pt x="43556" y="160020"/>
                  <a:pt x="66145" y="207769"/>
                </a:cubicBezTo>
                <a:cubicBezTo>
                  <a:pt x="58232" y="201952"/>
                  <a:pt x="46734" y="204049"/>
                  <a:pt x="37739" y="208242"/>
                </a:cubicBezTo>
                <a:cubicBezTo>
                  <a:pt x="30976" y="211421"/>
                  <a:pt x="24483" y="215750"/>
                  <a:pt x="20155" y="221904"/>
                </a:cubicBezTo>
                <a:cubicBezTo>
                  <a:pt x="16773" y="226706"/>
                  <a:pt x="14812" y="232523"/>
                  <a:pt x="14135" y="238407"/>
                </a:cubicBezTo>
                <a:cubicBezTo>
                  <a:pt x="11768" y="257817"/>
                  <a:pt x="23672" y="278175"/>
                  <a:pt x="41797" y="285547"/>
                </a:cubicBezTo>
                <a:cubicBezTo>
                  <a:pt x="59923" y="292919"/>
                  <a:pt x="82647" y="286765"/>
                  <a:pt x="94551" y="271209"/>
                </a:cubicBezTo>
                <a:cubicBezTo>
                  <a:pt x="106454" y="255653"/>
                  <a:pt x="106387" y="232117"/>
                  <a:pt x="94551" y="216561"/>
                </a:cubicBezTo>
                <a:lnTo>
                  <a:pt x="94213" y="216561"/>
                </a:lnTo>
                <a:cubicBezTo>
                  <a:pt x="78454" y="177740"/>
                  <a:pt x="62223" y="139189"/>
                  <a:pt x="45585" y="100841"/>
                </a:cubicBezTo>
                <a:cubicBezTo>
                  <a:pt x="66686" y="98203"/>
                  <a:pt x="87314" y="88870"/>
                  <a:pt x="106522" y="78995"/>
                </a:cubicBezTo>
                <a:cubicBezTo>
                  <a:pt x="114638" y="74802"/>
                  <a:pt x="122686" y="70474"/>
                  <a:pt x="130126" y="65063"/>
                </a:cubicBezTo>
                <a:cubicBezTo>
                  <a:pt x="151295" y="49643"/>
                  <a:pt x="166242" y="25836"/>
                  <a:pt x="170774" y="0"/>
                </a:cubicBezTo>
                <a:lnTo>
                  <a:pt x="167933" y="277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5"/>
          <p:cNvSpPr txBox="1"/>
          <p:nvPr>
            <p:ph idx="1" type="subTitle"/>
          </p:nvPr>
        </p:nvSpPr>
        <p:spPr>
          <a:xfrm>
            <a:off x="1149589" y="1665875"/>
            <a:ext cx="3189900" cy="7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9" name="Google Shape;129;p5"/>
          <p:cNvSpPr txBox="1"/>
          <p:nvPr>
            <p:ph idx="2" type="subTitle"/>
          </p:nvPr>
        </p:nvSpPr>
        <p:spPr>
          <a:xfrm>
            <a:off x="4804511" y="1665875"/>
            <a:ext cx="3189900" cy="7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0" name="Google Shape;130;p5"/>
          <p:cNvSpPr txBox="1"/>
          <p:nvPr>
            <p:ph idx="3" type="subTitle"/>
          </p:nvPr>
        </p:nvSpPr>
        <p:spPr>
          <a:xfrm>
            <a:off x="1149589" y="2501350"/>
            <a:ext cx="3189900" cy="16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1" name="Google Shape;131;p5"/>
          <p:cNvSpPr txBox="1"/>
          <p:nvPr>
            <p:ph idx="4" type="subTitle"/>
          </p:nvPr>
        </p:nvSpPr>
        <p:spPr>
          <a:xfrm>
            <a:off x="4804501" y="2501350"/>
            <a:ext cx="3189900" cy="16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2" name="Google Shape;132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3" name="Google Shape;133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/>
          <p:nvPr/>
        </p:nvSpPr>
        <p:spPr>
          <a:xfrm flipH="1" rot="3915775">
            <a:off x="8420055" y="26169"/>
            <a:ext cx="1776898" cy="1780978"/>
          </a:xfrm>
          <a:custGeom>
            <a:rect b="b" l="l" r="r" t="t"/>
            <a:pathLst>
              <a:path extrusionOk="0" h="1103406" w="1689891">
                <a:moveTo>
                  <a:pt x="1352409" y="61942"/>
                </a:moveTo>
                <a:cubicBezTo>
                  <a:pt x="1313249" y="363653"/>
                  <a:pt x="973460" y="485325"/>
                  <a:pt x="705701" y="475721"/>
                </a:cubicBezTo>
                <a:cubicBezTo>
                  <a:pt x="460395" y="466861"/>
                  <a:pt x="52500" y="365749"/>
                  <a:pt x="2857" y="733944"/>
                </a:cubicBezTo>
                <a:cubicBezTo>
                  <a:pt x="-47868" y="1110323"/>
                  <a:pt x="590589" y="1113501"/>
                  <a:pt x="825547" y="1099434"/>
                </a:cubicBezTo>
                <a:cubicBezTo>
                  <a:pt x="1150321" y="1079955"/>
                  <a:pt x="1475704" y="856834"/>
                  <a:pt x="1615840" y="563576"/>
                </a:cubicBezTo>
                <a:cubicBezTo>
                  <a:pt x="1676913" y="435750"/>
                  <a:pt x="1721889" y="238734"/>
                  <a:pt x="1660884" y="101642"/>
                </a:cubicBezTo>
                <a:cubicBezTo>
                  <a:pt x="1621251" y="12569"/>
                  <a:pt x="1328128" y="-54117"/>
                  <a:pt x="1352341" y="6194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6"/>
          <p:cNvSpPr/>
          <p:nvPr/>
        </p:nvSpPr>
        <p:spPr>
          <a:xfrm flipH="1" rot="-2289027">
            <a:off x="8289901" y="-903206"/>
            <a:ext cx="1272541" cy="2725556"/>
          </a:xfrm>
          <a:custGeom>
            <a:rect b="b" l="l" r="r" t="t"/>
            <a:pathLst>
              <a:path extrusionOk="0" h="2298503" w="1073153">
                <a:moveTo>
                  <a:pt x="1006774" y="1795941"/>
                </a:moveTo>
                <a:cubicBezTo>
                  <a:pt x="1049857" y="1880753"/>
                  <a:pt x="1063924" y="1981323"/>
                  <a:pt x="1024359" y="2070261"/>
                </a:cubicBezTo>
                <a:cubicBezTo>
                  <a:pt x="987769" y="2152367"/>
                  <a:pt x="914387" y="2212696"/>
                  <a:pt x="830928" y="2243334"/>
                </a:cubicBezTo>
                <a:cubicBezTo>
                  <a:pt x="736647" y="2277962"/>
                  <a:pt x="631748" y="2275324"/>
                  <a:pt x="533951" y="2258213"/>
                </a:cubicBezTo>
                <a:cubicBezTo>
                  <a:pt x="434463" y="2240764"/>
                  <a:pt x="337950" y="2204310"/>
                  <a:pt x="255100" y="2145943"/>
                </a:cubicBezTo>
                <a:cubicBezTo>
                  <a:pt x="173534" y="2088522"/>
                  <a:pt x="107456" y="2008918"/>
                  <a:pt x="69785" y="1916192"/>
                </a:cubicBezTo>
                <a:cubicBezTo>
                  <a:pt x="24538" y="1804868"/>
                  <a:pt x="19060" y="1681911"/>
                  <a:pt x="37997" y="1564230"/>
                </a:cubicBezTo>
                <a:cubicBezTo>
                  <a:pt x="57746" y="1441340"/>
                  <a:pt x="101167" y="1322982"/>
                  <a:pt x="154867" y="1211185"/>
                </a:cubicBezTo>
                <a:cubicBezTo>
                  <a:pt x="181109" y="1156470"/>
                  <a:pt x="209921" y="1102972"/>
                  <a:pt x="241370" y="1051030"/>
                </a:cubicBezTo>
                <a:cubicBezTo>
                  <a:pt x="270858" y="1002334"/>
                  <a:pt x="302037" y="954517"/>
                  <a:pt x="328076" y="903860"/>
                </a:cubicBezTo>
                <a:cubicBezTo>
                  <a:pt x="355873" y="849685"/>
                  <a:pt x="376095" y="792874"/>
                  <a:pt x="387593" y="733018"/>
                </a:cubicBezTo>
                <a:cubicBezTo>
                  <a:pt x="400984" y="663221"/>
                  <a:pt x="412076" y="593085"/>
                  <a:pt x="422694" y="522815"/>
                </a:cubicBezTo>
                <a:cubicBezTo>
                  <a:pt x="433313" y="452544"/>
                  <a:pt x="443796" y="382746"/>
                  <a:pt x="454685" y="312746"/>
                </a:cubicBezTo>
                <a:cubicBezTo>
                  <a:pt x="464830" y="247345"/>
                  <a:pt x="467535" y="181200"/>
                  <a:pt x="465506" y="115122"/>
                </a:cubicBezTo>
                <a:cubicBezTo>
                  <a:pt x="464492" y="81170"/>
                  <a:pt x="462125" y="47354"/>
                  <a:pt x="458134" y="13672"/>
                </a:cubicBezTo>
                <a:cubicBezTo>
                  <a:pt x="456038" y="-4115"/>
                  <a:pt x="428376" y="-4994"/>
                  <a:pt x="429593" y="13672"/>
                </a:cubicBezTo>
                <a:cubicBezTo>
                  <a:pt x="434260" y="85566"/>
                  <a:pt x="437303" y="157393"/>
                  <a:pt x="432772" y="229422"/>
                </a:cubicBezTo>
                <a:cubicBezTo>
                  <a:pt x="428240" y="301451"/>
                  <a:pt x="415323" y="367191"/>
                  <a:pt x="405448" y="435771"/>
                </a:cubicBezTo>
                <a:cubicBezTo>
                  <a:pt x="395574" y="504351"/>
                  <a:pt x="384820" y="579424"/>
                  <a:pt x="372917" y="650979"/>
                </a:cubicBezTo>
                <a:cubicBezTo>
                  <a:pt x="361960" y="716719"/>
                  <a:pt x="350936" y="781985"/>
                  <a:pt x="325235" y="843869"/>
                </a:cubicBezTo>
                <a:cubicBezTo>
                  <a:pt x="302578" y="898314"/>
                  <a:pt x="271737" y="948836"/>
                  <a:pt x="241099" y="999087"/>
                </a:cubicBezTo>
                <a:cubicBezTo>
                  <a:pt x="208636" y="1052247"/>
                  <a:pt x="177457" y="1106015"/>
                  <a:pt x="149254" y="1161542"/>
                </a:cubicBezTo>
                <a:cubicBezTo>
                  <a:pt x="91766" y="1274692"/>
                  <a:pt x="43678" y="1394200"/>
                  <a:pt x="18248" y="1518915"/>
                </a:cubicBezTo>
                <a:cubicBezTo>
                  <a:pt x="-6370" y="1639776"/>
                  <a:pt x="-9143" y="1767129"/>
                  <a:pt x="29070" y="1885622"/>
                </a:cubicBezTo>
                <a:cubicBezTo>
                  <a:pt x="61736" y="1986801"/>
                  <a:pt x="123418" y="2076618"/>
                  <a:pt x="205998" y="2143575"/>
                </a:cubicBezTo>
                <a:cubicBezTo>
                  <a:pt x="288578" y="2210532"/>
                  <a:pt x="382182" y="2252532"/>
                  <a:pt x="482617" y="2276136"/>
                </a:cubicBezTo>
                <a:cubicBezTo>
                  <a:pt x="583053" y="2299740"/>
                  <a:pt x="694039" y="2308668"/>
                  <a:pt x="794947" y="2282967"/>
                </a:cubicBezTo>
                <a:cubicBezTo>
                  <a:pt x="886590" y="2259634"/>
                  <a:pt x="971808" y="2206068"/>
                  <a:pt x="1023885" y="2126058"/>
                </a:cubicBezTo>
                <a:cubicBezTo>
                  <a:pt x="1075692" y="2046386"/>
                  <a:pt x="1085837" y="1948251"/>
                  <a:pt x="1058108" y="1858096"/>
                </a:cubicBezTo>
                <a:cubicBezTo>
                  <a:pt x="1050262" y="1832463"/>
                  <a:pt x="1039576" y="1807777"/>
                  <a:pt x="1027199" y="1784037"/>
                </a:cubicBezTo>
                <a:cubicBezTo>
                  <a:pt x="1020166" y="1770578"/>
                  <a:pt x="1000079" y="1782482"/>
                  <a:pt x="1006909" y="1795873"/>
                </a:cubicBezTo>
                <a:lnTo>
                  <a:pt x="1006909" y="179587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7" name="Google Shape;137;p6"/>
          <p:cNvGrpSpPr/>
          <p:nvPr/>
        </p:nvGrpSpPr>
        <p:grpSpPr>
          <a:xfrm flipH="1" rot="-2287641">
            <a:off x="8430911" y="67073"/>
            <a:ext cx="660980" cy="1352849"/>
            <a:chOff x="5073139" y="2292180"/>
            <a:chExt cx="557890" cy="1141911"/>
          </a:xfrm>
        </p:grpSpPr>
        <p:sp>
          <p:nvSpPr>
            <p:cNvPr id="138" name="Google Shape;138;p6"/>
            <p:cNvSpPr/>
            <p:nvPr/>
          </p:nvSpPr>
          <p:spPr>
            <a:xfrm>
              <a:off x="5521524" y="3325115"/>
              <a:ext cx="87325" cy="108976"/>
            </a:xfrm>
            <a:custGeom>
              <a:rect b="b" l="l" r="r" t="t"/>
              <a:pathLst>
                <a:path extrusionOk="0" h="108976" w="87325">
                  <a:moveTo>
                    <a:pt x="39227" y="9130"/>
                  </a:moveTo>
                  <a:lnTo>
                    <a:pt x="0" y="20966"/>
                  </a:lnTo>
                  <a:lnTo>
                    <a:pt x="32937" y="102126"/>
                  </a:lnTo>
                  <a:cubicBezTo>
                    <a:pt x="34696" y="107266"/>
                    <a:pt x="40174" y="110107"/>
                    <a:pt x="45382" y="108551"/>
                  </a:cubicBezTo>
                  <a:lnTo>
                    <a:pt x="69324" y="101314"/>
                  </a:lnTo>
                  <a:lnTo>
                    <a:pt x="80145" y="98068"/>
                  </a:lnTo>
                  <a:cubicBezTo>
                    <a:pt x="85353" y="96512"/>
                    <a:pt x="88397" y="91102"/>
                    <a:pt x="86976" y="85826"/>
                  </a:cubicBezTo>
                  <a:lnTo>
                    <a:pt x="69595" y="0"/>
                  </a:lnTo>
                  <a:lnTo>
                    <a:pt x="39227" y="91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9" name="Google Shape;139;p6"/>
            <p:cNvGrpSpPr/>
            <p:nvPr/>
          </p:nvGrpSpPr>
          <p:grpSpPr>
            <a:xfrm>
              <a:off x="5268914" y="2689161"/>
              <a:ext cx="362115" cy="671921"/>
              <a:chOff x="5268914" y="2689161"/>
              <a:chExt cx="362115" cy="671921"/>
            </a:xfrm>
          </p:grpSpPr>
          <p:sp>
            <p:nvSpPr>
              <p:cNvPr id="140" name="Google Shape;140;p6"/>
              <p:cNvSpPr/>
              <p:nvPr/>
            </p:nvSpPr>
            <p:spPr>
              <a:xfrm>
                <a:off x="5268914" y="2721151"/>
                <a:ext cx="300867" cy="639931"/>
              </a:xfrm>
              <a:custGeom>
                <a:rect b="b" l="l" r="r" t="t"/>
                <a:pathLst>
                  <a:path extrusionOk="0" h="639931" w="300867">
                    <a:moveTo>
                      <a:pt x="269247" y="362243"/>
                    </a:moveTo>
                    <a:cubicBezTo>
                      <a:pt x="256059" y="310571"/>
                      <a:pt x="242871" y="258832"/>
                      <a:pt x="229750" y="207160"/>
                    </a:cubicBezTo>
                    <a:cubicBezTo>
                      <a:pt x="217102" y="157585"/>
                      <a:pt x="204049" y="106996"/>
                      <a:pt x="175440" y="64522"/>
                    </a:cubicBezTo>
                    <a:cubicBezTo>
                      <a:pt x="156435" y="36387"/>
                      <a:pt x="129112" y="12242"/>
                      <a:pt x="97933" y="0"/>
                    </a:cubicBezTo>
                    <a:lnTo>
                      <a:pt x="0" y="29488"/>
                    </a:lnTo>
                    <a:lnTo>
                      <a:pt x="202899" y="619925"/>
                    </a:lnTo>
                    <a:cubicBezTo>
                      <a:pt x="208040" y="635008"/>
                      <a:pt x="224204" y="643259"/>
                      <a:pt x="239421" y="638660"/>
                    </a:cubicBezTo>
                    <a:lnTo>
                      <a:pt x="292987" y="622495"/>
                    </a:lnTo>
                    <a:cubicBezTo>
                      <a:pt x="299480" y="594157"/>
                      <a:pt x="301644" y="564669"/>
                      <a:pt x="300629" y="535655"/>
                    </a:cubicBezTo>
                    <a:cubicBezTo>
                      <a:pt x="298465" y="476814"/>
                      <a:pt x="283856" y="419258"/>
                      <a:pt x="269315" y="3621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6"/>
              <p:cNvSpPr/>
              <p:nvPr/>
            </p:nvSpPr>
            <p:spPr>
              <a:xfrm>
                <a:off x="5366779" y="2689161"/>
                <a:ext cx="264250" cy="654553"/>
              </a:xfrm>
              <a:custGeom>
                <a:rect b="b" l="l" r="r" t="t"/>
                <a:pathLst>
                  <a:path extrusionOk="0" h="654553" w="264250">
                    <a:moveTo>
                      <a:pt x="0" y="31991"/>
                    </a:moveTo>
                    <a:cubicBezTo>
                      <a:pt x="31179" y="44232"/>
                      <a:pt x="58570" y="68377"/>
                      <a:pt x="77508" y="96513"/>
                    </a:cubicBezTo>
                    <a:cubicBezTo>
                      <a:pt x="106049" y="138919"/>
                      <a:pt x="119170" y="189576"/>
                      <a:pt x="131817" y="239151"/>
                    </a:cubicBezTo>
                    <a:cubicBezTo>
                      <a:pt x="145005" y="290823"/>
                      <a:pt x="158194" y="342562"/>
                      <a:pt x="171315" y="394234"/>
                    </a:cubicBezTo>
                    <a:cubicBezTo>
                      <a:pt x="185856" y="451248"/>
                      <a:pt x="200465" y="508872"/>
                      <a:pt x="202629" y="567713"/>
                    </a:cubicBezTo>
                    <a:cubicBezTo>
                      <a:pt x="203711" y="596727"/>
                      <a:pt x="201479" y="626283"/>
                      <a:pt x="194986" y="654554"/>
                    </a:cubicBezTo>
                    <a:lnTo>
                      <a:pt x="243209" y="640012"/>
                    </a:lnTo>
                    <a:cubicBezTo>
                      <a:pt x="258426" y="635413"/>
                      <a:pt x="267286" y="619587"/>
                      <a:pt x="263296" y="604167"/>
                    </a:cubicBezTo>
                    <a:lnTo>
                      <a:pt x="105981" y="0"/>
                    </a:lnTo>
                    <a:lnTo>
                      <a:pt x="0" y="3199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2" name="Google Shape;142;p6"/>
            <p:cNvSpPr/>
            <p:nvPr/>
          </p:nvSpPr>
          <p:spPr>
            <a:xfrm>
              <a:off x="5392681" y="2893952"/>
              <a:ext cx="112814" cy="211921"/>
            </a:xfrm>
            <a:custGeom>
              <a:rect b="b" l="l" r="r" t="t"/>
              <a:pathLst>
                <a:path extrusionOk="0" h="211921" w="112814">
                  <a:moveTo>
                    <a:pt x="87924" y="210408"/>
                  </a:moveTo>
                  <a:lnTo>
                    <a:pt x="87924" y="210408"/>
                  </a:lnTo>
                  <a:cubicBezTo>
                    <a:pt x="69393" y="216022"/>
                    <a:pt x="49915" y="205538"/>
                    <a:pt x="44301" y="187007"/>
                  </a:cubicBezTo>
                  <a:lnTo>
                    <a:pt x="1489" y="45113"/>
                  </a:lnTo>
                  <a:cubicBezTo>
                    <a:pt x="-4057" y="26581"/>
                    <a:pt x="6359" y="7103"/>
                    <a:pt x="24890" y="1489"/>
                  </a:cubicBezTo>
                  <a:lnTo>
                    <a:pt x="24890" y="1489"/>
                  </a:lnTo>
                  <a:cubicBezTo>
                    <a:pt x="43422" y="-4057"/>
                    <a:pt x="62900" y="6359"/>
                    <a:pt x="68514" y="24890"/>
                  </a:cubicBezTo>
                  <a:lnTo>
                    <a:pt x="111325" y="166785"/>
                  </a:lnTo>
                  <a:cubicBezTo>
                    <a:pt x="116871" y="185316"/>
                    <a:pt x="106456" y="204795"/>
                    <a:pt x="87924" y="210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3" name="Google Shape;143;p6"/>
            <p:cNvGrpSpPr/>
            <p:nvPr/>
          </p:nvGrpSpPr>
          <p:grpSpPr>
            <a:xfrm>
              <a:off x="5073139" y="2292180"/>
              <a:ext cx="480990" cy="460896"/>
              <a:chOff x="5073139" y="2292180"/>
              <a:chExt cx="480990" cy="460896"/>
            </a:xfrm>
          </p:grpSpPr>
          <p:sp>
            <p:nvSpPr>
              <p:cNvPr id="144" name="Google Shape;144;p6"/>
              <p:cNvSpPr/>
              <p:nvPr/>
            </p:nvSpPr>
            <p:spPr>
              <a:xfrm>
                <a:off x="5084196" y="2302637"/>
                <a:ext cx="345617" cy="267624"/>
              </a:xfrm>
              <a:custGeom>
                <a:rect b="b" l="l" r="r" t="t"/>
                <a:pathLst>
                  <a:path extrusionOk="0" h="267624" w="345617">
                    <a:moveTo>
                      <a:pt x="43229" y="261132"/>
                    </a:moveTo>
                    <a:cubicBezTo>
                      <a:pt x="49790" y="259576"/>
                      <a:pt x="57297" y="257682"/>
                      <a:pt x="65684" y="255586"/>
                    </a:cubicBezTo>
                    <a:cubicBezTo>
                      <a:pt x="73259" y="253624"/>
                      <a:pt x="81577" y="251460"/>
                      <a:pt x="90573" y="249025"/>
                    </a:cubicBezTo>
                    <a:cubicBezTo>
                      <a:pt x="98689" y="246861"/>
                      <a:pt x="107413" y="244494"/>
                      <a:pt x="116747" y="241924"/>
                    </a:cubicBezTo>
                    <a:cubicBezTo>
                      <a:pt x="123848" y="239962"/>
                      <a:pt x="131220" y="237866"/>
                      <a:pt x="138998" y="235702"/>
                    </a:cubicBezTo>
                    <a:cubicBezTo>
                      <a:pt x="147790" y="233199"/>
                      <a:pt x="157056" y="230561"/>
                      <a:pt x="166727" y="227789"/>
                    </a:cubicBezTo>
                    <a:cubicBezTo>
                      <a:pt x="173558" y="225827"/>
                      <a:pt x="180592" y="223798"/>
                      <a:pt x="187761" y="221634"/>
                    </a:cubicBezTo>
                    <a:cubicBezTo>
                      <a:pt x="196892" y="218928"/>
                      <a:pt x="206293" y="216156"/>
                      <a:pt x="216032" y="213247"/>
                    </a:cubicBezTo>
                    <a:cubicBezTo>
                      <a:pt x="219414" y="212233"/>
                      <a:pt x="222795" y="211218"/>
                      <a:pt x="226312" y="210204"/>
                    </a:cubicBezTo>
                    <a:cubicBezTo>
                      <a:pt x="229829" y="209122"/>
                      <a:pt x="233346" y="208107"/>
                      <a:pt x="236728" y="207025"/>
                    </a:cubicBezTo>
                    <a:cubicBezTo>
                      <a:pt x="246467" y="204049"/>
                      <a:pt x="255868" y="201209"/>
                      <a:pt x="264931" y="198368"/>
                    </a:cubicBezTo>
                    <a:cubicBezTo>
                      <a:pt x="272100" y="196136"/>
                      <a:pt x="279134" y="193972"/>
                      <a:pt x="285897" y="191875"/>
                    </a:cubicBezTo>
                    <a:cubicBezTo>
                      <a:pt x="295501" y="188900"/>
                      <a:pt x="304631" y="185991"/>
                      <a:pt x="313356" y="183151"/>
                    </a:cubicBezTo>
                    <a:cubicBezTo>
                      <a:pt x="320999" y="180716"/>
                      <a:pt x="328371" y="178349"/>
                      <a:pt x="335337" y="176049"/>
                    </a:cubicBezTo>
                    <a:cubicBezTo>
                      <a:pt x="338854" y="174899"/>
                      <a:pt x="342235" y="173750"/>
                      <a:pt x="345617" y="172667"/>
                    </a:cubicBezTo>
                    <a:cubicBezTo>
                      <a:pt x="325192" y="100368"/>
                      <a:pt x="281433" y="36928"/>
                      <a:pt x="206428" y="9942"/>
                    </a:cubicBezTo>
                    <a:cubicBezTo>
                      <a:pt x="191143" y="4464"/>
                      <a:pt x="176534" y="1420"/>
                      <a:pt x="162196" y="0"/>
                    </a:cubicBezTo>
                    <a:cubicBezTo>
                      <a:pt x="47693" y="35507"/>
                      <a:pt x="-19467" y="152242"/>
                      <a:pt x="5017" y="267624"/>
                    </a:cubicBezTo>
                    <a:cubicBezTo>
                      <a:pt x="7654" y="267083"/>
                      <a:pt x="10292" y="267016"/>
                      <a:pt x="12795" y="267624"/>
                    </a:cubicBezTo>
                    <a:cubicBezTo>
                      <a:pt x="17664" y="267083"/>
                      <a:pt x="27944" y="264919"/>
                      <a:pt x="43229" y="2612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6"/>
              <p:cNvSpPr/>
              <p:nvPr/>
            </p:nvSpPr>
            <p:spPr>
              <a:xfrm>
                <a:off x="5246460" y="2292180"/>
                <a:ext cx="282435" cy="183057"/>
              </a:xfrm>
              <a:custGeom>
                <a:rect b="b" l="l" r="r" t="t"/>
                <a:pathLst>
                  <a:path extrusionOk="0" h="183057" w="282435">
                    <a:moveTo>
                      <a:pt x="183353" y="183057"/>
                    </a:moveTo>
                    <a:cubicBezTo>
                      <a:pt x="185450" y="182381"/>
                      <a:pt x="187479" y="181705"/>
                      <a:pt x="189508" y="181028"/>
                    </a:cubicBezTo>
                    <a:cubicBezTo>
                      <a:pt x="192687" y="179946"/>
                      <a:pt x="195798" y="178932"/>
                      <a:pt x="198841" y="177917"/>
                    </a:cubicBezTo>
                    <a:cubicBezTo>
                      <a:pt x="207701" y="174941"/>
                      <a:pt x="215885" y="172168"/>
                      <a:pt x="223257" y="169598"/>
                    </a:cubicBezTo>
                    <a:cubicBezTo>
                      <a:pt x="231440" y="166758"/>
                      <a:pt x="238677" y="164188"/>
                      <a:pt x="245035" y="161820"/>
                    </a:cubicBezTo>
                    <a:cubicBezTo>
                      <a:pt x="259643" y="156477"/>
                      <a:pt x="269315" y="152555"/>
                      <a:pt x="273711" y="150323"/>
                    </a:cubicBezTo>
                    <a:cubicBezTo>
                      <a:pt x="275808" y="148226"/>
                      <a:pt x="278446" y="146535"/>
                      <a:pt x="281421" y="145521"/>
                    </a:cubicBezTo>
                    <a:cubicBezTo>
                      <a:pt x="281692" y="145453"/>
                      <a:pt x="281895" y="145318"/>
                      <a:pt x="282165" y="145250"/>
                    </a:cubicBezTo>
                    <a:cubicBezTo>
                      <a:pt x="282233" y="145250"/>
                      <a:pt x="282368" y="145250"/>
                      <a:pt x="282436" y="145250"/>
                    </a:cubicBezTo>
                    <a:cubicBezTo>
                      <a:pt x="244629" y="50023"/>
                      <a:pt x="148657" y="-7803"/>
                      <a:pt x="48763" y="854"/>
                    </a:cubicBezTo>
                    <a:cubicBezTo>
                      <a:pt x="33140" y="2206"/>
                      <a:pt x="17382" y="5182"/>
                      <a:pt x="1758" y="9849"/>
                    </a:cubicBezTo>
                    <a:cubicBezTo>
                      <a:pt x="1150" y="10052"/>
                      <a:pt x="609" y="10255"/>
                      <a:pt x="0" y="10390"/>
                    </a:cubicBezTo>
                    <a:cubicBezTo>
                      <a:pt x="14270" y="11810"/>
                      <a:pt x="28947" y="14854"/>
                      <a:pt x="44232" y="20332"/>
                    </a:cubicBezTo>
                    <a:cubicBezTo>
                      <a:pt x="119237" y="47318"/>
                      <a:pt x="162996" y="110758"/>
                      <a:pt x="183421" y="18305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6"/>
              <p:cNvSpPr/>
              <p:nvPr/>
            </p:nvSpPr>
            <p:spPr>
              <a:xfrm>
                <a:off x="5101184" y="2514126"/>
                <a:ext cx="342835" cy="238950"/>
              </a:xfrm>
              <a:custGeom>
                <a:rect b="b" l="l" r="r" t="t"/>
                <a:pathLst>
                  <a:path extrusionOk="0" h="238950" w="342835">
                    <a:moveTo>
                      <a:pt x="341277" y="103479"/>
                    </a:moveTo>
                    <a:cubicBezTo>
                      <a:pt x="344185" y="69933"/>
                      <a:pt x="343103" y="34560"/>
                      <a:pt x="337354" y="0"/>
                    </a:cubicBezTo>
                    <a:cubicBezTo>
                      <a:pt x="302793" y="11362"/>
                      <a:pt x="262755" y="23942"/>
                      <a:pt x="220754" y="36590"/>
                    </a:cubicBezTo>
                    <a:cubicBezTo>
                      <a:pt x="161575" y="54445"/>
                      <a:pt x="105575" y="70338"/>
                      <a:pt x="63169" y="81295"/>
                    </a:cubicBezTo>
                    <a:cubicBezTo>
                      <a:pt x="42338" y="86706"/>
                      <a:pt x="25768" y="90628"/>
                      <a:pt x="14000" y="92996"/>
                    </a:cubicBezTo>
                    <a:cubicBezTo>
                      <a:pt x="8184" y="94145"/>
                      <a:pt x="3652" y="94957"/>
                      <a:pt x="0" y="95363"/>
                    </a:cubicBezTo>
                    <a:cubicBezTo>
                      <a:pt x="38821" y="190996"/>
                      <a:pt x="136551" y="248416"/>
                      <a:pt x="237528" y="237663"/>
                    </a:cubicBezTo>
                    <a:cubicBezTo>
                      <a:pt x="292175" y="214938"/>
                      <a:pt x="336272" y="160629"/>
                      <a:pt x="341209" y="10341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6"/>
              <p:cNvSpPr/>
              <p:nvPr/>
            </p:nvSpPr>
            <p:spPr>
              <a:xfrm>
                <a:off x="5338779" y="2476657"/>
                <a:ext cx="206439" cy="275266"/>
              </a:xfrm>
              <a:custGeom>
                <a:rect b="b" l="l" r="r" t="t"/>
                <a:pathLst>
                  <a:path extrusionOk="0" h="275266" w="206439">
                    <a:moveTo>
                      <a:pt x="200803" y="473"/>
                    </a:moveTo>
                    <a:cubicBezTo>
                      <a:pt x="197489" y="2232"/>
                      <a:pt x="192822" y="4328"/>
                      <a:pt x="186667" y="6831"/>
                    </a:cubicBezTo>
                    <a:cubicBezTo>
                      <a:pt x="175508" y="11362"/>
                      <a:pt x="159547" y="17246"/>
                      <a:pt x="139189" y="24280"/>
                    </a:cubicBezTo>
                    <a:cubicBezTo>
                      <a:pt x="127894" y="28203"/>
                      <a:pt x="115517" y="32329"/>
                      <a:pt x="102396" y="36657"/>
                    </a:cubicBezTo>
                    <a:cubicBezTo>
                      <a:pt x="101517" y="36928"/>
                      <a:pt x="100638" y="37266"/>
                      <a:pt x="99759" y="37536"/>
                    </a:cubicBezTo>
                    <a:cubicBezTo>
                      <a:pt x="105508" y="72029"/>
                      <a:pt x="106590" y="107469"/>
                      <a:pt x="103682" y="141015"/>
                    </a:cubicBezTo>
                    <a:cubicBezTo>
                      <a:pt x="98744" y="198233"/>
                      <a:pt x="54647" y="252542"/>
                      <a:pt x="0" y="275267"/>
                    </a:cubicBezTo>
                    <a:cubicBezTo>
                      <a:pt x="12715" y="273914"/>
                      <a:pt x="25498" y="271547"/>
                      <a:pt x="38213" y="267962"/>
                    </a:cubicBezTo>
                    <a:cubicBezTo>
                      <a:pt x="39633" y="267557"/>
                      <a:pt x="41053" y="267151"/>
                      <a:pt x="42474" y="266745"/>
                    </a:cubicBezTo>
                    <a:cubicBezTo>
                      <a:pt x="157517" y="232049"/>
                      <a:pt x="225421" y="115517"/>
                      <a:pt x="201750" y="0"/>
                    </a:cubicBezTo>
                    <a:cubicBezTo>
                      <a:pt x="201411" y="203"/>
                      <a:pt x="201141" y="338"/>
                      <a:pt x="200803" y="541"/>
                    </a:cubicBezTo>
                    <a:cubicBezTo>
                      <a:pt x="200803" y="541"/>
                      <a:pt x="200803" y="541"/>
                      <a:pt x="200803" y="5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6"/>
              <p:cNvSpPr/>
              <p:nvPr/>
            </p:nvSpPr>
            <p:spPr>
              <a:xfrm>
                <a:off x="5429745" y="2436456"/>
                <a:ext cx="124384" cy="77602"/>
              </a:xfrm>
              <a:custGeom>
                <a:rect b="b" l="l" r="r" t="t"/>
                <a:pathLst>
                  <a:path extrusionOk="0" h="77602" w="124384">
                    <a:moveTo>
                      <a:pt x="99083" y="907"/>
                    </a:moveTo>
                    <a:cubicBezTo>
                      <a:pt x="99083" y="907"/>
                      <a:pt x="98880" y="907"/>
                      <a:pt x="98812" y="907"/>
                    </a:cubicBezTo>
                    <a:cubicBezTo>
                      <a:pt x="98542" y="975"/>
                      <a:pt x="98339" y="1110"/>
                      <a:pt x="98068" y="1177"/>
                    </a:cubicBezTo>
                    <a:cubicBezTo>
                      <a:pt x="95092" y="2192"/>
                      <a:pt x="92455" y="3883"/>
                      <a:pt x="90358" y="5979"/>
                    </a:cubicBezTo>
                    <a:cubicBezTo>
                      <a:pt x="85962" y="8211"/>
                      <a:pt x="76358" y="12066"/>
                      <a:pt x="61681" y="17477"/>
                    </a:cubicBezTo>
                    <a:cubicBezTo>
                      <a:pt x="55324" y="19777"/>
                      <a:pt x="48087" y="22414"/>
                      <a:pt x="39904" y="25255"/>
                    </a:cubicBezTo>
                    <a:cubicBezTo>
                      <a:pt x="32532" y="27825"/>
                      <a:pt x="24348" y="30598"/>
                      <a:pt x="15488" y="33574"/>
                    </a:cubicBezTo>
                    <a:cubicBezTo>
                      <a:pt x="12444" y="34588"/>
                      <a:pt x="9333" y="35603"/>
                      <a:pt x="6155" y="36685"/>
                    </a:cubicBezTo>
                    <a:cubicBezTo>
                      <a:pt x="4126" y="37361"/>
                      <a:pt x="2097" y="38037"/>
                      <a:pt x="0" y="38714"/>
                    </a:cubicBezTo>
                    <a:cubicBezTo>
                      <a:pt x="3585" y="51496"/>
                      <a:pt x="6493" y="64482"/>
                      <a:pt x="8725" y="77603"/>
                    </a:cubicBezTo>
                    <a:cubicBezTo>
                      <a:pt x="9604" y="77332"/>
                      <a:pt x="10483" y="76994"/>
                      <a:pt x="11363" y="76724"/>
                    </a:cubicBezTo>
                    <a:cubicBezTo>
                      <a:pt x="24483" y="72395"/>
                      <a:pt x="36860" y="68202"/>
                      <a:pt x="48155" y="64347"/>
                    </a:cubicBezTo>
                    <a:cubicBezTo>
                      <a:pt x="68512" y="57313"/>
                      <a:pt x="84474" y="51429"/>
                      <a:pt x="95633" y="46897"/>
                    </a:cubicBezTo>
                    <a:cubicBezTo>
                      <a:pt x="101788" y="44395"/>
                      <a:pt x="106387" y="42298"/>
                      <a:pt x="109769" y="40540"/>
                    </a:cubicBezTo>
                    <a:cubicBezTo>
                      <a:pt x="109769" y="40540"/>
                      <a:pt x="109769" y="40540"/>
                      <a:pt x="109769" y="40540"/>
                    </a:cubicBezTo>
                    <a:cubicBezTo>
                      <a:pt x="110107" y="40337"/>
                      <a:pt x="110377" y="40202"/>
                      <a:pt x="110715" y="39999"/>
                    </a:cubicBezTo>
                    <a:cubicBezTo>
                      <a:pt x="126542" y="31139"/>
                      <a:pt x="124986" y="19032"/>
                      <a:pt x="123498" y="14095"/>
                    </a:cubicBezTo>
                    <a:cubicBezTo>
                      <a:pt x="120387" y="3680"/>
                      <a:pt x="109498" y="-2204"/>
                      <a:pt x="99083" y="77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6"/>
              <p:cNvSpPr/>
              <p:nvPr/>
            </p:nvSpPr>
            <p:spPr>
              <a:xfrm>
                <a:off x="5073139" y="2475169"/>
                <a:ext cx="365601" cy="134612"/>
              </a:xfrm>
              <a:custGeom>
                <a:rect b="b" l="l" r="r" t="t"/>
                <a:pathLst>
                  <a:path extrusionOk="0" h="134612" w="365601">
                    <a:moveTo>
                      <a:pt x="346461" y="3449"/>
                    </a:moveTo>
                    <a:cubicBezTo>
                      <a:pt x="339495" y="5749"/>
                      <a:pt x="332123" y="8116"/>
                      <a:pt x="324480" y="10551"/>
                    </a:cubicBezTo>
                    <a:cubicBezTo>
                      <a:pt x="315756" y="13324"/>
                      <a:pt x="306625" y="16232"/>
                      <a:pt x="297021" y="19275"/>
                    </a:cubicBezTo>
                    <a:cubicBezTo>
                      <a:pt x="290258" y="21372"/>
                      <a:pt x="283292" y="23604"/>
                      <a:pt x="276055" y="25768"/>
                    </a:cubicBezTo>
                    <a:cubicBezTo>
                      <a:pt x="266992" y="28609"/>
                      <a:pt x="257591" y="31449"/>
                      <a:pt x="247852" y="34425"/>
                    </a:cubicBezTo>
                    <a:cubicBezTo>
                      <a:pt x="244403" y="35440"/>
                      <a:pt x="240954" y="36522"/>
                      <a:pt x="237437" y="37604"/>
                    </a:cubicBezTo>
                    <a:cubicBezTo>
                      <a:pt x="233987" y="38618"/>
                      <a:pt x="230538" y="39701"/>
                      <a:pt x="227156" y="40648"/>
                    </a:cubicBezTo>
                    <a:cubicBezTo>
                      <a:pt x="217417" y="43556"/>
                      <a:pt x="207949" y="46396"/>
                      <a:pt x="198886" y="49034"/>
                    </a:cubicBezTo>
                    <a:cubicBezTo>
                      <a:pt x="191649" y="51131"/>
                      <a:pt x="184615" y="53227"/>
                      <a:pt x="177852" y="55189"/>
                    </a:cubicBezTo>
                    <a:cubicBezTo>
                      <a:pt x="168180" y="57962"/>
                      <a:pt x="158982" y="60667"/>
                      <a:pt x="150122" y="63102"/>
                    </a:cubicBezTo>
                    <a:cubicBezTo>
                      <a:pt x="142412" y="65266"/>
                      <a:pt x="134972" y="67363"/>
                      <a:pt x="127871" y="69324"/>
                    </a:cubicBezTo>
                    <a:cubicBezTo>
                      <a:pt x="118538" y="71894"/>
                      <a:pt x="109881" y="74261"/>
                      <a:pt x="101697" y="76425"/>
                    </a:cubicBezTo>
                    <a:cubicBezTo>
                      <a:pt x="92702" y="78860"/>
                      <a:pt x="84315" y="81025"/>
                      <a:pt x="76808" y="82986"/>
                    </a:cubicBezTo>
                    <a:cubicBezTo>
                      <a:pt x="68421" y="85150"/>
                      <a:pt x="60914" y="86976"/>
                      <a:pt x="54354" y="88532"/>
                    </a:cubicBezTo>
                    <a:cubicBezTo>
                      <a:pt x="39069" y="92184"/>
                      <a:pt x="28856" y="94281"/>
                      <a:pt x="23919" y="94889"/>
                    </a:cubicBezTo>
                    <a:cubicBezTo>
                      <a:pt x="21416" y="94348"/>
                      <a:pt x="18779" y="94416"/>
                      <a:pt x="16141" y="94889"/>
                    </a:cubicBezTo>
                    <a:cubicBezTo>
                      <a:pt x="15803" y="94957"/>
                      <a:pt x="15465" y="94889"/>
                      <a:pt x="15059" y="95024"/>
                    </a:cubicBezTo>
                    <a:cubicBezTo>
                      <a:pt x="14721" y="95092"/>
                      <a:pt x="14450" y="95160"/>
                      <a:pt x="14112" y="95227"/>
                    </a:cubicBezTo>
                    <a:cubicBezTo>
                      <a:pt x="3629" y="98406"/>
                      <a:pt x="-2323" y="109498"/>
                      <a:pt x="856" y="119981"/>
                    </a:cubicBezTo>
                    <a:cubicBezTo>
                      <a:pt x="2344" y="124986"/>
                      <a:pt x="7890" y="136348"/>
                      <a:pt x="26895" y="134387"/>
                    </a:cubicBezTo>
                    <a:cubicBezTo>
                      <a:pt x="26962" y="134387"/>
                      <a:pt x="27030" y="134387"/>
                      <a:pt x="27165" y="134387"/>
                    </a:cubicBezTo>
                    <a:cubicBezTo>
                      <a:pt x="27503" y="134387"/>
                      <a:pt x="27842" y="134319"/>
                      <a:pt x="28247" y="134252"/>
                    </a:cubicBezTo>
                    <a:cubicBezTo>
                      <a:pt x="31832" y="133846"/>
                      <a:pt x="36431" y="133034"/>
                      <a:pt x="42247" y="131885"/>
                    </a:cubicBezTo>
                    <a:cubicBezTo>
                      <a:pt x="54016" y="129517"/>
                      <a:pt x="70586" y="125595"/>
                      <a:pt x="91417" y="120184"/>
                    </a:cubicBezTo>
                    <a:cubicBezTo>
                      <a:pt x="133823" y="109227"/>
                      <a:pt x="189823" y="93334"/>
                      <a:pt x="249002" y="75479"/>
                    </a:cubicBezTo>
                    <a:cubicBezTo>
                      <a:pt x="291002" y="62831"/>
                      <a:pt x="331041" y="50251"/>
                      <a:pt x="365601" y="38889"/>
                    </a:cubicBezTo>
                    <a:cubicBezTo>
                      <a:pt x="363437" y="25768"/>
                      <a:pt x="360461" y="12715"/>
                      <a:pt x="356877" y="0"/>
                    </a:cubicBezTo>
                    <a:cubicBezTo>
                      <a:pt x="353563" y="1082"/>
                      <a:pt x="350113" y="2232"/>
                      <a:pt x="346597" y="338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0" name="Google Shape;150;p6"/>
          <p:cNvSpPr/>
          <p:nvPr/>
        </p:nvSpPr>
        <p:spPr>
          <a:xfrm flipH="1" rot="4686681">
            <a:off x="-301907" y="-596008"/>
            <a:ext cx="1341894" cy="1953495"/>
          </a:xfrm>
          <a:custGeom>
            <a:rect b="b" l="l" r="r" t="t"/>
            <a:pathLst>
              <a:path extrusionOk="0" h="1981196" w="1974602">
                <a:moveTo>
                  <a:pt x="1908609" y="1217979"/>
                </a:moveTo>
                <a:cubicBezTo>
                  <a:pt x="1869111" y="1193496"/>
                  <a:pt x="1813584" y="1022519"/>
                  <a:pt x="1789574" y="957253"/>
                </a:cubicBezTo>
                <a:cubicBezTo>
                  <a:pt x="1753932" y="860267"/>
                  <a:pt x="1715043" y="765648"/>
                  <a:pt x="1679333" y="667378"/>
                </a:cubicBezTo>
                <a:cubicBezTo>
                  <a:pt x="1611226" y="479898"/>
                  <a:pt x="1505110" y="278825"/>
                  <a:pt x="1370723" y="128882"/>
                </a:cubicBezTo>
                <a:cubicBezTo>
                  <a:pt x="1238229" y="-18896"/>
                  <a:pt x="872064" y="-88152"/>
                  <a:pt x="816740" y="192322"/>
                </a:cubicBezTo>
                <a:cubicBezTo>
                  <a:pt x="774942" y="404420"/>
                  <a:pt x="1143137" y="562884"/>
                  <a:pt x="1267785" y="681107"/>
                </a:cubicBezTo>
                <a:cubicBezTo>
                  <a:pt x="1427264" y="832403"/>
                  <a:pt x="1394732" y="1092384"/>
                  <a:pt x="1154770" y="1110239"/>
                </a:cubicBezTo>
                <a:cubicBezTo>
                  <a:pt x="939967" y="1126268"/>
                  <a:pt x="763918" y="964016"/>
                  <a:pt x="568864" y="905784"/>
                </a:cubicBezTo>
                <a:cubicBezTo>
                  <a:pt x="301916" y="826112"/>
                  <a:pt x="82108" y="904905"/>
                  <a:pt x="18736" y="1191467"/>
                </a:cubicBezTo>
                <a:cubicBezTo>
                  <a:pt x="-45448" y="1481748"/>
                  <a:pt x="55461" y="1711228"/>
                  <a:pt x="318554" y="1858668"/>
                </a:cubicBezTo>
                <a:cubicBezTo>
                  <a:pt x="647318" y="2042900"/>
                  <a:pt x="1097485" y="1991432"/>
                  <a:pt x="1441805" y="1886465"/>
                </a:cubicBezTo>
                <a:cubicBezTo>
                  <a:pt x="1611699" y="1834658"/>
                  <a:pt x="1837256" y="1730909"/>
                  <a:pt x="1937488" y="1575623"/>
                </a:cubicBezTo>
                <a:cubicBezTo>
                  <a:pt x="1993894" y="1488241"/>
                  <a:pt x="1987334" y="1309013"/>
                  <a:pt x="1908676" y="12179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6"/>
          <p:cNvSpPr/>
          <p:nvPr/>
        </p:nvSpPr>
        <p:spPr>
          <a:xfrm flipH="1" rot="-4073012">
            <a:off x="284639" y="4312649"/>
            <a:ext cx="939774" cy="1458357"/>
          </a:xfrm>
          <a:custGeom>
            <a:rect b="b" l="l" r="r" t="t"/>
            <a:pathLst>
              <a:path extrusionOk="0" h="1711831" w="1590184">
                <a:moveTo>
                  <a:pt x="1381920" y="457980"/>
                </a:moveTo>
                <a:cubicBezTo>
                  <a:pt x="1234885" y="134017"/>
                  <a:pt x="699704" y="-29182"/>
                  <a:pt x="372495" y="4296"/>
                </a:cubicBezTo>
                <a:cubicBezTo>
                  <a:pt x="237973" y="18094"/>
                  <a:pt x="9982" y="76935"/>
                  <a:pt x="23914" y="242297"/>
                </a:cubicBezTo>
                <a:cubicBezTo>
                  <a:pt x="36832" y="395622"/>
                  <a:pt x="194891" y="521284"/>
                  <a:pt x="232427" y="666560"/>
                </a:cubicBezTo>
                <a:cubicBezTo>
                  <a:pt x="312843" y="977740"/>
                  <a:pt x="-231063" y="1265181"/>
                  <a:pt x="118195" y="1529153"/>
                </a:cubicBezTo>
                <a:cubicBezTo>
                  <a:pt x="424032" y="1760323"/>
                  <a:pt x="794729" y="1755792"/>
                  <a:pt x="1142025" y="1606593"/>
                </a:cubicBezTo>
                <a:cubicBezTo>
                  <a:pt x="1501495" y="1452119"/>
                  <a:pt x="1747071" y="894213"/>
                  <a:pt x="1472616" y="55997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6"/>
          <p:cNvSpPr/>
          <p:nvPr/>
        </p:nvSpPr>
        <p:spPr>
          <a:xfrm>
            <a:off x="8759630" y="4165740"/>
            <a:ext cx="256292" cy="251959"/>
          </a:xfrm>
          <a:custGeom>
            <a:rect b="b" l="l" r="r" t="t"/>
            <a:pathLst>
              <a:path extrusionOk="0" h="259752" w="264219">
                <a:moveTo>
                  <a:pt x="264220" y="0"/>
                </a:moveTo>
                <a:cubicBezTo>
                  <a:pt x="205987" y="19681"/>
                  <a:pt x="139098" y="23131"/>
                  <a:pt x="79446" y="8116"/>
                </a:cubicBezTo>
                <a:cubicBezTo>
                  <a:pt x="78499" y="12918"/>
                  <a:pt x="78093" y="19275"/>
                  <a:pt x="77958" y="25701"/>
                </a:cubicBezTo>
                <a:lnTo>
                  <a:pt x="76943" y="37266"/>
                </a:lnTo>
                <a:cubicBezTo>
                  <a:pt x="78229" y="77237"/>
                  <a:pt x="74982" y="117411"/>
                  <a:pt x="67204" y="156638"/>
                </a:cubicBezTo>
                <a:cubicBezTo>
                  <a:pt x="46644" y="145208"/>
                  <a:pt x="17629" y="153121"/>
                  <a:pt x="5726" y="173411"/>
                </a:cubicBezTo>
                <a:cubicBezTo>
                  <a:pt x="-6178" y="193701"/>
                  <a:pt x="1194" y="222919"/>
                  <a:pt x="21214" y="235228"/>
                </a:cubicBezTo>
                <a:cubicBezTo>
                  <a:pt x="41233" y="247537"/>
                  <a:pt x="70586" y="240842"/>
                  <a:pt x="83301" y="221025"/>
                </a:cubicBezTo>
                <a:cubicBezTo>
                  <a:pt x="89794" y="210880"/>
                  <a:pt x="92026" y="198571"/>
                  <a:pt x="93987" y="186667"/>
                </a:cubicBezTo>
                <a:cubicBezTo>
                  <a:pt x="101156" y="142368"/>
                  <a:pt x="106161" y="97797"/>
                  <a:pt x="109137" y="53024"/>
                </a:cubicBezTo>
                <a:cubicBezTo>
                  <a:pt x="149243" y="60667"/>
                  <a:pt x="188809" y="62764"/>
                  <a:pt x="228306" y="54242"/>
                </a:cubicBezTo>
                <a:cubicBezTo>
                  <a:pt x="226819" y="93131"/>
                  <a:pt x="220123" y="142774"/>
                  <a:pt x="213765" y="174967"/>
                </a:cubicBezTo>
                <a:cubicBezTo>
                  <a:pt x="193205" y="163537"/>
                  <a:pt x="164190" y="171450"/>
                  <a:pt x="152287" y="191740"/>
                </a:cubicBezTo>
                <a:cubicBezTo>
                  <a:pt x="140383" y="212030"/>
                  <a:pt x="147755" y="241247"/>
                  <a:pt x="167775" y="253557"/>
                </a:cubicBezTo>
                <a:cubicBezTo>
                  <a:pt x="187794" y="265866"/>
                  <a:pt x="217147" y="259170"/>
                  <a:pt x="229862" y="239354"/>
                </a:cubicBezTo>
                <a:cubicBezTo>
                  <a:pt x="236355" y="229209"/>
                  <a:pt x="238587" y="216899"/>
                  <a:pt x="240548" y="204996"/>
                </a:cubicBezTo>
                <a:cubicBezTo>
                  <a:pt x="249678" y="148522"/>
                  <a:pt x="260365" y="66551"/>
                  <a:pt x="262596" y="9333"/>
                </a:cubicBezTo>
                <a:lnTo>
                  <a:pt x="262326" y="9333"/>
                </a:lnTo>
                <a:cubicBezTo>
                  <a:pt x="263002" y="6155"/>
                  <a:pt x="263678" y="3043"/>
                  <a:pt x="264220" y="6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6"/>
          <p:cNvSpPr/>
          <p:nvPr/>
        </p:nvSpPr>
        <p:spPr>
          <a:xfrm>
            <a:off x="8188925" y="4656009"/>
            <a:ext cx="165650" cy="279990"/>
          </a:xfrm>
          <a:custGeom>
            <a:rect b="b" l="l" r="r" t="t"/>
            <a:pathLst>
              <a:path extrusionOk="0" h="288649" w="170773">
                <a:moveTo>
                  <a:pt x="167730" y="2773"/>
                </a:moveTo>
                <a:cubicBezTo>
                  <a:pt x="153865" y="20019"/>
                  <a:pt x="131479" y="28271"/>
                  <a:pt x="109498" y="31449"/>
                </a:cubicBezTo>
                <a:cubicBezTo>
                  <a:pt x="87585" y="34628"/>
                  <a:pt x="65198" y="33411"/>
                  <a:pt x="43218" y="35845"/>
                </a:cubicBezTo>
                <a:cubicBezTo>
                  <a:pt x="25904" y="37739"/>
                  <a:pt x="6087" y="44300"/>
                  <a:pt x="609" y="60802"/>
                </a:cubicBezTo>
                <a:lnTo>
                  <a:pt x="1353" y="62222"/>
                </a:lnTo>
                <a:lnTo>
                  <a:pt x="0" y="63778"/>
                </a:lnTo>
                <a:cubicBezTo>
                  <a:pt x="21507" y="112068"/>
                  <a:pt x="43556" y="160020"/>
                  <a:pt x="66145" y="207769"/>
                </a:cubicBezTo>
                <a:cubicBezTo>
                  <a:pt x="58232" y="201953"/>
                  <a:pt x="46735" y="204049"/>
                  <a:pt x="37739" y="208242"/>
                </a:cubicBezTo>
                <a:cubicBezTo>
                  <a:pt x="30976" y="211421"/>
                  <a:pt x="24483" y="215750"/>
                  <a:pt x="20155" y="221904"/>
                </a:cubicBezTo>
                <a:cubicBezTo>
                  <a:pt x="16773" y="226774"/>
                  <a:pt x="14812" y="232523"/>
                  <a:pt x="14135" y="238407"/>
                </a:cubicBezTo>
                <a:cubicBezTo>
                  <a:pt x="11768" y="257817"/>
                  <a:pt x="23672" y="278175"/>
                  <a:pt x="41797" y="285547"/>
                </a:cubicBezTo>
                <a:cubicBezTo>
                  <a:pt x="59923" y="292919"/>
                  <a:pt x="82648" y="286764"/>
                  <a:pt x="94551" y="271209"/>
                </a:cubicBezTo>
                <a:cubicBezTo>
                  <a:pt x="106455" y="255653"/>
                  <a:pt x="106387" y="232117"/>
                  <a:pt x="94551" y="216561"/>
                </a:cubicBezTo>
                <a:lnTo>
                  <a:pt x="94213" y="216561"/>
                </a:lnTo>
                <a:cubicBezTo>
                  <a:pt x="78454" y="177740"/>
                  <a:pt x="62222" y="139189"/>
                  <a:pt x="45585" y="100841"/>
                </a:cubicBezTo>
                <a:cubicBezTo>
                  <a:pt x="66686" y="98203"/>
                  <a:pt x="87314" y="88870"/>
                  <a:pt x="106522" y="78995"/>
                </a:cubicBezTo>
                <a:cubicBezTo>
                  <a:pt x="114638" y="74802"/>
                  <a:pt x="122687" y="70474"/>
                  <a:pt x="130126" y="65063"/>
                </a:cubicBezTo>
                <a:cubicBezTo>
                  <a:pt x="151295" y="49643"/>
                  <a:pt x="166242" y="25836"/>
                  <a:pt x="170774" y="0"/>
                </a:cubicBezTo>
                <a:lnTo>
                  <a:pt x="167933" y="277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6"/>
          <p:cNvSpPr/>
          <p:nvPr/>
        </p:nvSpPr>
        <p:spPr>
          <a:xfrm>
            <a:off x="110753" y="152244"/>
            <a:ext cx="185200" cy="245162"/>
          </a:xfrm>
          <a:custGeom>
            <a:rect b="b" l="l" r="r" t="t"/>
            <a:pathLst>
              <a:path extrusionOk="0" h="252744" w="190928">
                <a:moveTo>
                  <a:pt x="46802" y="228397"/>
                </a:moveTo>
                <a:lnTo>
                  <a:pt x="71082" y="151633"/>
                </a:lnTo>
                <a:lnTo>
                  <a:pt x="0" y="101111"/>
                </a:lnTo>
                <a:lnTo>
                  <a:pt x="82377" y="101111"/>
                </a:lnTo>
                <a:lnTo>
                  <a:pt x="102937" y="0"/>
                </a:lnTo>
                <a:lnTo>
                  <a:pt x="129179" y="84203"/>
                </a:lnTo>
                <a:lnTo>
                  <a:pt x="190928" y="76763"/>
                </a:lnTo>
                <a:lnTo>
                  <a:pt x="144126" y="144126"/>
                </a:lnTo>
                <a:lnTo>
                  <a:pt x="172194" y="252745"/>
                </a:lnTo>
                <a:lnTo>
                  <a:pt x="104831" y="170368"/>
                </a:lnTo>
                <a:lnTo>
                  <a:pt x="46802" y="22839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6"/>
          <p:cNvSpPr/>
          <p:nvPr/>
        </p:nvSpPr>
        <p:spPr>
          <a:xfrm rot="895885">
            <a:off x="309982" y="798879"/>
            <a:ext cx="118119" cy="124353"/>
          </a:xfrm>
          <a:custGeom>
            <a:rect b="b" l="l" r="r" t="t"/>
            <a:pathLst>
              <a:path extrusionOk="0" h="128164" w="121739">
                <a:moveTo>
                  <a:pt x="49575" y="0"/>
                </a:moveTo>
                <a:lnTo>
                  <a:pt x="42000" y="54918"/>
                </a:lnTo>
                <a:lnTo>
                  <a:pt x="0" y="67904"/>
                </a:lnTo>
                <a:lnTo>
                  <a:pt x="38821" y="80821"/>
                </a:lnTo>
                <a:lnTo>
                  <a:pt x="40918" y="128164"/>
                </a:lnTo>
                <a:lnTo>
                  <a:pt x="68918" y="85082"/>
                </a:lnTo>
                <a:lnTo>
                  <a:pt x="114165" y="117411"/>
                </a:lnTo>
                <a:lnTo>
                  <a:pt x="95904" y="63575"/>
                </a:lnTo>
                <a:lnTo>
                  <a:pt x="121740" y="32328"/>
                </a:lnTo>
                <a:lnTo>
                  <a:pt x="76493" y="39836"/>
                </a:lnTo>
                <a:lnTo>
                  <a:pt x="49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6"/>
          <p:cNvSpPr/>
          <p:nvPr/>
        </p:nvSpPr>
        <p:spPr>
          <a:xfrm>
            <a:off x="597004" y="397406"/>
            <a:ext cx="118087" cy="124319"/>
          </a:xfrm>
          <a:custGeom>
            <a:rect b="b" l="l" r="r" t="t"/>
            <a:pathLst>
              <a:path extrusionOk="0" h="128164" w="121739">
                <a:moveTo>
                  <a:pt x="49575" y="0"/>
                </a:moveTo>
                <a:lnTo>
                  <a:pt x="42000" y="54918"/>
                </a:lnTo>
                <a:lnTo>
                  <a:pt x="0" y="67836"/>
                </a:lnTo>
                <a:lnTo>
                  <a:pt x="38754" y="80754"/>
                </a:lnTo>
                <a:lnTo>
                  <a:pt x="40918" y="128165"/>
                </a:lnTo>
                <a:lnTo>
                  <a:pt x="68918" y="85082"/>
                </a:lnTo>
                <a:lnTo>
                  <a:pt x="114165" y="117411"/>
                </a:lnTo>
                <a:lnTo>
                  <a:pt x="95836" y="63575"/>
                </a:lnTo>
                <a:lnTo>
                  <a:pt x="121740" y="32328"/>
                </a:lnTo>
                <a:lnTo>
                  <a:pt x="76493" y="39836"/>
                </a:lnTo>
                <a:lnTo>
                  <a:pt x="49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8" name="Google Shape;158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/>
          <p:nvPr/>
        </p:nvSpPr>
        <p:spPr>
          <a:xfrm rot="-5400000">
            <a:off x="-1055453" y="3086598"/>
            <a:ext cx="1554700" cy="1473047"/>
          </a:xfrm>
          <a:custGeom>
            <a:rect b="b" l="l" r="r" t="t"/>
            <a:pathLst>
              <a:path extrusionOk="0" h="1103406" w="1689891">
                <a:moveTo>
                  <a:pt x="1352409" y="61942"/>
                </a:moveTo>
                <a:cubicBezTo>
                  <a:pt x="1313249" y="363653"/>
                  <a:pt x="973460" y="485325"/>
                  <a:pt x="705701" y="475721"/>
                </a:cubicBezTo>
                <a:cubicBezTo>
                  <a:pt x="460395" y="466861"/>
                  <a:pt x="52500" y="365749"/>
                  <a:pt x="2857" y="733944"/>
                </a:cubicBezTo>
                <a:cubicBezTo>
                  <a:pt x="-47868" y="1110323"/>
                  <a:pt x="590589" y="1113501"/>
                  <a:pt x="825547" y="1099434"/>
                </a:cubicBezTo>
                <a:cubicBezTo>
                  <a:pt x="1150321" y="1079955"/>
                  <a:pt x="1475704" y="856834"/>
                  <a:pt x="1615840" y="563576"/>
                </a:cubicBezTo>
                <a:cubicBezTo>
                  <a:pt x="1676913" y="435750"/>
                  <a:pt x="1721889" y="238734"/>
                  <a:pt x="1660884" y="101642"/>
                </a:cubicBezTo>
                <a:cubicBezTo>
                  <a:pt x="1621251" y="12569"/>
                  <a:pt x="1328128" y="-54117"/>
                  <a:pt x="1352341" y="6194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7"/>
          <p:cNvSpPr/>
          <p:nvPr/>
        </p:nvSpPr>
        <p:spPr>
          <a:xfrm rot="1862199">
            <a:off x="8207304" y="186399"/>
            <a:ext cx="1138970" cy="1508184"/>
          </a:xfrm>
          <a:custGeom>
            <a:rect b="b" l="l" r="r" t="t"/>
            <a:pathLst>
              <a:path extrusionOk="0" h="1103406" w="1689891">
                <a:moveTo>
                  <a:pt x="1352409" y="61942"/>
                </a:moveTo>
                <a:cubicBezTo>
                  <a:pt x="1313249" y="363653"/>
                  <a:pt x="973460" y="485325"/>
                  <a:pt x="705701" y="475721"/>
                </a:cubicBezTo>
                <a:cubicBezTo>
                  <a:pt x="460395" y="466861"/>
                  <a:pt x="52500" y="365749"/>
                  <a:pt x="2857" y="733944"/>
                </a:cubicBezTo>
                <a:cubicBezTo>
                  <a:pt x="-47868" y="1110323"/>
                  <a:pt x="590589" y="1113501"/>
                  <a:pt x="825547" y="1099434"/>
                </a:cubicBezTo>
                <a:cubicBezTo>
                  <a:pt x="1150321" y="1079955"/>
                  <a:pt x="1475704" y="856834"/>
                  <a:pt x="1615840" y="563576"/>
                </a:cubicBezTo>
                <a:cubicBezTo>
                  <a:pt x="1676913" y="435750"/>
                  <a:pt x="1721889" y="238734"/>
                  <a:pt x="1660884" y="101642"/>
                </a:cubicBezTo>
                <a:cubicBezTo>
                  <a:pt x="1621251" y="12569"/>
                  <a:pt x="1328128" y="-54117"/>
                  <a:pt x="1352341" y="6194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7"/>
          <p:cNvSpPr/>
          <p:nvPr/>
        </p:nvSpPr>
        <p:spPr>
          <a:xfrm rot="594001">
            <a:off x="363787" y="-502484"/>
            <a:ext cx="1391830" cy="1270614"/>
          </a:xfrm>
          <a:custGeom>
            <a:rect b="b" l="l" r="r" t="t"/>
            <a:pathLst>
              <a:path extrusionOk="0" h="1631390" w="2586990">
                <a:moveTo>
                  <a:pt x="103782" y="373143"/>
                </a:moveTo>
                <a:cubicBezTo>
                  <a:pt x="-138006" y="654836"/>
                  <a:pt x="88227" y="1265698"/>
                  <a:pt x="318720" y="1483680"/>
                </a:cubicBezTo>
                <a:cubicBezTo>
                  <a:pt x="460344" y="1617593"/>
                  <a:pt x="685089" y="1663381"/>
                  <a:pt x="873515" y="1609004"/>
                </a:cubicBezTo>
                <a:cubicBezTo>
                  <a:pt x="1095622" y="1544820"/>
                  <a:pt x="1203768" y="1295660"/>
                  <a:pt x="1376773" y="1163234"/>
                </a:cubicBezTo>
                <a:cubicBezTo>
                  <a:pt x="1707770" y="909880"/>
                  <a:pt x="2334932" y="1216326"/>
                  <a:pt x="2547164" y="770759"/>
                </a:cubicBezTo>
                <a:cubicBezTo>
                  <a:pt x="2643745" y="567927"/>
                  <a:pt x="2551899" y="332631"/>
                  <a:pt x="2408314" y="183635"/>
                </a:cubicBezTo>
                <a:cubicBezTo>
                  <a:pt x="2220767" y="-11013"/>
                  <a:pt x="1823152" y="-6752"/>
                  <a:pt x="1573924" y="4272"/>
                </a:cubicBezTo>
                <a:cubicBezTo>
                  <a:pt x="1048076" y="27538"/>
                  <a:pt x="564161" y="131896"/>
                  <a:pt x="103782" y="37307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7"/>
          <p:cNvSpPr/>
          <p:nvPr/>
        </p:nvSpPr>
        <p:spPr>
          <a:xfrm>
            <a:off x="8289103" y="350256"/>
            <a:ext cx="185200" cy="245162"/>
          </a:xfrm>
          <a:custGeom>
            <a:rect b="b" l="l" r="r" t="t"/>
            <a:pathLst>
              <a:path extrusionOk="0" h="252744" w="190928">
                <a:moveTo>
                  <a:pt x="46802" y="228397"/>
                </a:moveTo>
                <a:lnTo>
                  <a:pt x="71082" y="151633"/>
                </a:lnTo>
                <a:lnTo>
                  <a:pt x="0" y="101111"/>
                </a:lnTo>
                <a:lnTo>
                  <a:pt x="82377" y="101111"/>
                </a:lnTo>
                <a:lnTo>
                  <a:pt x="102937" y="0"/>
                </a:lnTo>
                <a:lnTo>
                  <a:pt x="129179" y="84203"/>
                </a:lnTo>
                <a:lnTo>
                  <a:pt x="190928" y="76763"/>
                </a:lnTo>
                <a:lnTo>
                  <a:pt x="144126" y="144126"/>
                </a:lnTo>
                <a:lnTo>
                  <a:pt x="172194" y="252745"/>
                </a:lnTo>
                <a:lnTo>
                  <a:pt x="104831" y="170368"/>
                </a:lnTo>
                <a:lnTo>
                  <a:pt x="46802" y="22839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7"/>
          <p:cNvSpPr/>
          <p:nvPr/>
        </p:nvSpPr>
        <p:spPr>
          <a:xfrm rot="-9168459">
            <a:off x="6476529" y="3352725"/>
            <a:ext cx="2546737" cy="2627892"/>
          </a:xfrm>
          <a:custGeom>
            <a:rect b="b" l="l" r="r" t="t"/>
            <a:pathLst>
              <a:path extrusionOk="0" h="1968441" w="2770966">
                <a:moveTo>
                  <a:pt x="633160" y="401961"/>
                </a:moveTo>
                <a:cubicBezTo>
                  <a:pt x="597382" y="592145"/>
                  <a:pt x="359787" y="688996"/>
                  <a:pt x="226482" y="797953"/>
                </a:cubicBezTo>
                <a:cubicBezTo>
                  <a:pt x="62539" y="931934"/>
                  <a:pt x="-28021" y="1150998"/>
                  <a:pt x="7756" y="1357279"/>
                </a:cubicBezTo>
                <a:cubicBezTo>
                  <a:pt x="49148" y="1595550"/>
                  <a:pt x="135042" y="1728855"/>
                  <a:pt x="357149" y="1831455"/>
                </a:cubicBezTo>
                <a:cubicBezTo>
                  <a:pt x="564039" y="1927020"/>
                  <a:pt x="771605" y="1973078"/>
                  <a:pt x="1000476" y="1968074"/>
                </a:cubicBezTo>
                <a:cubicBezTo>
                  <a:pt x="1251192" y="1962595"/>
                  <a:pt x="1430893" y="1876836"/>
                  <a:pt x="1614720" y="1710932"/>
                </a:cubicBezTo>
                <a:cubicBezTo>
                  <a:pt x="1791107" y="1551724"/>
                  <a:pt x="1912238" y="1303240"/>
                  <a:pt x="2109253" y="1176157"/>
                </a:cubicBezTo>
                <a:cubicBezTo>
                  <a:pt x="2320945" y="1039606"/>
                  <a:pt x="2635033" y="1018031"/>
                  <a:pt x="2742367" y="761836"/>
                </a:cubicBezTo>
                <a:cubicBezTo>
                  <a:pt x="2841788" y="524512"/>
                  <a:pt x="2666483" y="255805"/>
                  <a:pt x="2455399" y="154153"/>
                </a:cubicBezTo>
                <a:cubicBezTo>
                  <a:pt x="1921774" y="-102786"/>
                  <a:pt x="1124853" y="-39007"/>
                  <a:pt x="678204" y="349072"/>
                </a:cubicBezTo>
                <a:lnTo>
                  <a:pt x="633160" y="40182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7"/>
          <p:cNvSpPr/>
          <p:nvPr/>
        </p:nvSpPr>
        <p:spPr>
          <a:xfrm rot="895885">
            <a:off x="8131219" y="829704"/>
            <a:ext cx="118119" cy="124353"/>
          </a:xfrm>
          <a:custGeom>
            <a:rect b="b" l="l" r="r" t="t"/>
            <a:pathLst>
              <a:path extrusionOk="0" h="128164" w="121739">
                <a:moveTo>
                  <a:pt x="49575" y="0"/>
                </a:moveTo>
                <a:lnTo>
                  <a:pt x="42000" y="54918"/>
                </a:lnTo>
                <a:lnTo>
                  <a:pt x="0" y="67904"/>
                </a:lnTo>
                <a:lnTo>
                  <a:pt x="38821" y="80821"/>
                </a:lnTo>
                <a:lnTo>
                  <a:pt x="40918" y="128164"/>
                </a:lnTo>
                <a:lnTo>
                  <a:pt x="68918" y="85082"/>
                </a:lnTo>
                <a:lnTo>
                  <a:pt x="114165" y="117411"/>
                </a:lnTo>
                <a:lnTo>
                  <a:pt x="95904" y="63575"/>
                </a:lnTo>
                <a:lnTo>
                  <a:pt x="121740" y="32328"/>
                </a:lnTo>
                <a:lnTo>
                  <a:pt x="76493" y="39836"/>
                </a:lnTo>
                <a:lnTo>
                  <a:pt x="49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7"/>
          <p:cNvSpPr/>
          <p:nvPr/>
        </p:nvSpPr>
        <p:spPr>
          <a:xfrm>
            <a:off x="8775354" y="595419"/>
            <a:ext cx="118087" cy="124319"/>
          </a:xfrm>
          <a:custGeom>
            <a:rect b="b" l="l" r="r" t="t"/>
            <a:pathLst>
              <a:path extrusionOk="0" h="128164" w="121739">
                <a:moveTo>
                  <a:pt x="49575" y="0"/>
                </a:moveTo>
                <a:lnTo>
                  <a:pt x="42000" y="54918"/>
                </a:lnTo>
                <a:lnTo>
                  <a:pt x="0" y="67836"/>
                </a:lnTo>
                <a:lnTo>
                  <a:pt x="38754" y="80754"/>
                </a:lnTo>
                <a:lnTo>
                  <a:pt x="40918" y="128165"/>
                </a:lnTo>
                <a:lnTo>
                  <a:pt x="68918" y="85082"/>
                </a:lnTo>
                <a:lnTo>
                  <a:pt x="114165" y="117411"/>
                </a:lnTo>
                <a:lnTo>
                  <a:pt x="95836" y="63575"/>
                </a:lnTo>
                <a:lnTo>
                  <a:pt x="121740" y="32328"/>
                </a:lnTo>
                <a:lnTo>
                  <a:pt x="76493" y="39836"/>
                </a:lnTo>
                <a:lnTo>
                  <a:pt x="49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7"/>
          <p:cNvSpPr/>
          <p:nvPr/>
        </p:nvSpPr>
        <p:spPr>
          <a:xfrm>
            <a:off x="361076" y="606366"/>
            <a:ext cx="238458" cy="234426"/>
          </a:xfrm>
          <a:custGeom>
            <a:rect b="b" l="l" r="r" t="t"/>
            <a:pathLst>
              <a:path extrusionOk="0" h="259752" w="264219">
                <a:moveTo>
                  <a:pt x="264219" y="0"/>
                </a:moveTo>
                <a:cubicBezTo>
                  <a:pt x="205987" y="19681"/>
                  <a:pt x="139098" y="23130"/>
                  <a:pt x="79446" y="8116"/>
                </a:cubicBezTo>
                <a:cubicBezTo>
                  <a:pt x="78499" y="12918"/>
                  <a:pt x="78093" y="19208"/>
                  <a:pt x="77958" y="25701"/>
                </a:cubicBezTo>
                <a:lnTo>
                  <a:pt x="76943" y="37266"/>
                </a:lnTo>
                <a:cubicBezTo>
                  <a:pt x="78228" y="77237"/>
                  <a:pt x="74982" y="117343"/>
                  <a:pt x="67204" y="156638"/>
                </a:cubicBezTo>
                <a:cubicBezTo>
                  <a:pt x="46644" y="145209"/>
                  <a:pt x="17629" y="153122"/>
                  <a:pt x="5726" y="173411"/>
                </a:cubicBezTo>
                <a:cubicBezTo>
                  <a:pt x="-6178" y="193701"/>
                  <a:pt x="1194" y="222919"/>
                  <a:pt x="21214" y="235228"/>
                </a:cubicBezTo>
                <a:cubicBezTo>
                  <a:pt x="41233" y="247537"/>
                  <a:pt x="70586" y="240842"/>
                  <a:pt x="83301" y="221025"/>
                </a:cubicBezTo>
                <a:cubicBezTo>
                  <a:pt x="89794" y="210880"/>
                  <a:pt x="92026" y="198571"/>
                  <a:pt x="93987" y="186667"/>
                </a:cubicBezTo>
                <a:cubicBezTo>
                  <a:pt x="101156" y="142368"/>
                  <a:pt x="106161" y="97798"/>
                  <a:pt x="109137" y="53025"/>
                </a:cubicBezTo>
                <a:cubicBezTo>
                  <a:pt x="149243" y="60667"/>
                  <a:pt x="188809" y="62764"/>
                  <a:pt x="228306" y="54242"/>
                </a:cubicBezTo>
                <a:cubicBezTo>
                  <a:pt x="226818" y="93131"/>
                  <a:pt x="220123" y="142773"/>
                  <a:pt x="213765" y="174967"/>
                </a:cubicBezTo>
                <a:cubicBezTo>
                  <a:pt x="193205" y="163537"/>
                  <a:pt x="164190" y="171450"/>
                  <a:pt x="152287" y="191740"/>
                </a:cubicBezTo>
                <a:cubicBezTo>
                  <a:pt x="140383" y="212030"/>
                  <a:pt x="147755" y="241247"/>
                  <a:pt x="167775" y="253557"/>
                </a:cubicBezTo>
                <a:cubicBezTo>
                  <a:pt x="187794" y="265866"/>
                  <a:pt x="217147" y="259170"/>
                  <a:pt x="229862" y="239354"/>
                </a:cubicBezTo>
                <a:cubicBezTo>
                  <a:pt x="236355" y="229209"/>
                  <a:pt x="238587" y="216900"/>
                  <a:pt x="240548" y="204996"/>
                </a:cubicBezTo>
                <a:cubicBezTo>
                  <a:pt x="249678" y="148523"/>
                  <a:pt x="260365" y="66483"/>
                  <a:pt x="262596" y="9333"/>
                </a:cubicBezTo>
                <a:lnTo>
                  <a:pt x="262326" y="9333"/>
                </a:lnTo>
                <a:cubicBezTo>
                  <a:pt x="263002" y="6154"/>
                  <a:pt x="263679" y="3044"/>
                  <a:pt x="264152" y="6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7"/>
          <p:cNvSpPr/>
          <p:nvPr/>
        </p:nvSpPr>
        <p:spPr>
          <a:xfrm>
            <a:off x="935663" y="207075"/>
            <a:ext cx="248081" cy="327924"/>
          </a:xfrm>
          <a:custGeom>
            <a:rect b="b" l="l" r="r" t="t"/>
            <a:pathLst>
              <a:path extrusionOk="0" h="363351" w="274882">
                <a:moveTo>
                  <a:pt x="231978" y="983"/>
                </a:moveTo>
                <a:cubicBezTo>
                  <a:pt x="175166" y="38046"/>
                  <a:pt x="109765" y="59147"/>
                  <a:pt x="42132" y="62935"/>
                </a:cubicBezTo>
                <a:cubicBezTo>
                  <a:pt x="38006" y="59485"/>
                  <a:pt x="29822" y="61920"/>
                  <a:pt x="29822" y="68481"/>
                </a:cubicBezTo>
                <a:cubicBezTo>
                  <a:pt x="29822" y="83292"/>
                  <a:pt x="34963" y="98036"/>
                  <a:pt x="39088" y="112172"/>
                </a:cubicBezTo>
                <a:cubicBezTo>
                  <a:pt x="39359" y="113186"/>
                  <a:pt x="39900" y="114200"/>
                  <a:pt x="40644" y="115012"/>
                </a:cubicBezTo>
                <a:cubicBezTo>
                  <a:pt x="45243" y="133070"/>
                  <a:pt x="50586" y="150993"/>
                  <a:pt x="55050" y="168713"/>
                </a:cubicBezTo>
                <a:cubicBezTo>
                  <a:pt x="62016" y="196240"/>
                  <a:pt x="67223" y="225457"/>
                  <a:pt x="75745" y="252848"/>
                </a:cubicBezTo>
                <a:cubicBezTo>
                  <a:pt x="67021" y="250549"/>
                  <a:pt x="58161" y="249129"/>
                  <a:pt x="49571" y="250617"/>
                </a:cubicBezTo>
                <a:cubicBezTo>
                  <a:pt x="35098" y="253051"/>
                  <a:pt x="21098" y="260897"/>
                  <a:pt x="13320" y="273409"/>
                </a:cubicBezTo>
                <a:cubicBezTo>
                  <a:pt x="9871" y="278955"/>
                  <a:pt x="7774" y="285245"/>
                  <a:pt x="5745" y="291467"/>
                </a:cubicBezTo>
                <a:cubicBezTo>
                  <a:pt x="1146" y="306008"/>
                  <a:pt x="-2844" y="322037"/>
                  <a:pt x="2702" y="336240"/>
                </a:cubicBezTo>
                <a:cubicBezTo>
                  <a:pt x="7436" y="348347"/>
                  <a:pt x="18731" y="357207"/>
                  <a:pt x="31175" y="360926"/>
                </a:cubicBezTo>
                <a:cubicBezTo>
                  <a:pt x="43620" y="364646"/>
                  <a:pt x="57078" y="363767"/>
                  <a:pt x="69659" y="360453"/>
                </a:cubicBezTo>
                <a:cubicBezTo>
                  <a:pt x="74054" y="359303"/>
                  <a:pt x="78383" y="357883"/>
                  <a:pt x="82170" y="355380"/>
                </a:cubicBezTo>
                <a:cubicBezTo>
                  <a:pt x="86228" y="352675"/>
                  <a:pt x="89475" y="348820"/>
                  <a:pt x="91977" y="344627"/>
                </a:cubicBezTo>
                <a:cubicBezTo>
                  <a:pt x="103340" y="325622"/>
                  <a:pt x="99890" y="301544"/>
                  <a:pt x="95967" y="279766"/>
                </a:cubicBezTo>
                <a:cubicBezTo>
                  <a:pt x="94277" y="270230"/>
                  <a:pt x="95156" y="268066"/>
                  <a:pt x="93465" y="258530"/>
                </a:cubicBezTo>
                <a:cubicBezTo>
                  <a:pt x="93262" y="258530"/>
                  <a:pt x="93059" y="258394"/>
                  <a:pt x="92857" y="258327"/>
                </a:cubicBezTo>
                <a:cubicBezTo>
                  <a:pt x="87716" y="225931"/>
                  <a:pt x="76489" y="193331"/>
                  <a:pt x="67968" y="161747"/>
                </a:cubicBezTo>
                <a:cubicBezTo>
                  <a:pt x="64045" y="147205"/>
                  <a:pt x="60460" y="132394"/>
                  <a:pt x="56538" y="117650"/>
                </a:cubicBezTo>
                <a:cubicBezTo>
                  <a:pt x="119031" y="115553"/>
                  <a:pt x="180103" y="104258"/>
                  <a:pt x="234142" y="71659"/>
                </a:cubicBezTo>
                <a:cubicBezTo>
                  <a:pt x="236915" y="92287"/>
                  <a:pt x="240973" y="112915"/>
                  <a:pt x="244017" y="133273"/>
                </a:cubicBezTo>
                <a:cubicBezTo>
                  <a:pt x="248277" y="162355"/>
                  <a:pt x="250577" y="192790"/>
                  <a:pt x="256393" y="221805"/>
                </a:cubicBezTo>
                <a:cubicBezTo>
                  <a:pt x="247939" y="218626"/>
                  <a:pt x="239282" y="216327"/>
                  <a:pt x="230625" y="216935"/>
                </a:cubicBezTo>
                <a:cubicBezTo>
                  <a:pt x="215949" y="217882"/>
                  <a:pt x="201205" y="224240"/>
                  <a:pt x="192277" y="235940"/>
                </a:cubicBezTo>
                <a:cubicBezTo>
                  <a:pt x="188287" y="241148"/>
                  <a:pt x="185514" y="247167"/>
                  <a:pt x="182944" y="253119"/>
                </a:cubicBezTo>
                <a:cubicBezTo>
                  <a:pt x="176857" y="267119"/>
                  <a:pt x="171311" y="282607"/>
                  <a:pt x="175369" y="297351"/>
                </a:cubicBezTo>
                <a:cubicBezTo>
                  <a:pt x="178818" y="309863"/>
                  <a:pt x="189166" y="319805"/>
                  <a:pt x="201205" y="324810"/>
                </a:cubicBezTo>
                <a:cubicBezTo>
                  <a:pt x="213244" y="329815"/>
                  <a:pt x="226702" y="330221"/>
                  <a:pt x="239553" y="328259"/>
                </a:cubicBezTo>
                <a:cubicBezTo>
                  <a:pt x="244017" y="327583"/>
                  <a:pt x="248548" y="326569"/>
                  <a:pt x="252538" y="324472"/>
                </a:cubicBezTo>
                <a:cubicBezTo>
                  <a:pt x="256867" y="322173"/>
                  <a:pt x="260451" y="318723"/>
                  <a:pt x="263359" y="314800"/>
                </a:cubicBezTo>
                <a:cubicBezTo>
                  <a:pt x="276616" y="297013"/>
                  <a:pt x="275601" y="272800"/>
                  <a:pt x="273910" y="250684"/>
                </a:cubicBezTo>
                <a:cubicBezTo>
                  <a:pt x="273166" y="241080"/>
                  <a:pt x="274249" y="238916"/>
                  <a:pt x="273572" y="229312"/>
                </a:cubicBezTo>
                <a:cubicBezTo>
                  <a:pt x="273369" y="229245"/>
                  <a:pt x="273166" y="229109"/>
                  <a:pt x="273031" y="229042"/>
                </a:cubicBezTo>
                <a:cubicBezTo>
                  <a:pt x="271137" y="198269"/>
                  <a:pt x="263901" y="166887"/>
                  <a:pt x="259031" y="136587"/>
                </a:cubicBezTo>
                <a:cubicBezTo>
                  <a:pt x="254432" y="108181"/>
                  <a:pt x="251253" y="78558"/>
                  <a:pt x="244355" y="50355"/>
                </a:cubicBezTo>
                <a:cubicBezTo>
                  <a:pt x="243678" y="35949"/>
                  <a:pt x="243475" y="21543"/>
                  <a:pt x="242461" y="7137"/>
                </a:cubicBezTo>
                <a:cubicBezTo>
                  <a:pt x="242123" y="2268"/>
                  <a:pt x="236847" y="-2061"/>
                  <a:pt x="232045" y="1050"/>
                </a:cubicBezTo>
                <a:close/>
                <a:moveTo>
                  <a:pt x="201814" y="73080"/>
                </a:moveTo>
                <a:cubicBezTo>
                  <a:pt x="191398" y="77882"/>
                  <a:pt x="180780" y="82075"/>
                  <a:pt x="169890" y="85592"/>
                </a:cubicBezTo>
                <a:cubicBezTo>
                  <a:pt x="131881" y="97766"/>
                  <a:pt x="92112" y="101621"/>
                  <a:pt x="52412" y="102432"/>
                </a:cubicBezTo>
                <a:cubicBezTo>
                  <a:pt x="49842" y="92964"/>
                  <a:pt x="47678" y="83427"/>
                  <a:pt x="45716" y="73756"/>
                </a:cubicBezTo>
                <a:cubicBezTo>
                  <a:pt x="110576" y="72268"/>
                  <a:pt x="173746" y="52452"/>
                  <a:pt x="229205" y="19041"/>
                </a:cubicBezTo>
                <a:cubicBezTo>
                  <a:pt x="229408" y="24046"/>
                  <a:pt x="229543" y="28983"/>
                  <a:pt x="229678" y="33988"/>
                </a:cubicBezTo>
                <a:cubicBezTo>
                  <a:pt x="229881" y="41022"/>
                  <a:pt x="232519" y="52857"/>
                  <a:pt x="228529" y="58674"/>
                </a:cubicBezTo>
                <a:cubicBezTo>
                  <a:pt x="224403" y="64625"/>
                  <a:pt x="208036" y="70239"/>
                  <a:pt x="201881" y="730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7"/>
          <p:cNvSpPr/>
          <p:nvPr/>
        </p:nvSpPr>
        <p:spPr>
          <a:xfrm>
            <a:off x="266065" y="229211"/>
            <a:ext cx="154123" cy="260506"/>
          </a:xfrm>
          <a:custGeom>
            <a:rect b="b" l="l" r="r" t="t"/>
            <a:pathLst>
              <a:path extrusionOk="0" h="288649" w="170773">
                <a:moveTo>
                  <a:pt x="167730" y="2705"/>
                </a:moveTo>
                <a:cubicBezTo>
                  <a:pt x="153865" y="19952"/>
                  <a:pt x="131411" y="28203"/>
                  <a:pt x="109498" y="31382"/>
                </a:cubicBezTo>
                <a:cubicBezTo>
                  <a:pt x="87585" y="34560"/>
                  <a:pt x="65266" y="33343"/>
                  <a:pt x="43217" y="35845"/>
                </a:cubicBezTo>
                <a:cubicBezTo>
                  <a:pt x="25903" y="37739"/>
                  <a:pt x="6087" y="44300"/>
                  <a:pt x="608" y="60802"/>
                </a:cubicBezTo>
                <a:lnTo>
                  <a:pt x="1353" y="62223"/>
                </a:lnTo>
                <a:lnTo>
                  <a:pt x="0" y="63778"/>
                </a:lnTo>
                <a:cubicBezTo>
                  <a:pt x="21507" y="112000"/>
                  <a:pt x="43556" y="160020"/>
                  <a:pt x="66145" y="207769"/>
                </a:cubicBezTo>
                <a:cubicBezTo>
                  <a:pt x="58232" y="201952"/>
                  <a:pt x="46734" y="204049"/>
                  <a:pt x="37739" y="208242"/>
                </a:cubicBezTo>
                <a:cubicBezTo>
                  <a:pt x="30976" y="211421"/>
                  <a:pt x="24483" y="215750"/>
                  <a:pt x="20155" y="221904"/>
                </a:cubicBezTo>
                <a:cubicBezTo>
                  <a:pt x="16773" y="226706"/>
                  <a:pt x="14812" y="232523"/>
                  <a:pt x="14135" y="238407"/>
                </a:cubicBezTo>
                <a:cubicBezTo>
                  <a:pt x="11768" y="257817"/>
                  <a:pt x="23672" y="278175"/>
                  <a:pt x="41797" y="285547"/>
                </a:cubicBezTo>
                <a:cubicBezTo>
                  <a:pt x="59923" y="292919"/>
                  <a:pt x="82647" y="286765"/>
                  <a:pt x="94551" y="271209"/>
                </a:cubicBezTo>
                <a:cubicBezTo>
                  <a:pt x="106454" y="255653"/>
                  <a:pt x="106387" y="232117"/>
                  <a:pt x="94551" y="216561"/>
                </a:cubicBezTo>
                <a:lnTo>
                  <a:pt x="94213" y="216561"/>
                </a:lnTo>
                <a:cubicBezTo>
                  <a:pt x="78454" y="177740"/>
                  <a:pt x="62223" y="139189"/>
                  <a:pt x="45585" y="100841"/>
                </a:cubicBezTo>
                <a:cubicBezTo>
                  <a:pt x="66686" y="98203"/>
                  <a:pt x="87314" y="88870"/>
                  <a:pt x="106522" y="78995"/>
                </a:cubicBezTo>
                <a:cubicBezTo>
                  <a:pt x="114638" y="74802"/>
                  <a:pt x="122686" y="70474"/>
                  <a:pt x="130126" y="65063"/>
                </a:cubicBezTo>
                <a:cubicBezTo>
                  <a:pt x="151295" y="49643"/>
                  <a:pt x="166242" y="25836"/>
                  <a:pt x="170774" y="0"/>
                </a:cubicBezTo>
                <a:lnTo>
                  <a:pt x="167933" y="277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7"/>
          <p:cNvSpPr txBox="1"/>
          <p:nvPr>
            <p:ph type="title"/>
          </p:nvPr>
        </p:nvSpPr>
        <p:spPr>
          <a:xfrm>
            <a:off x="720000" y="759875"/>
            <a:ext cx="4051800" cy="9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1" name="Google Shape;171;p7"/>
          <p:cNvSpPr txBox="1"/>
          <p:nvPr>
            <p:ph idx="1" type="body"/>
          </p:nvPr>
        </p:nvSpPr>
        <p:spPr>
          <a:xfrm>
            <a:off x="720000" y="1851831"/>
            <a:ext cx="40518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72" name="Google Shape;172;p7"/>
          <p:cNvSpPr/>
          <p:nvPr>
            <p:ph idx="2" type="pic"/>
          </p:nvPr>
        </p:nvSpPr>
        <p:spPr>
          <a:xfrm>
            <a:off x="5019100" y="866850"/>
            <a:ext cx="3409800" cy="3409800"/>
          </a:xfrm>
          <a:prstGeom prst="round2Same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73" name="Google Shape;173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76" name="Google Shape;176;p8"/>
          <p:cNvSpPr/>
          <p:nvPr/>
        </p:nvSpPr>
        <p:spPr>
          <a:xfrm rot="9540429">
            <a:off x="8071453" y="3888278"/>
            <a:ext cx="2098665" cy="2496909"/>
          </a:xfrm>
          <a:custGeom>
            <a:rect b="b" l="l" r="r" t="t"/>
            <a:pathLst>
              <a:path extrusionOk="0" h="1871289" w="2278333">
                <a:moveTo>
                  <a:pt x="2094405" y="1402447"/>
                </a:moveTo>
                <a:cubicBezTo>
                  <a:pt x="1991535" y="1546641"/>
                  <a:pt x="1935331" y="1654516"/>
                  <a:pt x="1771321" y="1750961"/>
                </a:cubicBezTo>
                <a:cubicBezTo>
                  <a:pt x="1650799" y="1821841"/>
                  <a:pt x="1393658" y="1931136"/>
                  <a:pt x="1260961" y="1830903"/>
                </a:cubicBezTo>
                <a:cubicBezTo>
                  <a:pt x="1101550" y="1710449"/>
                  <a:pt x="1196575" y="1505520"/>
                  <a:pt x="954921" y="1443433"/>
                </a:cubicBezTo>
                <a:cubicBezTo>
                  <a:pt x="742486" y="1388853"/>
                  <a:pt x="579490" y="1520805"/>
                  <a:pt x="375711" y="1543192"/>
                </a:cubicBezTo>
                <a:cubicBezTo>
                  <a:pt x="117826" y="1571530"/>
                  <a:pt x="-20686" y="1329336"/>
                  <a:pt x="2512" y="1092214"/>
                </a:cubicBezTo>
                <a:cubicBezTo>
                  <a:pt x="25439" y="857595"/>
                  <a:pt x="151575" y="651652"/>
                  <a:pt x="320455" y="494473"/>
                </a:cubicBezTo>
                <a:cubicBezTo>
                  <a:pt x="699066" y="142036"/>
                  <a:pt x="1400218" y="-158796"/>
                  <a:pt x="1901447" y="93340"/>
                </a:cubicBezTo>
                <a:cubicBezTo>
                  <a:pt x="2476532" y="382675"/>
                  <a:pt x="2267004" y="910687"/>
                  <a:pt x="2094337" y="140251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8"/>
          <p:cNvSpPr/>
          <p:nvPr/>
        </p:nvSpPr>
        <p:spPr>
          <a:xfrm rot="-3117658">
            <a:off x="7788420" y="3096395"/>
            <a:ext cx="933686" cy="2408317"/>
          </a:xfrm>
          <a:custGeom>
            <a:rect b="b" l="l" r="r" t="t"/>
            <a:pathLst>
              <a:path extrusionOk="0" h="1965564" w="762034">
                <a:moveTo>
                  <a:pt x="290958" y="1876538"/>
                </a:moveTo>
                <a:cubicBezTo>
                  <a:pt x="260726" y="1896963"/>
                  <a:pt x="228668" y="1916239"/>
                  <a:pt x="193634" y="1927195"/>
                </a:cubicBezTo>
                <a:cubicBezTo>
                  <a:pt x="165634" y="1935920"/>
                  <a:pt x="133982" y="1940248"/>
                  <a:pt x="106726" y="1934973"/>
                </a:cubicBezTo>
                <a:cubicBezTo>
                  <a:pt x="92658" y="1932268"/>
                  <a:pt x="82445" y="1928616"/>
                  <a:pt x="71151" y="1921649"/>
                </a:cubicBezTo>
                <a:cubicBezTo>
                  <a:pt x="61953" y="1916036"/>
                  <a:pt x="52349" y="1907041"/>
                  <a:pt x="46600" y="1898519"/>
                </a:cubicBezTo>
                <a:cubicBezTo>
                  <a:pt x="29421" y="1873360"/>
                  <a:pt x="26580" y="1842045"/>
                  <a:pt x="29827" y="1810934"/>
                </a:cubicBezTo>
                <a:cubicBezTo>
                  <a:pt x="34629" y="1764808"/>
                  <a:pt x="52281" y="1720712"/>
                  <a:pt x="77373" y="1682161"/>
                </a:cubicBezTo>
                <a:cubicBezTo>
                  <a:pt x="105441" y="1639078"/>
                  <a:pt x="140339" y="1601001"/>
                  <a:pt x="171992" y="1560691"/>
                </a:cubicBezTo>
                <a:cubicBezTo>
                  <a:pt x="205335" y="1518150"/>
                  <a:pt x="232253" y="1471821"/>
                  <a:pt x="257142" y="1423870"/>
                </a:cubicBezTo>
                <a:cubicBezTo>
                  <a:pt x="283992" y="1372130"/>
                  <a:pt x="308002" y="1317821"/>
                  <a:pt x="320717" y="1260739"/>
                </a:cubicBezTo>
                <a:cubicBezTo>
                  <a:pt x="342968" y="1160777"/>
                  <a:pt x="338437" y="1058380"/>
                  <a:pt x="304079" y="961732"/>
                </a:cubicBezTo>
                <a:cubicBezTo>
                  <a:pt x="269722" y="865085"/>
                  <a:pt x="214330" y="781490"/>
                  <a:pt x="164890" y="693634"/>
                </a:cubicBezTo>
                <a:cubicBezTo>
                  <a:pt x="116465" y="607470"/>
                  <a:pt x="83595" y="509199"/>
                  <a:pt x="86571" y="409440"/>
                </a:cubicBezTo>
                <a:cubicBezTo>
                  <a:pt x="89547" y="309681"/>
                  <a:pt x="131209" y="219391"/>
                  <a:pt x="202156" y="152029"/>
                </a:cubicBezTo>
                <a:cubicBezTo>
                  <a:pt x="264852" y="92511"/>
                  <a:pt x="346079" y="54095"/>
                  <a:pt x="430418" y="36849"/>
                </a:cubicBezTo>
                <a:cubicBezTo>
                  <a:pt x="514756" y="19603"/>
                  <a:pt x="606129" y="24405"/>
                  <a:pt x="687221" y="56598"/>
                </a:cubicBezTo>
                <a:cubicBezTo>
                  <a:pt x="706564" y="64240"/>
                  <a:pt x="725501" y="73303"/>
                  <a:pt x="743221" y="84125"/>
                </a:cubicBezTo>
                <a:cubicBezTo>
                  <a:pt x="757221" y="92646"/>
                  <a:pt x="769936" y="70733"/>
                  <a:pt x="756004" y="62212"/>
                </a:cubicBezTo>
                <a:cubicBezTo>
                  <a:pt x="677955" y="14530"/>
                  <a:pt x="586650" y="-4813"/>
                  <a:pt x="495616" y="1004"/>
                </a:cubicBezTo>
                <a:cubicBezTo>
                  <a:pt x="404582" y="6820"/>
                  <a:pt x="314427" y="35970"/>
                  <a:pt x="238948" y="87236"/>
                </a:cubicBezTo>
                <a:cubicBezTo>
                  <a:pt x="157248" y="142830"/>
                  <a:pt x="94822" y="224869"/>
                  <a:pt x="70271" y="321314"/>
                </a:cubicBezTo>
                <a:cubicBezTo>
                  <a:pt x="45721" y="417759"/>
                  <a:pt x="60532" y="527054"/>
                  <a:pt x="98271" y="621402"/>
                </a:cubicBezTo>
                <a:cubicBezTo>
                  <a:pt x="137634" y="719876"/>
                  <a:pt x="202088" y="805838"/>
                  <a:pt x="247741" y="901404"/>
                </a:cubicBezTo>
                <a:cubicBezTo>
                  <a:pt x="268572" y="944959"/>
                  <a:pt x="285683" y="990409"/>
                  <a:pt x="295896" y="1037752"/>
                </a:cubicBezTo>
                <a:cubicBezTo>
                  <a:pt x="306649" y="1087665"/>
                  <a:pt x="308678" y="1138931"/>
                  <a:pt x="303471" y="1189656"/>
                </a:cubicBezTo>
                <a:cubicBezTo>
                  <a:pt x="297451" y="1248362"/>
                  <a:pt x="281084" y="1304700"/>
                  <a:pt x="257006" y="1358468"/>
                </a:cubicBezTo>
                <a:cubicBezTo>
                  <a:pt x="244562" y="1386130"/>
                  <a:pt x="230697" y="1413116"/>
                  <a:pt x="216021" y="1439628"/>
                </a:cubicBezTo>
                <a:cubicBezTo>
                  <a:pt x="202765" y="1463570"/>
                  <a:pt x="189373" y="1487715"/>
                  <a:pt x="173750" y="1510237"/>
                </a:cubicBezTo>
                <a:cubicBezTo>
                  <a:pt x="143383" y="1553996"/>
                  <a:pt x="106793" y="1593088"/>
                  <a:pt x="74735" y="1635629"/>
                </a:cubicBezTo>
                <a:cubicBezTo>
                  <a:pt x="42677" y="1678170"/>
                  <a:pt x="19344" y="1721185"/>
                  <a:pt x="7237" y="1771977"/>
                </a:cubicBezTo>
                <a:cubicBezTo>
                  <a:pt x="-8115" y="1836296"/>
                  <a:pt x="-3246" y="1917253"/>
                  <a:pt x="63576" y="1950461"/>
                </a:cubicBezTo>
                <a:cubicBezTo>
                  <a:pt x="124851" y="1980964"/>
                  <a:pt x="199992" y="1960876"/>
                  <a:pt x="256533" y="1929089"/>
                </a:cubicBezTo>
                <a:cubicBezTo>
                  <a:pt x="274118" y="1919215"/>
                  <a:pt x="289606" y="1907514"/>
                  <a:pt x="304282" y="1893785"/>
                </a:cubicBezTo>
                <a:cubicBezTo>
                  <a:pt x="313210" y="1885398"/>
                  <a:pt x="301441" y="1869504"/>
                  <a:pt x="291026" y="1876538"/>
                </a:cubicBezTo>
                <a:lnTo>
                  <a:pt x="291026" y="187653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8"/>
          <p:cNvSpPr/>
          <p:nvPr/>
        </p:nvSpPr>
        <p:spPr>
          <a:xfrm rot="3240162">
            <a:off x="7688609" y="-516293"/>
            <a:ext cx="1992690" cy="1518087"/>
          </a:xfrm>
          <a:custGeom>
            <a:rect b="b" l="l" r="r" t="t"/>
            <a:pathLst>
              <a:path extrusionOk="0" h="1138268" w="1896677">
                <a:moveTo>
                  <a:pt x="1433164" y="120169"/>
                </a:moveTo>
                <a:cubicBezTo>
                  <a:pt x="1431879" y="1096995"/>
                  <a:pt x="95516" y="-6372"/>
                  <a:pt x="2656" y="782230"/>
                </a:cubicBezTo>
                <a:cubicBezTo>
                  <a:pt x="-20881" y="981951"/>
                  <a:pt x="114318" y="1142512"/>
                  <a:pt x="317420" y="1138183"/>
                </a:cubicBezTo>
                <a:cubicBezTo>
                  <a:pt x="501450" y="1134260"/>
                  <a:pt x="636243" y="1030511"/>
                  <a:pt x="798833" y="960240"/>
                </a:cubicBezTo>
                <a:cubicBezTo>
                  <a:pt x="1115559" y="823486"/>
                  <a:pt x="1476787" y="935351"/>
                  <a:pt x="1745967" y="671379"/>
                </a:cubicBezTo>
                <a:cubicBezTo>
                  <a:pt x="1854518" y="564925"/>
                  <a:pt x="1941089" y="324286"/>
                  <a:pt x="1871900" y="174546"/>
                </a:cubicBezTo>
                <a:cubicBezTo>
                  <a:pt x="1807716" y="35628"/>
                  <a:pt x="1569242" y="-78064"/>
                  <a:pt x="1458932" y="68565"/>
                </a:cubicBezTo>
                <a:lnTo>
                  <a:pt x="1433164" y="1201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8"/>
          <p:cNvSpPr/>
          <p:nvPr/>
        </p:nvSpPr>
        <p:spPr>
          <a:xfrm rot="-9055300">
            <a:off x="-787165" y="170604"/>
            <a:ext cx="1321460" cy="1408666"/>
          </a:xfrm>
          <a:custGeom>
            <a:rect b="b" l="l" r="r" t="t"/>
            <a:pathLst>
              <a:path extrusionOk="0" h="1430284" w="2253459">
                <a:moveTo>
                  <a:pt x="1720899" y="32577"/>
                </a:moveTo>
                <a:cubicBezTo>
                  <a:pt x="1877605" y="63553"/>
                  <a:pt x="2099712" y="236288"/>
                  <a:pt x="2168631" y="378047"/>
                </a:cubicBezTo>
                <a:cubicBezTo>
                  <a:pt x="2278602" y="604144"/>
                  <a:pt x="2279752" y="847015"/>
                  <a:pt x="2183104" y="1078320"/>
                </a:cubicBezTo>
                <a:cubicBezTo>
                  <a:pt x="2102959" y="1269993"/>
                  <a:pt x="1954910" y="1456795"/>
                  <a:pt x="1728339" y="1427172"/>
                </a:cubicBezTo>
                <a:cubicBezTo>
                  <a:pt x="1559256" y="1405056"/>
                  <a:pt x="1456115" y="1253490"/>
                  <a:pt x="1287709" y="1234215"/>
                </a:cubicBezTo>
                <a:cubicBezTo>
                  <a:pt x="1103070" y="1213113"/>
                  <a:pt x="972471" y="1314428"/>
                  <a:pt x="808460" y="1370293"/>
                </a:cubicBezTo>
                <a:cubicBezTo>
                  <a:pt x="624836" y="1432853"/>
                  <a:pt x="420111" y="1409249"/>
                  <a:pt x="253598" y="1307935"/>
                </a:cubicBezTo>
                <a:cubicBezTo>
                  <a:pt x="-210906" y="1025161"/>
                  <a:pt x="35346" y="401921"/>
                  <a:pt x="411724" y="168114"/>
                </a:cubicBezTo>
                <a:cubicBezTo>
                  <a:pt x="788441" y="-65897"/>
                  <a:pt x="1309757" y="3427"/>
                  <a:pt x="1721034" y="3257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0" name="Google Shape;180;p8"/>
          <p:cNvGrpSpPr/>
          <p:nvPr/>
        </p:nvGrpSpPr>
        <p:grpSpPr>
          <a:xfrm rot="-3114805">
            <a:off x="8408560" y="3790319"/>
            <a:ext cx="1081347" cy="1158026"/>
            <a:chOff x="4570067" y="5326451"/>
            <a:chExt cx="882432" cy="945006"/>
          </a:xfrm>
        </p:grpSpPr>
        <p:sp>
          <p:nvSpPr>
            <p:cNvPr id="181" name="Google Shape;181;p8"/>
            <p:cNvSpPr/>
            <p:nvPr/>
          </p:nvSpPr>
          <p:spPr>
            <a:xfrm>
              <a:off x="4570067" y="6160364"/>
              <a:ext cx="108679" cy="111093"/>
            </a:xfrm>
            <a:custGeom>
              <a:rect b="b" l="l" r="r" t="t"/>
              <a:pathLst>
                <a:path extrusionOk="0" h="111093" w="108679">
                  <a:moveTo>
                    <a:pt x="85144" y="27459"/>
                  </a:moveTo>
                  <a:lnTo>
                    <a:pt x="54709" y="0"/>
                  </a:lnTo>
                  <a:lnTo>
                    <a:pt x="2361" y="70203"/>
                  </a:lnTo>
                  <a:cubicBezTo>
                    <a:pt x="-1156" y="74396"/>
                    <a:pt x="-683" y="80551"/>
                    <a:pt x="3375" y="84203"/>
                  </a:cubicBezTo>
                  <a:lnTo>
                    <a:pt x="21907" y="100909"/>
                  </a:lnTo>
                  <a:lnTo>
                    <a:pt x="30293" y="108484"/>
                  </a:lnTo>
                  <a:cubicBezTo>
                    <a:pt x="34351" y="112136"/>
                    <a:pt x="40506" y="111933"/>
                    <a:pt x="44293" y="108010"/>
                  </a:cubicBezTo>
                  <a:lnTo>
                    <a:pt x="108680" y="48696"/>
                  </a:lnTo>
                  <a:lnTo>
                    <a:pt x="85144" y="2745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2" name="Google Shape;182;p8"/>
            <p:cNvGrpSpPr/>
            <p:nvPr/>
          </p:nvGrpSpPr>
          <p:grpSpPr>
            <a:xfrm>
              <a:off x="4596374" y="5635936"/>
              <a:ext cx="564935" cy="599121"/>
              <a:chOff x="4596374" y="5635936"/>
              <a:chExt cx="564935" cy="599121"/>
            </a:xfrm>
          </p:grpSpPr>
          <p:sp>
            <p:nvSpPr>
              <p:cNvPr id="183" name="Google Shape;183;p8"/>
              <p:cNvSpPr/>
              <p:nvPr/>
            </p:nvSpPr>
            <p:spPr>
              <a:xfrm>
                <a:off x="4596374" y="5635936"/>
                <a:ext cx="484849" cy="557837"/>
              </a:xfrm>
              <a:custGeom>
                <a:rect b="b" l="l" r="r" t="t"/>
                <a:pathLst>
                  <a:path extrusionOk="0" h="557837" w="484849">
                    <a:moveTo>
                      <a:pt x="261669" y="402688"/>
                    </a:moveTo>
                    <a:cubicBezTo>
                      <a:pt x="299070" y="364610"/>
                      <a:pt x="336471" y="326600"/>
                      <a:pt x="373872" y="288523"/>
                    </a:cubicBezTo>
                    <a:cubicBezTo>
                      <a:pt x="409718" y="252069"/>
                      <a:pt x="446240" y="214600"/>
                      <a:pt x="467747" y="168204"/>
                    </a:cubicBezTo>
                    <a:cubicBezTo>
                      <a:pt x="482018" y="137363"/>
                      <a:pt x="488443" y="101517"/>
                      <a:pt x="482829" y="68445"/>
                    </a:cubicBezTo>
                    <a:lnTo>
                      <a:pt x="406877" y="0"/>
                    </a:lnTo>
                    <a:lnTo>
                      <a:pt x="6895" y="479384"/>
                    </a:lnTo>
                    <a:cubicBezTo>
                      <a:pt x="-3318" y="491558"/>
                      <a:pt x="-2033" y="509683"/>
                      <a:pt x="9736" y="520369"/>
                    </a:cubicBezTo>
                    <a:lnTo>
                      <a:pt x="51262" y="557838"/>
                    </a:lnTo>
                    <a:cubicBezTo>
                      <a:pt x="78857" y="548708"/>
                      <a:pt x="105234" y="535316"/>
                      <a:pt x="129514" y="519355"/>
                    </a:cubicBezTo>
                    <a:cubicBezTo>
                      <a:pt x="178683" y="487026"/>
                      <a:pt x="220413" y="444688"/>
                      <a:pt x="261669" y="40268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8"/>
              <p:cNvSpPr/>
              <p:nvPr/>
            </p:nvSpPr>
            <p:spPr>
              <a:xfrm>
                <a:off x="4647568" y="5704381"/>
                <a:ext cx="513741" cy="530676"/>
              </a:xfrm>
              <a:custGeom>
                <a:rect b="b" l="l" r="r" t="t"/>
                <a:pathLst>
                  <a:path extrusionOk="0" h="530676" w="513741">
                    <a:moveTo>
                      <a:pt x="431567" y="0"/>
                    </a:moveTo>
                    <a:cubicBezTo>
                      <a:pt x="437248" y="33005"/>
                      <a:pt x="430755" y="68918"/>
                      <a:pt x="416485" y="99759"/>
                    </a:cubicBezTo>
                    <a:cubicBezTo>
                      <a:pt x="394977" y="146155"/>
                      <a:pt x="358456" y="183624"/>
                      <a:pt x="322610" y="220078"/>
                    </a:cubicBezTo>
                    <a:cubicBezTo>
                      <a:pt x="285209" y="258156"/>
                      <a:pt x="247808" y="296165"/>
                      <a:pt x="210407" y="334243"/>
                    </a:cubicBezTo>
                    <a:cubicBezTo>
                      <a:pt x="169151" y="376243"/>
                      <a:pt x="127488" y="418582"/>
                      <a:pt x="78252" y="450910"/>
                    </a:cubicBezTo>
                    <a:cubicBezTo>
                      <a:pt x="53971" y="466872"/>
                      <a:pt x="27594" y="480263"/>
                      <a:pt x="0" y="489393"/>
                    </a:cubicBezTo>
                    <a:lnTo>
                      <a:pt x="37401" y="523075"/>
                    </a:lnTo>
                    <a:cubicBezTo>
                      <a:pt x="49237" y="533761"/>
                      <a:pt x="67363" y="533084"/>
                      <a:pt x="78454" y="521654"/>
                    </a:cubicBezTo>
                    <a:lnTo>
                      <a:pt x="513741" y="74126"/>
                    </a:lnTo>
                    <a:lnTo>
                      <a:pt x="43150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5" name="Google Shape;185;p8"/>
            <p:cNvSpPr/>
            <p:nvPr/>
          </p:nvSpPr>
          <p:spPr>
            <a:xfrm>
              <a:off x="4798740" y="5829108"/>
              <a:ext cx="169194" cy="180083"/>
            </a:xfrm>
            <a:custGeom>
              <a:rect b="b" l="l" r="r" t="t"/>
              <a:pathLst>
                <a:path extrusionOk="0" h="180083" w="169194">
                  <a:moveTo>
                    <a:pt x="11554" y="171100"/>
                  </a:moveTo>
                  <a:lnTo>
                    <a:pt x="11554" y="171100"/>
                  </a:lnTo>
                  <a:cubicBezTo>
                    <a:pt x="-2785" y="158182"/>
                    <a:pt x="-3934" y="136066"/>
                    <a:pt x="8984" y="121660"/>
                  </a:cubicBezTo>
                  <a:lnTo>
                    <a:pt x="108201" y="11554"/>
                  </a:lnTo>
                  <a:cubicBezTo>
                    <a:pt x="121119" y="-2784"/>
                    <a:pt x="143235" y="-3935"/>
                    <a:pt x="157641" y="8984"/>
                  </a:cubicBezTo>
                  <a:lnTo>
                    <a:pt x="157641" y="8984"/>
                  </a:lnTo>
                  <a:cubicBezTo>
                    <a:pt x="171979" y="21901"/>
                    <a:pt x="173129" y="44018"/>
                    <a:pt x="160211" y="58423"/>
                  </a:cubicBezTo>
                  <a:lnTo>
                    <a:pt x="60994" y="168530"/>
                  </a:lnTo>
                  <a:cubicBezTo>
                    <a:pt x="48076" y="182868"/>
                    <a:pt x="25959" y="184018"/>
                    <a:pt x="11554" y="17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6" name="Google Shape;186;p8"/>
            <p:cNvGrpSpPr/>
            <p:nvPr/>
          </p:nvGrpSpPr>
          <p:grpSpPr>
            <a:xfrm>
              <a:off x="4991434" y="5326451"/>
              <a:ext cx="461065" cy="460977"/>
              <a:chOff x="4991434" y="5326451"/>
              <a:chExt cx="461065" cy="460977"/>
            </a:xfrm>
          </p:grpSpPr>
          <p:sp>
            <p:nvSpPr>
              <p:cNvPr id="187" name="Google Shape;187;p8"/>
              <p:cNvSpPr/>
              <p:nvPr/>
            </p:nvSpPr>
            <p:spPr>
              <a:xfrm>
                <a:off x="5064459" y="5326451"/>
                <a:ext cx="328778" cy="304345"/>
              </a:xfrm>
              <a:custGeom>
                <a:rect b="b" l="l" r="r" t="t"/>
                <a:pathLst>
                  <a:path extrusionOk="0" h="304345" w="328778">
                    <a:moveTo>
                      <a:pt x="25295" y="91639"/>
                    </a:moveTo>
                    <a:cubicBezTo>
                      <a:pt x="30029" y="96441"/>
                      <a:pt x="35507" y="101852"/>
                      <a:pt x="41662" y="107939"/>
                    </a:cubicBezTo>
                    <a:cubicBezTo>
                      <a:pt x="47275" y="113417"/>
                      <a:pt x="53430" y="119437"/>
                      <a:pt x="60193" y="125861"/>
                    </a:cubicBezTo>
                    <a:cubicBezTo>
                      <a:pt x="66280" y="131678"/>
                      <a:pt x="72841" y="137900"/>
                      <a:pt x="79807" y="144528"/>
                    </a:cubicBezTo>
                    <a:cubicBezTo>
                      <a:pt x="85150" y="149533"/>
                      <a:pt x="90764" y="154809"/>
                      <a:pt x="96648" y="160287"/>
                    </a:cubicBezTo>
                    <a:cubicBezTo>
                      <a:pt x="103343" y="166509"/>
                      <a:pt x="110377" y="173070"/>
                      <a:pt x="117817" y="179901"/>
                    </a:cubicBezTo>
                    <a:cubicBezTo>
                      <a:pt x="123025" y="184702"/>
                      <a:pt x="128435" y="189640"/>
                      <a:pt x="133981" y="194712"/>
                    </a:cubicBezTo>
                    <a:cubicBezTo>
                      <a:pt x="141015" y="201137"/>
                      <a:pt x="148252" y="207698"/>
                      <a:pt x="155827" y="214529"/>
                    </a:cubicBezTo>
                    <a:cubicBezTo>
                      <a:pt x="158464" y="216896"/>
                      <a:pt x="161102" y="219263"/>
                      <a:pt x="163740" y="221698"/>
                    </a:cubicBezTo>
                    <a:cubicBezTo>
                      <a:pt x="166445" y="224200"/>
                      <a:pt x="169150" y="226567"/>
                      <a:pt x="171856" y="229002"/>
                    </a:cubicBezTo>
                    <a:cubicBezTo>
                      <a:pt x="179431" y="235833"/>
                      <a:pt x="186735" y="242326"/>
                      <a:pt x="193837" y="248683"/>
                    </a:cubicBezTo>
                    <a:cubicBezTo>
                      <a:pt x="199450" y="253688"/>
                      <a:pt x="204928" y="258558"/>
                      <a:pt x="210271" y="263224"/>
                    </a:cubicBezTo>
                    <a:cubicBezTo>
                      <a:pt x="217846" y="269853"/>
                      <a:pt x="225015" y="276210"/>
                      <a:pt x="231982" y="282230"/>
                    </a:cubicBezTo>
                    <a:cubicBezTo>
                      <a:pt x="238069" y="287505"/>
                      <a:pt x="243885" y="292577"/>
                      <a:pt x="249431" y="297312"/>
                    </a:cubicBezTo>
                    <a:cubicBezTo>
                      <a:pt x="252204" y="299746"/>
                      <a:pt x="254977" y="302046"/>
                      <a:pt x="257615" y="304345"/>
                    </a:cubicBezTo>
                    <a:cubicBezTo>
                      <a:pt x="308880" y="249427"/>
                      <a:pt x="340465" y="179089"/>
                      <a:pt x="324707" y="100972"/>
                    </a:cubicBezTo>
                    <a:cubicBezTo>
                      <a:pt x="321528" y="85079"/>
                      <a:pt x="316523" y="70943"/>
                      <a:pt x="310301" y="58026"/>
                    </a:cubicBezTo>
                    <a:cubicBezTo>
                      <a:pt x="220619" y="-21511"/>
                      <a:pt x="85962" y="-18468"/>
                      <a:pt x="0" y="62151"/>
                    </a:cubicBezTo>
                    <a:cubicBezTo>
                      <a:pt x="1826" y="64180"/>
                      <a:pt x="3246" y="66344"/>
                      <a:pt x="4058" y="68779"/>
                    </a:cubicBezTo>
                    <a:cubicBezTo>
                      <a:pt x="7101" y="72634"/>
                      <a:pt x="14203" y="80344"/>
                      <a:pt x="25227" y="9150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8"/>
              <p:cNvSpPr/>
              <p:nvPr/>
            </p:nvSpPr>
            <p:spPr>
              <a:xfrm>
                <a:off x="5322141" y="5384612"/>
                <a:ext cx="130358" cy="311450"/>
              </a:xfrm>
              <a:custGeom>
                <a:rect b="b" l="l" r="r" t="t"/>
                <a:pathLst>
                  <a:path extrusionOk="0" h="311450" w="130358">
                    <a:moveTo>
                      <a:pt x="0" y="246320"/>
                    </a:moveTo>
                    <a:cubicBezTo>
                      <a:pt x="1623" y="247740"/>
                      <a:pt x="3314" y="249160"/>
                      <a:pt x="4937" y="250513"/>
                    </a:cubicBezTo>
                    <a:cubicBezTo>
                      <a:pt x="7507" y="252677"/>
                      <a:pt x="10010" y="254842"/>
                      <a:pt x="12445" y="256871"/>
                    </a:cubicBezTo>
                    <a:cubicBezTo>
                      <a:pt x="19614" y="262890"/>
                      <a:pt x="26174" y="268436"/>
                      <a:pt x="32193" y="273441"/>
                    </a:cubicBezTo>
                    <a:cubicBezTo>
                      <a:pt x="38889" y="278987"/>
                      <a:pt x="44841" y="283856"/>
                      <a:pt x="50116" y="288049"/>
                    </a:cubicBezTo>
                    <a:cubicBezTo>
                      <a:pt x="62290" y="297788"/>
                      <a:pt x="70609" y="304011"/>
                      <a:pt x="74802" y="306648"/>
                    </a:cubicBezTo>
                    <a:cubicBezTo>
                      <a:pt x="77711" y="307325"/>
                      <a:pt x="80484" y="308745"/>
                      <a:pt x="82918" y="310774"/>
                    </a:cubicBezTo>
                    <a:cubicBezTo>
                      <a:pt x="83121" y="310909"/>
                      <a:pt x="83324" y="311045"/>
                      <a:pt x="83527" y="311247"/>
                    </a:cubicBezTo>
                    <a:cubicBezTo>
                      <a:pt x="83595" y="311315"/>
                      <a:pt x="83662" y="311383"/>
                      <a:pt x="83730" y="311451"/>
                    </a:cubicBezTo>
                    <a:cubicBezTo>
                      <a:pt x="145614" y="229817"/>
                      <a:pt x="145344" y="117749"/>
                      <a:pt x="86232" y="36725"/>
                    </a:cubicBezTo>
                    <a:cubicBezTo>
                      <a:pt x="76967" y="24077"/>
                      <a:pt x="66281" y="12106"/>
                      <a:pt x="54174" y="1217"/>
                    </a:cubicBezTo>
                    <a:cubicBezTo>
                      <a:pt x="53701" y="812"/>
                      <a:pt x="53227" y="406"/>
                      <a:pt x="52754" y="0"/>
                    </a:cubicBezTo>
                    <a:cubicBezTo>
                      <a:pt x="58976" y="12985"/>
                      <a:pt x="63981" y="27053"/>
                      <a:pt x="67160" y="42947"/>
                    </a:cubicBezTo>
                    <a:cubicBezTo>
                      <a:pt x="82918" y="121063"/>
                      <a:pt x="51334" y="191402"/>
                      <a:pt x="68" y="24632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8"/>
              <p:cNvSpPr/>
              <p:nvPr/>
            </p:nvSpPr>
            <p:spPr>
              <a:xfrm>
                <a:off x="4991434" y="5419443"/>
                <a:ext cx="301895" cy="310375"/>
              </a:xfrm>
              <a:custGeom>
                <a:rect b="b" l="l" r="r" t="t"/>
                <a:pathLst>
                  <a:path extrusionOk="0" h="310375" w="301895">
                    <a:moveTo>
                      <a:pt x="215460" y="296030"/>
                    </a:moveTo>
                    <a:cubicBezTo>
                      <a:pt x="245625" y="281151"/>
                      <a:pt x="275383" y="261876"/>
                      <a:pt x="301895" y="239083"/>
                    </a:cubicBezTo>
                    <a:cubicBezTo>
                      <a:pt x="274301" y="215412"/>
                      <a:pt x="242784" y="187682"/>
                      <a:pt x="210185" y="158329"/>
                    </a:cubicBezTo>
                    <a:cubicBezTo>
                      <a:pt x="164262" y="116938"/>
                      <a:pt x="121721" y="77305"/>
                      <a:pt x="90339" y="46735"/>
                    </a:cubicBezTo>
                    <a:cubicBezTo>
                      <a:pt x="74919" y="31720"/>
                      <a:pt x="62947" y="19614"/>
                      <a:pt x="54832" y="10754"/>
                    </a:cubicBezTo>
                    <a:cubicBezTo>
                      <a:pt x="50774" y="6358"/>
                      <a:pt x="47798" y="2908"/>
                      <a:pt x="45566" y="0"/>
                    </a:cubicBezTo>
                    <a:cubicBezTo>
                      <a:pt x="-16183" y="82716"/>
                      <a:pt x="-14628" y="196068"/>
                      <a:pt x="46918" y="276890"/>
                    </a:cubicBezTo>
                    <a:cubicBezTo>
                      <a:pt x="94667" y="311856"/>
                      <a:pt x="163924" y="321461"/>
                      <a:pt x="215460" y="29603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8"/>
              <p:cNvSpPr/>
              <p:nvPr/>
            </p:nvSpPr>
            <p:spPr>
              <a:xfrm>
                <a:off x="5038420" y="5658458"/>
                <a:ext cx="339924" cy="128970"/>
              </a:xfrm>
              <a:custGeom>
                <a:rect b="b" l="l" r="r" t="t"/>
                <a:pathLst>
                  <a:path extrusionOk="0" h="128970" w="339924">
                    <a:moveTo>
                      <a:pt x="338910" y="67295"/>
                    </a:moveTo>
                    <a:cubicBezTo>
                      <a:pt x="335663" y="65333"/>
                      <a:pt x="331538" y="62493"/>
                      <a:pt x="326194" y="58502"/>
                    </a:cubicBezTo>
                    <a:cubicBezTo>
                      <a:pt x="316591" y="51333"/>
                      <a:pt x="303267" y="40715"/>
                      <a:pt x="286697" y="26918"/>
                    </a:cubicBezTo>
                    <a:cubicBezTo>
                      <a:pt x="277499" y="19275"/>
                      <a:pt x="267557" y="10889"/>
                      <a:pt x="257074" y="1826"/>
                    </a:cubicBezTo>
                    <a:cubicBezTo>
                      <a:pt x="256397" y="1217"/>
                      <a:pt x="255653" y="608"/>
                      <a:pt x="254977" y="0"/>
                    </a:cubicBezTo>
                    <a:cubicBezTo>
                      <a:pt x="228397" y="22792"/>
                      <a:pt x="198706" y="42068"/>
                      <a:pt x="168542" y="56947"/>
                    </a:cubicBezTo>
                    <a:cubicBezTo>
                      <a:pt x="117005" y="82377"/>
                      <a:pt x="47749" y="72773"/>
                      <a:pt x="0" y="37807"/>
                    </a:cubicBezTo>
                    <a:cubicBezTo>
                      <a:pt x="7778" y="48019"/>
                      <a:pt x="16367" y="57691"/>
                      <a:pt x="26039" y="66754"/>
                    </a:cubicBezTo>
                    <a:cubicBezTo>
                      <a:pt x="27121" y="67768"/>
                      <a:pt x="28203" y="68783"/>
                      <a:pt x="29285" y="69730"/>
                    </a:cubicBezTo>
                    <a:cubicBezTo>
                      <a:pt x="118561" y="150213"/>
                      <a:pt x="253421" y="147846"/>
                      <a:pt x="339924" y="67768"/>
                    </a:cubicBezTo>
                    <a:cubicBezTo>
                      <a:pt x="339586" y="67565"/>
                      <a:pt x="339315" y="67430"/>
                      <a:pt x="338977" y="67227"/>
                    </a:cubicBezTo>
                    <a:cubicBezTo>
                      <a:pt x="338977" y="67227"/>
                      <a:pt x="338977" y="67227"/>
                      <a:pt x="338977" y="672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p8"/>
              <p:cNvSpPr/>
              <p:nvPr/>
            </p:nvSpPr>
            <p:spPr>
              <a:xfrm>
                <a:off x="5293330" y="5630864"/>
                <a:ext cx="118734" cy="99622"/>
              </a:xfrm>
              <a:custGeom>
                <a:rect b="b" l="l" r="r" t="t"/>
                <a:pathLst>
                  <a:path extrusionOk="0" h="99622" w="118734">
                    <a:moveTo>
                      <a:pt x="112474" y="65131"/>
                    </a:moveTo>
                    <a:cubicBezTo>
                      <a:pt x="112474" y="65131"/>
                      <a:pt x="112339" y="64995"/>
                      <a:pt x="112271" y="64928"/>
                    </a:cubicBezTo>
                    <a:cubicBezTo>
                      <a:pt x="112068" y="64725"/>
                      <a:pt x="111865" y="64590"/>
                      <a:pt x="111662" y="64455"/>
                    </a:cubicBezTo>
                    <a:cubicBezTo>
                      <a:pt x="109227" y="62425"/>
                      <a:pt x="106454" y="61073"/>
                      <a:pt x="103546" y="60329"/>
                    </a:cubicBezTo>
                    <a:cubicBezTo>
                      <a:pt x="99421" y="57759"/>
                      <a:pt x="91034" y="51536"/>
                      <a:pt x="78860" y="41730"/>
                    </a:cubicBezTo>
                    <a:cubicBezTo>
                      <a:pt x="73585" y="37536"/>
                      <a:pt x="67633" y="32667"/>
                      <a:pt x="60937" y="27121"/>
                    </a:cubicBezTo>
                    <a:cubicBezTo>
                      <a:pt x="54918" y="22116"/>
                      <a:pt x="48290" y="16638"/>
                      <a:pt x="41189" y="10551"/>
                    </a:cubicBezTo>
                    <a:cubicBezTo>
                      <a:pt x="38754" y="8454"/>
                      <a:pt x="36251" y="6358"/>
                      <a:pt x="33681" y="4193"/>
                    </a:cubicBezTo>
                    <a:cubicBezTo>
                      <a:pt x="32058" y="2840"/>
                      <a:pt x="30435" y="1420"/>
                      <a:pt x="28744" y="0"/>
                    </a:cubicBezTo>
                    <a:cubicBezTo>
                      <a:pt x="19681" y="9671"/>
                      <a:pt x="10077" y="18937"/>
                      <a:pt x="0" y="27594"/>
                    </a:cubicBezTo>
                    <a:cubicBezTo>
                      <a:pt x="676" y="28203"/>
                      <a:pt x="1420" y="28812"/>
                      <a:pt x="2097" y="29420"/>
                    </a:cubicBezTo>
                    <a:cubicBezTo>
                      <a:pt x="12647" y="38416"/>
                      <a:pt x="22589" y="46870"/>
                      <a:pt x="31720" y="54512"/>
                    </a:cubicBezTo>
                    <a:cubicBezTo>
                      <a:pt x="48290" y="68309"/>
                      <a:pt x="61546" y="78928"/>
                      <a:pt x="71218" y="86097"/>
                    </a:cubicBezTo>
                    <a:cubicBezTo>
                      <a:pt x="76561" y="90087"/>
                      <a:pt x="80686" y="92928"/>
                      <a:pt x="83933" y="94889"/>
                    </a:cubicBezTo>
                    <a:cubicBezTo>
                      <a:pt x="83933" y="94889"/>
                      <a:pt x="83933" y="94889"/>
                      <a:pt x="83933" y="94889"/>
                    </a:cubicBezTo>
                    <a:cubicBezTo>
                      <a:pt x="84271" y="95092"/>
                      <a:pt x="84541" y="95228"/>
                      <a:pt x="84880" y="95430"/>
                    </a:cubicBezTo>
                    <a:cubicBezTo>
                      <a:pt x="100638" y="104426"/>
                      <a:pt x="110242" y="96715"/>
                      <a:pt x="113624" y="92928"/>
                    </a:cubicBezTo>
                    <a:cubicBezTo>
                      <a:pt x="120928" y="84880"/>
                      <a:pt x="120319" y="72503"/>
                      <a:pt x="112339" y="6513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8"/>
              <p:cNvSpPr/>
              <p:nvPr/>
            </p:nvSpPr>
            <p:spPr>
              <a:xfrm>
                <a:off x="5029932" y="5382267"/>
                <a:ext cx="292276" cy="276461"/>
              </a:xfrm>
              <a:custGeom>
                <a:rect b="b" l="l" r="r" t="t"/>
                <a:pathLst>
                  <a:path extrusionOk="0" h="276461" w="292276">
                    <a:moveTo>
                      <a:pt x="284026" y="241631"/>
                    </a:moveTo>
                    <a:cubicBezTo>
                      <a:pt x="278480" y="236829"/>
                      <a:pt x="272663" y="231824"/>
                      <a:pt x="266576" y="226548"/>
                    </a:cubicBezTo>
                    <a:cubicBezTo>
                      <a:pt x="259678" y="220529"/>
                      <a:pt x="252441" y="214171"/>
                      <a:pt x="244866" y="207544"/>
                    </a:cubicBezTo>
                    <a:cubicBezTo>
                      <a:pt x="239523" y="202877"/>
                      <a:pt x="234045" y="198007"/>
                      <a:pt x="228431" y="193003"/>
                    </a:cubicBezTo>
                    <a:cubicBezTo>
                      <a:pt x="221330" y="186712"/>
                      <a:pt x="214025" y="180152"/>
                      <a:pt x="206450" y="173321"/>
                    </a:cubicBezTo>
                    <a:cubicBezTo>
                      <a:pt x="203745" y="170887"/>
                      <a:pt x="201107" y="168519"/>
                      <a:pt x="198334" y="166017"/>
                    </a:cubicBezTo>
                    <a:cubicBezTo>
                      <a:pt x="195629" y="163582"/>
                      <a:pt x="192991" y="161215"/>
                      <a:pt x="190421" y="158848"/>
                    </a:cubicBezTo>
                    <a:cubicBezTo>
                      <a:pt x="182846" y="152017"/>
                      <a:pt x="175610" y="145389"/>
                      <a:pt x="168576" y="139031"/>
                    </a:cubicBezTo>
                    <a:cubicBezTo>
                      <a:pt x="163030" y="133959"/>
                      <a:pt x="157619" y="129022"/>
                      <a:pt x="152411" y="124219"/>
                    </a:cubicBezTo>
                    <a:cubicBezTo>
                      <a:pt x="145039" y="117388"/>
                      <a:pt x="137938" y="110896"/>
                      <a:pt x="131242" y="104606"/>
                    </a:cubicBezTo>
                    <a:cubicBezTo>
                      <a:pt x="125358" y="99128"/>
                      <a:pt x="119745" y="93852"/>
                      <a:pt x="114402" y="88847"/>
                    </a:cubicBezTo>
                    <a:cubicBezTo>
                      <a:pt x="107368" y="82220"/>
                      <a:pt x="100875" y="75997"/>
                      <a:pt x="94788" y="70181"/>
                    </a:cubicBezTo>
                    <a:cubicBezTo>
                      <a:pt x="88025" y="63688"/>
                      <a:pt x="81870" y="57736"/>
                      <a:pt x="76257" y="52258"/>
                    </a:cubicBezTo>
                    <a:cubicBezTo>
                      <a:pt x="70034" y="46171"/>
                      <a:pt x="64624" y="40760"/>
                      <a:pt x="59889" y="35958"/>
                    </a:cubicBezTo>
                    <a:cubicBezTo>
                      <a:pt x="48865" y="24799"/>
                      <a:pt x="41764" y="17089"/>
                      <a:pt x="38720" y="13234"/>
                    </a:cubicBezTo>
                    <a:cubicBezTo>
                      <a:pt x="37909" y="10799"/>
                      <a:pt x="36421" y="8567"/>
                      <a:pt x="34662" y="6606"/>
                    </a:cubicBezTo>
                    <a:cubicBezTo>
                      <a:pt x="34392" y="6335"/>
                      <a:pt x="34256" y="6065"/>
                      <a:pt x="33986" y="5794"/>
                    </a:cubicBezTo>
                    <a:cubicBezTo>
                      <a:pt x="33783" y="5591"/>
                      <a:pt x="33580" y="5321"/>
                      <a:pt x="33309" y="5118"/>
                    </a:cubicBezTo>
                    <a:cubicBezTo>
                      <a:pt x="25194" y="-2255"/>
                      <a:pt x="12614" y="-1578"/>
                      <a:pt x="5242" y="6606"/>
                    </a:cubicBezTo>
                    <a:cubicBezTo>
                      <a:pt x="1725" y="10460"/>
                      <a:pt x="-5106" y="21079"/>
                      <a:pt x="6392" y="36364"/>
                    </a:cubicBezTo>
                    <a:cubicBezTo>
                      <a:pt x="6392" y="36364"/>
                      <a:pt x="6527" y="36500"/>
                      <a:pt x="6527" y="36567"/>
                    </a:cubicBezTo>
                    <a:cubicBezTo>
                      <a:pt x="6730" y="36838"/>
                      <a:pt x="7000" y="37108"/>
                      <a:pt x="7203" y="37379"/>
                    </a:cubicBezTo>
                    <a:cubicBezTo>
                      <a:pt x="9435" y="40219"/>
                      <a:pt x="12411" y="43736"/>
                      <a:pt x="16469" y="48132"/>
                    </a:cubicBezTo>
                    <a:cubicBezTo>
                      <a:pt x="24585" y="56992"/>
                      <a:pt x="36556" y="69099"/>
                      <a:pt x="51976" y="84113"/>
                    </a:cubicBezTo>
                    <a:cubicBezTo>
                      <a:pt x="83358" y="114683"/>
                      <a:pt x="125899" y="154384"/>
                      <a:pt x="171822" y="195708"/>
                    </a:cubicBezTo>
                    <a:cubicBezTo>
                      <a:pt x="204421" y="225061"/>
                      <a:pt x="235938" y="252790"/>
                      <a:pt x="263533" y="276462"/>
                    </a:cubicBezTo>
                    <a:cubicBezTo>
                      <a:pt x="273678" y="267737"/>
                      <a:pt x="283282" y="258539"/>
                      <a:pt x="292277" y="248867"/>
                    </a:cubicBezTo>
                    <a:cubicBezTo>
                      <a:pt x="289639" y="246568"/>
                      <a:pt x="286866" y="244268"/>
                      <a:pt x="284093" y="2418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93" name="Google Shape;193;p8"/>
          <p:cNvSpPr/>
          <p:nvPr/>
        </p:nvSpPr>
        <p:spPr>
          <a:xfrm>
            <a:off x="595876" y="125541"/>
            <a:ext cx="238458" cy="234426"/>
          </a:xfrm>
          <a:custGeom>
            <a:rect b="b" l="l" r="r" t="t"/>
            <a:pathLst>
              <a:path extrusionOk="0" h="259752" w="264219">
                <a:moveTo>
                  <a:pt x="264219" y="0"/>
                </a:moveTo>
                <a:cubicBezTo>
                  <a:pt x="205987" y="19681"/>
                  <a:pt x="139098" y="23130"/>
                  <a:pt x="79446" y="8116"/>
                </a:cubicBezTo>
                <a:cubicBezTo>
                  <a:pt x="78499" y="12918"/>
                  <a:pt x="78093" y="19208"/>
                  <a:pt x="77958" y="25701"/>
                </a:cubicBezTo>
                <a:lnTo>
                  <a:pt x="76943" y="37266"/>
                </a:lnTo>
                <a:cubicBezTo>
                  <a:pt x="78228" y="77237"/>
                  <a:pt x="74982" y="117343"/>
                  <a:pt x="67204" y="156638"/>
                </a:cubicBezTo>
                <a:cubicBezTo>
                  <a:pt x="46644" y="145209"/>
                  <a:pt x="17629" y="153122"/>
                  <a:pt x="5726" y="173411"/>
                </a:cubicBezTo>
                <a:cubicBezTo>
                  <a:pt x="-6178" y="193701"/>
                  <a:pt x="1194" y="222919"/>
                  <a:pt x="21214" y="235228"/>
                </a:cubicBezTo>
                <a:cubicBezTo>
                  <a:pt x="41233" y="247537"/>
                  <a:pt x="70586" y="240842"/>
                  <a:pt x="83301" y="221025"/>
                </a:cubicBezTo>
                <a:cubicBezTo>
                  <a:pt x="89794" y="210880"/>
                  <a:pt x="92026" y="198571"/>
                  <a:pt x="93987" y="186667"/>
                </a:cubicBezTo>
                <a:cubicBezTo>
                  <a:pt x="101156" y="142368"/>
                  <a:pt x="106161" y="97798"/>
                  <a:pt x="109137" y="53025"/>
                </a:cubicBezTo>
                <a:cubicBezTo>
                  <a:pt x="149243" y="60667"/>
                  <a:pt x="188809" y="62764"/>
                  <a:pt x="228306" y="54242"/>
                </a:cubicBezTo>
                <a:cubicBezTo>
                  <a:pt x="226818" y="93131"/>
                  <a:pt x="220123" y="142773"/>
                  <a:pt x="213765" y="174967"/>
                </a:cubicBezTo>
                <a:cubicBezTo>
                  <a:pt x="193205" y="163537"/>
                  <a:pt x="164190" y="171450"/>
                  <a:pt x="152287" y="191740"/>
                </a:cubicBezTo>
                <a:cubicBezTo>
                  <a:pt x="140383" y="212030"/>
                  <a:pt x="147755" y="241247"/>
                  <a:pt x="167775" y="253557"/>
                </a:cubicBezTo>
                <a:cubicBezTo>
                  <a:pt x="187794" y="265866"/>
                  <a:pt x="217147" y="259170"/>
                  <a:pt x="229862" y="239354"/>
                </a:cubicBezTo>
                <a:cubicBezTo>
                  <a:pt x="236355" y="229209"/>
                  <a:pt x="238587" y="216900"/>
                  <a:pt x="240548" y="204996"/>
                </a:cubicBezTo>
                <a:cubicBezTo>
                  <a:pt x="249678" y="148523"/>
                  <a:pt x="260365" y="66483"/>
                  <a:pt x="262596" y="9333"/>
                </a:cubicBezTo>
                <a:lnTo>
                  <a:pt x="262326" y="9333"/>
                </a:lnTo>
                <a:cubicBezTo>
                  <a:pt x="263002" y="6154"/>
                  <a:pt x="263679" y="3044"/>
                  <a:pt x="264152" y="6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8"/>
          <p:cNvSpPr/>
          <p:nvPr/>
        </p:nvSpPr>
        <p:spPr>
          <a:xfrm>
            <a:off x="199265" y="521423"/>
            <a:ext cx="154123" cy="260506"/>
          </a:xfrm>
          <a:custGeom>
            <a:rect b="b" l="l" r="r" t="t"/>
            <a:pathLst>
              <a:path extrusionOk="0" h="288649" w="170773">
                <a:moveTo>
                  <a:pt x="167730" y="2705"/>
                </a:moveTo>
                <a:cubicBezTo>
                  <a:pt x="153865" y="19952"/>
                  <a:pt x="131411" y="28203"/>
                  <a:pt x="109498" y="31382"/>
                </a:cubicBezTo>
                <a:cubicBezTo>
                  <a:pt x="87585" y="34560"/>
                  <a:pt x="65266" y="33343"/>
                  <a:pt x="43217" y="35845"/>
                </a:cubicBezTo>
                <a:cubicBezTo>
                  <a:pt x="25903" y="37739"/>
                  <a:pt x="6087" y="44300"/>
                  <a:pt x="608" y="60802"/>
                </a:cubicBezTo>
                <a:lnTo>
                  <a:pt x="1353" y="62223"/>
                </a:lnTo>
                <a:lnTo>
                  <a:pt x="0" y="63778"/>
                </a:lnTo>
                <a:cubicBezTo>
                  <a:pt x="21507" y="112000"/>
                  <a:pt x="43556" y="160020"/>
                  <a:pt x="66145" y="207769"/>
                </a:cubicBezTo>
                <a:cubicBezTo>
                  <a:pt x="58232" y="201952"/>
                  <a:pt x="46734" y="204049"/>
                  <a:pt x="37739" y="208242"/>
                </a:cubicBezTo>
                <a:cubicBezTo>
                  <a:pt x="30976" y="211421"/>
                  <a:pt x="24483" y="215750"/>
                  <a:pt x="20155" y="221904"/>
                </a:cubicBezTo>
                <a:cubicBezTo>
                  <a:pt x="16773" y="226706"/>
                  <a:pt x="14812" y="232523"/>
                  <a:pt x="14135" y="238407"/>
                </a:cubicBezTo>
                <a:cubicBezTo>
                  <a:pt x="11768" y="257817"/>
                  <a:pt x="23672" y="278175"/>
                  <a:pt x="41797" y="285547"/>
                </a:cubicBezTo>
                <a:cubicBezTo>
                  <a:pt x="59923" y="292919"/>
                  <a:pt x="82647" y="286765"/>
                  <a:pt x="94551" y="271209"/>
                </a:cubicBezTo>
                <a:cubicBezTo>
                  <a:pt x="106454" y="255653"/>
                  <a:pt x="106387" y="232117"/>
                  <a:pt x="94551" y="216561"/>
                </a:cubicBezTo>
                <a:lnTo>
                  <a:pt x="94213" y="216561"/>
                </a:lnTo>
                <a:cubicBezTo>
                  <a:pt x="78454" y="177740"/>
                  <a:pt x="62223" y="139189"/>
                  <a:pt x="45585" y="100841"/>
                </a:cubicBezTo>
                <a:cubicBezTo>
                  <a:pt x="66686" y="98203"/>
                  <a:pt x="87314" y="88870"/>
                  <a:pt x="106522" y="78995"/>
                </a:cubicBezTo>
                <a:cubicBezTo>
                  <a:pt x="114638" y="74802"/>
                  <a:pt x="122686" y="70474"/>
                  <a:pt x="130126" y="65063"/>
                </a:cubicBezTo>
                <a:cubicBezTo>
                  <a:pt x="151295" y="49643"/>
                  <a:pt x="166242" y="25836"/>
                  <a:pt x="170774" y="0"/>
                </a:cubicBezTo>
                <a:lnTo>
                  <a:pt x="167933" y="277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8"/>
          <p:cNvSpPr/>
          <p:nvPr/>
        </p:nvSpPr>
        <p:spPr>
          <a:xfrm flipH="1">
            <a:off x="8477702" y="120169"/>
            <a:ext cx="185200" cy="245162"/>
          </a:xfrm>
          <a:custGeom>
            <a:rect b="b" l="l" r="r" t="t"/>
            <a:pathLst>
              <a:path extrusionOk="0" h="252744" w="190928">
                <a:moveTo>
                  <a:pt x="46802" y="228397"/>
                </a:moveTo>
                <a:lnTo>
                  <a:pt x="71082" y="151633"/>
                </a:lnTo>
                <a:lnTo>
                  <a:pt x="0" y="101111"/>
                </a:lnTo>
                <a:lnTo>
                  <a:pt x="82377" y="101111"/>
                </a:lnTo>
                <a:lnTo>
                  <a:pt x="102937" y="0"/>
                </a:lnTo>
                <a:lnTo>
                  <a:pt x="129179" y="84203"/>
                </a:lnTo>
                <a:lnTo>
                  <a:pt x="190928" y="76763"/>
                </a:lnTo>
                <a:lnTo>
                  <a:pt x="144126" y="144126"/>
                </a:lnTo>
                <a:lnTo>
                  <a:pt x="172194" y="252745"/>
                </a:lnTo>
                <a:lnTo>
                  <a:pt x="104831" y="170368"/>
                </a:lnTo>
                <a:lnTo>
                  <a:pt x="46802" y="22839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8"/>
          <p:cNvSpPr/>
          <p:nvPr/>
        </p:nvSpPr>
        <p:spPr>
          <a:xfrm flipH="1" rot="-895885">
            <a:off x="8603266" y="623404"/>
            <a:ext cx="118119" cy="124353"/>
          </a:xfrm>
          <a:custGeom>
            <a:rect b="b" l="l" r="r" t="t"/>
            <a:pathLst>
              <a:path extrusionOk="0" h="128164" w="121739">
                <a:moveTo>
                  <a:pt x="49575" y="0"/>
                </a:moveTo>
                <a:lnTo>
                  <a:pt x="42000" y="54918"/>
                </a:lnTo>
                <a:lnTo>
                  <a:pt x="0" y="67904"/>
                </a:lnTo>
                <a:lnTo>
                  <a:pt x="38821" y="80821"/>
                </a:lnTo>
                <a:lnTo>
                  <a:pt x="40918" y="128164"/>
                </a:lnTo>
                <a:lnTo>
                  <a:pt x="68918" y="85082"/>
                </a:lnTo>
                <a:lnTo>
                  <a:pt x="114165" y="117411"/>
                </a:lnTo>
                <a:lnTo>
                  <a:pt x="95904" y="63575"/>
                </a:lnTo>
                <a:lnTo>
                  <a:pt x="121740" y="32328"/>
                </a:lnTo>
                <a:lnTo>
                  <a:pt x="76493" y="39836"/>
                </a:lnTo>
                <a:lnTo>
                  <a:pt x="49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8"/>
          <p:cNvSpPr/>
          <p:nvPr/>
        </p:nvSpPr>
        <p:spPr>
          <a:xfrm flipH="1">
            <a:off x="8194901" y="397094"/>
            <a:ext cx="118087" cy="124319"/>
          </a:xfrm>
          <a:custGeom>
            <a:rect b="b" l="l" r="r" t="t"/>
            <a:pathLst>
              <a:path extrusionOk="0" h="128164" w="121739">
                <a:moveTo>
                  <a:pt x="49575" y="0"/>
                </a:moveTo>
                <a:lnTo>
                  <a:pt x="42000" y="54918"/>
                </a:lnTo>
                <a:lnTo>
                  <a:pt x="0" y="67836"/>
                </a:lnTo>
                <a:lnTo>
                  <a:pt x="38754" y="80754"/>
                </a:lnTo>
                <a:lnTo>
                  <a:pt x="40918" y="128165"/>
                </a:lnTo>
                <a:lnTo>
                  <a:pt x="68918" y="85082"/>
                </a:lnTo>
                <a:lnTo>
                  <a:pt x="114165" y="117411"/>
                </a:lnTo>
                <a:lnTo>
                  <a:pt x="95836" y="63575"/>
                </a:lnTo>
                <a:lnTo>
                  <a:pt x="121740" y="32328"/>
                </a:lnTo>
                <a:lnTo>
                  <a:pt x="76493" y="39836"/>
                </a:lnTo>
                <a:lnTo>
                  <a:pt x="49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8"/>
          <p:cNvSpPr/>
          <p:nvPr/>
        </p:nvSpPr>
        <p:spPr>
          <a:xfrm rot="-10473580">
            <a:off x="203634" y="4079413"/>
            <a:ext cx="1022938" cy="1058174"/>
          </a:xfrm>
          <a:custGeom>
            <a:rect b="b" l="l" r="r" t="t"/>
            <a:pathLst>
              <a:path extrusionOk="0" h="1968441" w="2770966">
                <a:moveTo>
                  <a:pt x="633160" y="401961"/>
                </a:moveTo>
                <a:cubicBezTo>
                  <a:pt x="597382" y="592145"/>
                  <a:pt x="359787" y="688996"/>
                  <a:pt x="226482" y="797953"/>
                </a:cubicBezTo>
                <a:cubicBezTo>
                  <a:pt x="62539" y="931934"/>
                  <a:pt x="-28021" y="1150998"/>
                  <a:pt x="7756" y="1357279"/>
                </a:cubicBezTo>
                <a:cubicBezTo>
                  <a:pt x="49148" y="1595550"/>
                  <a:pt x="135042" y="1728855"/>
                  <a:pt x="357149" y="1831455"/>
                </a:cubicBezTo>
                <a:cubicBezTo>
                  <a:pt x="564039" y="1927020"/>
                  <a:pt x="771605" y="1973078"/>
                  <a:pt x="1000476" y="1968074"/>
                </a:cubicBezTo>
                <a:cubicBezTo>
                  <a:pt x="1251192" y="1962595"/>
                  <a:pt x="1430893" y="1876836"/>
                  <a:pt x="1614720" y="1710932"/>
                </a:cubicBezTo>
                <a:cubicBezTo>
                  <a:pt x="1791107" y="1551724"/>
                  <a:pt x="1912238" y="1303240"/>
                  <a:pt x="2109253" y="1176157"/>
                </a:cubicBezTo>
                <a:cubicBezTo>
                  <a:pt x="2320945" y="1039606"/>
                  <a:pt x="2635033" y="1018031"/>
                  <a:pt x="2742367" y="761836"/>
                </a:cubicBezTo>
                <a:cubicBezTo>
                  <a:pt x="2841788" y="524512"/>
                  <a:pt x="2666483" y="255805"/>
                  <a:pt x="2455399" y="154153"/>
                </a:cubicBezTo>
                <a:cubicBezTo>
                  <a:pt x="1921774" y="-102786"/>
                  <a:pt x="1124853" y="-39007"/>
                  <a:pt x="678204" y="349072"/>
                </a:cubicBezTo>
                <a:lnTo>
                  <a:pt x="633160" y="4018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"/>
          <p:cNvSpPr txBox="1"/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2" name="Google Shape;202;p9"/>
          <p:cNvSpPr txBox="1"/>
          <p:nvPr>
            <p:ph idx="1" type="subTitle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3" name="Google Shape;203;p9"/>
          <p:cNvSpPr/>
          <p:nvPr/>
        </p:nvSpPr>
        <p:spPr>
          <a:xfrm rot="4127446">
            <a:off x="1306831" y="4245378"/>
            <a:ext cx="1178792" cy="1456807"/>
          </a:xfrm>
          <a:custGeom>
            <a:rect b="b" l="l" r="r" t="t"/>
            <a:pathLst>
              <a:path extrusionOk="0" h="1861127" w="2186959">
                <a:moveTo>
                  <a:pt x="2186959" y="1101067"/>
                </a:moveTo>
                <a:cubicBezTo>
                  <a:pt x="2157809" y="795027"/>
                  <a:pt x="2049393" y="454224"/>
                  <a:pt x="1813624" y="240774"/>
                </a:cubicBezTo>
                <a:cubicBezTo>
                  <a:pt x="1670445" y="111121"/>
                  <a:pt x="1465990" y="-19546"/>
                  <a:pt x="1260114" y="2435"/>
                </a:cubicBezTo>
                <a:cubicBezTo>
                  <a:pt x="1036655" y="26309"/>
                  <a:pt x="962596" y="224474"/>
                  <a:pt x="832876" y="370156"/>
                </a:cubicBezTo>
                <a:cubicBezTo>
                  <a:pt x="595213" y="637171"/>
                  <a:pt x="46506" y="484929"/>
                  <a:pt x="2747" y="947472"/>
                </a:cubicBezTo>
                <a:cubicBezTo>
                  <a:pt x="-43649" y="1438827"/>
                  <a:pt x="507358" y="1774355"/>
                  <a:pt x="922220" y="1850848"/>
                </a:cubicBezTo>
                <a:cubicBezTo>
                  <a:pt x="1178279" y="1898056"/>
                  <a:pt x="1495410" y="1773949"/>
                  <a:pt x="1720899" y="1655997"/>
                </a:cubicBezTo>
                <a:cubicBezTo>
                  <a:pt x="1918388" y="1552654"/>
                  <a:pt x="2067519" y="1378904"/>
                  <a:pt x="2158147" y="1175870"/>
                </a:cubicBezTo>
                <a:lnTo>
                  <a:pt x="2186892" y="110106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9"/>
          <p:cNvSpPr/>
          <p:nvPr/>
        </p:nvSpPr>
        <p:spPr>
          <a:xfrm flipH="1" rot="5400000">
            <a:off x="8052143" y="3520819"/>
            <a:ext cx="1828362" cy="2175373"/>
          </a:xfrm>
          <a:custGeom>
            <a:rect b="b" l="l" r="r" t="t"/>
            <a:pathLst>
              <a:path extrusionOk="0" h="1871289" w="2278333">
                <a:moveTo>
                  <a:pt x="2094405" y="1402447"/>
                </a:moveTo>
                <a:cubicBezTo>
                  <a:pt x="1991535" y="1546641"/>
                  <a:pt x="1935331" y="1654516"/>
                  <a:pt x="1771321" y="1750961"/>
                </a:cubicBezTo>
                <a:cubicBezTo>
                  <a:pt x="1650799" y="1821841"/>
                  <a:pt x="1393658" y="1931136"/>
                  <a:pt x="1260961" y="1830903"/>
                </a:cubicBezTo>
                <a:cubicBezTo>
                  <a:pt x="1101550" y="1710449"/>
                  <a:pt x="1196575" y="1505520"/>
                  <a:pt x="954921" y="1443433"/>
                </a:cubicBezTo>
                <a:cubicBezTo>
                  <a:pt x="742486" y="1388853"/>
                  <a:pt x="579490" y="1520805"/>
                  <a:pt x="375711" y="1543192"/>
                </a:cubicBezTo>
                <a:cubicBezTo>
                  <a:pt x="117826" y="1571530"/>
                  <a:pt x="-20686" y="1329336"/>
                  <a:pt x="2512" y="1092214"/>
                </a:cubicBezTo>
                <a:cubicBezTo>
                  <a:pt x="25439" y="857595"/>
                  <a:pt x="151575" y="651652"/>
                  <a:pt x="320455" y="494473"/>
                </a:cubicBezTo>
                <a:cubicBezTo>
                  <a:pt x="699066" y="142036"/>
                  <a:pt x="1400218" y="-158796"/>
                  <a:pt x="1901447" y="93340"/>
                </a:cubicBezTo>
                <a:cubicBezTo>
                  <a:pt x="2476532" y="382675"/>
                  <a:pt x="2267004" y="910687"/>
                  <a:pt x="2094337" y="140251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9"/>
          <p:cNvSpPr/>
          <p:nvPr/>
        </p:nvSpPr>
        <p:spPr>
          <a:xfrm rot="-5400000">
            <a:off x="-584024" y="1816322"/>
            <a:ext cx="2491469" cy="2618887"/>
          </a:xfrm>
          <a:custGeom>
            <a:rect b="b" l="l" r="r" t="t"/>
            <a:pathLst>
              <a:path extrusionOk="0" h="1961713" w="2708119">
                <a:moveTo>
                  <a:pt x="24130" y="517282"/>
                </a:moveTo>
                <a:cubicBezTo>
                  <a:pt x="192807" y="-33252"/>
                  <a:pt x="822606" y="347320"/>
                  <a:pt x="1163342" y="391958"/>
                </a:cubicBezTo>
                <a:cubicBezTo>
                  <a:pt x="1392618" y="421987"/>
                  <a:pt x="1663963" y="339948"/>
                  <a:pt x="1815190" y="165251"/>
                </a:cubicBezTo>
                <a:cubicBezTo>
                  <a:pt x="1988669" y="-35078"/>
                  <a:pt x="2289434" y="-54962"/>
                  <a:pt x="2500923" y="114865"/>
                </a:cubicBezTo>
                <a:cubicBezTo>
                  <a:pt x="2685629" y="263185"/>
                  <a:pt x="2763272" y="561312"/>
                  <a:pt x="2665880" y="782404"/>
                </a:cubicBezTo>
                <a:cubicBezTo>
                  <a:pt x="2539812" y="1068627"/>
                  <a:pt x="2164786" y="1083371"/>
                  <a:pt x="2090051" y="1405847"/>
                </a:cubicBezTo>
                <a:cubicBezTo>
                  <a:pt x="2060022" y="1535364"/>
                  <a:pt x="2079703" y="1642833"/>
                  <a:pt x="1979133" y="1747800"/>
                </a:cubicBezTo>
                <a:cubicBezTo>
                  <a:pt x="1853606" y="1878737"/>
                  <a:pt x="1689460" y="1914718"/>
                  <a:pt x="1516455" y="1940486"/>
                </a:cubicBezTo>
                <a:cubicBezTo>
                  <a:pt x="1387005" y="1959762"/>
                  <a:pt x="1234289" y="1974100"/>
                  <a:pt x="1107274" y="1945829"/>
                </a:cubicBezTo>
                <a:cubicBezTo>
                  <a:pt x="970114" y="1915327"/>
                  <a:pt x="849524" y="1827201"/>
                  <a:pt x="722036" y="1773365"/>
                </a:cubicBezTo>
                <a:cubicBezTo>
                  <a:pt x="413426" y="1643036"/>
                  <a:pt x="170826" y="1554098"/>
                  <a:pt x="170961" y="1177246"/>
                </a:cubicBezTo>
                <a:cubicBezTo>
                  <a:pt x="170961" y="1047120"/>
                  <a:pt x="204642" y="948782"/>
                  <a:pt x="125850" y="834414"/>
                </a:cubicBezTo>
                <a:cubicBezTo>
                  <a:pt x="74651" y="760085"/>
                  <a:pt x="-52905" y="620220"/>
                  <a:pt x="24130" y="5173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9"/>
          <p:cNvSpPr/>
          <p:nvPr/>
        </p:nvSpPr>
        <p:spPr>
          <a:xfrm rot="5951568">
            <a:off x="7344586" y="-748664"/>
            <a:ext cx="1648954" cy="2725253"/>
          </a:xfrm>
          <a:custGeom>
            <a:rect b="b" l="l" r="r" t="t"/>
            <a:pathLst>
              <a:path extrusionOk="0" h="2447590" w="1572730">
                <a:moveTo>
                  <a:pt x="603630" y="23554"/>
                </a:moveTo>
                <a:cubicBezTo>
                  <a:pt x="999960" y="-66804"/>
                  <a:pt x="1445324" y="103361"/>
                  <a:pt x="1543392" y="524648"/>
                </a:cubicBezTo>
                <a:cubicBezTo>
                  <a:pt x="1580658" y="684870"/>
                  <a:pt x="1595537" y="846243"/>
                  <a:pt x="1507073" y="988881"/>
                </a:cubicBezTo>
                <a:cubicBezTo>
                  <a:pt x="1422464" y="1125297"/>
                  <a:pt x="1196096" y="1223433"/>
                  <a:pt x="1170530" y="1388323"/>
                </a:cubicBezTo>
                <a:cubicBezTo>
                  <a:pt x="1143342" y="1563222"/>
                  <a:pt x="1386213" y="1643299"/>
                  <a:pt x="1468860" y="1764633"/>
                </a:cubicBezTo>
                <a:cubicBezTo>
                  <a:pt x="1586812" y="1937707"/>
                  <a:pt x="1527769" y="2109022"/>
                  <a:pt x="1381072" y="2246519"/>
                </a:cubicBezTo>
                <a:cubicBezTo>
                  <a:pt x="903582" y="2693980"/>
                  <a:pt x="269589" y="2332143"/>
                  <a:pt x="95028" y="1772885"/>
                </a:cubicBezTo>
                <a:cubicBezTo>
                  <a:pt x="-16093" y="1416796"/>
                  <a:pt x="-46663" y="1040012"/>
                  <a:pt x="95840" y="686561"/>
                </a:cubicBezTo>
                <a:cubicBezTo>
                  <a:pt x="175715" y="488531"/>
                  <a:pt x="338575" y="46819"/>
                  <a:pt x="603562" y="2348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9"/>
          <p:cNvSpPr/>
          <p:nvPr/>
        </p:nvSpPr>
        <p:spPr>
          <a:xfrm flipH="1" rot="-1710832">
            <a:off x="26637" y="1260713"/>
            <a:ext cx="1270146" cy="2720427"/>
          </a:xfrm>
          <a:custGeom>
            <a:rect b="b" l="l" r="r" t="t"/>
            <a:pathLst>
              <a:path extrusionOk="0" h="2298503" w="1073153">
                <a:moveTo>
                  <a:pt x="1006774" y="1795941"/>
                </a:moveTo>
                <a:cubicBezTo>
                  <a:pt x="1049857" y="1880753"/>
                  <a:pt x="1063924" y="1981323"/>
                  <a:pt x="1024359" y="2070261"/>
                </a:cubicBezTo>
                <a:cubicBezTo>
                  <a:pt x="987769" y="2152367"/>
                  <a:pt x="914387" y="2212696"/>
                  <a:pt x="830928" y="2243334"/>
                </a:cubicBezTo>
                <a:cubicBezTo>
                  <a:pt x="736647" y="2277962"/>
                  <a:pt x="631748" y="2275324"/>
                  <a:pt x="533951" y="2258213"/>
                </a:cubicBezTo>
                <a:cubicBezTo>
                  <a:pt x="434463" y="2240764"/>
                  <a:pt x="337950" y="2204310"/>
                  <a:pt x="255100" y="2145943"/>
                </a:cubicBezTo>
                <a:cubicBezTo>
                  <a:pt x="173534" y="2088522"/>
                  <a:pt x="107456" y="2008918"/>
                  <a:pt x="69785" y="1916192"/>
                </a:cubicBezTo>
                <a:cubicBezTo>
                  <a:pt x="24538" y="1804868"/>
                  <a:pt x="19060" y="1681911"/>
                  <a:pt x="37997" y="1564230"/>
                </a:cubicBezTo>
                <a:cubicBezTo>
                  <a:pt x="57746" y="1441340"/>
                  <a:pt x="101167" y="1322982"/>
                  <a:pt x="154867" y="1211185"/>
                </a:cubicBezTo>
                <a:cubicBezTo>
                  <a:pt x="181109" y="1156470"/>
                  <a:pt x="209921" y="1102972"/>
                  <a:pt x="241370" y="1051030"/>
                </a:cubicBezTo>
                <a:cubicBezTo>
                  <a:pt x="270858" y="1002334"/>
                  <a:pt x="302037" y="954517"/>
                  <a:pt x="328076" y="903860"/>
                </a:cubicBezTo>
                <a:cubicBezTo>
                  <a:pt x="355873" y="849685"/>
                  <a:pt x="376095" y="792874"/>
                  <a:pt x="387593" y="733018"/>
                </a:cubicBezTo>
                <a:cubicBezTo>
                  <a:pt x="400984" y="663221"/>
                  <a:pt x="412076" y="593085"/>
                  <a:pt x="422694" y="522815"/>
                </a:cubicBezTo>
                <a:cubicBezTo>
                  <a:pt x="433313" y="452544"/>
                  <a:pt x="443796" y="382746"/>
                  <a:pt x="454685" y="312746"/>
                </a:cubicBezTo>
                <a:cubicBezTo>
                  <a:pt x="464830" y="247345"/>
                  <a:pt x="467535" y="181200"/>
                  <a:pt x="465506" y="115122"/>
                </a:cubicBezTo>
                <a:cubicBezTo>
                  <a:pt x="464492" y="81170"/>
                  <a:pt x="462125" y="47354"/>
                  <a:pt x="458134" y="13672"/>
                </a:cubicBezTo>
                <a:cubicBezTo>
                  <a:pt x="456038" y="-4115"/>
                  <a:pt x="428376" y="-4994"/>
                  <a:pt x="429593" y="13672"/>
                </a:cubicBezTo>
                <a:cubicBezTo>
                  <a:pt x="434260" y="85566"/>
                  <a:pt x="437303" y="157393"/>
                  <a:pt x="432772" y="229422"/>
                </a:cubicBezTo>
                <a:cubicBezTo>
                  <a:pt x="428240" y="301451"/>
                  <a:pt x="415323" y="367191"/>
                  <a:pt x="405448" y="435771"/>
                </a:cubicBezTo>
                <a:cubicBezTo>
                  <a:pt x="395574" y="504351"/>
                  <a:pt x="384820" y="579424"/>
                  <a:pt x="372917" y="650979"/>
                </a:cubicBezTo>
                <a:cubicBezTo>
                  <a:pt x="361960" y="716719"/>
                  <a:pt x="350936" y="781985"/>
                  <a:pt x="325235" y="843869"/>
                </a:cubicBezTo>
                <a:cubicBezTo>
                  <a:pt x="302578" y="898314"/>
                  <a:pt x="271737" y="948836"/>
                  <a:pt x="241099" y="999087"/>
                </a:cubicBezTo>
                <a:cubicBezTo>
                  <a:pt x="208636" y="1052247"/>
                  <a:pt x="177457" y="1106015"/>
                  <a:pt x="149254" y="1161542"/>
                </a:cubicBezTo>
                <a:cubicBezTo>
                  <a:pt x="91766" y="1274692"/>
                  <a:pt x="43678" y="1394200"/>
                  <a:pt x="18248" y="1518915"/>
                </a:cubicBezTo>
                <a:cubicBezTo>
                  <a:pt x="-6370" y="1639776"/>
                  <a:pt x="-9143" y="1767129"/>
                  <a:pt x="29070" y="1885622"/>
                </a:cubicBezTo>
                <a:cubicBezTo>
                  <a:pt x="61736" y="1986801"/>
                  <a:pt x="123418" y="2076618"/>
                  <a:pt x="205998" y="2143575"/>
                </a:cubicBezTo>
                <a:cubicBezTo>
                  <a:pt x="288578" y="2210532"/>
                  <a:pt x="382182" y="2252532"/>
                  <a:pt x="482617" y="2276136"/>
                </a:cubicBezTo>
                <a:cubicBezTo>
                  <a:pt x="583053" y="2299740"/>
                  <a:pt x="694039" y="2308668"/>
                  <a:pt x="794947" y="2282967"/>
                </a:cubicBezTo>
                <a:cubicBezTo>
                  <a:pt x="886590" y="2259634"/>
                  <a:pt x="971808" y="2206068"/>
                  <a:pt x="1023885" y="2126058"/>
                </a:cubicBezTo>
                <a:cubicBezTo>
                  <a:pt x="1075692" y="2046386"/>
                  <a:pt x="1085837" y="1948251"/>
                  <a:pt x="1058108" y="1858096"/>
                </a:cubicBezTo>
                <a:cubicBezTo>
                  <a:pt x="1050262" y="1832463"/>
                  <a:pt x="1039576" y="1807777"/>
                  <a:pt x="1027199" y="1784037"/>
                </a:cubicBezTo>
                <a:cubicBezTo>
                  <a:pt x="1020166" y="1770578"/>
                  <a:pt x="1000079" y="1782482"/>
                  <a:pt x="1006909" y="1795873"/>
                </a:cubicBezTo>
                <a:lnTo>
                  <a:pt x="1006909" y="179587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8" name="Google Shape;208;p9"/>
          <p:cNvGrpSpPr/>
          <p:nvPr/>
        </p:nvGrpSpPr>
        <p:grpSpPr>
          <a:xfrm flipH="1" rot="-1716419">
            <a:off x="124510" y="2199996"/>
            <a:ext cx="661010" cy="1352772"/>
            <a:chOff x="5073139" y="2292180"/>
            <a:chExt cx="557890" cy="1141911"/>
          </a:xfrm>
        </p:grpSpPr>
        <p:sp>
          <p:nvSpPr>
            <p:cNvPr id="209" name="Google Shape;209;p9"/>
            <p:cNvSpPr/>
            <p:nvPr/>
          </p:nvSpPr>
          <p:spPr>
            <a:xfrm>
              <a:off x="5521524" y="3325115"/>
              <a:ext cx="87325" cy="108976"/>
            </a:xfrm>
            <a:custGeom>
              <a:rect b="b" l="l" r="r" t="t"/>
              <a:pathLst>
                <a:path extrusionOk="0" h="108976" w="87325">
                  <a:moveTo>
                    <a:pt x="39227" y="9130"/>
                  </a:moveTo>
                  <a:lnTo>
                    <a:pt x="0" y="20966"/>
                  </a:lnTo>
                  <a:lnTo>
                    <a:pt x="32937" y="102126"/>
                  </a:lnTo>
                  <a:cubicBezTo>
                    <a:pt x="34696" y="107266"/>
                    <a:pt x="40174" y="110107"/>
                    <a:pt x="45382" y="108551"/>
                  </a:cubicBezTo>
                  <a:lnTo>
                    <a:pt x="69324" y="101314"/>
                  </a:lnTo>
                  <a:lnTo>
                    <a:pt x="80145" y="98068"/>
                  </a:lnTo>
                  <a:cubicBezTo>
                    <a:pt x="85353" y="96512"/>
                    <a:pt x="88397" y="91102"/>
                    <a:pt x="86976" y="85826"/>
                  </a:cubicBezTo>
                  <a:lnTo>
                    <a:pt x="69595" y="0"/>
                  </a:lnTo>
                  <a:lnTo>
                    <a:pt x="39227" y="91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0" name="Google Shape;210;p9"/>
            <p:cNvGrpSpPr/>
            <p:nvPr/>
          </p:nvGrpSpPr>
          <p:grpSpPr>
            <a:xfrm>
              <a:off x="5268914" y="2689161"/>
              <a:ext cx="362115" cy="671921"/>
              <a:chOff x="5268914" y="2689161"/>
              <a:chExt cx="362115" cy="671921"/>
            </a:xfrm>
          </p:grpSpPr>
          <p:sp>
            <p:nvSpPr>
              <p:cNvPr id="211" name="Google Shape;211;p9"/>
              <p:cNvSpPr/>
              <p:nvPr/>
            </p:nvSpPr>
            <p:spPr>
              <a:xfrm>
                <a:off x="5268914" y="2721151"/>
                <a:ext cx="300867" cy="639931"/>
              </a:xfrm>
              <a:custGeom>
                <a:rect b="b" l="l" r="r" t="t"/>
                <a:pathLst>
                  <a:path extrusionOk="0" h="639931" w="300867">
                    <a:moveTo>
                      <a:pt x="269247" y="362243"/>
                    </a:moveTo>
                    <a:cubicBezTo>
                      <a:pt x="256059" y="310571"/>
                      <a:pt x="242871" y="258832"/>
                      <a:pt x="229750" y="207160"/>
                    </a:cubicBezTo>
                    <a:cubicBezTo>
                      <a:pt x="217102" y="157585"/>
                      <a:pt x="204049" y="106996"/>
                      <a:pt x="175440" y="64522"/>
                    </a:cubicBezTo>
                    <a:cubicBezTo>
                      <a:pt x="156435" y="36387"/>
                      <a:pt x="129112" y="12242"/>
                      <a:pt x="97933" y="0"/>
                    </a:cubicBezTo>
                    <a:lnTo>
                      <a:pt x="0" y="29488"/>
                    </a:lnTo>
                    <a:lnTo>
                      <a:pt x="202899" y="619925"/>
                    </a:lnTo>
                    <a:cubicBezTo>
                      <a:pt x="208040" y="635008"/>
                      <a:pt x="224204" y="643259"/>
                      <a:pt x="239421" y="638660"/>
                    </a:cubicBezTo>
                    <a:lnTo>
                      <a:pt x="292987" y="622495"/>
                    </a:lnTo>
                    <a:cubicBezTo>
                      <a:pt x="299480" y="594157"/>
                      <a:pt x="301644" y="564669"/>
                      <a:pt x="300629" y="535655"/>
                    </a:cubicBezTo>
                    <a:cubicBezTo>
                      <a:pt x="298465" y="476814"/>
                      <a:pt x="283856" y="419258"/>
                      <a:pt x="269315" y="3621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9"/>
              <p:cNvSpPr/>
              <p:nvPr/>
            </p:nvSpPr>
            <p:spPr>
              <a:xfrm>
                <a:off x="5366779" y="2689161"/>
                <a:ext cx="264250" cy="654553"/>
              </a:xfrm>
              <a:custGeom>
                <a:rect b="b" l="l" r="r" t="t"/>
                <a:pathLst>
                  <a:path extrusionOk="0" h="654553" w="264250">
                    <a:moveTo>
                      <a:pt x="0" y="31991"/>
                    </a:moveTo>
                    <a:cubicBezTo>
                      <a:pt x="31179" y="44232"/>
                      <a:pt x="58570" y="68377"/>
                      <a:pt x="77508" y="96513"/>
                    </a:cubicBezTo>
                    <a:cubicBezTo>
                      <a:pt x="106049" y="138919"/>
                      <a:pt x="119170" y="189576"/>
                      <a:pt x="131817" y="239151"/>
                    </a:cubicBezTo>
                    <a:cubicBezTo>
                      <a:pt x="145005" y="290823"/>
                      <a:pt x="158194" y="342562"/>
                      <a:pt x="171315" y="394234"/>
                    </a:cubicBezTo>
                    <a:cubicBezTo>
                      <a:pt x="185856" y="451248"/>
                      <a:pt x="200465" y="508872"/>
                      <a:pt x="202629" y="567713"/>
                    </a:cubicBezTo>
                    <a:cubicBezTo>
                      <a:pt x="203711" y="596727"/>
                      <a:pt x="201479" y="626283"/>
                      <a:pt x="194986" y="654554"/>
                    </a:cubicBezTo>
                    <a:lnTo>
                      <a:pt x="243209" y="640012"/>
                    </a:lnTo>
                    <a:cubicBezTo>
                      <a:pt x="258426" y="635413"/>
                      <a:pt x="267286" y="619587"/>
                      <a:pt x="263296" y="604167"/>
                    </a:cubicBezTo>
                    <a:lnTo>
                      <a:pt x="105981" y="0"/>
                    </a:lnTo>
                    <a:lnTo>
                      <a:pt x="0" y="3199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3" name="Google Shape;213;p9"/>
            <p:cNvSpPr/>
            <p:nvPr/>
          </p:nvSpPr>
          <p:spPr>
            <a:xfrm>
              <a:off x="5392681" y="2893952"/>
              <a:ext cx="112814" cy="211921"/>
            </a:xfrm>
            <a:custGeom>
              <a:rect b="b" l="l" r="r" t="t"/>
              <a:pathLst>
                <a:path extrusionOk="0" h="211921" w="112814">
                  <a:moveTo>
                    <a:pt x="87924" y="210408"/>
                  </a:moveTo>
                  <a:lnTo>
                    <a:pt x="87924" y="210408"/>
                  </a:lnTo>
                  <a:cubicBezTo>
                    <a:pt x="69393" y="216022"/>
                    <a:pt x="49915" y="205538"/>
                    <a:pt x="44301" y="187007"/>
                  </a:cubicBezTo>
                  <a:lnTo>
                    <a:pt x="1489" y="45113"/>
                  </a:lnTo>
                  <a:cubicBezTo>
                    <a:pt x="-4057" y="26581"/>
                    <a:pt x="6359" y="7103"/>
                    <a:pt x="24890" y="1489"/>
                  </a:cubicBezTo>
                  <a:lnTo>
                    <a:pt x="24890" y="1489"/>
                  </a:lnTo>
                  <a:cubicBezTo>
                    <a:pt x="43422" y="-4057"/>
                    <a:pt x="62900" y="6359"/>
                    <a:pt x="68514" y="24890"/>
                  </a:cubicBezTo>
                  <a:lnTo>
                    <a:pt x="111325" y="166785"/>
                  </a:lnTo>
                  <a:cubicBezTo>
                    <a:pt x="116871" y="185316"/>
                    <a:pt x="106456" y="204795"/>
                    <a:pt x="87924" y="210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4" name="Google Shape;214;p9"/>
            <p:cNvGrpSpPr/>
            <p:nvPr/>
          </p:nvGrpSpPr>
          <p:grpSpPr>
            <a:xfrm>
              <a:off x="5073139" y="2292180"/>
              <a:ext cx="480990" cy="460896"/>
              <a:chOff x="5073139" y="2292180"/>
              <a:chExt cx="480990" cy="460896"/>
            </a:xfrm>
          </p:grpSpPr>
          <p:sp>
            <p:nvSpPr>
              <p:cNvPr id="215" name="Google Shape;215;p9"/>
              <p:cNvSpPr/>
              <p:nvPr/>
            </p:nvSpPr>
            <p:spPr>
              <a:xfrm>
                <a:off x="5084196" y="2302637"/>
                <a:ext cx="345617" cy="267624"/>
              </a:xfrm>
              <a:custGeom>
                <a:rect b="b" l="l" r="r" t="t"/>
                <a:pathLst>
                  <a:path extrusionOk="0" h="267624" w="345617">
                    <a:moveTo>
                      <a:pt x="43229" y="261132"/>
                    </a:moveTo>
                    <a:cubicBezTo>
                      <a:pt x="49790" y="259576"/>
                      <a:pt x="57297" y="257682"/>
                      <a:pt x="65684" y="255586"/>
                    </a:cubicBezTo>
                    <a:cubicBezTo>
                      <a:pt x="73259" y="253624"/>
                      <a:pt x="81577" y="251460"/>
                      <a:pt x="90573" y="249025"/>
                    </a:cubicBezTo>
                    <a:cubicBezTo>
                      <a:pt x="98689" y="246861"/>
                      <a:pt x="107413" y="244494"/>
                      <a:pt x="116747" y="241924"/>
                    </a:cubicBezTo>
                    <a:cubicBezTo>
                      <a:pt x="123848" y="239962"/>
                      <a:pt x="131220" y="237866"/>
                      <a:pt x="138998" y="235702"/>
                    </a:cubicBezTo>
                    <a:cubicBezTo>
                      <a:pt x="147790" y="233199"/>
                      <a:pt x="157056" y="230561"/>
                      <a:pt x="166727" y="227789"/>
                    </a:cubicBezTo>
                    <a:cubicBezTo>
                      <a:pt x="173558" y="225827"/>
                      <a:pt x="180592" y="223798"/>
                      <a:pt x="187761" y="221634"/>
                    </a:cubicBezTo>
                    <a:cubicBezTo>
                      <a:pt x="196892" y="218928"/>
                      <a:pt x="206293" y="216156"/>
                      <a:pt x="216032" y="213247"/>
                    </a:cubicBezTo>
                    <a:cubicBezTo>
                      <a:pt x="219414" y="212233"/>
                      <a:pt x="222795" y="211218"/>
                      <a:pt x="226312" y="210204"/>
                    </a:cubicBezTo>
                    <a:cubicBezTo>
                      <a:pt x="229829" y="209122"/>
                      <a:pt x="233346" y="208107"/>
                      <a:pt x="236728" y="207025"/>
                    </a:cubicBezTo>
                    <a:cubicBezTo>
                      <a:pt x="246467" y="204049"/>
                      <a:pt x="255868" y="201209"/>
                      <a:pt x="264931" y="198368"/>
                    </a:cubicBezTo>
                    <a:cubicBezTo>
                      <a:pt x="272100" y="196136"/>
                      <a:pt x="279134" y="193972"/>
                      <a:pt x="285897" y="191875"/>
                    </a:cubicBezTo>
                    <a:cubicBezTo>
                      <a:pt x="295501" y="188900"/>
                      <a:pt x="304631" y="185991"/>
                      <a:pt x="313356" y="183151"/>
                    </a:cubicBezTo>
                    <a:cubicBezTo>
                      <a:pt x="320999" y="180716"/>
                      <a:pt x="328371" y="178349"/>
                      <a:pt x="335337" y="176049"/>
                    </a:cubicBezTo>
                    <a:cubicBezTo>
                      <a:pt x="338854" y="174899"/>
                      <a:pt x="342235" y="173750"/>
                      <a:pt x="345617" y="172667"/>
                    </a:cubicBezTo>
                    <a:cubicBezTo>
                      <a:pt x="325192" y="100368"/>
                      <a:pt x="281433" y="36928"/>
                      <a:pt x="206428" y="9942"/>
                    </a:cubicBezTo>
                    <a:cubicBezTo>
                      <a:pt x="191143" y="4464"/>
                      <a:pt x="176534" y="1420"/>
                      <a:pt x="162196" y="0"/>
                    </a:cubicBezTo>
                    <a:cubicBezTo>
                      <a:pt x="47693" y="35507"/>
                      <a:pt x="-19467" y="152242"/>
                      <a:pt x="5017" y="267624"/>
                    </a:cubicBezTo>
                    <a:cubicBezTo>
                      <a:pt x="7654" y="267083"/>
                      <a:pt x="10292" y="267016"/>
                      <a:pt x="12795" y="267624"/>
                    </a:cubicBezTo>
                    <a:cubicBezTo>
                      <a:pt x="17664" y="267083"/>
                      <a:pt x="27944" y="264919"/>
                      <a:pt x="43229" y="2612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9"/>
              <p:cNvSpPr/>
              <p:nvPr/>
            </p:nvSpPr>
            <p:spPr>
              <a:xfrm>
                <a:off x="5246460" y="2292180"/>
                <a:ext cx="282435" cy="183057"/>
              </a:xfrm>
              <a:custGeom>
                <a:rect b="b" l="l" r="r" t="t"/>
                <a:pathLst>
                  <a:path extrusionOk="0" h="183057" w="282435">
                    <a:moveTo>
                      <a:pt x="183353" y="183057"/>
                    </a:moveTo>
                    <a:cubicBezTo>
                      <a:pt x="185450" y="182381"/>
                      <a:pt x="187479" y="181705"/>
                      <a:pt x="189508" y="181028"/>
                    </a:cubicBezTo>
                    <a:cubicBezTo>
                      <a:pt x="192687" y="179946"/>
                      <a:pt x="195798" y="178932"/>
                      <a:pt x="198841" y="177917"/>
                    </a:cubicBezTo>
                    <a:cubicBezTo>
                      <a:pt x="207701" y="174941"/>
                      <a:pt x="215885" y="172168"/>
                      <a:pt x="223257" y="169598"/>
                    </a:cubicBezTo>
                    <a:cubicBezTo>
                      <a:pt x="231440" y="166758"/>
                      <a:pt x="238677" y="164188"/>
                      <a:pt x="245035" y="161820"/>
                    </a:cubicBezTo>
                    <a:cubicBezTo>
                      <a:pt x="259643" y="156477"/>
                      <a:pt x="269315" y="152555"/>
                      <a:pt x="273711" y="150323"/>
                    </a:cubicBezTo>
                    <a:cubicBezTo>
                      <a:pt x="275808" y="148226"/>
                      <a:pt x="278446" y="146535"/>
                      <a:pt x="281421" y="145521"/>
                    </a:cubicBezTo>
                    <a:cubicBezTo>
                      <a:pt x="281692" y="145453"/>
                      <a:pt x="281895" y="145318"/>
                      <a:pt x="282165" y="145250"/>
                    </a:cubicBezTo>
                    <a:cubicBezTo>
                      <a:pt x="282233" y="145250"/>
                      <a:pt x="282368" y="145250"/>
                      <a:pt x="282436" y="145250"/>
                    </a:cubicBezTo>
                    <a:cubicBezTo>
                      <a:pt x="244629" y="50023"/>
                      <a:pt x="148657" y="-7803"/>
                      <a:pt x="48763" y="854"/>
                    </a:cubicBezTo>
                    <a:cubicBezTo>
                      <a:pt x="33140" y="2206"/>
                      <a:pt x="17382" y="5182"/>
                      <a:pt x="1758" y="9849"/>
                    </a:cubicBezTo>
                    <a:cubicBezTo>
                      <a:pt x="1150" y="10052"/>
                      <a:pt x="609" y="10255"/>
                      <a:pt x="0" y="10390"/>
                    </a:cubicBezTo>
                    <a:cubicBezTo>
                      <a:pt x="14270" y="11810"/>
                      <a:pt x="28947" y="14854"/>
                      <a:pt x="44232" y="20332"/>
                    </a:cubicBezTo>
                    <a:cubicBezTo>
                      <a:pt x="119237" y="47318"/>
                      <a:pt x="162996" y="110758"/>
                      <a:pt x="183421" y="18305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9"/>
              <p:cNvSpPr/>
              <p:nvPr/>
            </p:nvSpPr>
            <p:spPr>
              <a:xfrm>
                <a:off x="5101184" y="2514126"/>
                <a:ext cx="342835" cy="238950"/>
              </a:xfrm>
              <a:custGeom>
                <a:rect b="b" l="l" r="r" t="t"/>
                <a:pathLst>
                  <a:path extrusionOk="0" h="238950" w="342835">
                    <a:moveTo>
                      <a:pt x="341277" y="103479"/>
                    </a:moveTo>
                    <a:cubicBezTo>
                      <a:pt x="344185" y="69933"/>
                      <a:pt x="343103" y="34560"/>
                      <a:pt x="337354" y="0"/>
                    </a:cubicBezTo>
                    <a:cubicBezTo>
                      <a:pt x="302793" y="11362"/>
                      <a:pt x="262755" y="23942"/>
                      <a:pt x="220754" y="36590"/>
                    </a:cubicBezTo>
                    <a:cubicBezTo>
                      <a:pt x="161575" y="54445"/>
                      <a:pt x="105575" y="70338"/>
                      <a:pt x="63169" y="81295"/>
                    </a:cubicBezTo>
                    <a:cubicBezTo>
                      <a:pt x="42338" y="86706"/>
                      <a:pt x="25768" y="90628"/>
                      <a:pt x="14000" y="92996"/>
                    </a:cubicBezTo>
                    <a:cubicBezTo>
                      <a:pt x="8184" y="94145"/>
                      <a:pt x="3652" y="94957"/>
                      <a:pt x="0" y="95363"/>
                    </a:cubicBezTo>
                    <a:cubicBezTo>
                      <a:pt x="38821" y="190996"/>
                      <a:pt x="136551" y="248416"/>
                      <a:pt x="237528" y="237663"/>
                    </a:cubicBezTo>
                    <a:cubicBezTo>
                      <a:pt x="292175" y="214938"/>
                      <a:pt x="336272" y="160629"/>
                      <a:pt x="341209" y="10341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9"/>
              <p:cNvSpPr/>
              <p:nvPr/>
            </p:nvSpPr>
            <p:spPr>
              <a:xfrm>
                <a:off x="5338779" y="2476657"/>
                <a:ext cx="206439" cy="275266"/>
              </a:xfrm>
              <a:custGeom>
                <a:rect b="b" l="l" r="r" t="t"/>
                <a:pathLst>
                  <a:path extrusionOk="0" h="275266" w="206439">
                    <a:moveTo>
                      <a:pt x="200803" y="473"/>
                    </a:moveTo>
                    <a:cubicBezTo>
                      <a:pt x="197489" y="2232"/>
                      <a:pt x="192822" y="4328"/>
                      <a:pt x="186667" y="6831"/>
                    </a:cubicBezTo>
                    <a:cubicBezTo>
                      <a:pt x="175508" y="11362"/>
                      <a:pt x="159547" y="17246"/>
                      <a:pt x="139189" y="24280"/>
                    </a:cubicBezTo>
                    <a:cubicBezTo>
                      <a:pt x="127894" y="28203"/>
                      <a:pt x="115517" y="32329"/>
                      <a:pt x="102396" y="36657"/>
                    </a:cubicBezTo>
                    <a:cubicBezTo>
                      <a:pt x="101517" y="36928"/>
                      <a:pt x="100638" y="37266"/>
                      <a:pt x="99759" y="37536"/>
                    </a:cubicBezTo>
                    <a:cubicBezTo>
                      <a:pt x="105508" y="72029"/>
                      <a:pt x="106590" y="107469"/>
                      <a:pt x="103682" y="141015"/>
                    </a:cubicBezTo>
                    <a:cubicBezTo>
                      <a:pt x="98744" y="198233"/>
                      <a:pt x="54647" y="252542"/>
                      <a:pt x="0" y="275267"/>
                    </a:cubicBezTo>
                    <a:cubicBezTo>
                      <a:pt x="12715" y="273914"/>
                      <a:pt x="25498" y="271547"/>
                      <a:pt x="38213" y="267962"/>
                    </a:cubicBezTo>
                    <a:cubicBezTo>
                      <a:pt x="39633" y="267557"/>
                      <a:pt x="41053" y="267151"/>
                      <a:pt x="42474" y="266745"/>
                    </a:cubicBezTo>
                    <a:cubicBezTo>
                      <a:pt x="157517" y="232049"/>
                      <a:pt x="225421" y="115517"/>
                      <a:pt x="201750" y="0"/>
                    </a:cubicBezTo>
                    <a:cubicBezTo>
                      <a:pt x="201411" y="203"/>
                      <a:pt x="201141" y="338"/>
                      <a:pt x="200803" y="541"/>
                    </a:cubicBezTo>
                    <a:cubicBezTo>
                      <a:pt x="200803" y="541"/>
                      <a:pt x="200803" y="541"/>
                      <a:pt x="200803" y="5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9"/>
              <p:cNvSpPr/>
              <p:nvPr/>
            </p:nvSpPr>
            <p:spPr>
              <a:xfrm>
                <a:off x="5429745" y="2436456"/>
                <a:ext cx="124384" cy="77602"/>
              </a:xfrm>
              <a:custGeom>
                <a:rect b="b" l="l" r="r" t="t"/>
                <a:pathLst>
                  <a:path extrusionOk="0" h="77602" w="124384">
                    <a:moveTo>
                      <a:pt x="99083" y="907"/>
                    </a:moveTo>
                    <a:cubicBezTo>
                      <a:pt x="99083" y="907"/>
                      <a:pt x="98880" y="907"/>
                      <a:pt x="98812" y="907"/>
                    </a:cubicBezTo>
                    <a:cubicBezTo>
                      <a:pt x="98542" y="975"/>
                      <a:pt x="98339" y="1110"/>
                      <a:pt x="98068" y="1177"/>
                    </a:cubicBezTo>
                    <a:cubicBezTo>
                      <a:pt x="95092" y="2192"/>
                      <a:pt x="92455" y="3883"/>
                      <a:pt x="90358" y="5979"/>
                    </a:cubicBezTo>
                    <a:cubicBezTo>
                      <a:pt x="85962" y="8211"/>
                      <a:pt x="76358" y="12066"/>
                      <a:pt x="61681" y="17477"/>
                    </a:cubicBezTo>
                    <a:cubicBezTo>
                      <a:pt x="55324" y="19777"/>
                      <a:pt x="48087" y="22414"/>
                      <a:pt x="39904" y="25255"/>
                    </a:cubicBezTo>
                    <a:cubicBezTo>
                      <a:pt x="32532" y="27825"/>
                      <a:pt x="24348" y="30598"/>
                      <a:pt x="15488" y="33574"/>
                    </a:cubicBezTo>
                    <a:cubicBezTo>
                      <a:pt x="12444" y="34588"/>
                      <a:pt x="9333" y="35603"/>
                      <a:pt x="6155" y="36685"/>
                    </a:cubicBezTo>
                    <a:cubicBezTo>
                      <a:pt x="4126" y="37361"/>
                      <a:pt x="2097" y="38037"/>
                      <a:pt x="0" y="38714"/>
                    </a:cubicBezTo>
                    <a:cubicBezTo>
                      <a:pt x="3585" y="51496"/>
                      <a:pt x="6493" y="64482"/>
                      <a:pt x="8725" y="77603"/>
                    </a:cubicBezTo>
                    <a:cubicBezTo>
                      <a:pt x="9604" y="77332"/>
                      <a:pt x="10483" y="76994"/>
                      <a:pt x="11363" y="76724"/>
                    </a:cubicBezTo>
                    <a:cubicBezTo>
                      <a:pt x="24483" y="72395"/>
                      <a:pt x="36860" y="68202"/>
                      <a:pt x="48155" y="64347"/>
                    </a:cubicBezTo>
                    <a:cubicBezTo>
                      <a:pt x="68512" y="57313"/>
                      <a:pt x="84474" y="51429"/>
                      <a:pt x="95633" y="46897"/>
                    </a:cubicBezTo>
                    <a:cubicBezTo>
                      <a:pt x="101788" y="44395"/>
                      <a:pt x="106387" y="42298"/>
                      <a:pt x="109769" y="40540"/>
                    </a:cubicBezTo>
                    <a:cubicBezTo>
                      <a:pt x="109769" y="40540"/>
                      <a:pt x="109769" y="40540"/>
                      <a:pt x="109769" y="40540"/>
                    </a:cubicBezTo>
                    <a:cubicBezTo>
                      <a:pt x="110107" y="40337"/>
                      <a:pt x="110377" y="40202"/>
                      <a:pt x="110715" y="39999"/>
                    </a:cubicBezTo>
                    <a:cubicBezTo>
                      <a:pt x="126542" y="31139"/>
                      <a:pt x="124986" y="19032"/>
                      <a:pt x="123498" y="14095"/>
                    </a:cubicBezTo>
                    <a:cubicBezTo>
                      <a:pt x="120387" y="3680"/>
                      <a:pt x="109498" y="-2204"/>
                      <a:pt x="99083" y="77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9"/>
              <p:cNvSpPr/>
              <p:nvPr/>
            </p:nvSpPr>
            <p:spPr>
              <a:xfrm>
                <a:off x="5073139" y="2475169"/>
                <a:ext cx="365601" cy="134612"/>
              </a:xfrm>
              <a:custGeom>
                <a:rect b="b" l="l" r="r" t="t"/>
                <a:pathLst>
                  <a:path extrusionOk="0" h="134612" w="365601">
                    <a:moveTo>
                      <a:pt x="346461" y="3449"/>
                    </a:moveTo>
                    <a:cubicBezTo>
                      <a:pt x="339495" y="5749"/>
                      <a:pt x="332123" y="8116"/>
                      <a:pt x="324480" y="10551"/>
                    </a:cubicBezTo>
                    <a:cubicBezTo>
                      <a:pt x="315756" y="13324"/>
                      <a:pt x="306625" y="16232"/>
                      <a:pt x="297021" y="19275"/>
                    </a:cubicBezTo>
                    <a:cubicBezTo>
                      <a:pt x="290258" y="21372"/>
                      <a:pt x="283292" y="23604"/>
                      <a:pt x="276055" y="25768"/>
                    </a:cubicBezTo>
                    <a:cubicBezTo>
                      <a:pt x="266992" y="28609"/>
                      <a:pt x="257591" y="31449"/>
                      <a:pt x="247852" y="34425"/>
                    </a:cubicBezTo>
                    <a:cubicBezTo>
                      <a:pt x="244403" y="35440"/>
                      <a:pt x="240954" y="36522"/>
                      <a:pt x="237437" y="37604"/>
                    </a:cubicBezTo>
                    <a:cubicBezTo>
                      <a:pt x="233987" y="38618"/>
                      <a:pt x="230538" y="39701"/>
                      <a:pt x="227156" y="40648"/>
                    </a:cubicBezTo>
                    <a:cubicBezTo>
                      <a:pt x="217417" y="43556"/>
                      <a:pt x="207949" y="46396"/>
                      <a:pt x="198886" y="49034"/>
                    </a:cubicBezTo>
                    <a:cubicBezTo>
                      <a:pt x="191649" y="51131"/>
                      <a:pt x="184615" y="53227"/>
                      <a:pt x="177852" y="55189"/>
                    </a:cubicBezTo>
                    <a:cubicBezTo>
                      <a:pt x="168180" y="57962"/>
                      <a:pt x="158982" y="60667"/>
                      <a:pt x="150122" y="63102"/>
                    </a:cubicBezTo>
                    <a:cubicBezTo>
                      <a:pt x="142412" y="65266"/>
                      <a:pt x="134972" y="67363"/>
                      <a:pt x="127871" y="69324"/>
                    </a:cubicBezTo>
                    <a:cubicBezTo>
                      <a:pt x="118538" y="71894"/>
                      <a:pt x="109881" y="74261"/>
                      <a:pt x="101697" y="76425"/>
                    </a:cubicBezTo>
                    <a:cubicBezTo>
                      <a:pt x="92702" y="78860"/>
                      <a:pt x="84315" y="81025"/>
                      <a:pt x="76808" y="82986"/>
                    </a:cubicBezTo>
                    <a:cubicBezTo>
                      <a:pt x="68421" y="85150"/>
                      <a:pt x="60914" y="86976"/>
                      <a:pt x="54354" y="88532"/>
                    </a:cubicBezTo>
                    <a:cubicBezTo>
                      <a:pt x="39069" y="92184"/>
                      <a:pt x="28856" y="94281"/>
                      <a:pt x="23919" y="94889"/>
                    </a:cubicBezTo>
                    <a:cubicBezTo>
                      <a:pt x="21416" y="94348"/>
                      <a:pt x="18779" y="94416"/>
                      <a:pt x="16141" y="94889"/>
                    </a:cubicBezTo>
                    <a:cubicBezTo>
                      <a:pt x="15803" y="94957"/>
                      <a:pt x="15465" y="94889"/>
                      <a:pt x="15059" y="95024"/>
                    </a:cubicBezTo>
                    <a:cubicBezTo>
                      <a:pt x="14721" y="95092"/>
                      <a:pt x="14450" y="95160"/>
                      <a:pt x="14112" y="95227"/>
                    </a:cubicBezTo>
                    <a:cubicBezTo>
                      <a:pt x="3629" y="98406"/>
                      <a:pt x="-2323" y="109498"/>
                      <a:pt x="856" y="119981"/>
                    </a:cubicBezTo>
                    <a:cubicBezTo>
                      <a:pt x="2344" y="124986"/>
                      <a:pt x="7890" y="136348"/>
                      <a:pt x="26895" y="134387"/>
                    </a:cubicBezTo>
                    <a:cubicBezTo>
                      <a:pt x="26962" y="134387"/>
                      <a:pt x="27030" y="134387"/>
                      <a:pt x="27165" y="134387"/>
                    </a:cubicBezTo>
                    <a:cubicBezTo>
                      <a:pt x="27503" y="134387"/>
                      <a:pt x="27842" y="134319"/>
                      <a:pt x="28247" y="134252"/>
                    </a:cubicBezTo>
                    <a:cubicBezTo>
                      <a:pt x="31832" y="133846"/>
                      <a:pt x="36431" y="133034"/>
                      <a:pt x="42247" y="131885"/>
                    </a:cubicBezTo>
                    <a:cubicBezTo>
                      <a:pt x="54016" y="129517"/>
                      <a:pt x="70586" y="125595"/>
                      <a:pt x="91417" y="120184"/>
                    </a:cubicBezTo>
                    <a:cubicBezTo>
                      <a:pt x="133823" y="109227"/>
                      <a:pt x="189823" y="93334"/>
                      <a:pt x="249002" y="75479"/>
                    </a:cubicBezTo>
                    <a:cubicBezTo>
                      <a:pt x="291002" y="62831"/>
                      <a:pt x="331041" y="50251"/>
                      <a:pt x="365601" y="38889"/>
                    </a:cubicBezTo>
                    <a:cubicBezTo>
                      <a:pt x="363437" y="25768"/>
                      <a:pt x="360461" y="12715"/>
                      <a:pt x="356877" y="0"/>
                    </a:cubicBezTo>
                    <a:cubicBezTo>
                      <a:pt x="353563" y="1082"/>
                      <a:pt x="350113" y="2232"/>
                      <a:pt x="346597" y="338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21" name="Google Shape;221;p9"/>
          <p:cNvSpPr/>
          <p:nvPr/>
        </p:nvSpPr>
        <p:spPr>
          <a:xfrm flipH="1">
            <a:off x="8529155" y="3854444"/>
            <a:ext cx="185200" cy="245162"/>
          </a:xfrm>
          <a:custGeom>
            <a:rect b="b" l="l" r="r" t="t"/>
            <a:pathLst>
              <a:path extrusionOk="0" h="252744" w="190928">
                <a:moveTo>
                  <a:pt x="46802" y="228397"/>
                </a:moveTo>
                <a:lnTo>
                  <a:pt x="71082" y="151633"/>
                </a:lnTo>
                <a:lnTo>
                  <a:pt x="0" y="101111"/>
                </a:lnTo>
                <a:lnTo>
                  <a:pt x="82377" y="101111"/>
                </a:lnTo>
                <a:lnTo>
                  <a:pt x="102937" y="0"/>
                </a:lnTo>
                <a:lnTo>
                  <a:pt x="129179" y="84203"/>
                </a:lnTo>
                <a:lnTo>
                  <a:pt x="190928" y="76763"/>
                </a:lnTo>
                <a:lnTo>
                  <a:pt x="144126" y="144126"/>
                </a:lnTo>
                <a:lnTo>
                  <a:pt x="172194" y="252745"/>
                </a:lnTo>
                <a:lnTo>
                  <a:pt x="104831" y="170368"/>
                </a:lnTo>
                <a:lnTo>
                  <a:pt x="46802" y="22839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9"/>
          <p:cNvSpPr/>
          <p:nvPr/>
        </p:nvSpPr>
        <p:spPr>
          <a:xfrm flipH="1">
            <a:off x="8110017" y="4099606"/>
            <a:ext cx="118087" cy="124319"/>
          </a:xfrm>
          <a:custGeom>
            <a:rect b="b" l="l" r="r" t="t"/>
            <a:pathLst>
              <a:path extrusionOk="0" h="128164" w="121739">
                <a:moveTo>
                  <a:pt x="49575" y="0"/>
                </a:moveTo>
                <a:lnTo>
                  <a:pt x="42000" y="54918"/>
                </a:lnTo>
                <a:lnTo>
                  <a:pt x="0" y="67836"/>
                </a:lnTo>
                <a:lnTo>
                  <a:pt x="38754" y="80754"/>
                </a:lnTo>
                <a:lnTo>
                  <a:pt x="40918" y="128165"/>
                </a:lnTo>
                <a:lnTo>
                  <a:pt x="68918" y="85082"/>
                </a:lnTo>
                <a:lnTo>
                  <a:pt x="114165" y="117411"/>
                </a:lnTo>
                <a:lnTo>
                  <a:pt x="95836" y="63575"/>
                </a:lnTo>
                <a:lnTo>
                  <a:pt x="121740" y="32328"/>
                </a:lnTo>
                <a:lnTo>
                  <a:pt x="76493" y="39836"/>
                </a:lnTo>
                <a:lnTo>
                  <a:pt x="49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9"/>
          <p:cNvSpPr/>
          <p:nvPr/>
        </p:nvSpPr>
        <p:spPr>
          <a:xfrm>
            <a:off x="424800" y="617429"/>
            <a:ext cx="238458" cy="234426"/>
          </a:xfrm>
          <a:custGeom>
            <a:rect b="b" l="l" r="r" t="t"/>
            <a:pathLst>
              <a:path extrusionOk="0" h="259752" w="264219">
                <a:moveTo>
                  <a:pt x="264219" y="0"/>
                </a:moveTo>
                <a:cubicBezTo>
                  <a:pt x="205987" y="19681"/>
                  <a:pt x="139098" y="23130"/>
                  <a:pt x="79446" y="8116"/>
                </a:cubicBezTo>
                <a:cubicBezTo>
                  <a:pt x="78499" y="12918"/>
                  <a:pt x="78093" y="19208"/>
                  <a:pt x="77958" y="25701"/>
                </a:cubicBezTo>
                <a:lnTo>
                  <a:pt x="76943" y="37266"/>
                </a:lnTo>
                <a:cubicBezTo>
                  <a:pt x="78228" y="77237"/>
                  <a:pt x="74982" y="117343"/>
                  <a:pt x="67204" y="156638"/>
                </a:cubicBezTo>
                <a:cubicBezTo>
                  <a:pt x="46644" y="145209"/>
                  <a:pt x="17629" y="153122"/>
                  <a:pt x="5726" y="173411"/>
                </a:cubicBezTo>
                <a:cubicBezTo>
                  <a:pt x="-6178" y="193701"/>
                  <a:pt x="1194" y="222919"/>
                  <a:pt x="21214" y="235228"/>
                </a:cubicBezTo>
                <a:cubicBezTo>
                  <a:pt x="41233" y="247537"/>
                  <a:pt x="70586" y="240842"/>
                  <a:pt x="83301" y="221025"/>
                </a:cubicBezTo>
                <a:cubicBezTo>
                  <a:pt x="89794" y="210880"/>
                  <a:pt x="92026" y="198571"/>
                  <a:pt x="93987" y="186667"/>
                </a:cubicBezTo>
                <a:cubicBezTo>
                  <a:pt x="101156" y="142368"/>
                  <a:pt x="106161" y="97798"/>
                  <a:pt x="109137" y="53025"/>
                </a:cubicBezTo>
                <a:cubicBezTo>
                  <a:pt x="149243" y="60667"/>
                  <a:pt x="188809" y="62764"/>
                  <a:pt x="228306" y="54242"/>
                </a:cubicBezTo>
                <a:cubicBezTo>
                  <a:pt x="226818" y="93131"/>
                  <a:pt x="220123" y="142773"/>
                  <a:pt x="213765" y="174967"/>
                </a:cubicBezTo>
                <a:cubicBezTo>
                  <a:pt x="193205" y="163537"/>
                  <a:pt x="164190" y="171450"/>
                  <a:pt x="152287" y="191740"/>
                </a:cubicBezTo>
                <a:cubicBezTo>
                  <a:pt x="140383" y="212030"/>
                  <a:pt x="147755" y="241247"/>
                  <a:pt x="167775" y="253557"/>
                </a:cubicBezTo>
                <a:cubicBezTo>
                  <a:pt x="187794" y="265866"/>
                  <a:pt x="217147" y="259170"/>
                  <a:pt x="229862" y="239354"/>
                </a:cubicBezTo>
                <a:cubicBezTo>
                  <a:pt x="236355" y="229209"/>
                  <a:pt x="238587" y="216900"/>
                  <a:pt x="240548" y="204996"/>
                </a:cubicBezTo>
                <a:cubicBezTo>
                  <a:pt x="249678" y="148523"/>
                  <a:pt x="260365" y="66483"/>
                  <a:pt x="262596" y="9333"/>
                </a:cubicBezTo>
                <a:lnTo>
                  <a:pt x="262326" y="9333"/>
                </a:lnTo>
                <a:cubicBezTo>
                  <a:pt x="263002" y="6154"/>
                  <a:pt x="263679" y="3044"/>
                  <a:pt x="264152" y="6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9"/>
          <p:cNvSpPr/>
          <p:nvPr/>
        </p:nvSpPr>
        <p:spPr>
          <a:xfrm>
            <a:off x="999387" y="218138"/>
            <a:ext cx="248081" cy="327924"/>
          </a:xfrm>
          <a:custGeom>
            <a:rect b="b" l="l" r="r" t="t"/>
            <a:pathLst>
              <a:path extrusionOk="0" h="363351" w="274882">
                <a:moveTo>
                  <a:pt x="231978" y="983"/>
                </a:moveTo>
                <a:cubicBezTo>
                  <a:pt x="175166" y="38046"/>
                  <a:pt x="109765" y="59147"/>
                  <a:pt x="42132" y="62935"/>
                </a:cubicBezTo>
                <a:cubicBezTo>
                  <a:pt x="38006" y="59485"/>
                  <a:pt x="29822" y="61920"/>
                  <a:pt x="29822" y="68481"/>
                </a:cubicBezTo>
                <a:cubicBezTo>
                  <a:pt x="29822" y="83292"/>
                  <a:pt x="34963" y="98036"/>
                  <a:pt x="39088" y="112172"/>
                </a:cubicBezTo>
                <a:cubicBezTo>
                  <a:pt x="39359" y="113186"/>
                  <a:pt x="39900" y="114200"/>
                  <a:pt x="40644" y="115012"/>
                </a:cubicBezTo>
                <a:cubicBezTo>
                  <a:pt x="45243" y="133070"/>
                  <a:pt x="50586" y="150993"/>
                  <a:pt x="55050" y="168713"/>
                </a:cubicBezTo>
                <a:cubicBezTo>
                  <a:pt x="62016" y="196240"/>
                  <a:pt x="67223" y="225457"/>
                  <a:pt x="75745" y="252848"/>
                </a:cubicBezTo>
                <a:cubicBezTo>
                  <a:pt x="67021" y="250549"/>
                  <a:pt x="58161" y="249129"/>
                  <a:pt x="49571" y="250617"/>
                </a:cubicBezTo>
                <a:cubicBezTo>
                  <a:pt x="35098" y="253051"/>
                  <a:pt x="21098" y="260897"/>
                  <a:pt x="13320" y="273409"/>
                </a:cubicBezTo>
                <a:cubicBezTo>
                  <a:pt x="9871" y="278955"/>
                  <a:pt x="7774" y="285245"/>
                  <a:pt x="5745" y="291467"/>
                </a:cubicBezTo>
                <a:cubicBezTo>
                  <a:pt x="1146" y="306008"/>
                  <a:pt x="-2844" y="322037"/>
                  <a:pt x="2702" y="336240"/>
                </a:cubicBezTo>
                <a:cubicBezTo>
                  <a:pt x="7436" y="348347"/>
                  <a:pt x="18731" y="357207"/>
                  <a:pt x="31175" y="360926"/>
                </a:cubicBezTo>
                <a:cubicBezTo>
                  <a:pt x="43620" y="364646"/>
                  <a:pt x="57078" y="363767"/>
                  <a:pt x="69659" y="360453"/>
                </a:cubicBezTo>
                <a:cubicBezTo>
                  <a:pt x="74054" y="359303"/>
                  <a:pt x="78383" y="357883"/>
                  <a:pt x="82170" y="355380"/>
                </a:cubicBezTo>
                <a:cubicBezTo>
                  <a:pt x="86228" y="352675"/>
                  <a:pt x="89475" y="348820"/>
                  <a:pt x="91977" y="344627"/>
                </a:cubicBezTo>
                <a:cubicBezTo>
                  <a:pt x="103340" y="325622"/>
                  <a:pt x="99890" y="301544"/>
                  <a:pt x="95967" y="279766"/>
                </a:cubicBezTo>
                <a:cubicBezTo>
                  <a:pt x="94277" y="270230"/>
                  <a:pt x="95156" y="268066"/>
                  <a:pt x="93465" y="258530"/>
                </a:cubicBezTo>
                <a:cubicBezTo>
                  <a:pt x="93262" y="258530"/>
                  <a:pt x="93059" y="258394"/>
                  <a:pt x="92857" y="258327"/>
                </a:cubicBezTo>
                <a:cubicBezTo>
                  <a:pt x="87716" y="225931"/>
                  <a:pt x="76489" y="193331"/>
                  <a:pt x="67968" y="161747"/>
                </a:cubicBezTo>
                <a:cubicBezTo>
                  <a:pt x="64045" y="147205"/>
                  <a:pt x="60460" y="132394"/>
                  <a:pt x="56538" y="117650"/>
                </a:cubicBezTo>
                <a:cubicBezTo>
                  <a:pt x="119031" y="115553"/>
                  <a:pt x="180103" y="104258"/>
                  <a:pt x="234142" y="71659"/>
                </a:cubicBezTo>
                <a:cubicBezTo>
                  <a:pt x="236915" y="92287"/>
                  <a:pt x="240973" y="112915"/>
                  <a:pt x="244017" y="133273"/>
                </a:cubicBezTo>
                <a:cubicBezTo>
                  <a:pt x="248277" y="162355"/>
                  <a:pt x="250577" y="192790"/>
                  <a:pt x="256393" y="221805"/>
                </a:cubicBezTo>
                <a:cubicBezTo>
                  <a:pt x="247939" y="218626"/>
                  <a:pt x="239282" y="216327"/>
                  <a:pt x="230625" y="216935"/>
                </a:cubicBezTo>
                <a:cubicBezTo>
                  <a:pt x="215949" y="217882"/>
                  <a:pt x="201205" y="224240"/>
                  <a:pt x="192277" y="235940"/>
                </a:cubicBezTo>
                <a:cubicBezTo>
                  <a:pt x="188287" y="241148"/>
                  <a:pt x="185514" y="247167"/>
                  <a:pt x="182944" y="253119"/>
                </a:cubicBezTo>
                <a:cubicBezTo>
                  <a:pt x="176857" y="267119"/>
                  <a:pt x="171311" y="282607"/>
                  <a:pt x="175369" y="297351"/>
                </a:cubicBezTo>
                <a:cubicBezTo>
                  <a:pt x="178818" y="309863"/>
                  <a:pt x="189166" y="319805"/>
                  <a:pt x="201205" y="324810"/>
                </a:cubicBezTo>
                <a:cubicBezTo>
                  <a:pt x="213244" y="329815"/>
                  <a:pt x="226702" y="330221"/>
                  <a:pt x="239553" y="328259"/>
                </a:cubicBezTo>
                <a:cubicBezTo>
                  <a:pt x="244017" y="327583"/>
                  <a:pt x="248548" y="326569"/>
                  <a:pt x="252538" y="324472"/>
                </a:cubicBezTo>
                <a:cubicBezTo>
                  <a:pt x="256867" y="322173"/>
                  <a:pt x="260451" y="318723"/>
                  <a:pt x="263359" y="314800"/>
                </a:cubicBezTo>
                <a:cubicBezTo>
                  <a:pt x="276616" y="297013"/>
                  <a:pt x="275601" y="272800"/>
                  <a:pt x="273910" y="250684"/>
                </a:cubicBezTo>
                <a:cubicBezTo>
                  <a:pt x="273166" y="241080"/>
                  <a:pt x="274249" y="238916"/>
                  <a:pt x="273572" y="229312"/>
                </a:cubicBezTo>
                <a:cubicBezTo>
                  <a:pt x="273369" y="229245"/>
                  <a:pt x="273166" y="229109"/>
                  <a:pt x="273031" y="229042"/>
                </a:cubicBezTo>
                <a:cubicBezTo>
                  <a:pt x="271137" y="198269"/>
                  <a:pt x="263901" y="166887"/>
                  <a:pt x="259031" y="136587"/>
                </a:cubicBezTo>
                <a:cubicBezTo>
                  <a:pt x="254432" y="108181"/>
                  <a:pt x="251253" y="78558"/>
                  <a:pt x="244355" y="50355"/>
                </a:cubicBezTo>
                <a:cubicBezTo>
                  <a:pt x="243678" y="35949"/>
                  <a:pt x="243475" y="21543"/>
                  <a:pt x="242461" y="7137"/>
                </a:cubicBezTo>
                <a:cubicBezTo>
                  <a:pt x="242123" y="2268"/>
                  <a:pt x="236847" y="-2061"/>
                  <a:pt x="232045" y="1050"/>
                </a:cubicBezTo>
                <a:close/>
                <a:moveTo>
                  <a:pt x="201814" y="73080"/>
                </a:moveTo>
                <a:cubicBezTo>
                  <a:pt x="191398" y="77882"/>
                  <a:pt x="180780" y="82075"/>
                  <a:pt x="169890" y="85592"/>
                </a:cubicBezTo>
                <a:cubicBezTo>
                  <a:pt x="131881" y="97766"/>
                  <a:pt x="92112" y="101621"/>
                  <a:pt x="52412" y="102432"/>
                </a:cubicBezTo>
                <a:cubicBezTo>
                  <a:pt x="49842" y="92964"/>
                  <a:pt x="47678" y="83427"/>
                  <a:pt x="45716" y="73756"/>
                </a:cubicBezTo>
                <a:cubicBezTo>
                  <a:pt x="110576" y="72268"/>
                  <a:pt x="173746" y="52452"/>
                  <a:pt x="229205" y="19041"/>
                </a:cubicBezTo>
                <a:cubicBezTo>
                  <a:pt x="229408" y="24046"/>
                  <a:pt x="229543" y="28983"/>
                  <a:pt x="229678" y="33988"/>
                </a:cubicBezTo>
                <a:cubicBezTo>
                  <a:pt x="229881" y="41022"/>
                  <a:pt x="232519" y="52857"/>
                  <a:pt x="228529" y="58674"/>
                </a:cubicBezTo>
                <a:cubicBezTo>
                  <a:pt x="224403" y="64625"/>
                  <a:pt x="208036" y="70239"/>
                  <a:pt x="201881" y="730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28" name="Google Shape;228;p10"/>
          <p:cNvSpPr txBox="1"/>
          <p:nvPr>
            <p:ph type="title"/>
          </p:nvPr>
        </p:nvSpPr>
        <p:spPr>
          <a:xfrm>
            <a:off x="1898700" y="4070350"/>
            <a:ext cx="5346600" cy="5382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9" name="Google Shape;229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metto One"/>
              <a:buNone/>
              <a:defRPr sz="30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metto One"/>
              <a:buNone/>
              <a:defRPr sz="30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metto One"/>
              <a:buNone/>
              <a:defRPr sz="30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metto One"/>
              <a:buNone/>
              <a:defRPr sz="30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metto One"/>
              <a:buNone/>
              <a:defRPr sz="30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metto One"/>
              <a:buNone/>
              <a:defRPr sz="30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metto One"/>
              <a:buNone/>
              <a:defRPr sz="30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metto One"/>
              <a:buNone/>
              <a:defRPr sz="30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metto One"/>
              <a:buNone/>
              <a:defRPr sz="30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Digilent/Nexys-Video-OLED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igilent.com/reference/learn/programmable-logic/tutorials/nexys-video-hdmi-demo/start?srsltid=AfmBOooabcDS_XUHNlQ7-nn4BXs4aayFIXehehqZ4ERg-u6CYycZV9nb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Digilent/Nexys-Video-DMA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npalladino100/Artix-7-FF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24"/>
          <p:cNvSpPr txBox="1"/>
          <p:nvPr>
            <p:ph type="ctrTitle"/>
          </p:nvPr>
        </p:nvSpPr>
        <p:spPr>
          <a:xfrm>
            <a:off x="715050" y="1329556"/>
            <a:ext cx="7713900" cy="169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4500"/>
              <a:t>So You Think You Can Sing?</a:t>
            </a:r>
            <a:endParaRPr sz="3700"/>
          </a:p>
        </p:txBody>
      </p:sp>
      <p:sp>
        <p:nvSpPr>
          <p:cNvPr id="599" name="Google Shape;599;p24"/>
          <p:cNvSpPr txBox="1"/>
          <p:nvPr>
            <p:ph idx="1" type="subTitle"/>
          </p:nvPr>
        </p:nvSpPr>
        <p:spPr>
          <a:xfrm>
            <a:off x="2876175" y="3164325"/>
            <a:ext cx="3297300" cy="72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ECE532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04/01/2025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Srinidhi Shankar, Jennifer Mah, Jimmy Velasco, Natasha Yang</a:t>
            </a:r>
            <a:endParaRPr/>
          </a:p>
        </p:txBody>
      </p:sp>
      <p:sp>
        <p:nvSpPr>
          <p:cNvPr id="600" name="Google Shape;600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Tone Matching Custom IP</a:t>
            </a:r>
            <a:endParaRPr/>
          </a:p>
        </p:txBody>
      </p:sp>
      <p:sp>
        <p:nvSpPr>
          <p:cNvPr id="700" name="Google Shape;700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1" name="Google Shape;701;p33"/>
          <p:cNvSpPr txBox="1"/>
          <p:nvPr>
            <p:ph idx="4294967295" type="body"/>
          </p:nvPr>
        </p:nvSpPr>
        <p:spPr>
          <a:xfrm>
            <a:off x="720000" y="1631500"/>
            <a:ext cx="7368900" cy="29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Finds the sample with the max magnitude of the FFT output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Each sample corresponds to a range of frequencies, which is mapped to a note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Sample with max </a:t>
            </a:r>
            <a:r>
              <a:rPr lang="en" sz="1400"/>
              <a:t>magnitude</a:t>
            </a:r>
            <a:r>
              <a:rPr lang="en" sz="1400"/>
              <a:t> is mapped to a note name (ASCII)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Note name gets </a:t>
            </a:r>
            <a:r>
              <a:rPr lang="en" sz="1400"/>
              <a:t>outputted</a:t>
            </a:r>
            <a:r>
              <a:rPr lang="en" sz="1400"/>
              <a:t> to the OLED </a:t>
            </a:r>
            <a:r>
              <a:rPr lang="en" sz="1400"/>
              <a:t>control</a:t>
            </a:r>
            <a:r>
              <a:rPr lang="en" sz="1400"/>
              <a:t> block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OLED Edited Third Party IP</a:t>
            </a:r>
            <a:endParaRPr/>
          </a:p>
        </p:txBody>
      </p:sp>
      <p:sp>
        <p:nvSpPr>
          <p:cNvPr id="707" name="Google Shape;707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8" name="Google Shape;708;p34"/>
          <p:cNvSpPr txBox="1"/>
          <p:nvPr>
            <p:ph idx="4294967295" type="body"/>
          </p:nvPr>
        </p:nvSpPr>
        <p:spPr>
          <a:xfrm>
            <a:off x="720000" y="1242675"/>
            <a:ext cx="7368900" cy="29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Displays the name of the note that should be sung, and the name of the note that was actually sung. 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Adapted from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Diligent demo</a:t>
            </a:r>
            <a:r>
              <a:rPr lang="en" sz="1400"/>
              <a:t>. Changes include: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The text shown on OLEDs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Display text on </a:t>
            </a:r>
            <a:r>
              <a:rPr lang="en" sz="1400"/>
              <a:t>button </a:t>
            </a:r>
            <a:r>
              <a:rPr i="1" lang="en" sz="1400"/>
              <a:t>release</a:t>
            </a:r>
            <a:r>
              <a:rPr lang="en" sz="1400"/>
              <a:t>, not press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Text stored as localparams and passed into memory to be read by OLED interface logic when button pressed (what gets written is dependant by state)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Details (HDMI and Speaker)</a:t>
            </a:r>
            <a:endParaRPr/>
          </a:p>
        </p:txBody>
      </p:sp>
      <p:sp>
        <p:nvSpPr>
          <p:cNvPr id="714" name="Google Shape;714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5" name="Google Shape;715;p35"/>
          <p:cNvSpPr txBox="1"/>
          <p:nvPr>
            <p:ph idx="4294967295" type="body"/>
          </p:nvPr>
        </p:nvSpPr>
        <p:spPr>
          <a:xfrm>
            <a:off x="720000" y="1242675"/>
            <a:ext cx="7368900" cy="29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716" name="Google Shape;716;p35" title="sw_flow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9700" y="1468213"/>
            <a:ext cx="5657850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HDMI Edited Third Party Block Diagram and Software</a:t>
            </a:r>
            <a:endParaRPr/>
          </a:p>
        </p:txBody>
      </p:sp>
      <p:sp>
        <p:nvSpPr>
          <p:cNvPr id="722" name="Google Shape;722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3" name="Google Shape;723;p36"/>
          <p:cNvSpPr txBox="1"/>
          <p:nvPr>
            <p:ph idx="4294967295" type="body"/>
          </p:nvPr>
        </p:nvSpPr>
        <p:spPr>
          <a:xfrm>
            <a:off x="720000" y="1631500"/>
            <a:ext cx="7368900" cy="29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Shows the note to be sung on the monitor.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Adapted from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Diligent demo</a:t>
            </a:r>
            <a:r>
              <a:rPr lang="en" sz="1400"/>
              <a:t>: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Removed HDMI input signal, instead use Dynamic Clock Generator block for timing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Software was changed to no longer support pass-through, and instead show a bitmap image saved in Microblaze stack memory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Software sends a bitmap image to DDR3, Video DMA sends it to HDMI display logic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37"/>
          <p:cNvSpPr txBox="1"/>
          <p:nvPr>
            <p:ph idx="4294967295" type="body"/>
          </p:nvPr>
        </p:nvSpPr>
        <p:spPr>
          <a:xfrm>
            <a:off x="720000" y="1631500"/>
            <a:ext cx="7368900" cy="29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Plays the notes that should be sung as a reference for the user.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Adapted from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Diligent demo</a:t>
            </a:r>
            <a:r>
              <a:rPr lang="en" sz="1400"/>
              <a:t>: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Only thing kept was the block diagram, set-up code, and audio codec interfacing functions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Software writes a PCM waveform corresponding to a note into DDR3 memory, tells DMA to start </a:t>
            </a:r>
            <a:r>
              <a:rPr lang="en" sz="1400"/>
              <a:t>transferring</a:t>
            </a:r>
            <a:r>
              <a:rPr lang="en" sz="1400"/>
              <a:t> to HPH out</a:t>
            </a:r>
            <a:endParaRPr sz="1400"/>
          </a:p>
        </p:txBody>
      </p:sp>
      <p:sp>
        <p:nvSpPr>
          <p:cNvPr id="729" name="Google Shape;729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Speaker Third Party Block Diagram and Software</a:t>
            </a:r>
            <a:endParaRPr/>
          </a:p>
        </p:txBody>
      </p:sp>
      <p:sp>
        <p:nvSpPr>
          <p:cNvPr id="730" name="Google Shape;730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Difficulty Score</a:t>
            </a:r>
            <a:endParaRPr/>
          </a:p>
        </p:txBody>
      </p:sp>
      <p:sp>
        <p:nvSpPr>
          <p:cNvPr id="736" name="Google Shape;736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737" name="Google Shape;737;p38"/>
          <p:cNvGraphicFramePr/>
          <p:nvPr/>
        </p:nvGraphicFramePr>
        <p:xfrm>
          <a:off x="952500" y="117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{DE0B4307-3208-4D6B-BC3D-E599A244D5A4}</a:tableStyleId>
              </a:tblPr>
              <a:tblGrid>
                <a:gridCol w="6070825"/>
                <a:gridCol w="1168175"/>
              </a:tblGrid>
              <a:tr h="403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Description</a:t>
                      </a:r>
                      <a:endParaRPr b="1" sz="16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Score</a:t>
                      </a:r>
                      <a:endParaRPr sz="12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HDMI output on Nexys-Video</a:t>
                      </a:r>
                      <a:endParaRPr sz="12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1.0</a:t>
                      </a:r>
                      <a:endParaRPr sz="12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OLED implementation on Nexys-Video</a:t>
                      </a:r>
                      <a:endParaRPr sz="12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0.75</a:t>
                      </a:r>
                      <a:endParaRPr sz="12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PMOD Microphone Peripheral</a:t>
                      </a:r>
                      <a:endParaRPr sz="12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0.75</a:t>
                      </a:r>
                      <a:endParaRPr sz="12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On-board audio output port</a:t>
                      </a:r>
                      <a:endParaRPr sz="12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0.50</a:t>
                      </a:r>
                      <a:endParaRPr sz="12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Visualize meaningful results with a GUI </a:t>
                      </a:r>
                      <a:endParaRPr sz="12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0.75</a:t>
                      </a:r>
                      <a:endParaRPr sz="12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Print on Terminal Something More Meaningful</a:t>
                      </a:r>
                      <a:endParaRPr sz="12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0.25</a:t>
                      </a:r>
                      <a:endParaRPr sz="12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IP Core implemented in FPGA Hardware </a:t>
                      </a:r>
                      <a:endParaRPr sz="12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0.5 - 1.5</a:t>
                      </a:r>
                      <a:endParaRPr sz="12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TOTAL</a:t>
                      </a:r>
                      <a:endParaRPr b="1" sz="12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4.0 - 5.0</a:t>
                      </a:r>
                      <a:endParaRPr sz="12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</a:t>
            </a:r>
            <a:endParaRPr/>
          </a:p>
        </p:txBody>
      </p:sp>
      <p:sp>
        <p:nvSpPr>
          <p:cNvPr id="743" name="Google Shape;743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4" name="Google Shape;744;p39"/>
          <p:cNvSpPr txBox="1"/>
          <p:nvPr>
            <p:ph idx="4294967295" type="body"/>
          </p:nvPr>
        </p:nvSpPr>
        <p:spPr>
          <a:xfrm>
            <a:off x="720000" y="1631500"/>
            <a:ext cx="4926300" cy="29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Filtering</a:t>
            </a:r>
            <a:r>
              <a:rPr b="1" lang="en" sz="1400"/>
              <a:t>: </a:t>
            </a:r>
            <a:r>
              <a:rPr lang="en" sz="1400"/>
              <a:t>implement more filtering so input can be better detected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Better tone matching:</a:t>
            </a:r>
            <a:r>
              <a:rPr lang="en" sz="1400"/>
              <a:t> it can detect notes from C4-B4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Add a song: </a:t>
            </a:r>
            <a:r>
              <a:rPr lang="en" sz="1400"/>
              <a:t>have tone matching implemented on a song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Add to HDMI: </a:t>
            </a:r>
            <a:r>
              <a:rPr lang="en" sz="1400"/>
              <a:t>add words and animations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Add scoring algorithm: </a:t>
            </a:r>
            <a:r>
              <a:rPr lang="en" sz="1400"/>
              <a:t>give a score based on note </a:t>
            </a:r>
            <a:r>
              <a:rPr lang="en" sz="1400"/>
              <a:t>accuracy at the end of the song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Add microphone input to speaker output: </a:t>
            </a:r>
            <a:r>
              <a:rPr lang="en" sz="1400"/>
              <a:t>ability to hear yourself through the speaker</a:t>
            </a:r>
            <a:endParaRPr sz="1400"/>
          </a:p>
        </p:txBody>
      </p:sp>
      <p:pic>
        <p:nvPicPr>
          <p:cNvPr id="745" name="Google Shape;74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1164" y="1631500"/>
            <a:ext cx="2802062" cy="28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0"/>
          <p:cNvSpPr txBox="1"/>
          <p:nvPr>
            <p:ph type="title"/>
          </p:nvPr>
        </p:nvSpPr>
        <p:spPr>
          <a:xfrm>
            <a:off x="2391900" y="2118002"/>
            <a:ext cx="43602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Time!</a:t>
            </a:r>
            <a:endParaRPr/>
          </a:p>
        </p:txBody>
      </p:sp>
      <p:sp>
        <p:nvSpPr>
          <p:cNvPr id="751" name="Google Shape;751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5"/>
          <p:cNvSpPr txBox="1"/>
          <p:nvPr>
            <p:ph type="title"/>
          </p:nvPr>
        </p:nvSpPr>
        <p:spPr>
          <a:xfrm>
            <a:off x="1412675" y="273525"/>
            <a:ext cx="6000600" cy="9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Sight Reading and Pitch Detection</a:t>
            </a:r>
            <a:endParaRPr/>
          </a:p>
        </p:txBody>
      </p:sp>
      <p:sp>
        <p:nvSpPr>
          <p:cNvPr id="606" name="Google Shape;606;p25"/>
          <p:cNvSpPr/>
          <p:nvPr/>
        </p:nvSpPr>
        <p:spPr>
          <a:xfrm rot="-5400000">
            <a:off x="7222712" y="3593371"/>
            <a:ext cx="933492" cy="2407816"/>
          </a:xfrm>
          <a:custGeom>
            <a:rect b="b" l="l" r="r" t="t"/>
            <a:pathLst>
              <a:path extrusionOk="0" h="1965564" w="762034">
                <a:moveTo>
                  <a:pt x="290958" y="1876538"/>
                </a:moveTo>
                <a:cubicBezTo>
                  <a:pt x="260726" y="1896963"/>
                  <a:pt x="228668" y="1916239"/>
                  <a:pt x="193634" y="1927195"/>
                </a:cubicBezTo>
                <a:cubicBezTo>
                  <a:pt x="165634" y="1935920"/>
                  <a:pt x="133982" y="1940248"/>
                  <a:pt x="106726" y="1934973"/>
                </a:cubicBezTo>
                <a:cubicBezTo>
                  <a:pt x="92658" y="1932268"/>
                  <a:pt x="82445" y="1928616"/>
                  <a:pt x="71151" y="1921649"/>
                </a:cubicBezTo>
                <a:cubicBezTo>
                  <a:pt x="61953" y="1916036"/>
                  <a:pt x="52349" y="1907041"/>
                  <a:pt x="46600" y="1898519"/>
                </a:cubicBezTo>
                <a:cubicBezTo>
                  <a:pt x="29421" y="1873360"/>
                  <a:pt x="26580" y="1842045"/>
                  <a:pt x="29827" y="1810934"/>
                </a:cubicBezTo>
                <a:cubicBezTo>
                  <a:pt x="34629" y="1764808"/>
                  <a:pt x="52281" y="1720712"/>
                  <a:pt x="77373" y="1682161"/>
                </a:cubicBezTo>
                <a:cubicBezTo>
                  <a:pt x="105441" y="1639078"/>
                  <a:pt x="140339" y="1601001"/>
                  <a:pt x="171992" y="1560691"/>
                </a:cubicBezTo>
                <a:cubicBezTo>
                  <a:pt x="205335" y="1518150"/>
                  <a:pt x="232253" y="1471821"/>
                  <a:pt x="257142" y="1423870"/>
                </a:cubicBezTo>
                <a:cubicBezTo>
                  <a:pt x="283992" y="1372130"/>
                  <a:pt x="308002" y="1317821"/>
                  <a:pt x="320717" y="1260739"/>
                </a:cubicBezTo>
                <a:cubicBezTo>
                  <a:pt x="342968" y="1160777"/>
                  <a:pt x="338437" y="1058380"/>
                  <a:pt x="304079" y="961732"/>
                </a:cubicBezTo>
                <a:cubicBezTo>
                  <a:pt x="269722" y="865085"/>
                  <a:pt x="214330" y="781490"/>
                  <a:pt x="164890" y="693634"/>
                </a:cubicBezTo>
                <a:cubicBezTo>
                  <a:pt x="116465" y="607470"/>
                  <a:pt x="83595" y="509199"/>
                  <a:pt x="86571" y="409440"/>
                </a:cubicBezTo>
                <a:cubicBezTo>
                  <a:pt x="89547" y="309681"/>
                  <a:pt x="131209" y="219391"/>
                  <a:pt x="202156" y="152029"/>
                </a:cubicBezTo>
                <a:cubicBezTo>
                  <a:pt x="264852" y="92511"/>
                  <a:pt x="346079" y="54095"/>
                  <a:pt x="430418" y="36849"/>
                </a:cubicBezTo>
                <a:cubicBezTo>
                  <a:pt x="514756" y="19603"/>
                  <a:pt x="606129" y="24405"/>
                  <a:pt x="687221" y="56598"/>
                </a:cubicBezTo>
                <a:cubicBezTo>
                  <a:pt x="706564" y="64240"/>
                  <a:pt x="725501" y="73303"/>
                  <a:pt x="743221" y="84125"/>
                </a:cubicBezTo>
                <a:cubicBezTo>
                  <a:pt x="757221" y="92646"/>
                  <a:pt x="769936" y="70733"/>
                  <a:pt x="756004" y="62212"/>
                </a:cubicBezTo>
                <a:cubicBezTo>
                  <a:pt x="677955" y="14530"/>
                  <a:pt x="586650" y="-4813"/>
                  <a:pt x="495616" y="1004"/>
                </a:cubicBezTo>
                <a:cubicBezTo>
                  <a:pt x="404582" y="6820"/>
                  <a:pt x="314427" y="35970"/>
                  <a:pt x="238948" y="87236"/>
                </a:cubicBezTo>
                <a:cubicBezTo>
                  <a:pt x="157248" y="142830"/>
                  <a:pt x="94822" y="224869"/>
                  <a:pt x="70271" y="321314"/>
                </a:cubicBezTo>
                <a:cubicBezTo>
                  <a:pt x="45721" y="417759"/>
                  <a:pt x="60532" y="527054"/>
                  <a:pt x="98271" y="621402"/>
                </a:cubicBezTo>
                <a:cubicBezTo>
                  <a:pt x="137634" y="719876"/>
                  <a:pt x="202088" y="805838"/>
                  <a:pt x="247741" y="901404"/>
                </a:cubicBezTo>
                <a:cubicBezTo>
                  <a:pt x="268572" y="944959"/>
                  <a:pt x="285683" y="990409"/>
                  <a:pt x="295896" y="1037752"/>
                </a:cubicBezTo>
                <a:cubicBezTo>
                  <a:pt x="306649" y="1087665"/>
                  <a:pt x="308678" y="1138931"/>
                  <a:pt x="303471" y="1189656"/>
                </a:cubicBezTo>
                <a:cubicBezTo>
                  <a:pt x="297451" y="1248362"/>
                  <a:pt x="281084" y="1304700"/>
                  <a:pt x="257006" y="1358468"/>
                </a:cubicBezTo>
                <a:cubicBezTo>
                  <a:pt x="244562" y="1386130"/>
                  <a:pt x="230697" y="1413116"/>
                  <a:pt x="216021" y="1439628"/>
                </a:cubicBezTo>
                <a:cubicBezTo>
                  <a:pt x="202765" y="1463570"/>
                  <a:pt x="189373" y="1487715"/>
                  <a:pt x="173750" y="1510237"/>
                </a:cubicBezTo>
                <a:cubicBezTo>
                  <a:pt x="143383" y="1553996"/>
                  <a:pt x="106793" y="1593088"/>
                  <a:pt x="74735" y="1635629"/>
                </a:cubicBezTo>
                <a:cubicBezTo>
                  <a:pt x="42677" y="1678170"/>
                  <a:pt x="19344" y="1721185"/>
                  <a:pt x="7237" y="1771977"/>
                </a:cubicBezTo>
                <a:cubicBezTo>
                  <a:pt x="-8115" y="1836296"/>
                  <a:pt x="-3246" y="1917253"/>
                  <a:pt x="63576" y="1950461"/>
                </a:cubicBezTo>
                <a:cubicBezTo>
                  <a:pt x="124851" y="1980964"/>
                  <a:pt x="199992" y="1960876"/>
                  <a:pt x="256533" y="1929089"/>
                </a:cubicBezTo>
                <a:cubicBezTo>
                  <a:pt x="274118" y="1919215"/>
                  <a:pt x="289606" y="1907514"/>
                  <a:pt x="304282" y="1893785"/>
                </a:cubicBezTo>
                <a:cubicBezTo>
                  <a:pt x="313210" y="1885398"/>
                  <a:pt x="301441" y="1869504"/>
                  <a:pt x="291026" y="1876538"/>
                </a:cubicBezTo>
                <a:lnTo>
                  <a:pt x="291026" y="187653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7" name="Google Shape;607;p25"/>
          <p:cNvGrpSpPr/>
          <p:nvPr/>
        </p:nvGrpSpPr>
        <p:grpSpPr>
          <a:xfrm rot="-5400000">
            <a:off x="7685193" y="3805516"/>
            <a:ext cx="1081420" cy="1158105"/>
            <a:chOff x="4570067" y="5326451"/>
            <a:chExt cx="882432" cy="945006"/>
          </a:xfrm>
        </p:grpSpPr>
        <p:sp>
          <p:nvSpPr>
            <p:cNvPr id="608" name="Google Shape;608;p25"/>
            <p:cNvSpPr/>
            <p:nvPr/>
          </p:nvSpPr>
          <p:spPr>
            <a:xfrm>
              <a:off x="4570067" y="6160364"/>
              <a:ext cx="108679" cy="111093"/>
            </a:xfrm>
            <a:custGeom>
              <a:rect b="b" l="l" r="r" t="t"/>
              <a:pathLst>
                <a:path extrusionOk="0" h="111093" w="108679">
                  <a:moveTo>
                    <a:pt x="85144" y="27459"/>
                  </a:moveTo>
                  <a:lnTo>
                    <a:pt x="54709" y="0"/>
                  </a:lnTo>
                  <a:lnTo>
                    <a:pt x="2361" y="70203"/>
                  </a:lnTo>
                  <a:cubicBezTo>
                    <a:pt x="-1156" y="74396"/>
                    <a:pt x="-683" y="80551"/>
                    <a:pt x="3375" y="84203"/>
                  </a:cubicBezTo>
                  <a:lnTo>
                    <a:pt x="21907" y="100909"/>
                  </a:lnTo>
                  <a:lnTo>
                    <a:pt x="30293" y="108484"/>
                  </a:lnTo>
                  <a:cubicBezTo>
                    <a:pt x="34351" y="112136"/>
                    <a:pt x="40506" y="111933"/>
                    <a:pt x="44293" y="108010"/>
                  </a:cubicBezTo>
                  <a:lnTo>
                    <a:pt x="108680" y="48696"/>
                  </a:lnTo>
                  <a:lnTo>
                    <a:pt x="85144" y="2745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9" name="Google Shape;609;p25"/>
            <p:cNvGrpSpPr/>
            <p:nvPr/>
          </p:nvGrpSpPr>
          <p:grpSpPr>
            <a:xfrm>
              <a:off x="4596374" y="5635936"/>
              <a:ext cx="564935" cy="599121"/>
              <a:chOff x="4596374" y="5635936"/>
              <a:chExt cx="564935" cy="599121"/>
            </a:xfrm>
          </p:grpSpPr>
          <p:sp>
            <p:nvSpPr>
              <p:cNvPr id="610" name="Google Shape;610;p25"/>
              <p:cNvSpPr/>
              <p:nvPr/>
            </p:nvSpPr>
            <p:spPr>
              <a:xfrm>
                <a:off x="4596374" y="5635936"/>
                <a:ext cx="484849" cy="557837"/>
              </a:xfrm>
              <a:custGeom>
                <a:rect b="b" l="l" r="r" t="t"/>
                <a:pathLst>
                  <a:path extrusionOk="0" h="557837" w="484849">
                    <a:moveTo>
                      <a:pt x="261669" y="402688"/>
                    </a:moveTo>
                    <a:cubicBezTo>
                      <a:pt x="299070" y="364610"/>
                      <a:pt x="336471" y="326600"/>
                      <a:pt x="373872" y="288523"/>
                    </a:cubicBezTo>
                    <a:cubicBezTo>
                      <a:pt x="409718" y="252069"/>
                      <a:pt x="446240" y="214600"/>
                      <a:pt x="467747" y="168204"/>
                    </a:cubicBezTo>
                    <a:cubicBezTo>
                      <a:pt x="482018" y="137363"/>
                      <a:pt x="488443" y="101517"/>
                      <a:pt x="482829" y="68445"/>
                    </a:cubicBezTo>
                    <a:lnTo>
                      <a:pt x="406877" y="0"/>
                    </a:lnTo>
                    <a:lnTo>
                      <a:pt x="6895" y="479384"/>
                    </a:lnTo>
                    <a:cubicBezTo>
                      <a:pt x="-3318" y="491558"/>
                      <a:pt x="-2033" y="509683"/>
                      <a:pt x="9736" y="520369"/>
                    </a:cubicBezTo>
                    <a:lnTo>
                      <a:pt x="51262" y="557838"/>
                    </a:lnTo>
                    <a:cubicBezTo>
                      <a:pt x="78857" y="548708"/>
                      <a:pt x="105234" y="535316"/>
                      <a:pt x="129514" y="519355"/>
                    </a:cubicBezTo>
                    <a:cubicBezTo>
                      <a:pt x="178683" y="487026"/>
                      <a:pt x="220413" y="444688"/>
                      <a:pt x="261669" y="40268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611;p25"/>
              <p:cNvSpPr/>
              <p:nvPr/>
            </p:nvSpPr>
            <p:spPr>
              <a:xfrm>
                <a:off x="4647568" y="5704381"/>
                <a:ext cx="513741" cy="530676"/>
              </a:xfrm>
              <a:custGeom>
                <a:rect b="b" l="l" r="r" t="t"/>
                <a:pathLst>
                  <a:path extrusionOk="0" h="530676" w="513741">
                    <a:moveTo>
                      <a:pt x="431567" y="0"/>
                    </a:moveTo>
                    <a:cubicBezTo>
                      <a:pt x="437248" y="33005"/>
                      <a:pt x="430755" y="68918"/>
                      <a:pt x="416485" y="99759"/>
                    </a:cubicBezTo>
                    <a:cubicBezTo>
                      <a:pt x="394977" y="146155"/>
                      <a:pt x="358456" y="183624"/>
                      <a:pt x="322610" y="220078"/>
                    </a:cubicBezTo>
                    <a:cubicBezTo>
                      <a:pt x="285209" y="258156"/>
                      <a:pt x="247808" y="296165"/>
                      <a:pt x="210407" y="334243"/>
                    </a:cubicBezTo>
                    <a:cubicBezTo>
                      <a:pt x="169151" y="376243"/>
                      <a:pt x="127488" y="418582"/>
                      <a:pt x="78252" y="450910"/>
                    </a:cubicBezTo>
                    <a:cubicBezTo>
                      <a:pt x="53971" y="466872"/>
                      <a:pt x="27594" y="480263"/>
                      <a:pt x="0" y="489393"/>
                    </a:cubicBezTo>
                    <a:lnTo>
                      <a:pt x="37401" y="523075"/>
                    </a:lnTo>
                    <a:cubicBezTo>
                      <a:pt x="49237" y="533761"/>
                      <a:pt x="67363" y="533084"/>
                      <a:pt x="78454" y="521654"/>
                    </a:cubicBezTo>
                    <a:lnTo>
                      <a:pt x="513741" y="74126"/>
                    </a:lnTo>
                    <a:lnTo>
                      <a:pt x="43150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12" name="Google Shape;612;p25"/>
            <p:cNvSpPr/>
            <p:nvPr/>
          </p:nvSpPr>
          <p:spPr>
            <a:xfrm>
              <a:off x="4798740" y="5829108"/>
              <a:ext cx="169194" cy="180083"/>
            </a:xfrm>
            <a:custGeom>
              <a:rect b="b" l="l" r="r" t="t"/>
              <a:pathLst>
                <a:path extrusionOk="0" h="180083" w="169194">
                  <a:moveTo>
                    <a:pt x="11554" y="171100"/>
                  </a:moveTo>
                  <a:lnTo>
                    <a:pt x="11554" y="171100"/>
                  </a:lnTo>
                  <a:cubicBezTo>
                    <a:pt x="-2785" y="158182"/>
                    <a:pt x="-3934" y="136066"/>
                    <a:pt x="8984" y="121660"/>
                  </a:cubicBezTo>
                  <a:lnTo>
                    <a:pt x="108201" y="11554"/>
                  </a:lnTo>
                  <a:cubicBezTo>
                    <a:pt x="121119" y="-2784"/>
                    <a:pt x="143235" y="-3935"/>
                    <a:pt x="157641" y="8984"/>
                  </a:cubicBezTo>
                  <a:lnTo>
                    <a:pt x="157641" y="8984"/>
                  </a:lnTo>
                  <a:cubicBezTo>
                    <a:pt x="171979" y="21901"/>
                    <a:pt x="173129" y="44018"/>
                    <a:pt x="160211" y="58423"/>
                  </a:cubicBezTo>
                  <a:lnTo>
                    <a:pt x="60994" y="168530"/>
                  </a:lnTo>
                  <a:cubicBezTo>
                    <a:pt x="48076" y="182868"/>
                    <a:pt x="25959" y="184018"/>
                    <a:pt x="11554" y="17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13" name="Google Shape;613;p25"/>
            <p:cNvGrpSpPr/>
            <p:nvPr/>
          </p:nvGrpSpPr>
          <p:grpSpPr>
            <a:xfrm>
              <a:off x="4991434" y="5326451"/>
              <a:ext cx="461065" cy="460977"/>
              <a:chOff x="4991434" y="5326451"/>
              <a:chExt cx="461065" cy="460977"/>
            </a:xfrm>
          </p:grpSpPr>
          <p:sp>
            <p:nvSpPr>
              <p:cNvPr id="614" name="Google Shape;614;p25"/>
              <p:cNvSpPr/>
              <p:nvPr/>
            </p:nvSpPr>
            <p:spPr>
              <a:xfrm>
                <a:off x="5064459" y="5326451"/>
                <a:ext cx="328778" cy="304345"/>
              </a:xfrm>
              <a:custGeom>
                <a:rect b="b" l="l" r="r" t="t"/>
                <a:pathLst>
                  <a:path extrusionOk="0" h="304345" w="328778">
                    <a:moveTo>
                      <a:pt x="25295" y="91639"/>
                    </a:moveTo>
                    <a:cubicBezTo>
                      <a:pt x="30029" y="96441"/>
                      <a:pt x="35507" y="101852"/>
                      <a:pt x="41662" y="107939"/>
                    </a:cubicBezTo>
                    <a:cubicBezTo>
                      <a:pt x="47275" y="113417"/>
                      <a:pt x="53430" y="119437"/>
                      <a:pt x="60193" y="125861"/>
                    </a:cubicBezTo>
                    <a:cubicBezTo>
                      <a:pt x="66280" y="131678"/>
                      <a:pt x="72841" y="137900"/>
                      <a:pt x="79807" y="144528"/>
                    </a:cubicBezTo>
                    <a:cubicBezTo>
                      <a:pt x="85150" y="149533"/>
                      <a:pt x="90764" y="154809"/>
                      <a:pt x="96648" y="160287"/>
                    </a:cubicBezTo>
                    <a:cubicBezTo>
                      <a:pt x="103343" y="166509"/>
                      <a:pt x="110377" y="173070"/>
                      <a:pt x="117817" y="179901"/>
                    </a:cubicBezTo>
                    <a:cubicBezTo>
                      <a:pt x="123025" y="184702"/>
                      <a:pt x="128435" y="189640"/>
                      <a:pt x="133981" y="194712"/>
                    </a:cubicBezTo>
                    <a:cubicBezTo>
                      <a:pt x="141015" y="201137"/>
                      <a:pt x="148252" y="207698"/>
                      <a:pt x="155827" y="214529"/>
                    </a:cubicBezTo>
                    <a:cubicBezTo>
                      <a:pt x="158464" y="216896"/>
                      <a:pt x="161102" y="219263"/>
                      <a:pt x="163740" y="221698"/>
                    </a:cubicBezTo>
                    <a:cubicBezTo>
                      <a:pt x="166445" y="224200"/>
                      <a:pt x="169150" y="226567"/>
                      <a:pt x="171856" y="229002"/>
                    </a:cubicBezTo>
                    <a:cubicBezTo>
                      <a:pt x="179431" y="235833"/>
                      <a:pt x="186735" y="242326"/>
                      <a:pt x="193837" y="248683"/>
                    </a:cubicBezTo>
                    <a:cubicBezTo>
                      <a:pt x="199450" y="253688"/>
                      <a:pt x="204928" y="258558"/>
                      <a:pt x="210271" y="263224"/>
                    </a:cubicBezTo>
                    <a:cubicBezTo>
                      <a:pt x="217846" y="269853"/>
                      <a:pt x="225015" y="276210"/>
                      <a:pt x="231982" y="282230"/>
                    </a:cubicBezTo>
                    <a:cubicBezTo>
                      <a:pt x="238069" y="287505"/>
                      <a:pt x="243885" y="292577"/>
                      <a:pt x="249431" y="297312"/>
                    </a:cubicBezTo>
                    <a:cubicBezTo>
                      <a:pt x="252204" y="299746"/>
                      <a:pt x="254977" y="302046"/>
                      <a:pt x="257615" y="304345"/>
                    </a:cubicBezTo>
                    <a:cubicBezTo>
                      <a:pt x="308880" y="249427"/>
                      <a:pt x="340465" y="179089"/>
                      <a:pt x="324707" y="100972"/>
                    </a:cubicBezTo>
                    <a:cubicBezTo>
                      <a:pt x="321528" y="85079"/>
                      <a:pt x="316523" y="70943"/>
                      <a:pt x="310301" y="58026"/>
                    </a:cubicBezTo>
                    <a:cubicBezTo>
                      <a:pt x="220619" y="-21511"/>
                      <a:pt x="85962" y="-18468"/>
                      <a:pt x="0" y="62151"/>
                    </a:cubicBezTo>
                    <a:cubicBezTo>
                      <a:pt x="1826" y="64180"/>
                      <a:pt x="3246" y="66344"/>
                      <a:pt x="4058" y="68779"/>
                    </a:cubicBezTo>
                    <a:cubicBezTo>
                      <a:pt x="7101" y="72634"/>
                      <a:pt x="14203" y="80344"/>
                      <a:pt x="25227" y="9150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25"/>
              <p:cNvSpPr/>
              <p:nvPr/>
            </p:nvSpPr>
            <p:spPr>
              <a:xfrm>
                <a:off x="5322141" y="5384612"/>
                <a:ext cx="130358" cy="311450"/>
              </a:xfrm>
              <a:custGeom>
                <a:rect b="b" l="l" r="r" t="t"/>
                <a:pathLst>
                  <a:path extrusionOk="0" h="311450" w="130358">
                    <a:moveTo>
                      <a:pt x="0" y="246320"/>
                    </a:moveTo>
                    <a:cubicBezTo>
                      <a:pt x="1623" y="247740"/>
                      <a:pt x="3314" y="249160"/>
                      <a:pt x="4937" y="250513"/>
                    </a:cubicBezTo>
                    <a:cubicBezTo>
                      <a:pt x="7507" y="252677"/>
                      <a:pt x="10010" y="254842"/>
                      <a:pt x="12445" y="256871"/>
                    </a:cubicBezTo>
                    <a:cubicBezTo>
                      <a:pt x="19614" y="262890"/>
                      <a:pt x="26174" y="268436"/>
                      <a:pt x="32193" y="273441"/>
                    </a:cubicBezTo>
                    <a:cubicBezTo>
                      <a:pt x="38889" y="278987"/>
                      <a:pt x="44841" y="283856"/>
                      <a:pt x="50116" y="288049"/>
                    </a:cubicBezTo>
                    <a:cubicBezTo>
                      <a:pt x="62290" y="297788"/>
                      <a:pt x="70609" y="304011"/>
                      <a:pt x="74802" y="306648"/>
                    </a:cubicBezTo>
                    <a:cubicBezTo>
                      <a:pt x="77711" y="307325"/>
                      <a:pt x="80484" y="308745"/>
                      <a:pt x="82918" y="310774"/>
                    </a:cubicBezTo>
                    <a:cubicBezTo>
                      <a:pt x="83121" y="310909"/>
                      <a:pt x="83324" y="311045"/>
                      <a:pt x="83527" y="311247"/>
                    </a:cubicBezTo>
                    <a:cubicBezTo>
                      <a:pt x="83595" y="311315"/>
                      <a:pt x="83662" y="311383"/>
                      <a:pt x="83730" y="311451"/>
                    </a:cubicBezTo>
                    <a:cubicBezTo>
                      <a:pt x="145614" y="229817"/>
                      <a:pt x="145344" y="117749"/>
                      <a:pt x="86232" y="36725"/>
                    </a:cubicBezTo>
                    <a:cubicBezTo>
                      <a:pt x="76967" y="24077"/>
                      <a:pt x="66281" y="12106"/>
                      <a:pt x="54174" y="1217"/>
                    </a:cubicBezTo>
                    <a:cubicBezTo>
                      <a:pt x="53701" y="812"/>
                      <a:pt x="53227" y="406"/>
                      <a:pt x="52754" y="0"/>
                    </a:cubicBezTo>
                    <a:cubicBezTo>
                      <a:pt x="58976" y="12985"/>
                      <a:pt x="63981" y="27053"/>
                      <a:pt x="67160" y="42947"/>
                    </a:cubicBezTo>
                    <a:cubicBezTo>
                      <a:pt x="82918" y="121063"/>
                      <a:pt x="51334" y="191402"/>
                      <a:pt x="68" y="24632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25"/>
              <p:cNvSpPr/>
              <p:nvPr/>
            </p:nvSpPr>
            <p:spPr>
              <a:xfrm>
                <a:off x="4991434" y="5419443"/>
                <a:ext cx="301895" cy="310375"/>
              </a:xfrm>
              <a:custGeom>
                <a:rect b="b" l="l" r="r" t="t"/>
                <a:pathLst>
                  <a:path extrusionOk="0" h="310375" w="301895">
                    <a:moveTo>
                      <a:pt x="215460" y="296030"/>
                    </a:moveTo>
                    <a:cubicBezTo>
                      <a:pt x="245625" y="281151"/>
                      <a:pt x="275383" y="261876"/>
                      <a:pt x="301895" y="239083"/>
                    </a:cubicBezTo>
                    <a:cubicBezTo>
                      <a:pt x="274301" y="215412"/>
                      <a:pt x="242784" y="187682"/>
                      <a:pt x="210185" y="158329"/>
                    </a:cubicBezTo>
                    <a:cubicBezTo>
                      <a:pt x="164262" y="116938"/>
                      <a:pt x="121721" y="77305"/>
                      <a:pt x="90339" y="46735"/>
                    </a:cubicBezTo>
                    <a:cubicBezTo>
                      <a:pt x="74919" y="31720"/>
                      <a:pt x="62947" y="19614"/>
                      <a:pt x="54832" y="10754"/>
                    </a:cubicBezTo>
                    <a:cubicBezTo>
                      <a:pt x="50774" y="6358"/>
                      <a:pt x="47798" y="2908"/>
                      <a:pt x="45566" y="0"/>
                    </a:cubicBezTo>
                    <a:cubicBezTo>
                      <a:pt x="-16183" y="82716"/>
                      <a:pt x="-14628" y="196068"/>
                      <a:pt x="46918" y="276890"/>
                    </a:cubicBezTo>
                    <a:cubicBezTo>
                      <a:pt x="94667" y="311856"/>
                      <a:pt x="163924" y="321461"/>
                      <a:pt x="215460" y="29603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25"/>
              <p:cNvSpPr/>
              <p:nvPr/>
            </p:nvSpPr>
            <p:spPr>
              <a:xfrm>
                <a:off x="5038420" y="5658458"/>
                <a:ext cx="339924" cy="128970"/>
              </a:xfrm>
              <a:custGeom>
                <a:rect b="b" l="l" r="r" t="t"/>
                <a:pathLst>
                  <a:path extrusionOk="0" h="128970" w="339924">
                    <a:moveTo>
                      <a:pt x="338910" y="67295"/>
                    </a:moveTo>
                    <a:cubicBezTo>
                      <a:pt x="335663" y="65333"/>
                      <a:pt x="331538" y="62493"/>
                      <a:pt x="326194" y="58502"/>
                    </a:cubicBezTo>
                    <a:cubicBezTo>
                      <a:pt x="316591" y="51333"/>
                      <a:pt x="303267" y="40715"/>
                      <a:pt x="286697" y="26918"/>
                    </a:cubicBezTo>
                    <a:cubicBezTo>
                      <a:pt x="277499" y="19275"/>
                      <a:pt x="267557" y="10889"/>
                      <a:pt x="257074" y="1826"/>
                    </a:cubicBezTo>
                    <a:cubicBezTo>
                      <a:pt x="256397" y="1217"/>
                      <a:pt x="255653" y="608"/>
                      <a:pt x="254977" y="0"/>
                    </a:cubicBezTo>
                    <a:cubicBezTo>
                      <a:pt x="228397" y="22792"/>
                      <a:pt x="198706" y="42068"/>
                      <a:pt x="168542" y="56947"/>
                    </a:cubicBezTo>
                    <a:cubicBezTo>
                      <a:pt x="117005" y="82377"/>
                      <a:pt x="47749" y="72773"/>
                      <a:pt x="0" y="37807"/>
                    </a:cubicBezTo>
                    <a:cubicBezTo>
                      <a:pt x="7778" y="48019"/>
                      <a:pt x="16367" y="57691"/>
                      <a:pt x="26039" y="66754"/>
                    </a:cubicBezTo>
                    <a:cubicBezTo>
                      <a:pt x="27121" y="67768"/>
                      <a:pt x="28203" y="68783"/>
                      <a:pt x="29285" y="69730"/>
                    </a:cubicBezTo>
                    <a:cubicBezTo>
                      <a:pt x="118561" y="150213"/>
                      <a:pt x="253421" y="147846"/>
                      <a:pt x="339924" y="67768"/>
                    </a:cubicBezTo>
                    <a:cubicBezTo>
                      <a:pt x="339586" y="67565"/>
                      <a:pt x="339315" y="67430"/>
                      <a:pt x="338977" y="67227"/>
                    </a:cubicBezTo>
                    <a:cubicBezTo>
                      <a:pt x="338977" y="67227"/>
                      <a:pt x="338977" y="67227"/>
                      <a:pt x="338977" y="672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618;p25"/>
              <p:cNvSpPr/>
              <p:nvPr/>
            </p:nvSpPr>
            <p:spPr>
              <a:xfrm>
                <a:off x="5293330" y="5630864"/>
                <a:ext cx="118734" cy="99622"/>
              </a:xfrm>
              <a:custGeom>
                <a:rect b="b" l="l" r="r" t="t"/>
                <a:pathLst>
                  <a:path extrusionOk="0" h="99622" w="118734">
                    <a:moveTo>
                      <a:pt x="112474" y="65131"/>
                    </a:moveTo>
                    <a:cubicBezTo>
                      <a:pt x="112474" y="65131"/>
                      <a:pt x="112339" y="64995"/>
                      <a:pt x="112271" y="64928"/>
                    </a:cubicBezTo>
                    <a:cubicBezTo>
                      <a:pt x="112068" y="64725"/>
                      <a:pt x="111865" y="64590"/>
                      <a:pt x="111662" y="64455"/>
                    </a:cubicBezTo>
                    <a:cubicBezTo>
                      <a:pt x="109227" y="62425"/>
                      <a:pt x="106454" y="61073"/>
                      <a:pt x="103546" y="60329"/>
                    </a:cubicBezTo>
                    <a:cubicBezTo>
                      <a:pt x="99421" y="57759"/>
                      <a:pt x="91034" y="51536"/>
                      <a:pt x="78860" y="41730"/>
                    </a:cubicBezTo>
                    <a:cubicBezTo>
                      <a:pt x="73585" y="37536"/>
                      <a:pt x="67633" y="32667"/>
                      <a:pt x="60937" y="27121"/>
                    </a:cubicBezTo>
                    <a:cubicBezTo>
                      <a:pt x="54918" y="22116"/>
                      <a:pt x="48290" y="16638"/>
                      <a:pt x="41189" y="10551"/>
                    </a:cubicBezTo>
                    <a:cubicBezTo>
                      <a:pt x="38754" y="8454"/>
                      <a:pt x="36251" y="6358"/>
                      <a:pt x="33681" y="4193"/>
                    </a:cubicBezTo>
                    <a:cubicBezTo>
                      <a:pt x="32058" y="2840"/>
                      <a:pt x="30435" y="1420"/>
                      <a:pt x="28744" y="0"/>
                    </a:cubicBezTo>
                    <a:cubicBezTo>
                      <a:pt x="19681" y="9671"/>
                      <a:pt x="10077" y="18937"/>
                      <a:pt x="0" y="27594"/>
                    </a:cubicBezTo>
                    <a:cubicBezTo>
                      <a:pt x="676" y="28203"/>
                      <a:pt x="1420" y="28812"/>
                      <a:pt x="2097" y="29420"/>
                    </a:cubicBezTo>
                    <a:cubicBezTo>
                      <a:pt x="12647" y="38416"/>
                      <a:pt x="22589" y="46870"/>
                      <a:pt x="31720" y="54512"/>
                    </a:cubicBezTo>
                    <a:cubicBezTo>
                      <a:pt x="48290" y="68309"/>
                      <a:pt x="61546" y="78928"/>
                      <a:pt x="71218" y="86097"/>
                    </a:cubicBezTo>
                    <a:cubicBezTo>
                      <a:pt x="76561" y="90087"/>
                      <a:pt x="80686" y="92928"/>
                      <a:pt x="83933" y="94889"/>
                    </a:cubicBezTo>
                    <a:cubicBezTo>
                      <a:pt x="83933" y="94889"/>
                      <a:pt x="83933" y="94889"/>
                      <a:pt x="83933" y="94889"/>
                    </a:cubicBezTo>
                    <a:cubicBezTo>
                      <a:pt x="84271" y="95092"/>
                      <a:pt x="84541" y="95228"/>
                      <a:pt x="84880" y="95430"/>
                    </a:cubicBezTo>
                    <a:cubicBezTo>
                      <a:pt x="100638" y="104426"/>
                      <a:pt x="110242" y="96715"/>
                      <a:pt x="113624" y="92928"/>
                    </a:cubicBezTo>
                    <a:cubicBezTo>
                      <a:pt x="120928" y="84880"/>
                      <a:pt x="120319" y="72503"/>
                      <a:pt x="112339" y="6513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p25"/>
              <p:cNvSpPr/>
              <p:nvPr/>
            </p:nvSpPr>
            <p:spPr>
              <a:xfrm>
                <a:off x="5029932" y="5382267"/>
                <a:ext cx="292276" cy="276461"/>
              </a:xfrm>
              <a:custGeom>
                <a:rect b="b" l="l" r="r" t="t"/>
                <a:pathLst>
                  <a:path extrusionOk="0" h="276461" w="292276">
                    <a:moveTo>
                      <a:pt x="284026" y="241631"/>
                    </a:moveTo>
                    <a:cubicBezTo>
                      <a:pt x="278480" y="236829"/>
                      <a:pt x="272663" y="231824"/>
                      <a:pt x="266576" y="226548"/>
                    </a:cubicBezTo>
                    <a:cubicBezTo>
                      <a:pt x="259678" y="220529"/>
                      <a:pt x="252441" y="214171"/>
                      <a:pt x="244866" y="207544"/>
                    </a:cubicBezTo>
                    <a:cubicBezTo>
                      <a:pt x="239523" y="202877"/>
                      <a:pt x="234045" y="198007"/>
                      <a:pt x="228431" y="193003"/>
                    </a:cubicBezTo>
                    <a:cubicBezTo>
                      <a:pt x="221330" y="186712"/>
                      <a:pt x="214025" y="180152"/>
                      <a:pt x="206450" y="173321"/>
                    </a:cubicBezTo>
                    <a:cubicBezTo>
                      <a:pt x="203745" y="170887"/>
                      <a:pt x="201107" y="168519"/>
                      <a:pt x="198334" y="166017"/>
                    </a:cubicBezTo>
                    <a:cubicBezTo>
                      <a:pt x="195629" y="163582"/>
                      <a:pt x="192991" y="161215"/>
                      <a:pt x="190421" y="158848"/>
                    </a:cubicBezTo>
                    <a:cubicBezTo>
                      <a:pt x="182846" y="152017"/>
                      <a:pt x="175610" y="145389"/>
                      <a:pt x="168576" y="139031"/>
                    </a:cubicBezTo>
                    <a:cubicBezTo>
                      <a:pt x="163030" y="133959"/>
                      <a:pt x="157619" y="129022"/>
                      <a:pt x="152411" y="124219"/>
                    </a:cubicBezTo>
                    <a:cubicBezTo>
                      <a:pt x="145039" y="117388"/>
                      <a:pt x="137938" y="110896"/>
                      <a:pt x="131242" y="104606"/>
                    </a:cubicBezTo>
                    <a:cubicBezTo>
                      <a:pt x="125358" y="99128"/>
                      <a:pt x="119745" y="93852"/>
                      <a:pt x="114402" y="88847"/>
                    </a:cubicBezTo>
                    <a:cubicBezTo>
                      <a:pt x="107368" y="82220"/>
                      <a:pt x="100875" y="75997"/>
                      <a:pt x="94788" y="70181"/>
                    </a:cubicBezTo>
                    <a:cubicBezTo>
                      <a:pt x="88025" y="63688"/>
                      <a:pt x="81870" y="57736"/>
                      <a:pt x="76257" y="52258"/>
                    </a:cubicBezTo>
                    <a:cubicBezTo>
                      <a:pt x="70034" y="46171"/>
                      <a:pt x="64624" y="40760"/>
                      <a:pt x="59889" y="35958"/>
                    </a:cubicBezTo>
                    <a:cubicBezTo>
                      <a:pt x="48865" y="24799"/>
                      <a:pt x="41764" y="17089"/>
                      <a:pt x="38720" y="13234"/>
                    </a:cubicBezTo>
                    <a:cubicBezTo>
                      <a:pt x="37909" y="10799"/>
                      <a:pt x="36421" y="8567"/>
                      <a:pt x="34662" y="6606"/>
                    </a:cubicBezTo>
                    <a:cubicBezTo>
                      <a:pt x="34392" y="6335"/>
                      <a:pt x="34256" y="6065"/>
                      <a:pt x="33986" y="5794"/>
                    </a:cubicBezTo>
                    <a:cubicBezTo>
                      <a:pt x="33783" y="5591"/>
                      <a:pt x="33580" y="5321"/>
                      <a:pt x="33309" y="5118"/>
                    </a:cubicBezTo>
                    <a:cubicBezTo>
                      <a:pt x="25194" y="-2255"/>
                      <a:pt x="12614" y="-1578"/>
                      <a:pt x="5242" y="6606"/>
                    </a:cubicBezTo>
                    <a:cubicBezTo>
                      <a:pt x="1725" y="10460"/>
                      <a:pt x="-5106" y="21079"/>
                      <a:pt x="6392" y="36364"/>
                    </a:cubicBezTo>
                    <a:cubicBezTo>
                      <a:pt x="6392" y="36364"/>
                      <a:pt x="6527" y="36500"/>
                      <a:pt x="6527" y="36567"/>
                    </a:cubicBezTo>
                    <a:cubicBezTo>
                      <a:pt x="6730" y="36838"/>
                      <a:pt x="7000" y="37108"/>
                      <a:pt x="7203" y="37379"/>
                    </a:cubicBezTo>
                    <a:cubicBezTo>
                      <a:pt x="9435" y="40219"/>
                      <a:pt x="12411" y="43736"/>
                      <a:pt x="16469" y="48132"/>
                    </a:cubicBezTo>
                    <a:cubicBezTo>
                      <a:pt x="24585" y="56992"/>
                      <a:pt x="36556" y="69099"/>
                      <a:pt x="51976" y="84113"/>
                    </a:cubicBezTo>
                    <a:cubicBezTo>
                      <a:pt x="83358" y="114683"/>
                      <a:pt x="125899" y="154384"/>
                      <a:pt x="171822" y="195708"/>
                    </a:cubicBezTo>
                    <a:cubicBezTo>
                      <a:pt x="204421" y="225061"/>
                      <a:pt x="235938" y="252790"/>
                      <a:pt x="263533" y="276462"/>
                    </a:cubicBezTo>
                    <a:cubicBezTo>
                      <a:pt x="273678" y="267737"/>
                      <a:pt x="283282" y="258539"/>
                      <a:pt x="292277" y="248867"/>
                    </a:cubicBezTo>
                    <a:cubicBezTo>
                      <a:pt x="289639" y="246568"/>
                      <a:pt x="286866" y="244268"/>
                      <a:pt x="284093" y="2418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20" name="Google Shape;620;p25"/>
          <p:cNvSpPr txBox="1"/>
          <p:nvPr>
            <p:ph idx="1" type="body"/>
          </p:nvPr>
        </p:nvSpPr>
        <p:spPr>
          <a:xfrm>
            <a:off x="4562300" y="1382050"/>
            <a:ext cx="4572000" cy="29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b="1" lang="en"/>
              <a:t>HDMI:</a:t>
            </a:r>
            <a:r>
              <a:rPr lang="en"/>
              <a:t> displays notes on the screen in musical notation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b="1" lang="en"/>
              <a:t>Push button:</a:t>
            </a:r>
            <a:r>
              <a:rPr lang="en"/>
              <a:t> used to play notes on speaker, show actual note on OLED, and go to the next note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Microphone:</a:t>
            </a:r>
            <a:r>
              <a:rPr lang="en"/>
              <a:t> user will emulate those notes into the microphone (by either sight reading or listening to it first)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Pitch detection algorithm:</a:t>
            </a:r>
            <a:r>
              <a:rPr lang="en"/>
              <a:t> will use FFT and general logic to </a:t>
            </a:r>
            <a:r>
              <a:rPr lang="en"/>
              <a:t>display</a:t>
            </a:r>
            <a:r>
              <a:rPr lang="en"/>
              <a:t> the desired and actual note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OLEDs: </a:t>
            </a:r>
            <a:r>
              <a:rPr lang="en"/>
              <a:t>displays the desired and actual note</a:t>
            </a:r>
            <a:endParaRPr/>
          </a:p>
        </p:txBody>
      </p:sp>
      <p:pic>
        <p:nvPicPr>
          <p:cNvPr id="621" name="Google Shape;6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500" y="1553050"/>
            <a:ext cx="4257500" cy="1990520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3" name="Google Shape;623;p25"/>
          <p:cNvSpPr txBox="1"/>
          <p:nvPr>
            <p:ph idx="12" type="sldNum"/>
          </p:nvPr>
        </p:nvSpPr>
        <p:spPr>
          <a:xfrm>
            <a:off x="8682659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26"/>
          <p:cNvSpPr txBox="1"/>
          <p:nvPr>
            <p:ph type="title"/>
          </p:nvPr>
        </p:nvSpPr>
        <p:spPr>
          <a:xfrm>
            <a:off x="1412675" y="273525"/>
            <a:ext cx="6000600" cy="9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Idea: Karaoke Machine</a:t>
            </a:r>
            <a:endParaRPr/>
          </a:p>
        </p:txBody>
      </p:sp>
      <p:sp>
        <p:nvSpPr>
          <p:cNvPr id="629" name="Google Shape;629;p26"/>
          <p:cNvSpPr/>
          <p:nvPr/>
        </p:nvSpPr>
        <p:spPr>
          <a:xfrm rot="-5400000">
            <a:off x="7222712" y="3593371"/>
            <a:ext cx="933492" cy="2407816"/>
          </a:xfrm>
          <a:custGeom>
            <a:rect b="b" l="l" r="r" t="t"/>
            <a:pathLst>
              <a:path extrusionOk="0" h="1965564" w="762034">
                <a:moveTo>
                  <a:pt x="290958" y="1876538"/>
                </a:moveTo>
                <a:cubicBezTo>
                  <a:pt x="260726" y="1896963"/>
                  <a:pt x="228668" y="1916239"/>
                  <a:pt x="193634" y="1927195"/>
                </a:cubicBezTo>
                <a:cubicBezTo>
                  <a:pt x="165634" y="1935920"/>
                  <a:pt x="133982" y="1940248"/>
                  <a:pt x="106726" y="1934973"/>
                </a:cubicBezTo>
                <a:cubicBezTo>
                  <a:pt x="92658" y="1932268"/>
                  <a:pt x="82445" y="1928616"/>
                  <a:pt x="71151" y="1921649"/>
                </a:cubicBezTo>
                <a:cubicBezTo>
                  <a:pt x="61953" y="1916036"/>
                  <a:pt x="52349" y="1907041"/>
                  <a:pt x="46600" y="1898519"/>
                </a:cubicBezTo>
                <a:cubicBezTo>
                  <a:pt x="29421" y="1873360"/>
                  <a:pt x="26580" y="1842045"/>
                  <a:pt x="29827" y="1810934"/>
                </a:cubicBezTo>
                <a:cubicBezTo>
                  <a:pt x="34629" y="1764808"/>
                  <a:pt x="52281" y="1720712"/>
                  <a:pt x="77373" y="1682161"/>
                </a:cubicBezTo>
                <a:cubicBezTo>
                  <a:pt x="105441" y="1639078"/>
                  <a:pt x="140339" y="1601001"/>
                  <a:pt x="171992" y="1560691"/>
                </a:cubicBezTo>
                <a:cubicBezTo>
                  <a:pt x="205335" y="1518150"/>
                  <a:pt x="232253" y="1471821"/>
                  <a:pt x="257142" y="1423870"/>
                </a:cubicBezTo>
                <a:cubicBezTo>
                  <a:pt x="283992" y="1372130"/>
                  <a:pt x="308002" y="1317821"/>
                  <a:pt x="320717" y="1260739"/>
                </a:cubicBezTo>
                <a:cubicBezTo>
                  <a:pt x="342968" y="1160777"/>
                  <a:pt x="338437" y="1058380"/>
                  <a:pt x="304079" y="961732"/>
                </a:cubicBezTo>
                <a:cubicBezTo>
                  <a:pt x="269722" y="865085"/>
                  <a:pt x="214330" y="781490"/>
                  <a:pt x="164890" y="693634"/>
                </a:cubicBezTo>
                <a:cubicBezTo>
                  <a:pt x="116465" y="607470"/>
                  <a:pt x="83595" y="509199"/>
                  <a:pt x="86571" y="409440"/>
                </a:cubicBezTo>
                <a:cubicBezTo>
                  <a:pt x="89547" y="309681"/>
                  <a:pt x="131209" y="219391"/>
                  <a:pt x="202156" y="152029"/>
                </a:cubicBezTo>
                <a:cubicBezTo>
                  <a:pt x="264852" y="92511"/>
                  <a:pt x="346079" y="54095"/>
                  <a:pt x="430418" y="36849"/>
                </a:cubicBezTo>
                <a:cubicBezTo>
                  <a:pt x="514756" y="19603"/>
                  <a:pt x="606129" y="24405"/>
                  <a:pt x="687221" y="56598"/>
                </a:cubicBezTo>
                <a:cubicBezTo>
                  <a:pt x="706564" y="64240"/>
                  <a:pt x="725501" y="73303"/>
                  <a:pt x="743221" y="84125"/>
                </a:cubicBezTo>
                <a:cubicBezTo>
                  <a:pt x="757221" y="92646"/>
                  <a:pt x="769936" y="70733"/>
                  <a:pt x="756004" y="62212"/>
                </a:cubicBezTo>
                <a:cubicBezTo>
                  <a:pt x="677955" y="14530"/>
                  <a:pt x="586650" y="-4813"/>
                  <a:pt x="495616" y="1004"/>
                </a:cubicBezTo>
                <a:cubicBezTo>
                  <a:pt x="404582" y="6820"/>
                  <a:pt x="314427" y="35970"/>
                  <a:pt x="238948" y="87236"/>
                </a:cubicBezTo>
                <a:cubicBezTo>
                  <a:pt x="157248" y="142830"/>
                  <a:pt x="94822" y="224869"/>
                  <a:pt x="70271" y="321314"/>
                </a:cubicBezTo>
                <a:cubicBezTo>
                  <a:pt x="45721" y="417759"/>
                  <a:pt x="60532" y="527054"/>
                  <a:pt x="98271" y="621402"/>
                </a:cubicBezTo>
                <a:cubicBezTo>
                  <a:pt x="137634" y="719876"/>
                  <a:pt x="202088" y="805838"/>
                  <a:pt x="247741" y="901404"/>
                </a:cubicBezTo>
                <a:cubicBezTo>
                  <a:pt x="268572" y="944959"/>
                  <a:pt x="285683" y="990409"/>
                  <a:pt x="295896" y="1037752"/>
                </a:cubicBezTo>
                <a:cubicBezTo>
                  <a:pt x="306649" y="1087665"/>
                  <a:pt x="308678" y="1138931"/>
                  <a:pt x="303471" y="1189656"/>
                </a:cubicBezTo>
                <a:cubicBezTo>
                  <a:pt x="297451" y="1248362"/>
                  <a:pt x="281084" y="1304700"/>
                  <a:pt x="257006" y="1358468"/>
                </a:cubicBezTo>
                <a:cubicBezTo>
                  <a:pt x="244562" y="1386130"/>
                  <a:pt x="230697" y="1413116"/>
                  <a:pt x="216021" y="1439628"/>
                </a:cubicBezTo>
                <a:cubicBezTo>
                  <a:pt x="202765" y="1463570"/>
                  <a:pt x="189373" y="1487715"/>
                  <a:pt x="173750" y="1510237"/>
                </a:cubicBezTo>
                <a:cubicBezTo>
                  <a:pt x="143383" y="1553996"/>
                  <a:pt x="106793" y="1593088"/>
                  <a:pt x="74735" y="1635629"/>
                </a:cubicBezTo>
                <a:cubicBezTo>
                  <a:pt x="42677" y="1678170"/>
                  <a:pt x="19344" y="1721185"/>
                  <a:pt x="7237" y="1771977"/>
                </a:cubicBezTo>
                <a:cubicBezTo>
                  <a:pt x="-8115" y="1836296"/>
                  <a:pt x="-3246" y="1917253"/>
                  <a:pt x="63576" y="1950461"/>
                </a:cubicBezTo>
                <a:cubicBezTo>
                  <a:pt x="124851" y="1980964"/>
                  <a:pt x="199992" y="1960876"/>
                  <a:pt x="256533" y="1929089"/>
                </a:cubicBezTo>
                <a:cubicBezTo>
                  <a:pt x="274118" y="1919215"/>
                  <a:pt x="289606" y="1907514"/>
                  <a:pt x="304282" y="1893785"/>
                </a:cubicBezTo>
                <a:cubicBezTo>
                  <a:pt x="313210" y="1885398"/>
                  <a:pt x="301441" y="1869504"/>
                  <a:pt x="291026" y="1876538"/>
                </a:cubicBezTo>
                <a:lnTo>
                  <a:pt x="291026" y="187653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30" name="Google Shape;630;p26"/>
          <p:cNvGrpSpPr/>
          <p:nvPr/>
        </p:nvGrpSpPr>
        <p:grpSpPr>
          <a:xfrm rot="-5400000">
            <a:off x="7685193" y="3805516"/>
            <a:ext cx="1081420" cy="1158105"/>
            <a:chOff x="4570067" y="5326451"/>
            <a:chExt cx="882432" cy="945006"/>
          </a:xfrm>
        </p:grpSpPr>
        <p:sp>
          <p:nvSpPr>
            <p:cNvPr id="631" name="Google Shape;631;p26"/>
            <p:cNvSpPr/>
            <p:nvPr/>
          </p:nvSpPr>
          <p:spPr>
            <a:xfrm>
              <a:off x="4570067" y="6160364"/>
              <a:ext cx="108679" cy="111093"/>
            </a:xfrm>
            <a:custGeom>
              <a:rect b="b" l="l" r="r" t="t"/>
              <a:pathLst>
                <a:path extrusionOk="0" h="111093" w="108679">
                  <a:moveTo>
                    <a:pt x="85144" y="27459"/>
                  </a:moveTo>
                  <a:lnTo>
                    <a:pt x="54709" y="0"/>
                  </a:lnTo>
                  <a:lnTo>
                    <a:pt x="2361" y="70203"/>
                  </a:lnTo>
                  <a:cubicBezTo>
                    <a:pt x="-1156" y="74396"/>
                    <a:pt x="-683" y="80551"/>
                    <a:pt x="3375" y="84203"/>
                  </a:cubicBezTo>
                  <a:lnTo>
                    <a:pt x="21907" y="100909"/>
                  </a:lnTo>
                  <a:lnTo>
                    <a:pt x="30293" y="108484"/>
                  </a:lnTo>
                  <a:cubicBezTo>
                    <a:pt x="34351" y="112136"/>
                    <a:pt x="40506" y="111933"/>
                    <a:pt x="44293" y="108010"/>
                  </a:cubicBezTo>
                  <a:lnTo>
                    <a:pt x="108680" y="48696"/>
                  </a:lnTo>
                  <a:lnTo>
                    <a:pt x="85144" y="2745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32" name="Google Shape;632;p26"/>
            <p:cNvGrpSpPr/>
            <p:nvPr/>
          </p:nvGrpSpPr>
          <p:grpSpPr>
            <a:xfrm>
              <a:off x="4596374" y="5635936"/>
              <a:ext cx="564935" cy="599121"/>
              <a:chOff x="4596374" y="5635936"/>
              <a:chExt cx="564935" cy="599121"/>
            </a:xfrm>
          </p:grpSpPr>
          <p:sp>
            <p:nvSpPr>
              <p:cNvPr id="633" name="Google Shape;633;p26"/>
              <p:cNvSpPr/>
              <p:nvPr/>
            </p:nvSpPr>
            <p:spPr>
              <a:xfrm>
                <a:off x="4596374" y="5635936"/>
                <a:ext cx="484849" cy="557837"/>
              </a:xfrm>
              <a:custGeom>
                <a:rect b="b" l="l" r="r" t="t"/>
                <a:pathLst>
                  <a:path extrusionOk="0" h="557837" w="484849">
                    <a:moveTo>
                      <a:pt x="261669" y="402688"/>
                    </a:moveTo>
                    <a:cubicBezTo>
                      <a:pt x="299070" y="364610"/>
                      <a:pt x="336471" y="326600"/>
                      <a:pt x="373872" y="288523"/>
                    </a:cubicBezTo>
                    <a:cubicBezTo>
                      <a:pt x="409718" y="252069"/>
                      <a:pt x="446240" y="214600"/>
                      <a:pt x="467747" y="168204"/>
                    </a:cubicBezTo>
                    <a:cubicBezTo>
                      <a:pt x="482018" y="137363"/>
                      <a:pt x="488443" y="101517"/>
                      <a:pt x="482829" y="68445"/>
                    </a:cubicBezTo>
                    <a:lnTo>
                      <a:pt x="406877" y="0"/>
                    </a:lnTo>
                    <a:lnTo>
                      <a:pt x="6895" y="479384"/>
                    </a:lnTo>
                    <a:cubicBezTo>
                      <a:pt x="-3318" y="491558"/>
                      <a:pt x="-2033" y="509683"/>
                      <a:pt x="9736" y="520369"/>
                    </a:cubicBezTo>
                    <a:lnTo>
                      <a:pt x="51262" y="557838"/>
                    </a:lnTo>
                    <a:cubicBezTo>
                      <a:pt x="78857" y="548708"/>
                      <a:pt x="105234" y="535316"/>
                      <a:pt x="129514" y="519355"/>
                    </a:cubicBezTo>
                    <a:cubicBezTo>
                      <a:pt x="178683" y="487026"/>
                      <a:pt x="220413" y="444688"/>
                      <a:pt x="261669" y="40268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4" name="Google Shape;634;p26"/>
              <p:cNvSpPr/>
              <p:nvPr/>
            </p:nvSpPr>
            <p:spPr>
              <a:xfrm>
                <a:off x="4647568" y="5704381"/>
                <a:ext cx="513741" cy="530676"/>
              </a:xfrm>
              <a:custGeom>
                <a:rect b="b" l="l" r="r" t="t"/>
                <a:pathLst>
                  <a:path extrusionOk="0" h="530676" w="513741">
                    <a:moveTo>
                      <a:pt x="431567" y="0"/>
                    </a:moveTo>
                    <a:cubicBezTo>
                      <a:pt x="437248" y="33005"/>
                      <a:pt x="430755" y="68918"/>
                      <a:pt x="416485" y="99759"/>
                    </a:cubicBezTo>
                    <a:cubicBezTo>
                      <a:pt x="394977" y="146155"/>
                      <a:pt x="358456" y="183624"/>
                      <a:pt x="322610" y="220078"/>
                    </a:cubicBezTo>
                    <a:cubicBezTo>
                      <a:pt x="285209" y="258156"/>
                      <a:pt x="247808" y="296165"/>
                      <a:pt x="210407" y="334243"/>
                    </a:cubicBezTo>
                    <a:cubicBezTo>
                      <a:pt x="169151" y="376243"/>
                      <a:pt x="127488" y="418582"/>
                      <a:pt x="78252" y="450910"/>
                    </a:cubicBezTo>
                    <a:cubicBezTo>
                      <a:pt x="53971" y="466872"/>
                      <a:pt x="27594" y="480263"/>
                      <a:pt x="0" y="489393"/>
                    </a:cubicBezTo>
                    <a:lnTo>
                      <a:pt x="37401" y="523075"/>
                    </a:lnTo>
                    <a:cubicBezTo>
                      <a:pt x="49237" y="533761"/>
                      <a:pt x="67363" y="533084"/>
                      <a:pt x="78454" y="521654"/>
                    </a:cubicBezTo>
                    <a:lnTo>
                      <a:pt x="513741" y="74126"/>
                    </a:lnTo>
                    <a:lnTo>
                      <a:pt x="43150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35" name="Google Shape;635;p26"/>
            <p:cNvSpPr/>
            <p:nvPr/>
          </p:nvSpPr>
          <p:spPr>
            <a:xfrm>
              <a:off x="4798740" y="5829108"/>
              <a:ext cx="169194" cy="180083"/>
            </a:xfrm>
            <a:custGeom>
              <a:rect b="b" l="l" r="r" t="t"/>
              <a:pathLst>
                <a:path extrusionOk="0" h="180083" w="169194">
                  <a:moveTo>
                    <a:pt x="11554" y="171100"/>
                  </a:moveTo>
                  <a:lnTo>
                    <a:pt x="11554" y="171100"/>
                  </a:lnTo>
                  <a:cubicBezTo>
                    <a:pt x="-2785" y="158182"/>
                    <a:pt x="-3934" y="136066"/>
                    <a:pt x="8984" y="121660"/>
                  </a:cubicBezTo>
                  <a:lnTo>
                    <a:pt x="108201" y="11554"/>
                  </a:lnTo>
                  <a:cubicBezTo>
                    <a:pt x="121119" y="-2784"/>
                    <a:pt x="143235" y="-3935"/>
                    <a:pt x="157641" y="8984"/>
                  </a:cubicBezTo>
                  <a:lnTo>
                    <a:pt x="157641" y="8984"/>
                  </a:lnTo>
                  <a:cubicBezTo>
                    <a:pt x="171979" y="21901"/>
                    <a:pt x="173129" y="44018"/>
                    <a:pt x="160211" y="58423"/>
                  </a:cubicBezTo>
                  <a:lnTo>
                    <a:pt x="60994" y="168530"/>
                  </a:lnTo>
                  <a:cubicBezTo>
                    <a:pt x="48076" y="182868"/>
                    <a:pt x="25959" y="184018"/>
                    <a:pt x="11554" y="17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36" name="Google Shape;636;p26"/>
            <p:cNvGrpSpPr/>
            <p:nvPr/>
          </p:nvGrpSpPr>
          <p:grpSpPr>
            <a:xfrm>
              <a:off x="4991434" y="5326451"/>
              <a:ext cx="461065" cy="460977"/>
              <a:chOff x="4991434" y="5326451"/>
              <a:chExt cx="461065" cy="460977"/>
            </a:xfrm>
          </p:grpSpPr>
          <p:sp>
            <p:nvSpPr>
              <p:cNvPr id="637" name="Google Shape;637;p26"/>
              <p:cNvSpPr/>
              <p:nvPr/>
            </p:nvSpPr>
            <p:spPr>
              <a:xfrm>
                <a:off x="5064459" y="5326451"/>
                <a:ext cx="328778" cy="304345"/>
              </a:xfrm>
              <a:custGeom>
                <a:rect b="b" l="l" r="r" t="t"/>
                <a:pathLst>
                  <a:path extrusionOk="0" h="304345" w="328778">
                    <a:moveTo>
                      <a:pt x="25295" y="91639"/>
                    </a:moveTo>
                    <a:cubicBezTo>
                      <a:pt x="30029" y="96441"/>
                      <a:pt x="35507" y="101852"/>
                      <a:pt x="41662" y="107939"/>
                    </a:cubicBezTo>
                    <a:cubicBezTo>
                      <a:pt x="47275" y="113417"/>
                      <a:pt x="53430" y="119437"/>
                      <a:pt x="60193" y="125861"/>
                    </a:cubicBezTo>
                    <a:cubicBezTo>
                      <a:pt x="66280" y="131678"/>
                      <a:pt x="72841" y="137900"/>
                      <a:pt x="79807" y="144528"/>
                    </a:cubicBezTo>
                    <a:cubicBezTo>
                      <a:pt x="85150" y="149533"/>
                      <a:pt x="90764" y="154809"/>
                      <a:pt x="96648" y="160287"/>
                    </a:cubicBezTo>
                    <a:cubicBezTo>
                      <a:pt x="103343" y="166509"/>
                      <a:pt x="110377" y="173070"/>
                      <a:pt x="117817" y="179901"/>
                    </a:cubicBezTo>
                    <a:cubicBezTo>
                      <a:pt x="123025" y="184702"/>
                      <a:pt x="128435" y="189640"/>
                      <a:pt x="133981" y="194712"/>
                    </a:cubicBezTo>
                    <a:cubicBezTo>
                      <a:pt x="141015" y="201137"/>
                      <a:pt x="148252" y="207698"/>
                      <a:pt x="155827" y="214529"/>
                    </a:cubicBezTo>
                    <a:cubicBezTo>
                      <a:pt x="158464" y="216896"/>
                      <a:pt x="161102" y="219263"/>
                      <a:pt x="163740" y="221698"/>
                    </a:cubicBezTo>
                    <a:cubicBezTo>
                      <a:pt x="166445" y="224200"/>
                      <a:pt x="169150" y="226567"/>
                      <a:pt x="171856" y="229002"/>
                    </a:cubicBezTo>
                    <a:cubicBezTo>
                      <a:pt x="179431" y="235833"/>
                      <a:pt x="186735" y="242326"/>
                      <a:pt x="193837" y="248683"/>
                    </a:cubicBezTo>
                    <a:cubicBezTo>
                      <a:pt x="199450" y="253688"/>
                      <a:pt x="204928" y="258558"/>
                      <a:pt x="210271" y="263224"/>
                    </a:cubicBezTo>
                    <a:cubicBezTo>
                      <a:pt x="217846" y="269853"/>
                      <a:pt x="225015" y="276210"/>
                      <a:pt x="231982" y="282230"/>
                    </a:cubicBezTo>
                    <a:cubicBezTo>
                      <a:pt x="238069" y="287505"/>
                      <a:pt x="243885" y="292577"/>
                      <a:pt x="249431" y="297312"/>
                    </a:cubicBezTo>
                    <a:cubicBezTo>
                      <a:pt x="252204" y="299746"/>
                      <a:pt x="254977" y="302046"/>
                      <a:pt x="257615" y="304345"/>
                    </a:cubicBezTo>
                    <a:cubicBezTo>
                      <a:pt x="308880" y="249427"/>
                      <a:pt x="340465" y="179089"/>
                      <a:pt x="324707" y="100972"/>
                    </a:cubicBezTo>
                    <a:cubicBezTo>
                      <a:pt x="321528" y="85079"/>
                      <a:pt x="316523" y="70943"/>
                      <a:pt x="310301" y="58026"/>
                    </a:cubicBezTo>
                    <a:cubicBezTo>
                      <a:pt x="220619" y="-21511"/>
                      <a:pt x="85962" y="-18468"/>
                      <a:pt x="0" y="62151"/>
                    </a:cubicBezTo>
                    <a:cubicBezTo>
                      <a:pt x="1826" y="64180"/>
                      <a:pt x="3246" y="66344"/>
                      <a:pt x="4058" y="68779"/>
                    </a:cubicBezTo>
                    <a:cubicBezTo>
                      <a:pt x="7101" y="72634"/>
                      <a:pt x="14203" y="80344"/>
                      <a:pt x="25227" y="9150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638;p26"/>
              <p:cNvSpPr/>
              <p:nvPr/>
            </p:nvSpPr>
            <p:spPr>
              <a:xfrm>
                <a:off x="5322141" y="5384612"/>
                <a:ext cx="130358" cy="311450"/>
              </a:xfrm>
              <a:custGeom>
                <a:rect b="b" l="l" r="r" t="t"/>
                <a:pathLst>
                  <a:path extrusionOk="0" h="311450" w="130358">
                    <a:moveTo>
                      <a:pt x="0" y="246320"/>
                    </a:moveTo>
                    <a:cubicBezTo>
                      <a:pt x="1623" y="247740"/>
                      <a:pt x="3314" y="249160"/>
                      <a:pt x="4937" y="250513"/>
                    </a:cubicBezTo>
                    <a:cubicBezTo>
                      <a:pt x="7507" y="252677"/>
                      <a:pt x="10010" y="254842"/>
                      <a:pt x="12445" y="256871"/>
                    </a:cubicBezTo>
                    <a:cubicBezTo>
                      <a:pt x="19614" y="262890"/>
                      <a:pt x="26174" y="268436"/>
                      <a:pt x="32193" y="273441"/>
                    </a:cubicBezTo>
                    <a:cubicBezTo>
                      <a:pt x="38889" y="278987"/>
                      <a:pt x="44841" y="283856"/>
                      <a:pt x="50116" y="288049"/>
                    </a:cubicBezTo>
                    <a:cubicBezTo>
                      <a:pt x="62290" y="297788"/>
                      <a:pt x="70609" y="304011"/>
                      <a:pt x="74802" y="306648"/>
                    </a:cubicBezTo>
                    <a:cubicBezTo>
                      <a:pt x="77711" y="307325"/>
                      <a:pt x="80484" y="308745"/>
                      <a:pt x="82918" y="310774"/>
                    </a:cubicBezTo>
                    <a:cubicBezTo>
                      <a:pt x="83121" y="310909"/>
                      <a:pt x="83324" y="311045"/>
                      <a:pt x="83527" y="311247"/>
                    </a:cubicBezTo>
                    <a:cubicBezTo>
                      <a:pt x="83595" y="311315"/>
                      <a:pt x="83662" y="311383"/>
                      <a:pt x="83730" y="311451"/>
                    </a:cubicBezTo>
                    <a:cubicBezTo>
                      <a:pt x="145614" y="229817"/>
                      <a:pt x="145344" y="117749"/>
                      <a:pt x="86232" y="36725"/>
                    </a:cubicBezTo>
                    <a:cubicBezTo>
                      <a:pt x="76967" y="24077"/>
                      <a:pt x="66281" y="12106"/>
                      <a:pt x="54174" y="1217"/>
                    </a:cubicBezTo>
                    <a:cubicBezTo>
                      <a:pt x="53701" y="812"/>
                      <a:pt x="53227" y="406"/>
                      <a:pt x="52754" y="0"/>
                    </a:cubicBezTo>
                    <a:cubicBezTo>
                      <a:pt x="58976" y="12985"/>
                      <a:pt x="63981" y="27053"/>
                      <a:pt x="67160" y="42947"/>
                    </a:cubicBezTo>
                    <a:cubicBezTo>
                      <a:pt x="82918" y="121063"/>
                      <a:pt x="51334" y="191402"/>
                      <a:pt x="68" y="24632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9" name="Google Shape;639;p26"/>
              <p:cNvSpPr/>
              <p:nvPr/>
            </p:nvSpPr>
            <p:spPr>
              <a:xfrm>
                <a:off x="4991434" y="5419443"/>
                <a:ext cx="301895" cy="310375"/>
              </a:xfrm>
              <a:custGeom>
                <a:rect b="b" l="l" r="r" t="t"/>
                <a:pathLst>
                  <a:path extrusionOk="0" h="310375" w="301895">
                    <a:moveTo>
                      <a:pt x="215460" y="296030"/>
                    </a:moveTo>
                    <a:cubicBezTo>
                      <a:pt x="245625" y="281151"/>
                      <a:pt x="275383" y="261876"/>
                      <a:pt x="301895" y="239083"/>
                    </a:cubicBezTo>
                    <a:cubicBezTo>
                      <a:pt x="274301" y="215412"/>
                      <a:pt x="242784" y="187682"/>
                      <a:pt x="210185" y="158329"/>
                    </a:cubicBezTo>
                    <a:cubicBezTo>
                      <a:pt x="164262" y="116938"/>
                      <a:pt x="121721" y="77305"/>
                      <a:pt x="90339" y="46735"/>
                    </a:cubicBezTo>
                    <a:cubicBezTo>
                      <a:pt x="74919" y="31720"/>
                      <a:pt x="62947" y="19614"/>
                      <a:pt x="54832" y="10754"/>
                    </a:cubicBezTo>
                    <a:cubicBezTo>
                      <a:pt x="50774" y="6358"/>
                      <a:pt x="47798" y="2908"/>
                      <a:pt x="45566" y="0"/>
                    </a:cubicBezTo>
                    <a:cubicBezTo>
                      <a:pt x="-16183" y="82716"/>
                      <a:pt x="-14628" y="196068"/>
                      <a:pt x="46918" y="276890"/>
                    </a:cubicBezTo>
                    <a:cubicBezTo>
                      <a:pt x="94667" y="311856"/>
                      <a:pt x="163924" y="321461"/>
                      <a:pt x="215460" y="29603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0" name="Google Shape;640;p26"/>
              <p:cNvSpPr/>
              <p:nvPr/>
            </p:nvSpPr>
            <p:spPr>
              <a:xfrm>
                <a:off x="5038420" y="5658458"/>
                <a:ext cx="339924" cy="128970"/>
              </a:xfrm>
              <a:custGeom>
                <a:rect b="b" l="l" r="r" t="t"/>
                <a:pathLst>
                  <a:path extrusionOk="0" h="128970" w="339924">
                    <a:moveTo>
                      <a:pt x="338910" y="67295"/>
                    </a:moveTo>
                    <a:cubicBezTo>
                      <a:pt x="335663" y="65333"/>
                      <a:pt x="331538" y="62493"/>
                      <a:pt x="326194" y="58502"/>
                    </a:cubicBezTo>
                    <a:cubicBezTo>
                      <a:pt x="316591" y="51333"/>
                      <a:pt x="303267" y="40715"/>
                      <a:pt x="286697" y="26918"/>
                    </a:cubicBezTo>
                    <a:cubicBezTo>
                      <a:pt x="277499" y="19275"/>
                      <a:pt x="267557" y="10889"/>
                      <a:pt x="257074" y="1826"/>
                    </a:cubicBezTo>
                    <a:cubicBezTo>
                      <a:pt x="256397" y="1217"/>
                      <a:pt x="255653" y="608"/>
                      <a:pt x="254977" y="0"/>
                    </a:cubicBezTo>
                    <a:cubicBezTo>
                      <a:pt x="228397" y="22792"/>
                      <a:pt x="198706" y="42068"/>
                      <a:pt x="168542" y="56947"/>
                    </a:cubicBezTo>
                    <a:cubicBezTo>
                      <a:pt x="117005" y="82377"/>
                      <a:pt x="47749" y="72773"/>
                      <a:pt x="0" y="37807"/>
                    </a:cubicBezTo>
                    <a:cubicBezTo>
                      <a:pt x="7778" y="48019"/>
                      <a:pt x="16367" y="57691"/>
                      <a:pt x="26039" y="66754"/>
                    </a:cubicBezTo>
                    <a:cubicBezTo>
                      <a:pt x="27121" y="67768"/>
                      <a:pt x="28203" y="68783"/>
                      <a:pt x="29285" y="69730"/>
                    </a:cubicBezTo>
                    <a:cubicBezTo>
                      <a:pt x="118561" y="150213"/>
                      <a:pt x="253421" y="147846"/>
                      <a:pt x="339924" y="67768"/>
                    </a:cubicBezTo>
                    <a:cubicBezTo>
                      <a:pt x="339586" y="67565"/>
                      <a:pt x="339315" y="67430"/>
                      <a:pt x="338977" y="67227"/>
                    </a:cubicBezTo>
                    <a:cubicBezTo>
                      <a:pt x="338977" y="67227"/>
                      <a:pt x="338977" y="67227"/>
                      <a:pt x="338977" y="672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1" name="Google Shape;641;p26"/>
              <p:cNvSpPr/>
              <p:nvPr/>
            </p:nvSpPr>
            <p:spPr>
              <a:xfrm>
                <a:off x="5293330" y="5630864"/>
                <a:ext cx="118734" cy="99622"/>
              </a:xfrm>
              <a:custGeom>
                <a:rect b="b" l="l" r="r" t="t"/>
                <a:pathLst>
                  <a:path extrusionOk="0" h="99622" w="118734">
                    <a:moveTo>
                      <a:pt x="112474" y="65131"/>
                    </a:moveTo>
                    <a:cubicBezTo>
                      <a:pt x="112474" y="65131"/>
                      <a:pt x="112339" y="64995"/>
                      <a:pt x="112271" y="64928"/>
                    </a:cubicBezTo>
                    <a:cubicBezTo>
                      <a:pt x="112068" y="64725"/>
                      <a:pt x="111865" y="64590"/>
                      <a:pt x="111662" y="64455"/>
                    </a:cubicBezTo>
                    <a:cubicBezTo>
                      <a:pt x="109227" y="62425"/>
                      <a:pt x="106454" y="61073"/>
                      <a:pt x="103546" y="60329"/>
                    </a:cubicBezTo>
                    <a:cubicBezTo>
                      <a:pt x="99421" y="57759"/>
                      <a:pt x="91034" y="51536"/>
                      <a:pt x="78860" y="41730"/>
                    </a:cubicBezTo>
                    <a:cubicBezTo>
                      <a:pt x="73585" y="37536"/>
                      <a:pt x="67633" y="32667"/>
                      <a:pt x="60937" y="27121"/>
                    </a:cubicBezTo>
                    <a:cubicBezTo>
                      <a:pt x="54918" y="22116"/>
                      <a:pt x="48290" y="16638"/>
                      <a:pt x="41189" y="10551"/>
                    </a:cubicBezTo>
                    <a:cubicBezTo>
                      <a:pt x="38754" y="8454"/>
                      <a:pt x="36251" y="6358"/>
                      <a:pt x="33681" y="4193"/>
                    </a:cubicBezTo>
                    <a:cubicBezTo>
                      <a:pt x="32058" y="2840"/>
                      <a:pt x="30435" y="1420"/>
                      <a:pt x="28744" y="0"/>
                    </a:cubicBezTo>
                    <a:cubicBezTo>
                      <a:pt x="19681" y="9671"/>
                      <a:pt x="10077" y="18937"/>
                      <a:pt x="0" y="27594"/>
                    </a:cubicBezTo>
                    <a:cubicBezTo>
                      <a:pt x="676" y="28203"/>
                      <a:pt x="1420" y="28812"/>
                      <a:pt x="2097" y="29420"/>
                    </a:cubicBezTo>
                    <a:cubicBezTo>
                      <a:pt x="12647" y="38416"/>
                      <a:pt x="22589" y="46870"/>
                      <a:pt x="31720" y="54512"/>
                    </a:cubicBezTo>
                    <a:cubicBezTo>
                      <a:pt x="48290" y="68309"/>
                      <a:pt x="61546" y="78928"/>
                      <a:pt x="71218" y="86097"/>
                    </a:cubicBezTo>
                    <a:cubicBezTo>
                      <a:pt x="76561" y="90087"/>
                      <a:pt x="80686" y="92928"/>
                      <a:pt x="83933" y="94889"/>
                    </a:cubicBezTo>
                    <a:cubicBezTo>
                      <a:pt x="83933" y="94889"/>
                      <a:pt x="83933" y="94889"/>
                      <a:pt x="83933" y="94889"/>
                    </a:cubicBezTo>
                    <a:cubicBezTo>
                      <a:pt x="84271" y="95092"/>
                      <a:pt x="84541" y="95228"/>
                      <a:pt x="84880" y="95430"/>
                    </a:cubicBezTo>
                    <a:cubicBezTo>
                      <a:pt x="100638" y="104426"/>
                      <a:pt x="110242" y="96715"/>
                      <a:pt x="113624" y="92928"/>
                    </a:cubicBezTo>
                    <a:cubicBezTo>
                      <a:pt x="120928" y="84880"/>
                      <a:pt x="120319" y="72503"/>
                      <a:pt x="112339" y="6513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642;p26"/>
              <p:cNvSpPr/>
              <p:nvPr/>
            </p:nvSpPr>
            <p:spPr>
              <a:xfrm>
                <a:off x="5029932" y="5382267"/>
                <a:ext cx="292276" cy="276461"/>
              </a:xfrm>
              <a:custGeom>
                <a:rect b="b" l="l" r="r" t="t"/>
                <a:pathLst>
                  <a:path extrusionOk="0" h="276461" w="292276">
                    <a:moveTo>
                      <a:pt x="284026" y="241631"/>
                    </a:moveTo>
                    <a:cubicBezTo>
                      <a:pt x="278480" y="236829"/>
                      <a:pt x="272663" y="231824"/>
                      <a:pt x="266576" y="226548"/>
                    </a:cubicBezTo>
                    <a:cubicBezTo>
                      <a:pt x="259678" y="220529"/>
                      <a:pt x="252441" y="214171"/>
                      <a:pt x="244866" y="207544"/>
                    </a:cubicBezTo>
                    <a:cubicBezTo>
                      <a:pt x="239523" y="202877"/>
                      <a:pt x="234045" y="198007"/>
                      <a:pt x="228431" y="193003"/>
                    </a:cubicBezTo>
                    <a:cubicBezTo>
                      <a:pt x="221330" y="186712"/>
                      <a:pt x="214025" y="180152"/>
                      <a:pt x="206450" y="173321"/>
                    </a:cubicBezTo>
                    <a:cubicBezTo>
                      <a:pt x="203745" y="170887"/>
                      <a:pt x="201107" y="168519"/>
                      <a:pt x="198334" y="166017"/>
                    </a:cubicBezTo>
                    <a:cubicBezTo>
                      <a:pt x="195629" y="163582"/>
                      <a:pt x="192991" y="161215"/>
                      <a:pt x="190421" y="158848"/>
                    </a:cubicBezTo>
                    <a:cubicBezTo>
                      <a:pt x="182846" y="152017"/>
                      <a:pt x="175610" y="145389"/>
                      <a:pt x="168576" y="139031"/>
                    </a:cubicBezTo>
                    <a:cubicBezTo>
                      <a:pt x="163030" y="133959"/>
                      <a:pt x="157619" y="129022"/>
                      <a:pt x="152411" y="124219"/>
                    </a:cubicBezTo>
                    <a:cubicBezTo>
                      <a:pt x="145039" y="117388"/>
                      <a:pt x="137938" y="110896"/>
                      <a:pt x="131242" y="104606"/>
                    </a:cubicBezTo>
                    <a:cubicBezTo>
                      <a:pt x="125358" y="99128"/>
                      <a:pt x="119745" y="93852"/>
                      <a:pt x="114402" y="88847"/>
                    </a:cubicBezTo>
                    <a:cubicBezTo>
                      <a:pt x="107368" y="82220"/>
                      <a:pt x="100875" y="75997"/>
                      <a:pt x="94788" y="70181"/>
                    </a:cubicBezTo>
                    <a:cubicBezTo>
                      <a:pt x="88025" y="63688"/>
                      <a:pt x="81870" y="57736"/>
                      <a:pt x="76257" y="52258"/>
                    </a:cubicBezTo>
                    <a:cubicBezTo>
                      <a:pt x="70034" y="46171"/>
                      <a:pt x="64624" y="40760"/>
                      <a:pt x="59889" y="35958"/>
                    </a:cubicBezTo>
                    <a:cubicBezTo>
                      <a:pt x="48865" y="24799"/>
                      <a:pt x="41764" y="17089"/>
                      <a:pt x="38720" y="13234"/>
                    </a:cubicBezTo>
                    <a:cubicBezTo>
                      <a:pt x="37909" y="10799"/>
                      <a:pt x="36421" y="8567"/>
                      <a:pt x="34662" y="6606"/>
                    </a:cubicBezTo>
                    <a:cubicBezTo>
                      <a:pt x="34392" y="6335"/>
                      <a:pt x="34256" y="6065"/>
                      <a:pt x="33986" y="5794"/>
                    </a:cubicBezTo>
                    <a:cubicBezTo>
                      <a:pt x="33783" y="5591"/>
                      <a:pt x="33580" y="5321"/>
                      <a:pt x="33309" y="5118"/>
                    </a:cubicBezTo>
                    <a:cubicBezTo>
                      <a:pt x="25194" y="-2255"/>
                      <a:pt x="12614" y="-1578"/>
                      <a:pt x="5242" y="6606"/>
                    </a:cubicBezTo>
                    <a:cubicBezTo>
                      <a:pt x="1725" y="10460"/>
                      <a:pt x="-5106" y="21079"/>
                      <a:pt x="6392" y="36364"/>
                    </a:cubicBezTo>
                    <a:cubicBezTo>
                      <a:pt x="6392" y="36364"/>
                      <a:pt x="6527" y="36500"/>
                      <a:pt x="6527" y="36567"/>
                    </a:cubicBezTo>
                    <a:cubicBezTo>
                      <a:pt x="6730" y="36838"/>
                      <a:pt x="7000" y="37108"/>
                      <a:pt x="7203" y="37379"/>
                    </a:cubicBezTo>
                    <a:cubicBezTo>
                      <a:pt x="9435" y="40219"/>
                      <a:pt x="12411" y="43736"/>
                      <a:pt x="16469" y="48132"/>
                    </a:cubicBezTo>
                    <a:cubicBezTo>
                      <a:pt x="24585" y="56992"/>
                      <a:pt x="36556" y="69099"/>
                      <a:pt x="51976" y="84113"/>
                    </a:cubicBezTo>
                    <a:cubicBezTo>
                      <a:pt x="83358" y="114683"/>
                      <a:pt x="125899" y="154384"/>
                      <a:pt x="171822" y="195708"/>
                    </a:cubicBezTo>
                    <a:cubicBezTo>
                      <a:pt x="204421" y="225061"/>
                      <a:pt x="235938" y="252790"/>
                      <a:pt x="263533" y="276462"/>
                    </a:cubicBezTo>
                    <a:cubicBezTo>
                      <a:pt x="273678" y="267737"/>
                      <a:pt x="283282" y="258539"/>
                      <a:pt x="292277" y="248867"/>
                    </a:cubicBezTo>
                    <a:cubicBezTo>
                      <a:pt x="289639" y="246568"/>
                      <a:pt x="286866" y="244268"/>
                      <a:pt x="284093" y="2418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643" name="Google Shape;6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650" y="1615900"/>
            <a:ext cx="4572000" cy="2514594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26"/>
          <p:cNvSpPr txBox="1"/>
          <p:nvPr>
            <p:ph idx="1" type="body"/>
          </p:nvPr>
        </p:nvSpPr>
        <p:spPr>
          <a:xfrm>
            <a:off x="4572000" y="1779850"/>
            <a:ext cx="4572000" cy="21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Karaoke: </a:t>
            </a:r>
            <a:r>
              <a:rPr lang="en"/>
              <a:t>lyrics on screen, audio backtrack and a microphone to sing into.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Tone Matching: </a:t>
            </a:r>
            <a:r>
              <a:rPr lang="en"/>
              <a:t>the user can see how well they are matching pitch throughout the entire song.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Scoring System: </a:t>
            </a:r>
            <a:r>
              <a:rPr lang="en"/>
              <a:t>scoring the user’s performance against the original audio.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26"/>
          <p:cNvSpPr txBox="1"/>
          <p:nvPr>
            <p:ph idx="1" type="body"/>
          </p:nvPr>
        </p:nvSpPr>
        <p:spPr>
          <a:xfrm>
            <a:off x="8893375" y="4857350"/>
            <a:ext cx="6735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27"/>
          <p:cNvSpPr txBox="1"/>
          <p:nvPr>
            <p:ph type="title"/>
          </p:nvPr>
        </p:nvSpPr>
        <p:spPr>
          <a:xfrm>
            <a:off x="720000" y="2966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System Diagram</a:t>
            </a:r>
            <a:endParaRPr/>
          </a:p>
        </p:txBody>
      </p:sp>
      <p:pic>
        <p:nvPicPr>
          <p:cNvPr id="651" name="Google Shape;6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100" y="869325"/>
            <a:ext cx="4553798" cy="4274175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Main Components</a:t>
            </a:r>
            <a:endParaRPr/>
          </a:p>
        </p:txBody>
      </p:sp>
      <p:sp>
        <p:nvSpPr>
          <p:cNvPr id="658" name="Google Shape;658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9" name="Google Shape;659;p28"/>
          <p:cNvSpPr txBox="1"/>
          <p:nvPr>
            <p:ph idx="4294967295" type="body"/>
          </p:nvPr>
        </p:nvSpPr>
        <p:spPr>
          <a:xfrm>
            <a:off x="720000" y="1350050"/>
            <a:ext cx="3593100" cy="29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Peripherals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PMOD MEMS Microphone: </a:t>
            </a:r>
            <a:r>
              <a:rPr lang="en" sz="1400"/>
              <a:t>receives sound input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Speaker: </a:t>
            </a:r>
            <a:r>
              <a:rPr lang="en" sz="1400"/>
              <a:t>plays the desired note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OLEDs: </a:t>
            </a:r>
            <a:r>
              <a:rPr lang="en" sz="1400"/>
              <a:t>displays the desired note and note sung on the OLEDs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HDMI: </a:t>
            </a:r>
            <a:r>
              <a:rPr lang="en" sz="1400"/>
              <a:t>displays the desired note in </a:t>
            </a:r>
            <a:r>
              <a:rPr lang="en" sz="1400"/>
              <a:t>musical</a:t>
            </a:r>
            <a:r>
              <a:rPr lang="en" sz="1400"/>
              <a:t> notation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Buttons: </a:t>
            </a:r>
            <a:r>
              <a:rPr lang="en" sz="1400"/>
              <a:t>used to go to the next note</a:t>
            </a:r>
            <a:endParaRPr sz="1400"/>
          </a:p>
        </p:txBody>
      </p:sp>
      <p:sp>
        <p:nvSpPr>
          <p:cNvPr id="660" name="Google Shape;660;p28"/>
          <p:cNvSpPr txBox="1"/>
          <p:nvPr>
            <p:ph idx="4294967295" type="body"/>
          </p:nvPr>
        </p:nvSpPr>
        <p:spPr>
          <a:xfrm>
            <a:off x="4830900" y="1282125"/>
            <a:ext cx="35931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IPs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ADC Controller/Decimator: </a:t>
            </a:r>
            <a:r>
              <a:rPr lang="en" sz="1400"/>
              <a:t>controls and down-samples the microphone input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FFT IP: </a:t>
            </a:r>
            <a:r>
              <a:rPr lang="en" sz="1400"/>
              <a:t>takes the ADC controller/decimator </a:t>
            </a:r>
            <a:r>
              <a:rPr lang="en" sz="1400"/>
              <a:t>output</a:t>
            </a:r>
            <a:r>
              <a:rPr lang="en" sz="1400"/>
              <a:t> and passes it through an FFT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Tone Matching IP: </a:t>
            </a:r>
            <a:r>
              <a:rPr lang="en" sz="1400"/>
              <a:t>gets the dominant frequency from the FFT and matches it to a note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OLED IP: </a:t>
            </a:r>
            <a:r>
              <a:rPr lang="en" sz="1400"/>
              <a:t>display</a:t>
            </a:r>
            <a:r>
              <a:rPr lang="en" sz="1400"/>
              <a:t> the note from the tone matching IP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HDMI IP: </a:t>
            </a:r>
            <a:r>
              <a:rPr lang="en" sz="1400"/>
              <a:t>controls HDMI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" name="Google Shape;665;p29" title="Untitled Diagram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150" y="898838"/>
            <a:ext cx="6487700" cy="4238625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29"/>
          <p:cNvSpPr txBox="1"/>
          <p:nvPr>
            <p:ph type="title"/>
          </p:nvPr>
        </p:nvSpPr>
        <p:spPr>
          <a:xfrm>
            <a:off x="720000" y="2966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System Diagram</a:t>
            </a:r>
            <a:endParaRPr/>
          </a:p>
        </p:txBody>
      </p:sp>
      <p:sp>
        <p:nvSpPr>
          <p:cNvPr id="667" name="Google Shape;667;p29"/>
          <p:cNvSpPr/>
          <p:nvPr/>
        </p:nvSpPr>
        <p:spPr>
          <a:xfrm>
            <a:off x="2627050" y="1610050"/>
            <a:ext cx="851100" cy="2531700"/>
          </a:xfrm>
          <a:prstGeom prst="rect">
            <a:avLst/>
          </a:prstGeom>
          <a:solidFill>
            <a:srgbClr val="00A9BA">
              <a:alpha val="19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68" name="Google Shape;668;p29"/>
          <p:cNvSpPr/>
          <p:nvPr/>
        </p:nvSpPr>
        <p:spPr>
          <a:xfrm>
            <a:off x="5587225" y="2534875"/>
            <a:ext cx="2088000" cy="1130100"/>
          </a:xfrm>
          <a:prstGeom prst="rect">
            <a:avLst/>
          </a:prstGeom>
          <a:solidFill>
            <a:srgbClr val="00BA36">
              <a:alpha val="19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 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669" name="Google Shape;669;p29"/>
          <p:cNvGrpSpPr/>
          <p:nvPr/>
        </p:nvGrpSpPr>
        <p:grpSpPr>
          <a:xfrm>
            <a:off x="3542475" y="1954975"/>
            <a:ext cx="1958400" cy="2239200"/>
            <a:chOff x="3542475" y="1954975"/>
            <a:chExt cx="1958400" cy="2239200"/>
          </a:xfrm>
        </p:grpSpPr>
        <p:sp>
          <p:nvSpPr>
            <p:cNvPr id="670" name="Google Shape;670;p29"/>
            <p:cNvSpPr/>
            <p:nvPr/>
          </p:nvSpPr>
          <p:spPr>
            <a:xfrm>
              <a:off x="3542475" y="1954975"/>
              <a:ext cx="979200" cy="2239200"/>
            </a:xfrm>
            <a:prstGeom prst="rect">
              <a:avLst/>
            </a:prstGeom>
            <a:solidFill>
              <a:srgbClr val="BA9800">
                <a:alpha val="19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Inter"/>
                  <a:ea typeface="Inter"/>
                  <a:cs typeface="Inter"/>
                  <a:sym typeface="Inter"/>
                </a:rPr>
                <a:t> </a:t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671" name="Google Shape;671;p29"/>
            <p:cNvSpPr/>
            <p:nvPr/>
          </p:nvSpPr>
          <p:spPr>
            <a:xfrm>
              <a:off x="4521675" y="3333450"/>
              <a:ext cx="979200" cy="860700"/>
            </a:xfrm>
            <a:prstGeom prst="rect">
              <a:avLst/>
            </a:prstGeom>
            <a:solidFill>
              <a:srgbClr val="BA9800">
                <a:alpha val="19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Inter"/>
                  <a:ea typeface="Inter"/>
                  <a:cs typeface="Inter"/>
                  <a:sym typeface="Inter"/>
                </a:rPr>
                <a:t> </a:t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672" name="Google Shape;672;p29"/>
          <p:cNvSpPr/>
          <p:nvPr/>
        </p:nvSpPr>
        <p:spPr>
          <a:xfrm>
            <a:off x="1732850" y="2571750"/>
            <a:ext cx="872700" cy="892800"/>
          </a:xfrm>
          <a:prstGeom prst="rect">
            <a:avLst/>
          </a:prstGeom>
          <a:solidFill>
            <a:srgbClr val="BA0000">
              <a:alpha val="19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73" name="Google Shape;673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 and Data Storage</a:t>
            </a:r>
            <a:endParaRPr/>
          </a:p>
        </p:txBody>
      </p:sp>
      <p:sp>
        <p:nvSpPr>
          <p:cNvPr id="679" name="Google Shape;679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0" name="Google Shape;680;p30" title="dataflow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6175" y="1103475"/>
            <a:ext cx="317165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ADC Controller/Decimator Edited Third Party IP</a:t>
            </a:r>
            <a:endParaRPr/>
          </a:p>
        </p:txBody>
      </p:sp>
      <p:sp>
        <p:nvSpPr>
          <p:cNvPr id="686" name="Google Shape;686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7" name="Google Shape;687;p31"/>
          <p:cNvSpPr txBox="1"/>
          <p:nvPr>
            <p:ph idx="4294967295" type="body"/>
          </p:nvPr>
        </p:nvSpPr>
        <p:spPr>
          <a:xfrm>
            <a:off x="720000" y="1631500"/>
            <a:ext cx="7368900" cy="29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PMOD SPI interface – with high chip select, get 12 bit sample value and set the ready bit to high. 16 samples with 4 </a:t>
            </a:r>
            <a:r>
              <a:rPr lang="en" sz="1400"/>
              <a:t>leading zeroes.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Decimator takes the 12 bit input from the ADC and everytime the ADC outputs data, the register count increments. When count = 64, decimator outputs data to FFT, and sets the enable for the FFT.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Tone Detection</a:t>
            </a:r>
            <a:endParaRPr/>
          </a:p>
        </p:txBody>
      </p:sp>
      <p:sp>
        <p:nvSpPr>
          <p:cNvPr id="693" name="Google Shape;693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4" name="Google Shape;694;p32"/>
          <p:cNvSpPr txBox="1"/>
          <p:nvPr>
            <p:ph idx="4294967295" type="body"/>
          </p:nvPr>
        </p:nvSpPr>
        <p:spPr>
          <a:xfrm>
            <a:off x="720000" y="1631500"/>
            <a:ext cx="7368900" cy="29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Finds the dominant frequency, b</a:t>
            </a:r>
            <a:r>
              <a:rPr lang="en" sz="1400"/>
              <a:t>lock</a:t>
            </a:r>
            <a:r>
              <a:rPr lang="en" sz="1400"/>
              <a:t> diagram inspired by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this example design</a:t>
            </a:r>
            <a:r>
              <a:rPr lang="en" sz="1400"/>
              <a:t>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Logic to store all the samples in a BRAM for buffering and then send to FFT was inspired by this example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1. From decimator, sends samples to a BRAM for buffering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2. From BRAM, send to FFT for processing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3. FFT sends output to logic to calculate </a:t>
            </a:r>
            <a:r>
              <a:rPr lang="en" sz="1400"/>
              <a:t>magnitude</a:t>
            </a:r>
            <a:r>
              <a:rPr lang="en" sz="1400"/>
              <a:t> of sample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nline Karaoke Social Media Strategy by Slidesgo">
  <a:themeElements>
    <a:clrScheme name="Simple Light">
      <a:dk1>
        <a:srgbClr val="002E6B"/>
      </a:dk1>
      <a:lt1>
        <a:srgbClr val="F8EAC2"/>
      </a:lt1>
      <a:dk2>
        <a:srgbClr val="F3F3FB"/>
      </a:dk2>
      <a:lt2>
        <a:srgbClr val="00A9BA"/>
      </a:lt2>
      <a:accent1>
        <a:srgbClr val="FFA6B6"/>
      </a:accent1>
      <a:accent2>
        <a:srgbClr val="F0C175"/>
      </a:accent2>
      <a:accent3>
        <a:srgbClr val="B2B2E7"/>
      </a:accent3>
      <a:accent4>
        <a:srgbClr val="FFFFFF"/>
      </a:accent4>
      <a:accent5>
        <a:srgbClr val="FFFFFF"/>
      </a:accent5>
      <a:accent6>
        <a:srgbClr val="FFFFFF"/>
      </a:accent6>
      <a:hlink>
        <a:srgbClr val="002E6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