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8E79D-7699-4A0D-9490-209CE741C98E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6DAC-44FA-4352-BEE3-519CFB6DC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86DAC-44FA-4352-BEE3-519CFB6DCF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9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4F5-86F4-44E6-B870-C3A091CA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77B5D-B1BF-4DF9-92AE-E1CA9A499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04664-3474-47C7-964C-8558857F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0F99-B890-4AB8-8CF0-1432CE92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BDB6-0380-4CCA-A895-420184E5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2265-B36C-430E-AE80-261399CA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17039-0358-459D-97F4-4F38CE7F9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EF3C2-3D45-448F-B6E2-F79DD725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7019-5970-4B58-8D87-6DFADE86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8E745-BADF-43DB-AFE1-447E0ED8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5A703-12B2-423D-A331-C4CA809B6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1E3FC-A971-4083-B511-F1D0988A0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FFD6-A551-4531-8D68-F5F5F28A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AF30F-4AAD-4F25-9037-820E8866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8AB8-2E2D-4BEF-BCDB-49002138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7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5204-BFF6-4305-AF25-66D0D045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33B4-A43B-4C62-96FF-BC7277E5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44E51-ECB6-4FD6-AE92-33943246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18494-1111-459C-92CD-2F043D87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2434-CE11-4A52-A6FF-6AFFC4D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3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00BA-4267-4A0D-A2BC-37B8F8BF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E7915-E586-4F51-A997-5DE8DEE8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43809-D305-48B0-B438-D657F539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C78F-1AE4-4995-BA39-944C03DA9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04AD-73CB-43B1-89B8-0FFA1A81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4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EB14-B134-446C-8956-1D07B45A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F362-19F8-45DE-B2DD-4D72912AC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58068-9DAA-4BD0-9BCF-06D25E170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C538C-5F7E-4BAE-B9A7-1BDB0EE8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1957-C355-40D0-A18E-3397CE19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5A9F9-9566-41CD-97B3-512560BD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E07C-C056-4AC5-83E9-A99DEC298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0D60A-2573-459A-AC44-5083034A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3117E-F006-467F-8B67-3E5E5807D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CE85-10AF-4932-AFC8-C2E1AB3AF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39F82-AEE4-47D6-8932-E1CD2E3BC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4049E-0EFC-45FF-B4A6-85691AE4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22B2E-A641-442A-A791-9E089A14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D7D9C-6B07-49E0-A73D-A0668F4E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0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8D41-930D-46BF-AC6E-EA02D989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C1D34-8541-406A-86F5-5C48828A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2C69F-8676-4D3F-A684-7C915D34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BDDDC-C3E1-4868-80F8-85021709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13BC3-1805-4E7D-B0E5-5476DEBF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2A11B-4F4B-43D7-A8D8-87FE5808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B6DF7-1456-405B-9341-3962171D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B712-5DAD-4790-9916-00AAD539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9E8B-889A-43A0-A8C7-7B71B573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016BB-D526-4C10-9821-7CA3C5E30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96ADB-E5A7-470B-8759-5607BF45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F13EF-DFED-43EE-9991-3EC3B86A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A3282-2B16-4C1F-8F17-BF3405F1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2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DDB8-664B-4CB4-B711-EB0E8A2E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D8326-3868-4AE8-9C3E-DADAAF23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2C79F-5DF1-4E95-9432-3393DE66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33BA3-4E37-4E8D-B9AD-3096D76B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39E4E-A608-4614-BA81-43F73892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E633-1F59-407C-AD7C-0DA18042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BD89C-67EB-4A77-B725-FBD289AE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7BAE-25E4-4CDE-B54C-462DC606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9C362-107D-4B91-B4C4-99C8D813A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9F42-B9C1-4B5F-8C2C-C7022CDE94FC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D984-68E9-4780-8441-C76336DB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736D-0289-4272-8D3A-C7D409C89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5D296-CE23-458A-967E-68CD46F58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4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31FBADF-3DF1-43F1-BC64-EAE48F20C4A2}"/>
              </a:ext>
            </a:extLst>
          </p:cNvPr>
          <p:cNvSpPr txBox="1"/>
          <p:nvPr/>
        </p:nvSpPr>
        <p:spPr>
          <a:xfrm>
            <a:off x="2113561" y="2771002"/>
            <a:ext cx="1065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IoT Hub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255044-763B-4DDD-939F-3E1D7AF1F46A}"/>
              </a:ext>
            </a:extLst>
          </p:cNvPr>
          <p:cNvSpPr txBox="1"/>
          <p:nvPr/>
        </p:nvSpPr>
        <p:spPr>
          <a:xfrm>
            <a:off x="3304229" y="2622668"/>
            <a:ext cx="1383053" cy="46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Stream Analytics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C225C-7A71-48C1-A7BE-CB830D3BDFDF}"/>
              </a:ext>
            </a:extLst>
          </p:cNvPr>
          <p:cNvSpPr txBox="1"/>
          <p:nvPr/>
        </p:nvSpPr>
        <p:spPr>
          <a:xfrm>
            <a:off x="5045255" y="2443914"/>
            <a:ext cx="1383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Event Hub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7EA62B-2EF3-4986-9948-76A16904A11A}"/>
              </a:ext>
            </a:extLst>
          </p:cNvPr>
          <p:cNvCxnSpPr>
            <a:cxnSpLocks/>
          </p:cNvCxnSpPr>
          <p:nvPr/>
        </p:nvCxnSpPr>
        <p:spPr>
          <a:xfrm>
            <a:off x="3115686" y="2524958"/>
            <a:ext cx="481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6E4BD9E-05A8-46C7-9FBA-58EB6C1313C1}"/>
              </a:ext>
            </a:extLst>
          </p:cNvPr>
          <p:cNvCxnSpPr/>
          <p:nvPr/>
        </p:nvCxnSpPr>
        <p:spPr>
          <a:xfrm flipV="1">
            <a:off x="4447504" y="2043448"/>
            <a:ext cx="910107" cy="334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B938C5-2FF6-4BD0-8B2D-669B1F85157B}"/>
              </a:ext>
            </a:extLst>
          </p:cNvPr>
          <p:cNvGrpSpPr/>
          <p:nvPr/>
        </p:nvGrpSpPr>
        <p:grpSpPr>
          <a:xfrm>
            <a:off x="5031069" y="3048001"/>
            <a:ext cx="1383053" cy="1010305"/>
            <a:chOff x="5288648" y="3038855"/>
            <a:chExt cx="1383053" cy="101030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11EE60F-1080-4B77-99B0-10B5EC5D0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5" y="3038855"/>
              <a:ext cx="548640" cy="54864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49D430-7709-42E6-8FC1-89F18F3EE1FB}"/>
                </a:ext>
              </a:extLst>
            </p:cNvPr>
            <p:cNvSpPr txBox="1"/>
            <p:nvPr/>
          </p:nvSpPr>
          <p:spPr>
            <a:xfrm>
              <a:off x="5288648" y="3587495"/>
              <a:ext cx="1383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Azure Table Storage</a:t>
              </a:r>
            </a:p>
          </p:txBody>
        </p:sp>
      </p:grp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ABFF22A-C8F9-4990-B1CF-222FF6184679}"/>
              </a:ext>
            </a:extLst>
          </p:cNvPr>
          <p:cNvCxnSpPr>
            <a:cxnSpLocks/>
          </p:cNvCxnSpPr>
          <p:nvPr/>
        </p:nvCxnSpPr>
        <p:spPr>
          <a:xfrm>
            <a:off x="4447503" y="2529527"/>
            <a:ext cx="875765" cy="6588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2CDB0E-0C92-43BA-91D4-AE8914D2A958}"/>
              </a:ext>
            </a:extLst>
          </p:cNvPr>
          <p:cNvSpPr txBox="1"/>
          <p:nvPr/>
        </p:nvSpPr>
        <p:spPr>
          <a:xfrm>
            <a:off x="499709" y="2788875"/>
            <a:ext cx="138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WebApp – WebJob – Device Simulation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3939C4-D142-450C-819C-B7782C683CDF}"/>
              </a:ext>
            </a:extLst>
          </p:cNvPr>
          <p:cNvCxnSpPr>
            <a:cxnSpLocks/>
          </p:cNvCxnSpPr>
          <p:nvPr/>
        </p:nvCxnSpPr>
        <p:spPr>
          <a:xfrm>
            <a:off x="1756965" y="2473510"/>
            <a:ext cx="481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125A39F-DD84-4101-940A-5DC55FD33433}"/>
              </a:ext>
            </a:extLst>
          </p:cNvPr>
          <p:cNvSpPr txBox="1"/>
          <p:nvPr/>
        </p:nvSpPr>
        <p:spPr>
          <a:xfrm>
            <a:off x="6988094" y="2767705"/>
            <a:ext cx="1383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WebApp – WebJob – Event Processor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85D98B0-3C55-438B-905D-E664F5DF8B40}"/>
              </a:ext>
            </a:extLst>
          </p:cNvPr>
          <p:cNvCxnSpPr>
            <a:cxnSpLocks/>
          </p:cNvCxnSpPr>
          <p:nvPr/>
        </p:nvCxnSpPr>
        <p:spPr>
          <a:xfrm>
            <a:off x="6180899" y="2043448"/>
            <a:ext cx="962583" cy="3538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B672E5-FCD5-4A9E-8DAA-984FE4A86B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2863233"/>
            <a:ext cx="892094" cy="434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3975960-A190-4333-8781-E4B6DAD2897A}"/>
              </a:ext>
            </a:extLst>
          </p:cNvPr>
          <p:cNvSpPr txBox="1"/>
          <p:nvPr/>
        </p:nvSpPr>
        <p:spPr>
          <a:xfrm>
            <a:off x="6731358" y="4376113"/>
            <a:ext cx="1528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WebApp – Dashboard/Device Portal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7CEA3F5-464B-487D-B1F3-581D072A33BA}"/>
              </a:ext>
            </a:extLst>
          </p:cNvPr>
          <p:cNvCxnSpPr>
            <a:cxnSpLocks/>
          </p:cNvCxnSpPr>
          <p:nvPr/>
        </p:nvCxnSpPr>
        <p:spPr>
          <a:xfrm rot="10800000">
            <a:off x="6248400" y="3449920"/>
            <a:ext cx="838778" cy="5768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97D81EC-47E4-4BD2-91CD-4EC85ADD4956}"/>
              </a:ext>
            </a:extLst>
          </p:cNvPr>
          <p:cNvCxnSpPr>
            <a:cxnSpLocks/>
            <a:endCxn id="18" idx="2"/>
          </p:cNvCxnSpPr>
          <p:nvPr/>
        </p:nvCxnSpPr>
        <p:spPr>
          <a:xfrm rot="10800000">
            <a:off x="2646112" y="3048002"/>
            <a:ext cx="4085247" cy="1468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C6184517-46F9-4AF7-86D7-0DAAE1FEC18A}"/>
              </a:ext>
            </a:extLst>
          </p:cNvPr>
          <p:cNvCxnSpPr>
            <a:cxnSpLocks/>
          </p:cNvCxnSpPr>
          <p:nvPr/>
        </p:nvCxnSpPr>
        <p:spPr>
          <a:xfrm>
            <a:off x="7982534" y="2360733"/>
            <a:ext cx="962583" cy="502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10251F4-2CA9-4BF5-AD34-9A8AEB968356}"/>
              </a:ext>
            </a:extLst>
          </p:cNvPr>
          <p:cNvCxnSpPr>
            <a:cxnSpLocks/>
          </p:cNvCxnSpPr>
          <p:nvPr/>
        </p:nvCxnSpPr>
        <p:spPr>
          <a:xfrm flipV="1">
            <a:off x="7882399" y="3220616"/>
            <a:ext cx="916681" cy="712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1BE3919-CB8E-480E-A060-707868C851DF}"/>
              </a:ext>
            </a:extLst>
          </p:cNvPr>
          <p:cNvGrpSpPr/>
          <p:nvPr/>
        </p:nvGrpSpPr>
        <p:grpSpPr>
          <a:xfrm>
            <a:off x="8462164" y="2767605"/>
            <a:ext cx="1383053" cy="1067611"/>
            <a:chOff x="8462164" y="2767605"/>
            <a:chExt cx="1383053" cy="106761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069E32-B9BF-4D75-8CBD-6410954649B3}"/>
                </a:ext>
              </a:extLst>
            </p:cNvPr>
            <p:cNvSpPr txBox="1"/>
            <p:nvPr/>
          </p:nvSpPr>
          <p:spPr>
            <a:xfrm>
              <a:off x="8462164" y="3373551"/>
              <a:ext cx="1383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Azure Machine Learning</a:t>
              </a:r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714383E1-19B5-4CEE-870D-DA7F6D8AE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79370" y="2767605"/>
              <a:ext cx="548640" cy="548640"/>
            </a:xfrm>
            <a:prstGeom prst="rect">
              <a:avLst/>
            </a:prstGeom>
          </p:spPr>
        </p:pic>
      </p:grpSp>
      <p:pic>
        <p:nvPicPr>
          <p:cNvPr id="80" name="Picture 79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16D6A2AB-C1FD-4467-BE73-ED539F8CD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00" y="2210873"/>
            <a:ext cx="548640" cy="54864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D3198F88-1972-4550-828E-22C52200ED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7379" y="3899863"/>
            <a:ext cx="548640" cy="548640"/>
          </a:xfrm>
          <a:prstGeom prst="rect">
            <a:avLst/>
          </a:prstGeom>
        </p:spPr>
      </p:pic>
      <p:pic>
        <p:nvPicPr>
          <p:cNvPr id="84" name="Picture 8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57BACB71-9B89-4DCE-8879-DCC4369ABD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462" y="1829659"/>
            <a:ext cx="548640" cy="548640"/>
          </a:xfrm>
          <a:prstGeom prst="rect">
            <a:avLst/>
          </a:prstGeom>
        </p:spPr>
      </p:pic>
      <p:pic>
        <p:nvPicPr>
          <p:cNvPr id="86" name="Picture 85" descr="A close up of a logo&#10;&#10;Description generated with high confidence">
            <a:extLst>
              <a:ext uri="{FF2B5EF4-FFF2-40B4-BE49-F238E27FC236}">
                <a16:creationId xmlns:a16="http://schemas.microsoft.com/office/drawing/2014/main" id="{3D152A2A-08F8-4C6B-9EBB-81BC227D19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119" y="2086907"/>
            <a:ext cx="548640" cy="548640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711391B6-5EE5-466C-A82B-EB46D19945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50729" y="2240235"/>
            <a:ext cx="548640" cy="548640"/>
          </a:xfrm>
          <a:prstGeom prst="rect">
            <a:avLst/>
          </a:prstGeom>
        </p:spPr>
      </p:pic>
      <p:pic>
        <p:nvPicPr>
          <p:cNvPr id="89" name="Picture 88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D2AFFE40-EC05-45F8-B1EF-259776FF6C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4" y="2210873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0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Ercenk Keresteci</dc:creator>
  <cp:lastModifiedBy>Ercenk Keresteci</cp:lastModifiedBy>
  <cp:revision>7</cp:revision>
  <dcterms:created xsi:type="dcterms:W3CDTF">2018-01-26T18:38:18Z</dcterms:created>
  <dcterms:modified xsi:type="dcterms:W3CDTF">2018-01-26T20:49:27Z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ercenk@microsoft.com</vt:lpwstr>
  </property>
  <property fmtid="{D5CDD505-2E9C-101B-9397-08002B2CF9AE}" pid="5" name="MSIP_Label_f42aa342-8706-4288-bd11-ebb85995028c_SetDate">
    <vt:lpwstr>2018-01-26T20:49:08.9888979Z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