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318" autoAdjust="0"/>
    <p:restoredTop sz="94231" autoAdjust="0"/>
  </p:normalViewPr>
  <p:slideViewPr>
    <p:cSldViewPr snapToGrid="0" snapToObjects="1">
      <p:cViewPr>
        <p:scale>
          <a:sx n="115" d="100"/>
          <a:sy n="115" d="100"/>
        </p:scale>
        <p:origin x="-2000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ermaine:ISU_Projects:Webbhelix_Project:subproject--Shell_Size_Data:W_multilineata_Shell_Size_Data_vs_Latitude_plo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en-US" sz="1800" b="1" i="0" baseline="0" dirty="0" err="1">
                <a:effectLst/>
              </a:rPr>
              <a:t>Webbhelix</a:t>
            </a:r>
            <a:r>
              <a:rPr lang="en-US" sz="1800" b="1" i="0" baseline="0" dirty="0">
                <a:effectLst/>
              </a:rPr>
              <a:t> </a:t>
            </a:r>
            <a:r>
              <a:rPr lang="en-US" sz="1800" b="1" i="0" baseline="0" dirty="0" err="1">
                <a:effectLst/>
              </a:rPr>
              <a:t>multilineata</a:t>
            </a:r>
            <a:r>
              <a:rPr lang="en-US" sz="1800" b="1" i="0" baseline="0" dirty="0">
                <a:effectLst/>
              </a:rPr>
              <a:t> Mean Shell Width 1 </a:t>
            </a:r>
            <a:r>
              <a:rPr lang="en-US" sz="1800" b="1" i="0" baseline="0" dirty="0" smtClean="0">
                <a:effectLst/>
              </a:rPr>
              <a:t>  </a:t>
            </a:r>
            <a:r>
              <a:rPr lang="en-US" sz="1400" b="1" i="0" baseline="0" dirty="0" smtClean="0">
                <a:effectLst/>
              </a:rPr>
              <a:t>(</a:t>
            </a:r>
            <a:r>
              <a:rPr lang="en-US" sz="1400" b="1" i="0" baseline="0" dirty="0">
                <a:effectLst/>
              </a:rPr>
              <a:t>w/ Standard Deviation)</a:t>
            </a:r>
            <a:r>
              <a:rPr lang="en-US" sz="1800" b="1" i="0" baseline="0" dirty="0">
                <a:effectLst/>
              </a:rPr>
              <a:t> vs. Latitude </a:t>
            </a:r>
            <a:endParaRPr lang="en-US" sz="1800" dirty="0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errBars>
            <c:errDir val="x"/>
            <c:errBarType val="both"/>
            <c:errValType val="cust"/>
            <c:noEndCap val="0"/>
            <c:plus>
              <c:numRef>
                <c:f>ShellWidth1_v_Lat!$H$41:$H$61</c:f>
                <c:numCache>
                  <c:formatCode>General</c:formatCode>
                  <c:ptCount val="21"/>
                  <c:pt idx="0">
                    <c:v>0.815101140522479</c:v>
                  </c:pt>
                  <c:pt idx="1">
                    <c:v>1.054463528688088</c:v>
                  </c:pt>
                  <c:pt idx="2">
                    <c:v>0.833632612925702</c:v>
                  </c:pt>
                  <c:pt idx="3">
                    <c:v>0.657233258102141</c:v>
                  </c:pt>
                  <c:pt idx="4">
                    <c:v>1.001815775721688</c:v>
                  </c:pt>
                  <c:pt idx="5">
                    <c:v>1.101904099129394</c:v>
                  </c:pt>
                  <c:pt idx="6">
                    <c:v>1.071711803833563</c:v>
                  </c:pt>
                  <c:pt idx="7">
                    <c:v>0.988173840202997</c:v>
                  </c:pt>
                  <c:pt idx="8">
                    <c:v>1.12660963752416</c:v>
                  </c:pt>
                  <c:pt idx="9">
                    <c:v>0.995198949264217</c:v>
                  </c:pt>
                  <c:pt idx="10">
                    <c:v>1.082677710882156</c:v>
                  </c:pt>
                  <c:pt idx="11">
                    <c:v>0.978488792069451</c:v>
                  </c:pt>
                  <c:pt idx="12">
                    <c:v>0.779659571620235</c:v>
                  </c:pt>
                  <c:pt idx="13">
                    <c:v>1.135134353281584</c:v>
                  </c:pt>
                  <c:pt idx="14">
                    <c:v>1.02963087407192</c:v>
                  </c:pt>
                  <c:pt idx="15">
                    <c:v>1.039130831693244</c:v>
                  </c:pt>
                  <c:pt idx="16">
                    <c:v>1.093483175245717</c:v>
                  </c:pt>
                  <c:pt idx="17">
                    <c:v>1.058497219475027</c:v>
                  </c:pt>
                  <c:pt idx="18">
                    <c:v>0.787771117351565</c:v>
                  </c:pt>
                  <c:pt idx="19">
                    <c:v>1.328773206869448</c:v>
                  </c:pt>
                  <c:pt idx="20">
                    <c:v>1.089964525416615</c:v>
                  </c:pt>
                </c:numCache>
              </c:numRef>
            </c:plus>
            <c:minus>
              <c:numRef>
                <c:f>ShellWidth1_v_Lat!$H$41:$H$61</c:f>
                <c:numCache>
                  <c:formatCode>General</c:formatCode>
                  <c:ptCount val="21"/>
                  <c:pt idx="0">
                    <c:v>0.815101140522479</c:v>
                  </c:pt>
                  <c:pt idx="1">
                    <c:v>1.054463528688088</c:v>
                  </c:pt>
                  <c:pt idx="2">
                    <c:v>0.833632612925702</c:v>
                  </c:pt>
                  <c:pt idx="3">
                    <c:v>0.657233258102141</c:v>
                  </c:pt>
                  <c:pt idx="4">
                    <c:v>1.001815775721688</c:v>
                  </c:pt>
                  <c:pt idx="5">
                    <c:v>1.101904099129394</c:v>
                  </c:pt>
                  <c:pt idx="6">
                    <c:v>1.071711803833563</c:v>
                  </c:pt>
                  <c:pt idx="7">
                    <c:v>0.988173840202997</c:v>
                  </c:pt>
                  <c:pt idx="8">
                    <c:v>1.12660963752416</c:v>
                  </c:pt>
                  <c:pt idx="9">
                    <c:v>0.995198949264217</c:v>
                  </c:pt>
                  <c:pt idx="10">
                    <c:v>1.082677710882156</c:v>
                  </c:pt>
                  <c:pt idx="11">
                    <c:v>0.978488792069451</c:v>
                  </c:pt>
                  <c:pt idx="12">
                    <c:v>0.779659571620235</c:v>
                  </c:pt>
                  <c:pt idx="13">
                    <c:v>1.135134353281584</c:v>
                  </c:pt>
                  <c:pt idx="14">
                    <c:v>1.02963087407192</c:v>
                  </c:pt>
                  <c:pt idx="15">
                    <c:v>1.039130831693244</c:v>
                  </c:pt>
                  <c:pt idx="16">
                    <c:v>1.093483175245717</c:v>
                  </c:pt>
                  <c:pt idx="17">
                    <c:v>1.058497219475027</c:v>
                  </c:pt>
                  <c:pt idx="18">
                    <c:v>0.787771117351565</c:v>
                  </c:pt>
                  <c:pt idx="19">
                    <c:v>1.328773206869448</c:v>
                  </c:pt>
                  <c:pt idx="20">
                    <c:v>1.089964525416615</c:v>
                  </c:pt>
                </c:numCache>
              </c:numRef>
            </c:minus>
          </c:errBars>
          <c:xVal>
            <c:numRef>
              <c:f>ShellWidth1_v_Lat!$F$41:$F$61</c:f>
              <c:numCache>
                <c:formatCode>General</c:formatCode>
                <c:ptCount val="21"/>
                <c:pt idx="0">
                  <c:v>20.38611111111111</c:v>
                </c:pt>
                <c:pt idx="1">
                  <c:v>20.156</c:v>
                </c:pt>
                <c:pt idx="2">
                  <c:v>21.329</c:v>
                </c:pt>
                <c:pt idx="3">
                  <c:v>20.53</c:v>
                </c:pt>
                <c:pt idx="4">
                  <c:v>19.98590909090909</c:v>
                </c:pt>
                <c:pt idx="5">
                  <c:v>20.81066666666667</c:v>
                </c:pt>
                <c:pt idx="6">
                  <c:v>19.29523809523809</c:v>
                </c:pt>
                <c:pt idx="7">
                  <c:v>20.33346153846154</c:v>
                </c:pt>
                <c:pt idx="8">
                  <c:v>19.48833333333333</c:v>
                </c:pt>
                <c:pt idx="9">
                  <c:v>18.98869565217392</c:v>
                </c:pt>
                <c:pt idx="10">
                  <c:v>21.83923076923077</c:v>
                </c:pt>
                <c:pt idx="11">
                  <c:v>17.72695652173913</c:v>
                </c:pt>
                <c:pt idx="12">
                  <c:v>17.48904761904762</c:v>
                </c:pt>
                <c:pt idx="13">
                  <c:v>21.92</c:v>
                </c:pt>
                <c:pt idx="14">
                  <c:v>20.6635</c:v>
                </c:pt>
                <c:pt idx="15">
                  <c:v>20.14260869565217</c:v>
                </c:pt>
                <c:pt idx="16">
                  <c:v>20.18363636363636</c:v>
                </c:pt>
                <c:pt idx="17">
                  <c:v>22.43818181818182</c:v>
                </c:pt>
                <c:pt idx="18">
                  <c:v>19.966</c:v>
                </c:pt>
                <c:pt idx="19">
                  <c:v>21.29833333333333</c:v>
                </c:pt>
                <c:pt idx="20">
                  <c:v>21.8932</c:v>
                </c:pt>
              </c:numCache>
            </c:numRef>
          </c:xVal>
          <c:yVal>
            <c:numRef>
              <c:f>ShellWidth1_v_Lat!$G$41:$G$61</c:f>
              <c:numCache>
                <c:formatCode>General</c:formatCode>
                <c:ptCount val="21"/>
                <c:pt idx="0">
                  <c:v>42.096006</c:v>
                </c:pt>
                <c:pt idx="1">
                  <c:v>42.564103</c:v>
                </c:pt>
                <c:pt idx="2">
                  <c:v>42.008478</c:v>
                </c:pt>
                <c:pt idx="3">
                  <c:v>40.482878</c:v>
                </c:pt>
                <c:pt idx="4">
                  <c:v>44.886611</c:v>
                </c:pt>
                <c:pt idx="5">
                  <c:v>34.596222</c:v>
                </c:pt>
                <c:pt idx="6">
                  <c:v>42.042411</c:v>
                </c:pt>
                <c:pt idx="7">
                  <c:v>42.505103</c:v>
                </c:pt>
                <c:pt idx="8">
                  <c:v>41.193897</c:v>
                </c:pt>
                <c:pt idx="9">
                  <c:v>42.582033</c:v>
                </c:pt>
                <c:pt idx="10">
                  <c:v>41.103075</c:v>
                </c:pt>
                <c:pt idx="11">
                  <c:v>42.72855</c:v>
                </c:pt>
                <c:pt idx="12">
                  <c:v>42.7828</c:v>
                </c:pt>
                <c:pt idx="13">
                  <c:v>39.309572</c:v>
                </c:pt>
                <c:pt idx="14">
                  <c:v>42.010831</c:v>
                </c:pt>
                <c:pt idx="15">
                  <c:v>40.697736</c:v>
                </c:pt>
                <c:pt idx="16">
                  <c:v>41.929653</c:v>
                </c:pt>
                <c:pt idx="17">
                  <c:v>41.732325</c:v>
                </c:pt>
                <c:pt idx="18">
                  <c:v>44.368056</c:v>
                </c:pt>
                <c:pt idx="19">
                  <c:v>42.214358</c:v>
                </c:pt>
                <c:pt idx="20">
                  <c:v>36.585517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0296952"/>
        <c:axId val="-2144221128"/>
      </c:scatterChart>
      <c:valAx>
        <c:axId val="2120296952"/>
        <c:scaling>
          <c:orientation val="minMax"/>
          <c:min val="5.0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 b="1" i="0" baseline="0">
                    <a:effectLst/>
                  </a:rPr>
                  <a:t>Shell Width 1 (mm)</a:t>
                </a:r>
                <a:endParaRPr lang="en-US" sz="16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144221128"/>
        <c:crosses val="autoZero"/>
        <c:crossBetween val="midCat"/>
      </c:valAx>
      <c:valAx>
        <c:axId val="-2144221128"/>
        <c:scaling>
          <c:orientation val="minMax"/>
          <c:max val="50.0"/>
          <c:min val="3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 b="1" i="0" baseline="0">
                    <a:effectLst/>
                  </a:rPr>
                  <a:t>Latitude</a:t>
                </a:r>
                <a:endParaRPr lang="en-US" sz="16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aseline="0"/>
            </a:pPr>
            <a:endParaRPr lang="en-US"/>
          </a:p>
        </c:txPr>
        <c:crossAx val="212029695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CC02-8CBA-B84F-9496-3E2E5EBBE98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DFF7-1C4D-A340-8644-75C1A34E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6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CC02-8CBA-B84F-9496-3E2E5EBBE98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DFF7-1C4D-A340-8644-75C1A34E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3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CC02-8CBA-B84F-9496-3E2E5EBBE98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DFF7-1C4D-A340-8644-75C1A34E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1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CC02-8CBA-B84F-9496-3E2E5EBBE98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DFF7-1C4D-A340-8644-75C1A34E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2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CC02-8CBA-B84F-9496-3E2E5EBBE98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DFF7-1C4D-A340-8644-75C1A34E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4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CC02-8CBA-B84F-9496-3E2E5EBBE98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DFF7-1C4D-A340-8644-75C1A34E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06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CC02-8CBA-B84F-9496-3E2E5EBBE98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DFF7-1C4D-A340-8644-75C1A34E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CC02-8CBA-B84F-9496-3E2E5EBBE98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DFF7-1C4D-A340-8644-75C1A34E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7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CC02-8CBA-B84F-9496-3E2E5EBBE98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DFF7-1C4D-A340-8644-75C1A34E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8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CC02-8CBA-B84F-9496-3E2E5EBBE98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DFF7-1C4D-A340-8644-75C1A34E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1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CC02-8CBA-B84F-9496-3E2E5EBBE98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DFF7-1C4D-A340-8644-75C1A34E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78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1CC02-8CBA-B84F-9496-3E2E5EBBE98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CDFF7-1C4D-A340-8644-75C1A34E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3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1.png"/><Relationship Id="rId22" Type="http://schemas.openxmlformats.org/officeDocument/2006/relationships/image" Target="../media/image22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6400"/>
            <a:ext cx="9144000" cy="6041233"/>
          </a:xfrm>
          <a:prstGeom prst="rect">
            <a:avLst/>
          </a:prstGeom>
        </p:spPr>
      </p:pic>
      <p:cxnSp>
        <p:nvCxnSpPr>
          <p:cNvPr id="46" name="Straight Connector 45"/>
          <p:cNvCxnSpPr/>
          <p:nvPr/>
        </p:nvCxnSpPr>
        <p:spPr>
          <a:xfrm flipV="1">
            <a:off x="5015174" y="1590675"/>
            <a:ext cx="131501" cy="432491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4771390" y="1782445"/>
            <a:ext cx="228600" cy="392431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270635"/>
            <a:ext cx="389890" cy="51181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760" y="1460500"/>
            <a:ext cx="417830" cy="514350"/>
          </a:xfrm>
          <a:prstGeom prst="rect">
            <a:avLst/>
          </a:prstGeom>
        </p:spPr>
      </p:pic>
      <p:sp>
        <p:nvSpPr>
          <p:cNvPr id="59" name="Oval 58"/>
          <p:cNvSpPr/>
          <p:nvPr/>
        </p:nvSpPr>
        <p:spPr>
          <a:xfrm>
            <a:off x="4965700" y="1981200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953000" y="2127250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flipH="1" flipV="1">
            <a:off x="4445000" y="2562860"/>
            <a:ext cx="612140" cy="95252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9735" y="2236470"/>
            <a:ext cx="449580" cy="539750"/>
          </a:xfrm>
          <a:prstGeom prst="rect">
            <a:avLst/>
          </a:prstGeom>
        </p:spPr>
      </p:pic>
      <p:sp>
        <p:nvSpPr>
          <p:cNvPr id="67" name="Oval 66"/>
          <p:cNvSpPr/>
          <p:nvPr/>
        </p:nvSpPr>
        <p:spPr>
          <a:xfrm>
            <a:off x="5015230" y="2611120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 flipH="1" flipV="1">
            <a:off x="4298950" y="1981200"/>
            <a:ext cx="554990" cy="460376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4010025" y="1678940"/>
            <a:ext cx="295276" cy="309302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3670300" y="1482725"/>
            <a:ext cx="345440" cy="202567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5115" y="1678940"/>
            <a:ext cx="415290" cy="521970"/>
          </a:xfrm>
          <a:prstGeom prst="rect">
            <a:avLst/>
          </a:prstGeom>
        </p:spPr>
      </p:pic>
      <p:cxnSp>
        <p:nvCxnSpPr>
          <p:cNvPr id="83" name="Straight Connector 82"/>
          <p:cNvCxnSpPr/>
          <p:nvPr/>
        </p:nvCxnSpPr>
        <p:spPr>
          <a:xfrm flipH="1">
            <a:off x="4267200" y="2823266"/>
            <a:ext cx="358085" cy="257754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4556760" y="3007361"/>
            <a:ext cx="129541" cy="393064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4999990" y="2656205"/>
            <a:ext cx="288291" cy="424815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5242560" y="2840991"/>
            <a:ext cx="151766" cy="673734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5242560" y="2608580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5350510" y="2794000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641850" y="2957830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582160" y="2774950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0" y="2755900"/>
            <a:ext cx="406400" cy="51816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7930" y="3191510"/>
            <a:ext cx="424180" cy="52197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7105" y="2749550"/>
            <a:ext cx="445770" cy="537210"/>
          </a:xfrm>
          <a:prstGeom prst="rect">
            <a:avLst/>
          </a:prstGeom>
        </p:spPr>
      </p:pic>
      <p:cxnSp>
        <p:nvCxnSpPr>
          <p:cNvPr id="106" name="Straight Connector 105"/>
          <p:cNvCxnSpPr/>
          <p:nvPr/>
        </p:nvCxnSpPr>
        <p:spPr>
          <a:xfrm>
            <a:off x="5488306" y="2236470"/>
            <a:ext cx="1" cy="35941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5664835" y="2436495"/>
            <a:ext cx="231140" cy="212725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 flipV="1">
            <a:off x="5645785" y="2937828"/>
            <a:ext cx="325755" cy="45402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 flipV="1">
            <a:off x="5452745" y="3201036"/>
            <a:ext cx="258445" cy="19938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5441950" y="2550160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5619750" y="2603500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5599430" y="2891790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5403850" y="3155950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73040" y="1932940"/>
            <a:ext cx="414020" cy="513080"/>
          </a:xfrm>
          <a:prstGeom prst="rect">
            <a:avLst/>
          </a:prstGeom>
        </p:spPr>
      </p:pic>
      <p:sp>
        <p:nvSpPr>
          <p:cNvPr id="126" name="Frame 125"/>
          <p:cNvSpPr/>
          <p:nvPr/>
        </p:nvSpPr>
        <p:spPr>
          <a:xfrm>
            <a:off x="4848226" y="2436495"/>
            <a:ext cx="189230" cy="165735"/>
          </a:xfrm>
          <a:prstGeom prst="frame">
            <a:avLst>
              <a:gd name="adj1" fmla="val 5556"/>
            </a:avLst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4875530" y="2451100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4898390" y="2471420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4921250" y="2504440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/>
          <p:cNvCxnSpPr/>
          <p:nvPr/>
        </p:nvCxnSpPr>
        <p:spPr>
          <a:xfrm flipH="1">
            <a:off x="6752590" y="2174876"/>
            <a:ext cx="210185" cy="30860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717031" y="2575560"/>
            <a:ext cx="156844" cy="38227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758180" y="3738245"/>
            <a:ext cx="302895" cy="19558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551170" y="4201795"/>
            <a:ext cx="207010" cy="27178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6705600" y="2433320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6667500" y="2524760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52590" y="1876425"/>
            <a:ext cx="414020" cy="514350"/>
          </a:xfrm>
          <a:prstGeom prst="rect">
            <a:avLst/>
          </a:prstGeom>
        </p:spPr>
      </p:pic>
      <p:sp>
        <p:nvSpPr>
          <p:cNvPr id="142" name="Oval 141"/>
          <p:cNvSpPr/>
          <p:nvPr/>
        </p:nvSpPr>
        <p:spPr>
          <a:xfrm>
            <a:off x="5711190" y="3695700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5501640" y="4152900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14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48350" y="3609340"/>
            <a:ext cx="422910" cy="520700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60750" y="1155700"/>
            <a:ext cx="422910" cy="523240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03650" y="1366520"/>
            <a:ext cx="427990" cy="521970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2290" y="3081020"/>
            <a:ext cx="419100" cy="520700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87060" y="2127250"/>
            <a:ext cx="420370" cy="511810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758180" y="2654935"/>
            <a:ext cx="422910" cy="516890"/>
          </a:xfrm>
          <a:prstGeom prst="rect">
            <a:avLst/>
          </a:prstGeom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01640" y="3081020"/>
            <a:ext cx="421640" cy="521970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667500" y="2630170"/>
            <a:ext cx="419100" cy="523240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44820" y="4152900"/>
            <a:ext cx="426720" cy="515620"/>
          </a:xfrm>
          <a:prstGeom prst="rect">
            <a:avLst/>
          </a:prstGeom>
        </p:spPr>
      </p:pic>
      <p:pic>
        <p:nvPicPr>
          <p:cNvPr id="159" name="Picture 15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16403" y="4223580"/>
            <a:ext cx="4099456" cy="9728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7821" y="880544"/>
            <a:ext cx="2550589" cy="162352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Dataset info</a:t>
            </a:r>
            <a:r>
              <a:rPr lang="en-US" sz="1600" b="1" dirty="0" smtClean="0"/>
              <a:t>:</a:t>
            </a:r>
          </a:p>
          <a:p>
            <a:pPr marL="285750" indent="-285750">
              <a:buFont typeface="Wingdings" charset="2"/>
              <a:buChar char="²"/>
            </a:pPr>
            <a:r>
              <a:rPr lang="en-US" sz="1400" dirty="0"/>
              <a:t>18 </a:t>
            </a:r>
            <a:r>
              <a:rPr lang="en-US" sz="1400" dirty="0" smtClean="0"/>
              <a:t>populations</a:t>
            </a:r>
          </a:p>
          <a:p>
            <a:pPr marL="285750" indent="-285750">
              <a:buFont typeface="Wingdings" charset="2"/>
              <a:buChar char="²"/>
            </a:pPr>
            <a:r>
              <a:rPr lang="en-US" sz="1400" dirty="0" smtClean="0"/>
              <a:t>178 individuals</a:t>
            </a:r>
          </a:p>
          <a:p>
            <a:pPr marL="285750" indent="-285750">
              <a:buFont typeface="Wingdings" charset="2"/>
              <a:buChar char="²"/>
            </a:pPr>
            <a:r>
              <a:rPr lang="en-US" sz="1400" dirty="0" smtClean="0"/>
              <a:t>10 </a:t>
            </a:r>
            <a:r>
              <a:rPr lang="en-US" sz="1400" dirty="0" err="1" smtClean="0"/>
              <a:t>indiv</a:t>
            </a:r>
            <a:r>
              <a:rPr lang="en-US" sz="1400" dirty="0" smtClean="0"/>
              <a:t>. per pop.</a:t>
            </a:r>
          </a:p>
          <a:p>
            <a:pPr marL="285750" indent="-285750">
              <a:buFont typeface="Wingdings" charset="2"/>
              <a:buChar char="²"/>
            </a:pPr>
            <a:r>
              <a:rPr lang="en-US" sz="1400" dirty="0" smtClean="0"/>
              <a:t>8,480 SNPs</a:t>
            </a:r>
            <a:r>
              <a:rPr lang="en-US" sz="1600" dirty="0" smtClean="0"/>
              <a:t> </a:t>
            </a:r>
            <a:r>
              <a:rPr lang="en-US" sz="1200" dirty="0" smtClean="0"/>
              <a:t>(after filtering SNPs in high LD pairs and SNPs with extreme HWE deviation)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32343" y="466328"/>
            <a:ext cx="809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Population Genomic Structure of </a:t>
            </a:r>
            <a:r>
              <a:rPr lang="en-US" sz="2000" b="1" i="1" dirty="0" err="1" smtClean="0"/>
              <a:t>Webbhelix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multilineata</a:t>
            </a:r>
            <a:r>
              <a:rPr lang="en-US" sz="2000" b="1" dirty="0" smtClean="0"/>
              <a:t> (</a:t>
            </a:r>
            <a:r>
              <a:rPr lang="en-US" sz="2000" b="1" dirty="0" err="1" smtClean="0"/>
              <a:t>Emberton</a:t>
            </a:r>
            <a:r>
              <a:rPr lang="en-US" sz="2000" b="1" dirty="0" smtClean="0"/>
              <a:t>, 1988)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820" y="2378780"/>
            <a:ext cx="3217346" cy="184665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STRUCTURE</a:t>
            </a:r>
            <a:r>
              <a:rPr lang="en-US" sz="1600" b="1" u="sng" dirty="0"/>
              <a:t> analysis info</a:t>
            </a:r>
            <a:r>
              <a:rPr lang="en-US" sz="1600" b="1" dirty="0"/>
              <a:t>:</a:t>
            </a:r>
          </a:p>
          <a:p>
            <a:pPr marL="285750" indent="-285750">
              <a:buFont typeface="Wingdings" charset="2"/>
              <a:buChar char="²"/>
            </a:pPr>
            <a:r>
              <a:rPr lang="en-US" sz="1400" dirty="0"/>
              <a:t>Tested K1 – </a:t>
            </a:r>
            <a:r>
              <a:rPr lang="en-US" sz="1400" dirty="0" smtClean="0"/>
              <a:t>K18, 20 iterations each</a:t>
            </a:r>
            <a:endParaRPr lang="en-US" sz="1400" dirty="0"/>
          </a:p>
          <a:p>
            <a:pPr marL="285750" indent="-285750">
              <a:buFont typeface="Wingdings" charset="2"/>
              <a:buChar char="²"/>
            </a:pPr>
            <a:r>
              <a:rPr lang="en-US" sz="1400" dirty="0"/>
              <a:t>100,000 burn-in &amp; 500,000 </a:t>
            </a:r>
            <a:r>
              <a:rPr lang="en-US" sz="1400" dirty="0" smtClean="0"/>
              <a:t>MCMC</a:t>
            </a:r>
          </a:p>
          <a:p>
            <a:pPr marL="285750" indent="-285750">
              <a:buFont typeface="Wingdings" charset="2"/>
              <a:buChar char="²"/>
            </a:pPr>
            <a:r>
              <a:rPr lang="en-US" sz="1400" dirty="0" smtClean="0"/>
              <a:t>Default </a:t>
            </a:r>
            <a:r>
              <a:rPr lang="en-US" sz="1200" dirty="0" smtClean="0"/>
              <a:t>STRUCTURE</a:t>
            </a:r>
            <a:r>
              <a:rPr lang="en-US" sz="1400" dirty="0" smtClean="0"/>
              <a:t> settings</a:t>
            </a:r>
            <a:endParaRPr lang="en-US" sz="1400" dirty="0"/>
          </a:p>
          <a:p>
            <a:pPr marL="285750" indent="-285750">
              <a:buFont typeface="Wingdings" charset="2"/>
              <a:buChar char="²"/>
            </a:pPr>
            <a:r>
              <a:rPr lang="en-US" sz="1400" dirty="0" smtClean="0"/>
              <a:t>K4 most likely number of true populations, based on highest Delta K and smaller </a:t>
            </a:r>
            <a:r>
              <a:rPr lang="en-US" sz="1400" dirty="0" err="1" smtClean="0"/>
              <a:t>Stdev</a:t>
            </a:r>
            <a:r>
              <a:rPr lang="en-US" sz="1400" dirty="0" smtClean="0"/>
              <a:t> </a:t>
            </a:r>
            <a:r>
              <a:rPr lang="en-US" sz="1400" dirty="0" err="1" smtClean="0"/>
              <a:t>LnP</a:t>
            </a:r>
            <a:r>
              <a:rPr lang="en-US" sz="1400" dirty="0" smtClean="0"/>
              <a:t>(K) </a:t>
            </a:r>
            <a:r>
              <a:rPr lang="en-US" sz="1200" dirty="0" smtClean="0"/>
              <a:t>(model choice criterion) </a:t>
            </a:r>
            <a:r>
              <a:rPr lang="en-US" sz="1400" dirty="0" smtClean="0"/>
              <a:t>than next highest Delta 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2505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85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7847" t="1744" r="21625" b="14532"/>
          <a:stretch/>
        </p:blipFill>
        <p:spPr>
          <a:xfrm>
            <a:off x="2722954" y="779045"/>
            <a:ext cx="3705860" cy="505786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4277378" y="1857902"/>
            <a:ext cx="131501" cy="432491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4033594" y="2049672"/>
            <a:ext cx="228600" cy="392431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204" y="1537862"/>
            <a:ext cx="389890" cy="511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964" y="1727727"/>
            <a:ext cx="417830" cy="51435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227904" y="224842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15204" y="239447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3707204" y="2830087"/>
            <a:ext cx="612140" cy="95252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939" y="2503697"/>
            <a:ext cx="449580" cy="539750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4277434" y="287834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3561154" y="2248427"/>
            <a:ext cx="554990" cy="460376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3272229" y="1946167"/>
            <a:ext cx="295276" cy="309302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2932504" y="1749952"/>
            <a:ext cx="345440" cy="202567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7319" y="1946167"/>
            <a:ext cx="415290" cy="52197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H="1">
            <a:off x="3529404" y="3090493"/>
            <a:ext cx="358085" cy="257754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818964" y="3274588"/>
            <a:ext cx="129541" cy="393064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262194" y="2923432"/>
            <a:ext cx="288291" cy="424815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504764" y="3108218"/>
            <a:ext cx="151766" cy="673734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504764" y="287580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612714" y="306122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904054" y="322505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844364" y="304217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6204" y="3023127"/>
            <a:ext cx="406400" cy="51816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0134" y="3458737"/>
            <a:ext cx="424180" cy="52197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39309" y="3016777"/>
            <a:ext cx="445770" cy="537210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4750510" y="2503697"/>
            <a:ext cx="1" cy="35941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927039" y="2703722"/>
            <a:ext cx="231140" cy="212725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4907989" y="3205055"/>
            <a:ext cx="325755" cy="45402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4714949" y="3468263"/>
            <a:ext cx="258445" cy="19938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704154" y="281738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881954" y="287072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861634" y="315901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666054" y="342317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35244" y="2200167"/>
            <a:ext cx="414020" cy="513080"/>
          </a:xfrm>
          <a:prstGeom prst="rect">
            <a:avLst/>
          </a:prstGeom>
        </p:spPr>
      </p:pic>
      <p:sp>
        <p:nvSpPr>
          <p:cNvPr id="38" name="Frame 37"/>
          <p:cNvSpPr/>
          <p:nvPr/>
        </p:nvSpPr>
        <p:spPr>
          <a:xfrm>
            <a:off x="4110430" y="2703722"/>
            <a:ext cx="189230" cy="165735"/>
          </a:xfrm>
          <a:prstGeom prst="frame">
            <a:avLst>
              <a:gd name="adj1" fmla="val 5556"/>
            </a:avLst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137734" y="271832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160594" y="273864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183454" y="277166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6014794" y="2442103"/>
            <a:ext cx="210185" cy="30860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979235" y="2842787"/>
            <a:ext cx="156844" cy="38227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020384" y="4005472"/>
            <a:ext cx="302895" cy="19558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813374" y="4469022"/>
            <a:ext cx="207010" cy="27178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5967804" y="270054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929704" y="279198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14794" y="2143652"/>
            <a:ext cx="414020" cy="514350"/>
          </a:xfrm>
          <a:prstGeom prst="rect">
            <a:avLst/>
          </a:prstGeom>
        </p:spPr>
      </p:pic>
      <p:sp>
        <p:nvSpPr>
          <p:cNvPr id="49" name="Oval 48"/>
          <p:cNvSpPr/>
          <p:nvPr/>
        </p:nvSpPr>
        <p:spPr>
          <a:xfrm>
            <a:off x="4973394" y="396292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763844" y="442012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10554" y="3876567"/>
            <a:ext cx="422910" cy="5207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22954" y="1422927"/>
            <a:ext cx="422910" cy="52324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65854" y="1633747"/>
            <a:ext cx="427990" cy="52197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14494" y="3348247"/>
            <a:ext cx="419100" cy="5207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49264" y="2394477"/>
            <a:ext cx="420370" cy="51181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20384" y="2922162"/>
            <a:ext cx="422910" cy="51689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763844" y="3348247"/>
            <a:ext cx="421640" cy="52197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929704" y="2897397"/>
            <a:ext cx="419100" cy="52324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807024" y="4420127"/>
            <a:ext cx="426720" cy="515620"/>
          </a:xfrm>
          <a:prstGeom prst="rect">
            <a:avLst/>
          </a:prstGeom>
        </p:spPr>
      </p:pic>
      <p:sp>
        <p:nvSpPr>
          <p:cNvPr id="96" name="Frame 95"/>
          <p:cNvSpPr/>
          <p:nvPr/>
        </p:nvSpPr>
        <p:spPr>
          <a:xfrm>
            <a:off x="2722954" y="779045"/>
            <a:ext cx="3705860" cy="5057867"/>
          </a:xfrm>
          <a:prstGeom prst="frame">
            <a:avLst>
              <a:gd name="adj1" fmla="val 35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2" name="Oval 211"/>
          <p:cNvSpPr/>
          <p:nvPr/>
        </p:nvSpPr>
        <p:spPr>
          <a:xfrm>
            <a:off x="6094243" y="2339867"/>
            <a:ext cx="250825" cy="244474"/>
          </a:xfrm>
          <a:prstGeom prst="ellipse">
            <a:avLst/>
          </a:prstGeom>
          <a:solidFill>
            <a:srgbClr val="D99694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6014794" y="3102820"/>
            <a:ext cx="250825" cy="244474"/>
          </a:xfrm>
          <a:prstGeom prst="ellipse">
            <a:avLst/>
          </a:prstGeom>
          <a:solidFill>
            <a:srgbClr val="D99694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5197866" y="4072465"/>
            <a:ext cx="250825" cy="244474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4894971" y="4612215"/>
            <a:ext cx="250825" cy="24447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4847981" y="3545415"/>
            <a:ext cx="250825" cy="24447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4379351" y="3659715"/>
            <a:ext cx="250825" cy="244474"/>
          </a:xfrm>
          <a:prstGeom prst="ellipse">
            <a:avLst/>
          </a:prstGeom>
          <a:solidFill>
            <a:srgbClr val="C0504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5104400" y="3115520"/>
            <a:ext cx="250825" cy="244474"/>
          </a:xfrm>
          <a:prstGeom prst="ellipse">
            <a:avLst/>
          </a:prstGeom>
          <a:solidFill>
            <a:srgbClr val="C0504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5032766" y="2590691"/>
            <a:ext cx="250825" cy="244474"/>
          </a:xfrm>
          <a:prstGeom prst="ellipse">
            <a:avLst/>
          </a:prstGeom>
          <a:solidFill>
            <a:srgbClr val="D99694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4618625" y="2394477"/>
            <a:ext cx="250825" cy="24447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4140348" y="3226010"/>
            <a:ext cx="250825" cy="244474"/>
          </a:xfrm>
          <a:prstGeom prst="ellipse">
            <a:avLst/>
          </a:prstGeom>
          <a:solidFill>
            <a:srgbClr val="D99694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3697680" y="3545415"/>
            <a:ext cx="250825" cy="244474"/>
          </a:xfrm>
          <a:prstGeom prst="ellipse">
            <a:avLst/>
          </a:prstGeom>
          <a:solidFill>
            <a:srgbClr val="E6B9B8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3403991" y="3223789"/>
            <a:ext cx="250825" cy="244474"/>
          </a:xfrm>
          <a:prstGeom prst="ellipse">
            <a:avLst/>
          </a:prstGeom>
          <a:solidFill>
            <a:srgbClr val="E6B9B8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3593539" y="2712928"/>
            <a:ext cx="250825" cy="244474"/>
          </a:xfrm>
          <a:prstGeom prst="ellipse">
            <a:avLst/>
          </a:prstGeom>
          <a:solidFill>
            <a:srgbClr val="D99694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4283466" y="1735665"/>
            <a:ext cx="250825" cy="244474"/>
          </a:xfrm>
          <a:prstGeom prst="ellipse">
            <a:avLst/>
          </a:prstGeom>
          <a:solidFill>
            <a:srgbClr val="E6B9B8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3904054" y="1921085"/>
            <a:ext cx="250825" cy="24447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3435741" y="2143652"/>
            <a:ext cx="250825" cy="24447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3152531" y="1830282"/>
            <a:ext cx="250825" cy="244474"/>
          </a:xfrm>
          <a:prstGeom prst="ellipse">
            <a:avLst/>
          </a:prstGeom>
          <a:solidFill>
            <a:srgbClr val="F2DCDB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2811293" y="1621365"/>
            <a:ext cx="250825" cy="24447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extBox 229"/>
          <p:cNvSpPr txBox="1"/>
          <p:nvPr/>
        </p:nvSpPr>
        <p:spPr>
          <a:xfrm>
            <a:off x="3511082" y="2715271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0.025</a:t>
            </a:r>
            <a:endParaRPr lang="en-US" sz="800" b="1" dirty="0"/>
          </a:p>
        </p:txBody>
      </p:sp>
      <p:sp>
        <p:nvSpPr>
          <p:cNvPr id="231" name="TextBox 230"/>
          <p:cNvSpPr txBox="1"/>
          <p:nvPr/>
        </p:nvSpPr>
        <p:spPr>
          <a:xfrm>
            <a:off x="3320583" y="3226010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0.017</a:t>
            </a:r>
            <a:endParaRPr lang="en-US" sz="800" b="1" dirty="0"/>
          </a:p>
        </p:txBody>
      </p:sp>
      <p:sp>
        <p:nvSpPr>
          <p:cNvPr id="232" name="TextBox 231"/>
          <p:cNvSpPr txBox="1"/>
          <p:nvPr/>
        </p:nvSpPr>
        <p:spPr>
          <a:xfrm>
            <a:off x="3614494" y="3553580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0.018</a:t>
            </a:r>
            <a:endParaRPr lang="en-US" sz="800" b="1" dirty="0"/>
          </a:p>
        </p:txBody>
      </p:sp>
      <p:sp>
        <p:nvSpPr>
          <p:cNvPr id="233" name="TextBox 232"/>
          <p:cNvSpPr txBox="1"/>
          <p:nvPr/>
        </p:nvSpPr>
        <p:spPr>
          <a:xfrm>
            <a:off x="4060358" y="3236943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0.025</a:t>
            </a:r>
            <a:endParaRPr lang="en-US" sz="800" b="1" dirty="0"/>
          </a:p>
        </p:txBody>
      </p:sp>
      <p:sp>
        <p:nvSpPr>
          <p:cNvPr id="234" name="TextBox 233"/>
          <p:cNvSpPr txBox="1"/>
          <p:nvPr/>
        </p:nvSpPr>
        <p:spPr>
          <a:xfrm>
            <a:off x="2727810" y="1627745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0.006</a:t>
            </a:r>
            <a:endParaRPr lang="en-US" sz="800" b="1" dirty="0"/>
          </a:p>
        </p:txBody>
      </p:sp>
      <p:sp>
        <p:nvSpPr>
          <p:cNvPr id="235" name="TextBox 234"/>
          <p:cNvSpPr txBox="1"/>
          <p:nvPr/>
        </p:nvSpPr>
        <p:spPr>
          <a:xfrm>
            <a:off x="3067218" y="1844797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0.008</a:t>
            </a:r>
            <a:endParaRPr lang="en-US" sz="800" b="1" dirty="0"/>
          </a:p>
        </p:txBody>
      </p:sp>
      <p:sp>
        <p:nvSpPr>
          <p:cNvPr id="236" name="TextBox 235"/>
          <p:cNvSpPr txBox="1"/>
          <p:nvPr/>
        </p:nvSpPr>
        <p:spPr>
          <a:xfrm>
            <a:off x="3350969" y="2150002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0.017</a:t>
            </a:r>
            <a:endParaRPr lang="en-US" sz="800" b="1" dirty="0"/>
          </a:p>
        </p:txBody>
      </p:sp>
      <p:sp>
        <p:nvSpPr>
          <p:cNvPr id="237" name="TextBox 236"/>
          <p:cNvSpPr txBox="1"/>
          <p:nvPr/>
        </p:nvSpPr>
        <p:spPr>
          <a:xfrm>
            <a:off x="3817228" y="1928208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0.025</a:t>
            </a:r>
            <a:endParaRPr lang="en-US" sz="800" b="1" dirty="0"/>
          </a:p>
        </p:txBody>
      </p:sp>
      <p:sp>
        <p:nvSpPr>
          <p:cNvPr id="238" name="TextBox 237"/>
          <p:cNvSpPr txBox="1"/>
          <p:nvPr/>
        </p:nvSpPr>
        <p:spPr>
          <a:xfrm>
            <a:off x="4202868" y="1743830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0.020</a:t>
            </a:r>
            <a:endParaRPr lang="en-US" sz="800" b="1" dirty="0"/>
          </a:p>
        </p:txBody>
      </p:sp>
      <p:sp>
        <p:nvSpPr>
          <p:cNvPr id="239" name="TextBox 238"/>
          <p:cNvSpPr txBox="1"/>
          <p:nvPr/>
        </p:nvSpPr>
        <p:spPr>
          <a:xfrm>
            <a:off x="4537243" y="2400084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0.033</a:t>
            </a:r>
            <a:endParaRPr lang="en-US" sz="800" b="1" dirty="0"/>
          </a:p>
        </p:txBody>
      </p:sp>
      <p:sp>
        <p:nvSpPr>
          <p:cNvPr id="240" name="TextBox 239"/>
          <p:cNvSpPr txBox="1"/>
          <p:nvPr/>
        </p:nvSpPr>
        <p:spPr>
          <a:xfrm>
            <a:off x="4298753" y="3667880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0.034</a:t>
            </a:r>
            <a:endParaRPr lang="en-US" sz="800" b="1" dirty="0"/>
          </a:p>
        </p:txBody>
      </p:sp>
      <p:sp>
        <p:nvSpPr>
          <p:cNvPr id="241" name="TextBox 240"/>
          <p:cNvSpPr txBox="1"/>
          <p:nvPr/>
        </p:nvSpPr>
        <p:spPr>
          <a:xfrm>
            <a:off x="4952168" y="2594850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0.028</a:t>
            </a:r>
            <a:endParaRPr lang="en-US" sz="800" b="1" dirty="0"/>
          </a:p>
        </p:txBody>
      </p:sp>
      <p:sp>
        <p:nvSpPr>
          <p:cNvPr id="242" name="TextBox 241"/>
          <p:cNvSpPr txBox="1"/>
          <p:nvPr/>
        </p:nvSpPr>
        <p:spPr>
          <a:xfrm>
            <a:off x="5021383" y="3129221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0.037</a:t>
            </a:r>
            <a:endParaRPr lang="en-US" sz="800" b="1" dirty="0"/>
          </a:p>
        </p:txBody>
      </p:sp>
      <p:sp>
        <p:nvSpPr>
          <p:cNvPr id="243" name="TextBox 242"/>
          <p:cNvSpPr txBox="1"/>
          <p:nvPr/>
        </p:nvSpPr>
        <p:spPr>
          <a:xfrm>
            <a:off x="4767383" y="3559930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0.037</a:t>
            </a:r>
            <a:endParaRPr lang="en-US" sz="800" b="1" dirty="0"/>
          </a:p>
        </p:txBody>
      </p:sp>
      <p:sp>
        <p:nvSpPr>
          <p:cNvPr id="244" name="TextBox 243"/>
          <p:cNvSpPr txBox="1"/>
          <p:nvPr/>
        </p:nvSpPr>
        <p:spPr>
          <a:xfrm>
            <a:off x="5117268" y="4080630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0.053</a:t>
            </a:r>
            <a:endParaRPr lang="en-US" sz="8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4813374" y="4626730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0.049</a:t>
            </a:r>
            <a:endParaRPr lang="en-US" sz="800" b="1" dirty="0"/>
          </a:p>
        </p:txBody>
      </p:sp>
      <p:sp>
        <p:nvSpPr>
          <p:cNvPr id="246" name="TextBox 245"/>
          <p:cNvSpPr txBox="1"/>
          <p:nvPr/>
        </p:nvSpPr>
        <p:spPr>
          <a:xfrm>
            <a:off x="6010443" y="2343113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0.023</a:t>
            </a:r>
            <a:endParaRPr lang="en-US" sz="800" b="1" dirty="0"/>
          </a:p>
        </p:txBody>
      </p:sp>
      <p:sp>
        <p:nvSpPr>
          <p:cNvPr id="247" name="TextBox 246"/>
          <p:cNvSpPr txBox="1"/>
          <p:nvPr/>
        </p:nvSpPr>
        <p:spPr>
          <a:xfrm>
            <a:off x="5930433" y="3105360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0.024</a:t>
            </a:r>
            <a:endParaRPr lang="en-US" sz="800" b="1" dirty="0"/>
          </a:p>
        </p:txBody>
      </p:sp>
      <p:pic>
        <p:nvPicPr>
          <p:cNvPr id="341" name="Picture 340"/>
          <p:cNvPicPr>
            <a:picLocks noChangeAspect="1"/>
          </p:cNvPicPr>
          <p:nvPr/>
        </p:nvPicPr>
        <p:blipFill rotWithShape="1">
          <a:blip r:embed="rId2"/>
          <a:srcRect l="37847" t="1744" r="21625" b="14532"/>
          <a:stretch/>
        </p:blipFill>
        <p:spPr>
          <a:xfrm>
            <a:off x="-1015926" y="779045"/>
            <a:ext cx="3705860" cy="5057867"/>
          </a:xfrm>
          <a:prstGeom prst="rect">
            <a:avLst/>
          </a:prstGeom>
        </p:spPr>
      </p:pic>
      <p:cxnSp>
        <p:nvCxnSpPr>
          <p:cNvPr id="342" name="Straight Connector 341"/>
          <p:cNvCxnSpPr/>
          <p:nvPr/>
        </p:nvCxnSpPr>
        <p:spPr>
          <a:xfrm flipV="1">
            <a:off x="538498" y="1857902"/>
            <a:ext cx="131501" cy="432491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H="1" flipV="1">
            <a:off x="294714" y="2049672"/>
            <a:ext cx="228600" cy="392431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4" name="Picture 3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24" y="1537862"/>
            <a:ext cx="389890" cy="511810"/>
          </a:xfrm>
          <a:prstGeom prst="rect">
            <a:avLst/>
          </a:prstGeom>
        </p:spPr>
      </p:pic>
      <p:pic>
        <p:nvPicPr>
          <p:cNvPr id="345" name="Picture 3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84" y="1727727"/>
            <a:ext cx="417830" cy="514350"/>
          </a:xfrm>
          <a:prstGeom prst="rect">
            <a:avLst/>
          </a:prstGeom>
        </p:spPr>
      </p:pic>
      <p:sp>
        <p:nvSpPr>
          <p:cNvPr id="346" name="Oval 345"/>
          <p:cNvSpPr/>
          <p:nvPr/>
        </p:nvSpPr>
        <p:spPr>
          <a:xfrm>
            <a:off x="489024" y="224842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346"/>
          <p:cNvSpPr/>
          <p:nvPr/>
        </p:nvSpPr>
        <p:spPr>
          <a:xfrm>
            <a:off x="476324" y="239447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8" name="Straight Connector 347"/>
          <p:cNvCxnSpPr/>
          <p:nvPr/>
        </p:nvCxnSpPr>
        <p:spPr>
          <a:xfrm flipH="1" flipV="1">
            <a:off x="-31676" y="2830087"/>
            <a:ext cx="612140" cy="95252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9" name="Picture 3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6941" y="2503697"/>
            <a:ext cx="449580" cy="539750"/>
          </a:xfrm>
          <a:prstGeom prst="rect">
            <a:avLst/>
          </a:prstGeom>
        </p:spPr>
      </p:pic>
      <p:sp>
        <p:nvSpPr>
          <p:cNvPr id="350" name="Oval 349"/>
          <p:cNvSpPr/>
          <p:nvPr/>
        </p:nvSpPr>
        <p:spPr>
          <a:xfrm>
            <a:off x="538554" y="287834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1" name="Straight Connector 350"/>
          <p:cNvCxnSpPr/>
          <p:nvPr/>
        </p:nvCxnSpPr>
        <p:spPr>
          <a:xfrm flipH="1" flipV="1">
            <a:off x="-177726" y="2248427"/>
            <a:ext cx="554990" cy="460376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 flipH="1" flipV="1">
            <a:off x="-466651" y="1946167"/>
            <a:ext cx="295276" cy="309302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 flipH="1" flipV="1">
            <a:off x="-806376" y="1749952"/>
            <a:ext cx="345440" cy="202567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4" name="Picture 3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81561" y="1946167"/>
            <a:ext cx="415290" cy="521970"/>
          </a:xfrm>
          <a:prstGeom prst="rect">
            <a:avLst/>
          </a:prstGeom>
        </p:spPr>
      </p:pic>
      <p:cxnSp>
        <p:nvCxnSpPr>
          <p:cNvPr id="355" name="Straight Connector 354"/>
          <p:cNvCxnSpPr/>
          <p:nvPr/>
        </p:nvCxnSpPr>
        <p:spPr>
          <a:xfrm flipH="1">
            <a:off x="-209476" y="3090493"/>
            <a:ext cx="358085" cy="257754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 flipH="1">
            <a:off x="80084" y="3274588"/>
            <a:ext cx="129541" cy="393064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 flipH="1">
            <a:off x="523314" y="2923432"/>
            <a:ext cx="288291" cy="424815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 flipH="1">
            <a:off x="765884" y="3108218"/>
            <a:ext cx="151766" cy="673734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9" name="Oval 358"/>
          <p:cNvSpPr/>
          <p:nvPr/>
        </p:nvSpPr>
        <p:spPr>
          <a:xfrm>
            <a:off x="765884" y="287580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val 359"/>
          <p:cNvSpPr/>
          <p:nvPr/>
        </p:nvSpPr>
        <p:spPr>
          <a:xfrm>
            <a:off x="873834" y="306122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Oval 360"/>
          <p:cNvSpPr/>
          <p:nvPr/>
        </p:nvSpPr>
        <p:spPr>
          <a:xfrm>
            <a:off x="165174" y="322505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361"/>
          <p:cNvSpPr/>
          <p:nvPr/>
        </p:nvSpPr>
        <p:spPr>
          <a:xfrm>
            <a:off x="105484" y="304217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3" name="Picture 36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12676" y="3023127"/>
            <a:ext cx="406400" cy="518160"/>
          </a:xfrm>
          <a:prstGeom prst="rect">
            <a:avLst/>
          </a:prstGeom>
        </p:spPr>
      </p:pic>
      <p:pic>
        <p:nvPicPr>
          <p:cNvPr id="364" name="Picture 36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254" y="3458737"/>
            <a:ext cx="424180" cy="521970"/>
          </a:xfrm>
          <a:prstGeom prst="rect">
            <a:avLst/>
          </a:prstGeom>
        </p:spPr>
      </p:pic>
      <p:pic>
        <p:nvPicPr>
          <p:cNvPr id="365" name="Picture 36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429" y="3016777"/>
            <a:ext cx="445770" cy="537210"/>
          </a:xfrm>
          <a:prstGeom prst="rect">
            <a:avLst/>
          </a:prstGeom>
        </p:spPr>
      </p:pic>
      <p:cxnSp>
        <p:nvCxnSpPr>
          <p:cNvPr id="366" name="Straight Connector 365"/>
          <p:cNvCxnSpPr/>
          <p:nvPr/>
        </p:nvCxnSpPr>
        <p:spPr>
          <a:xfrm>
            <a:off x="1011630" y="2503697"/>
            <a:ext cx="1" cy="35941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 flipH="1">
            <a:off x="1188159" y="2703722"/>
            <a:ext cx="231140" cy="212725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 flipH="1" flipV="1">
            <a:off x="1169109" y="3205055"/>
            <a:ext cx="325755" cy="45402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 flipH="1" flipV="1">
            <a:off x="976069" y="3468263"/>
            <a:ext cx="258445" cy="19938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0" name="Oval 369"/>
          <p:cNvSpPr/>
          <p:nvPr/>
        </p:nvSpPr>
        <p:spPr>
          <a:xfrm>
            <a:off x="965274" y="281738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Oval 370"/>
          <p:cNvSpPr/>
          <p:nvPr/>
        </p:nvSpPr>
        <p:spPr>
          <a:xfrm>
            <a:off x="1143074" y="287072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Oval 371"/>
          <p:cNvSpPr/>
          <p:nvPr/>
        </p:nvSpPr>
        <p:spPr>
          <a:xfrm>
            <a:off x="1122754" y="315901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/>
          <p:cNvSpPr/>
          <p:nvPr/>
        </p:nvSpPr>
        <p:spPr>
          <a:xfrm>
            <a:off x="927174" y="342317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4" name="Picture 37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6364" y="2200167"/>
            <a:ext cx="414020" cy="513080"/>
          </a:xfrm>
          <a:prstGeom prst="rect">
            <a:avLst/>
          </a:prstGeom>
        </p:spPr>
      </p:pic>
      <p:sp>
        <p:nvSpPr>
          <p:cNvPr id="375" name="Frame 374"/>
          <p:cNvSpPr/>
          <p:nvPr/>
        </p:nvSpPr>
        <p:spPr>
          <a:xfrm>
            <a:off x="371550" y="2703722"/>
            <a:ext cx="189230" cy="165735"/>
          </a:xfrm>
          <a:prstGeom prst="frame">
            <a:avLst>
              <a:gd name="adj1" fmla="val 5556"/>
            </a:avLst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6" name="Oval 375"/>
          <p:cNvSpPr/>
          <p:nvPr/>
        </p:nvSpPr>
        <p:spPr>
          <a:xfrm>
            <a:off x="398854" y="271832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Oval 376"/>
          <p:cNvSpPr/>
          <p:nvPr/>
        </p:nvSpPr>
        <p:spPr>
          <a:xfrm>
            <a:off x="421714" y="273864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Oval 377"/>
          <p:cNvSpPr/>
          <p:nvPr/>
        </p:nvSpPr>
        <p:spPr>
          <a:xfrm>
            <a:off x="444574" y="277166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9" name="Straight Connector 378"/>
          <p:cNvCxnSpPr/>
          <p:nvPr/>
        </p:nvCxnSpPr>
        <p:spPr>
          <a:xfrm flipH="1">
            <a:off x="2275914" y="2442103"/>
            <a:ext cx="210185" cy="30860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>
            <a:off x="2240355" y="2842787"/>
            <a:ext cx="156844" cy="38227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>
            <a:off x="1281504" y="4005472"/>
            <a:ext cx="302895" cy="19558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/>
          <p:nvPr/>
        </p:nvCxnSpPr>
        <p:spPr>
          <a:xfrm>
            <a:off x="1074494" y="4469022"/>
            <a:ext cx="207010" cy="27178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3" name="Oval 382"/>
          <p:cNvSpPr/>
          <p:nvPr/>
        </p:nvSpPr>
        <p:spPr>
          <a:xfrm>
            <a:off x="2228924" y="270054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Oval 383"/>
          <p:cNvSpPr/>
          <p:nvPr/>
        </p:nvSpPr>
        <p:spPr>
          <a:xfrm>
            <a:off x="2190824" y="279198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5" name="Picture 38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75914" y="2143652"/>
            <a:ext cx="414020" cy="514350"/>
          </a:xfrm>
          <a:prstGeom prst="rect">
            <a:avLst/>
          </a:prstGeom>
        </p:spPr>
      </p:pic>
      <p:sp>
        <p:nvSpPr>
          <p:cNvPr id="386" name="Oval 385"/>
          <p:cNvSpPr/>
          <p:nvPr/>
        </p:nvSpPr>
        <p:spPr>
          <a:xfrm>
            <a:off x="1234514" y="396292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Oval 386"/>
          <p:cNvSpPr/>
          <p:nvPr/>
        </p:nvSpPr>
        <p:spPr>
          <a:xfrm>
            <a:off x="1024964" y="442012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8" name="Picture 38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71674" y="3876567"/>
            <a:ext cx="422910" cy="520700"/>
          </a:xfrm>
          <a:prstGeom prst="rect">
            <a:avLst/>
          </a:prstGeom>
        </p:spPr>
      </p:pic>
      <p:pic>
        <p:nvPicPr>
          <p:cNvPr id="389" name="Picture 38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015926" y="1422927"/>
            <a:ext cx="422910" cy="523240"/>
          </a:xfrm>
          <a:prstGeom prst="rect">
            <a:avLst/>
          </a:prstGeom>
        </p:spPr>
      </p:pic>
      <p:pic>
        <p:nvPicPr>
          <p:cNvPr id="390" name="Picture 38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673026" y="1633747"/>
            <a:ext cx="427990" cy="521970"/>
          </a:xfrm>
          <a:prstGeom prst="rect">
            <a:avLst/>
          </a:prstGeom>
        </p:spPr>
      </p:pic>
      <p:pic>
        <p:nvPicPr>
          <p:cNvPr id="391" name="Picture 39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124386" y="3348247"/>
            <a:ext cx="419100" cy="520700"/>
          </a:xfrm>
          <a:prstGeom prst="rect">
            <a:avLst/>
          </a:prstGeom>
        </p:spPr>
      </p:pic>
      <p:pic>
        <p:nvPicPr>
          <p:cNvPr id="392" name="Picture 39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10384" y="2394477"/>
            <a:ext cx="420370" cy="511810"/>
          </a:xfrm>
          <a:prstGeom prst="rect">
            <a:avLst/>
          </a:prstGeom>
        </p:spPr>
      </p:pic>
      <p:pic>
        <p:nvPicPr>
          <p:cNvPr id="393" name="Picture 39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81504" y="2922162"/>
            <a:ext cx="422910" cy="516890"/>
          </a:xfrm>
          <a:prstGeom prst="rect">
            <a:avLst/>
          </a:prstGeom>
        </p:spPr>
      </p:pic>
      <p:pic>
        <p:nvPicPr>
          <p:cNvPr id="394" name="Picture 39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24964" y="3348247"/>
            <a:ext cx="421640" cy="521970"/>
          </a:xfrm>
          <a:prstGeom prst="rect">
            <a:avLst/>
          </a:prstGeom>
        </p:spPr>
      </p:pic>
      <p:pic>
        <p:nvPicPr>
          <p:cNvPr id="395" name="Picture 39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190824" y="2897397"/>
            <a:ext cx="419100" cy="523240"/>
          </a:xfrm>
          <a:prstGeom prst="rect">
            <a:avLst/>
          </a:prstGeom>
        </p:spPr>
      </p:pic>
      <p:pic>
        <p:nvPicPr>
          <p:cNvPr id="396" name="Picture 39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144" y="4420127"/>
            <a:ext cx="426720" cy="515620"/>
          </a:xfrm>
          <a:prstGeom prst="rect">
            <a:avLst/>
          </a:prstGeom>
        </p:spPr>
      </p:pic>
      <p:sp>
        <p:nvSpPr>
          <p:cNvPr id="397" name="Frame 396"/>
          <p:cNvSpPr/>
          <p:nvPr/>
        </p:nvSpPr>
        <p:spPr>
          <a:xfrm>
            <a:off x="-1015926" y="779045"/>
            <a:ext cx="3705860" cy="5057867"/>
          </a:xfrm>
          <a:prstGeom prst="frame">
            <a:avLst>
              <a:gd name="adj1" fmla="val 35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8" name="Oval 397"/>
          <p:cNvSpPr/>
          <p:nvPr/>
        </p:nvSpPr>
        <p:spPr>
          <a:xfrm>
            <a:off x="2355363" y="2339867"/>
            <a:ext cx="250825" cy="244474"/>
          </a:xfrm>
          <a:prstGeom prst="ellipse">
            <a:avLst/>
          </a:prstGeom>
          <a:solidFill>
            <a:srgbClr val="D99694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Oval 398"/>
          <p:cNvSpPr/>
          <p:nvPr/>
        </p:nvSpPr>
        <p:spPr>
          <a:xfrm>
            <a:off x="2275914" y="3102820"/>
            <a:ext cx="250825" cy="244474"/>
          </a:xfrm>
          <a:prstGeom prst="ellipse">
            <a:avLst/>
          </a:prstGeom>
          <a:solidFill>
            <a:srgbClr val="D99694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399"/>
          <p:cNvSpPr/>
          <p:nvPr/>
        </p:nvSpPr>
        <p:spPr>
          <a:xfrm>
            <a:off x="1458986" y="4072465"/>
            <a:ext cx="250825" cy="24447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/>
          <p:cNvSpPr/>
          <p:nvPr/>
        </p:nvSpPr>
        <p:spPr>
          <a:xfrm>
            <a:off x="1156091" y="4612215"/>
            <a:ext cx="250825" cy="24447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Oval 401"/>
          <p:cNvSpPr/>
          <p:nvPr/>
        </p:nvSpPr>
        <p:spPr>
          <a:xfrm>
            <a:off x="1109101" y="3545415"/>
            <a:ext cx="250825" cy="244474"/>
          </a:xfrm>
          <a:prstGeom prst="ellipse">
            <a:avLst/>
          </a:prstGeom>
          <a:solidFill>
            <a:srgbClr val="C0504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Oval 402"/>
          <p:cNvSpPr/>
          <p:nvPr/>
        </p:nvSpPr>
        <p:spPr>
          <a:xfrm>
            <a:off x="640471" y="3659715"/>
            <a:ext cx="250825" cy="244474"/>
          </a:xfrm>
          <a:prstGeom prst="ellipse">
            <a:avLst/>
          </a:prstGeom>
          <a:solidFill>
            <a:srgbClr val="C0504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val 403"/>
          <p:cNvSpPr/>
          <p:nvPr/>
        </p:nvSpPr>
        <p:spPr>
          <a:xfrm>
            <a:off x="1365520" y="3115520"/>
            <a:ext cx="250825" cy="244474"/>
          </a:xfrm>
          <a:prstGeom prst="ellipse">
            <a:avLst/>
          </a:prstGeom>
          <a:solidFill>
            <a:srgbClr val="C0504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Oval 404"/>
          <p:cNvSpPr/>
          <p:nvPr/>
        </p:nvSpPr>
        <p:spPr>
          <a:xfrm>
            <a:off x="1293886" y="2590691"/>
            <a:ext cx="250825" cy="244474"/>
          </a:xfrm>
          <a:prstGeom prst="ellipse">
            <a:avLst/>
          </a:prstGeom>
          <a:solidFill>
            <a:srgbClr val="D99694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Oval 405"/>
          <p:cNvSpPr/>
          <p:nvPr/>
        </p:nvSpPr>
        <p:spPr>
          <a:xfrm>
            <a:off x="879745" y="2394477"/>
            <a:ext cx="250825" cy="24447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val 406"/>
          <p:cNvSpPr/>
          <p:nvPr/>
        </p:nvSpPr>
        <p:spPr>
          <a:xfrm>
            <a:off x="401468" y="3226010"/>
            <a:ext cx="250825" cy="244474"/>
          </a:xfrm>
          <a:prstGeom prst="ellipse">
            <a:avLst/>
          </a:prstGeom>
          <a:solidFill>
            <a:srgbClr val="D99694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Oval 407"/>
          <p:cNvSpPr/>
          <p:nvPr/>
        </p:nvSpPr>
        <p:spPr>
          <a:xfrm>
            <a:off x="-41200" y="3545415"/>
            <a:ext cx="250825" cy="244474"/>
          </a:xfrm>
          <a:prstGeom prst="ellipse">
            <a:avLst/>
          </a:prstGeom>
          <a:solidFill>
            <a:srgbClr val="E6B9B8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Oval 408"/>
          <p:cNvSpPr/>
          <p:nvPr/>
        </p:nvSpPr>
        <p:spPr>
          <a:xfrm>
            <a:off x="-334889" y="3223789"/>
            <a:ext cx="250825" cy="244474"/>
          </a:xfrm>
          <a:prstGeom prst="ellipse">
            <a:avLst/>
          </a:prstGeom>
          <a:solidFill>
            <a:srgbClr val="E6B9B8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Oval 409"/>
          <p:cNvSpPr/>
          <p:nvPr/>
        </p:nvSpPr>
        <p:spPr>
          <a:xfrm>
            <a:off x="-145341" y="2712928"/>
            <a:ext cx="250825" cy="244474"/>
          </a:xfrm>
          <a:prstGeom prst="ellipse">
            <a:avLst/>
          </a:prstGeom>
          <a:solidFill>
            <a:srgbClr val="D99694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Oval 410"/>
          <p:cNvSpPr/>
          <p:nvPr/>
        </p:nvSpPr>
        <p:spPr>
          <a:xfrm>
            <a:off x="544586" y="1735665"/>
            <a:ext cx="250825" cy="244474"/>
          </a:xfrm>
          <a:prstGeom prst="ellipse">
            <a:avLst/>
          </a:prstGeom>
          <a:solidFill>
            <a:srgbClr val="E6B9B8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Oval 411"/>
          <p:cNvSpPr/>
          <p:nvPr/>
        </p:nvSpPr>
        <p:spPr>
          <a:xfrm>
            <a:off x="165174" y="1921085"/>
            <a:ext cx="250825" cy="24447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Oval 412"/>
          <p:cNvSpPr/>
          <p:nvPr/>
        </p:nvSpPr>
        <p:spPr>
          <a:xfrm>
            <a:off x="-303139" y="2143652"/>
            <a:ext cx="250825" cy="24447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val 413"/>
          <p:cNvSpPr/>
          <p:nvPr/>
        </p:nvSpPr>
        <p:spPr>
          <a:xfrm>
            <a:off x="-586349" y="1830282"/>
            <a:ext cx="250825" cy="244474"/>
          </a:xfrm>
          <a:prstGeom prst="ellipse">
            <a:avLst/>
          </a:prstGeom>
          <a:solidFill>
            <a:srgbClr val="F2DCDB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Oval 414"/>
          <p:cNvSpPr/>
          <p:nvPr/>
        </p:nvSpPr>
        <p:spPr>
          <a:xfrm>
            <a:off x="-927587" y="1621365"/>
            <a:ext cx="250825" cy="24447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TextBox 415"/>
          <p:cNvSpPr txBox="1"/>
          <p:nvPr/>
        </p:nvSpPr>
        <p:spPr>
          <a:xfrm>
            <a:off x="-227798" y="2721621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0.027</a:t>
            </a:r>
            <a:endParaRPr lang="en-US" sz="800" b="1" dirty="0"/>
          </a:p>
        </p:txBody>
      </p:sp>
      <p:sp>
        <p:nvSpPr>
          <p:cNvPr id="417" name="TextBox 416"/>
          <p:cNvSpPr txBox="1"/>
          <p:nvPr/>
        </p:nvSpPr>
        <p:spPr>
          <a:xfrm>
            <a:off x="-418297" y="3226010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0.016</a:t>
            </a:r>
            <a:endParaRPr lang="en-US" sz="800" b="1" dirty="0"/>
          </a:p>
        </p:txBody>
      </p:sp>
      <p:sp>
        <p:nvSpPr>
          <p:cNvPr id="418" name="TextBox 417"/>
          <p:cNvSpPr txBox="1"/>
          <p:nvPr/>
        </p:nvSpPr>
        <p:spPr>
          <a:xfrm>
            <a:off x="-124386" y="3553580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0.018</a:t>
            </a:r>
            <a:endParaRPr lang="en-US" sz="800" b="1" dirty="0"/>
          </a:p>
        </p:txBody>
      </p:sp>
      <p:sp>
        <p:nvSpPr>
          <p:cNvPr id="419" name="TextBox 418"/>
          <p:cNvSpPr txBox="1"/>
          <p:nvPr/>
        </p:nvSpPr>
        <p:spPr>
          <a:xfrm>
            <a:off x="321478" y="3236943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0.021</a:t>
            </a:r>
            <a:endParaRPr lang="en-US" sz="800" b="1" dirty="0"/>
          </a:p>
        </p:txBody>
      </p:sp>
      <p:sp>
        <p:nvSpPr>
          <p:cNvPr id="420" name="TextBox 419"/>
          <p:cNvSpPr txBox="1"/>
          <p:nvPr/>
        </p:nvSpPr>
        <p:spPr>
          <a:xfrm>
            <a:off x="-1011070" y="1627745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0.006</a:t>
            </a:r>
            <a:endParaRPr lang="en-US" sz="800" b="1" dirty="0"/>
          </a:p>
        </p:txBody>
      </p:sp>
      <p:sp>
        <p:nvSpPr>
          <p:cNvPr id="421" name="TextBox 420"/>
          <p:cNvSpPr txBox="1"/>
          <p:nvPr/>
        </p:nvSpPr>
        <p:spPr>
          <a:xfrm>
            <a:off x="-671662" y="1844797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0.008</a:t>
            </a:r>
            <a:endParaRPr lang="en-US" sz="800" b="1" dirty="0"/>
          </a:p>
        </p:txBody>
      </p:sp>
      <p:sp>
        <p:nvSpPr>
          <p:cNvPr id="422" name="TextBox 421"/>
          <p:cNvSpPr txBox="1"/>
          <p:nvPr/>
        </p:nvSpPr>
        <p:spPr>
          <a:xfrm>
            <a:off x="-387911" y="2150002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0.016</a:t>
            </a:r>
            <a:endParaRPr lang="en-US" sz="800" b="1" dirty="0"/>
          </a:p>
        </p:txBody>
      </p:sp>
      <p:sp>
        <p:nvSpPr>
          <p:cNvPr id="423" name="TextBox 422"/>
          <p:cNvSpPr txBox="1"/>
          <p:nvPr/>
        </p:nvSpPr>
        <p:spPr>
          <a:xfrm>
            <a:off x="78348" y="1928208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0.024</a:t>
            </a:r>
            <a:endParaRPr lang="en-US" sz="800" b="1" dirty="0"/>
          </a:p>
        </p:txBody>
      </p:sp>
      <p:sp>
        <p:nvSpPr>
          <p:cNvPr id="424" name="TextBox 423"/>
          <p:cNvSpPr txBox="1"/>
          <p:nvPr/>
        </p:nvSpPr>
        <p:spPr>
          <a:xfrm>
            <a:off x="463988" y="1743830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0.018</a:t>
            </a:r>
            <a:endParaRPr lang="en-US" sz="800" b="1" dirty="0"/>
          </a:p>
        </p:txBody>
      </p:sp>
      <p:sp>
        <p:nvSpPr>
          <p:cNvPr id="425" name="TextBox 424"/>
          <p:cNvSpPr txBox="1"/>
          <p:nvPr/>
        </p:nvSpPr>
        <p:spPr>
          <a:xfrm>
            <a:off x="798363" y="2400084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0.031</a:t>
            </a:r>
            <a:endParaRPr lang="en-US" sz="800" b="1" dirty="0"/>
          </a:p>
        </p:txBody>
      </p:sp>
      <p:sp>
        <p:nvSpPr>
          <p:cNvPr id="426" name="TextBox 425"/>
          <p:cNvSpPr txBox="1"/>
          <p:nvPr/>
        </p:nvSpPr>
        <p:spPr>
          <a:xfrm>
            <a:off x="559873" y="3667880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0.031</a:t>
            </a:r>
            <a:endParaRPr lang="en-US" sz="800" b="1" dirty="0"/>
          </a:p>
        </p:txBody>
      </p:sp>
      <p:sp>
        <p:nvSpPr>
          <p:cNvPr id="427" name="TextBox 426"/>
          <p:cNvSpPr txBox="1"/>
          <p:nvPr/>
        </p:nvSpPr>
        <p:spPr>
          <a:xfrm>
            <a:off x="1213288" y="2594850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0.024</a:t>
            </a:r>
            <a:endParaRPr lang="en-US" sz="800" b="1" dirty="0"/>
          </a:p>
        </p:txBody>
      </p:sp>
      <p:sp>
        <p:nvSpPr>
          <p:cNvPr id="428" name="TextBox 427"/>
          <p:cNvSpPr txBox="1"/>
          <p:nvPr/>
        </p:nvSpPr>
        <p:spPr>
          <a:xfrm>
            <a:off x="1282503" y="3129221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0.033</a:t>
            </a:r>
            <a:endParaRPr lang="en-US" sz="800" b="1" dirty="0"/>
          </a:p>
        </p:txBody>
      </p:sp>
      <p:sp>
        <p:nvSpPr>
          <p:cNvPr id="429" name="TextBox 428"/>
          <p:cNvSpPr txBox="1"/>
          <p:nvPr/>
        </p:nvSpPr>
        <p:spPr>
          <a:xfrm>
            <a:off x="1028503" y="3559930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0.034</a:t>
            </a:r>
            <a:endParaRPr lang="en-US" sz="800" b="1" dirty="0"/>
          </a:p>
        </p:txBody>
      </p:sp>
      <p:sp>
        <p:nvSpPr>
          <p:cNvPr id="430" name="TextBox 429"/>
          <p:cNvSpPr txBox="1"/>
          <p:nvPr/>
        </p:nvSpPr>
        <p:spPr>
          <a:xfrm>
            <a:off x="1378388" y="4080630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000000"/>
                </a:solidFill>
              </a:rPr>
              <a:t>0.050</a:t>
            </a: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431" name="TextBox 430"/>
          <p:cNvSpPr txBox="1"/>
          <p:nvPr/>
        </p:nvSpPr>
        <p:spPr>
          <a:xfrm>
            <a:off x="1074494" y="4620380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000000"/>
                </a:solidFill>
              </a:rPr>
              <a:t>0.046</a:t>
            </a: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432" name="TextBox 431"/>
          <p:cNvSpPr txBox="1"/>
          <p:nvPr/>
        </p:nvSpPr>
        <p:spPr>
          <a:xfrm>
            <a:off x="2271563" y="2343113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0.021</a:t>
            </a:r>
            <a:endParaRPr lang="en-US" sz="800" b="1" dirty="0"/>
          </a:p>
        </p:txBody>
      </p:sp>
      <p:sp>
        <p:nvSpPr>
          <p:cNvPr id="433" name="TextBox 432"/>
          <p:cNvSpPr txBox="1"/>
          <p:nvPr/>
        </p:nvSpPr>
        <p:spPr>
          <a:xfrm>
            <a:off x="2191553" y="3105360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0.022</a:t>
            </a:r>
            <a:endParaRPr lang="en-US" sz="800" b="1" dirty="0"/>
          </a:p>
        </p:txBody>
      </p:sp>
      <p:pic>
        <p:nvPicPr>
          <p:cNvPr id="434" name="Picture 433"/>
          <p:cNvPicPr>
            <a:picLocks noChangeAspect="1"/>
          </p:cNvPicPr>
          <p:nvPr/>
        </p:nvPicPr>
        <p:blipFill rotWithShape="1">
          <a:blip r:embed="rId2"/>
          <a:srcRect l="37847" t="1744" r="21625" b="14532"/>
          <a:stretch/>
        </p:blipFill>
        <p:spPr>
          <a:xfrm>
            <a:off x="6461982" y="779045"/>
            <a:ext cx="3705860" cy="5057867"/>
          </a:xfrm>
          <a:prstGeom prst="rect">
            <a:avLst/>
          </a:prstGeom>
        </p:spPr>
      </p:pic>
      <p:cxnSp>
        <p:nvCxnSpPr>
          <p:cNvPr id="435" name="Straight Connector 434"/>
          <p:cNvCxnSpPr/>
          <p:nvPr/>
        </p:nvCxnSpPr>
        <p:spPr>
          <a:xfrm flipV="1">
            <a:off x="8016406" y="1857902"/>
            <a:ext cx="131501" cy="432491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H="1" flipV="1">
            <a:off x="7772622" y="2049672"/>
            <a:ext cx="228600" cy="392431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7" name="Picture 4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232" y="1537862"/>
            <a:ext cx="389890" cy="511810"/>
          </a:xfrm>
          <a:prstGeom prst="rect">
            <a:avLst/>
          </a:prstGeom>
        </p:spPr>
      </p:pic>
      <p:pic>
        <p:nvPicPr>
          <p:cNvPr id="438" name="Picture 4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992" y="1727727"/>
            <a:ext cx="417830" cy="514350"/>
          </a:xfrm>
          <a:prstGeom prst="rect">
            <a:avLst/>
          </a:prstGeom>
        </p:spPr>
      </p:pic>
      <p:sp>
        <p:nvSpPr>
          <p:cNvPr id="439" name="Oval 438"/>
          <p:cNvSpPr/>
          <p:nvPr/>
        </p:nvSpPr>
        <p:spPr>
          <a:xfrm>
            <a:off x="7966932" y="224842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Oval 439"/>
          <p:cNvSpPr/>
          <p:nvPr/>
        </p:nvSpPr>
        <p:spPr>
          <a:xfrm>
            <a:off x="7954232" y="239447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1" name="Straight Connector 440"/>
          <p:cNvCxnSpPr/>
          <p:nvPr/>
        </p:nvCxnSpPr>
        <p:spPr>
          <a:xfrm flipH="1" flipV="1">
            <a:off x="7446232" y="2830087"/>
            <a:ext cx="612140" cy="95252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2" name="Picture 4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0967" y="2503697"/>
            <a:ext cx="449580" cy="539750"/>
          </a:xfrm>
          <a:prstGeom prst="rect">
            <a:avLst/>
          </a:prstGeom>
        </p:spPr>
      </p:pic>
      <p:sp>
        <p:nvSpPr>
          <p:cNvPr id="443" name="Oval 442"/>
          <p:cNvSpPr/>
          <p:nvPr/>
        </p:nvSpPr>
        <p:spPr>
          <a:xfrm>
            <a:off x="8016462" y="287834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4" name="Straight Connector 443"/>
          <p:cNvCxnSpPr/>
          <p:nvPr/>
        </p:nvCxnSpPr>
        <p:spPr>
          <a:xfrm flipH="1" flipV="1">
            <a:off x="7300182" y="2248427"/>
            <a:ext cx="554990" cy="460376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 flipH="1" flipV="1">
            <a:off x="7011257" y="1946167"/>
            <a:ext cx="295276" cy="309302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 flipH="1" flipV="1">
            <a:off x="6671532" y="1749952"/>
            <a:ext cx="345440" cy="202567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7" name="Picture 4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6347" y="1946167"/>
            <a:ext cx="415290" cy="521970"/>
          </a:xfrm>
          <a:prstGeom prst="rect">
            <a:avLst/>
          </a:prstGeom>
        </p:spPr>
      </p:pic>
      <p:cxnSp>
        <p:nvCxnSpPr>
          <p:cNvPr id="448" name="Straight Connector 447"/>
          <p:cNvCxnSpPr/>
          <p:nvPr/>
        </p:nvCxnSpPr>
        <p:spPr>
          <a:xfrm flipH="1">
            <a:off x="7268432" y="3090493"/>
            <a:ext cx="358085" cy="257754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 flipH="1">
            <a:off x="7557992" y="3274588"/>
            <a:ext cx="129541" cy="393064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/>
          <p:nvPr/>
        </p:nvCxnSpPr>
        <p:spPr>
          <a:xfrm flipH="1">
            <a:off x="8001222" y="2923432"/>
            <a:ext cx="288291" cy="424815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/>
          <p:nvPr/>
        </p:nvCxnSpPr>
        <p:spPr>
          <a:xfrm flipH="1">
            <a:off x="8243792" y="3108218"/>
            <a:ext cx="151766" cy="673734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2" name="Oval 451"/>
          <p:cNvSpPr/>
          <p:nvPr/>
        </p:nvSpPr>
        <p:spPr>
          <a:xfrm>
            <a:off x="8243792" y="287580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Oval 452"/>
          <p:cNvSpPr/>
          <p:nvPr/>
        </p:nvSpPr>
        <p:spPr>
          <a:xfrm>
            <a:off x="8351742" y="306122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Oval 453"/>
          <p:cNvSpPr/>
          <p:nvPr/>
        </p:nvSpPr>
        <p:spPr>
          <a:xfrm>
            <a:off x="7643082" y="322505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Oval 454"/>
          <p:cNvSpPr/>
          <p:nvPr/>
        </p:nvSpPr>
        <p:spPr>
          <a:xfrm>
            <a:off x="7583392" y="304217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6" name="Picture 4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5232" y="3023127"/>
            <a:ext cx="406400" cy="518160"/>
          </a:xfrm>
          <a:prstGeom prst="rect">
            <a:avLst/>
          </a:prstGeom>
        </p:spPr>
      </p:pic>
      <p:pic>
        <p:nvPicPr>
          <p:cNvPr id="457" name="Picture 4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29162" y="3458737"/>
            <a:ext cx="424180" cy="521970"/>
          </a:xfrm>
          <a:prstGeom prst="rect">
            <a:avLst/>
          </a:prstGeom>
        </p:spPr>
      </p:pic>
      <p:pic>
        <p:nvPicPr>
          <p:cNvPr id="458" name="Picture 45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8337" y="3016777"/>
            <a:ext cx="445770" cy="537210"/>
          </a:xfrm>
          <a:prstGeom prst="rect">
            <a:avLst/>
          </a:prstGeom>
        </p:spPr>
      </p:pic>
      <p:cxnSp>
        <p:nvCxnSpPr>
          <p:cNvPr id="459" name="Straight Connector 458"/>
          <p:cNvCxnSpPr/>
          <p:nvPr/>
        </p:nvCxnSpPr>
        <p:spPr>
          <a:xfrm>
            <a:off x="8489538" y="2503697"/>
            <a:ext cx="1" cy="35941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/>
          <p:cNvCxnSpPr/>
          <p:nvPr/>
        </p:nvCxnSpPr>
        <p:spPr>
          <a:xfrm flipH="1">
            <a:off x="8666067" y="2703722"/>
            <a:ext cx="231140" cy="212725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/>
          <p:nvPr/>
        </p:nvCxnSpPr>
        <p:spPr>
          <a:xfrm flipH="1" flipV="1">
            <a:off x="8647017" y="3205055"/>
            <a:ext cx="325755" cy="45402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/>
          <p:cNvCxnSpPr/>
          <p:nvPr/>
        </p:nvCxnSpPr>
        <p:spPr>
          <a:xfrm flipH="1" flipV="1">
            <a:off x="8453977" y="3468263"/>
            <a:ext cx="258445" cy="19938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3" name="Oval 462"/>
          <p:cNvSpPr/>
          <p:nvPr/>
        </p:nvSpPr>
        <p:spPr>
          <a:xfrm>
            <a:off x="8443182" y="281738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Oval 463"/>
          <p:cNvSpPr/>
          <p:nvPr/>
        </p:nvSpPr>
        <p:spPr>
          <a:xfrm>
            <a:off x="8620982" y="287072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Oval 464"/>
          <p:cNvSpPr/>
          <p:nvPr/>
        </p:nvSpPr>
        <p:spPr>
          <a:xfrm>
            <a:off x="8600662" y="315901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Oval 465"/>
          <p:cNvSpPr/>
          <p:nvPr/>
        </p:nvSpPr>
        <p:spPr>
          <a:xfrm>
            <a:off x="8405082" y="342317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7" name="Picture 46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74272" y="2200167"/>
            <a:ext cx="414020" cy="513080"/>
          </a:xfrm>
          <a:prstGeom prst="rect">
            <a:avLst/>
          </a:prstGeom>
        </p:spPr>
      </p:pic>
      <p:sp>
        <p:nvSpPr>
          <p:cNvPr id="468" name="Frame 467"/>
          <p:cNvSpPr/>
          <p:nvPr/>
        </p:nvSpPr>
        <p:spPr>
          <a:xfrm>
            <a:off x="7849458" y="2703722"/>
            <a:ext cx="189230" cy="165735"/>
          </a:xfrm>
          <a:prstGeom prst="frame">
            <a:avLst>
              <a:gd name="adj1" fmla="val 5556"/>
            </a:avLst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9" name="Oval 468"/>
          <p:cNvSpPr/>
          <p:nvPr/>
        </p:nvSpPr>
        <p:spPr>
          <a:xfrm>
            <a:off x="7876762" y="271832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Oval 469"/>
          <p:cNvSpPr/>
          <p:nvPr/>
        </p:nvSpPr>
        <p:spPr>
          <a:xfrm>
            <a:off x="7899622" y="273864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Oval 470"/>
          <p:cNvSpPr/>
          <p:nvPr/>
        </p:nvSpPr>
        <p:spPr>
          <a:xfrm>
            <a:off x="7922482" y="277166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2" name="Straight Connector 471"/>
          <p:cNvCxnSpPr/>
          <p:nvPr/>
        </p:nvCxnSpPr>
        <p:spPr>
          <a:xfrm flipH="1">
            <a:off x="9753822" y="2442103"/>
            <a:ext cx="210185" cy="30860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9718263" y="2842787"/>
            <a:ext cx="156844" cy="38227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/>
          <p:cNvCxnSpPr/>
          <p:nvPr/>
        </p:nvCxnSpPr>
        <p:spPr>
          <a:xfrm>
            <a:off x="8759412" y="4005472"/>
            <a:ext cx="302895" cy="19558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/>
          <p:cNvCxnSpPr/>
          <p:nvPr/>
        </p:nvCxnSpPr>
        <p:spPr>
          <a:xfrm>
            <a:off x="8552402" y="4469022"/>
            <a:ext cx="207010" cy="27178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6" name="Oval 475"/>
          <p:cNvSpPr/>
          <p:nvPr/>
        </p:nvSpPr>
        <p:spPr>
          <a:xfrm>
            <a:off x="9706832" y="270054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Oval 476"/>
          <p:cNvSpPr/>
          <p:nvPr/>
        </p:nvSpPr>
        <p:spPr>
          <a:xfrm>
            <a:off x="9668732" y="279198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8" name="Picture 47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53822" y="2143652"/>
            <a:ext cx="414020" cy="514350"/>
          </a:xfrm>
          <a:prstGeom prst="rect">
            <a:avLst/>
          </a:prstGeom>
        </p:spPr>
      </p:pic>
      <p:sp>
        <p:nvSpPr>
          <p:cNvPr id="479" name="Oval 478"/>
          <p:cNvSpPr/>
          <p:nvPr/>
        </p:nvSpPr>
        <p:spPr>
          <a:xfrm>
            <a:off x="8712422" y="396292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Oval 479"/>
          <p:cNvSpPr/>
          <p:nvPr/>
        </p:nvSpPr>
        <p:spPr>
          <a:xfrm>
            <a:off x="8502872" y="442012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1" name="Picture 48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49582" y="3876567"/>
            <a:ext cx="422910" cy="520700"/>
          </a:xfrm>
          <a:prstGeom prst="rect">
            <a:avLst/>
          </a:prstGeom>
        </p:spPr>
      </p:pic>
      <p:pic>
        <p:nvPicPr>
          <p:cNvPr id="482" name="Picture 48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61982" y="1422927"/>
            <a:ext cx="422910" cy="523240"/>
          </a:xfrm>
          <a:prstGeom prst="rect">
            <a:avLst/>
          </a:prstGeom>
        </p:spPr>
      </p:pic>
      <p:pic>
        <p:nvPicPr>
          <p:cNvPr id="483" name="Picture 48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04882" y="1633747"/>
            <a:ext cx="427990" cy="521970"/>
          </a:xfrm>
          <a:prstGeom prst="rect">
            <a:avLst/>
          </a:prstGeom>
        </p:spPr>
      </p:pic>
      <p:pic>
        <p:nvPicPr>
          <p:cNvPr id="484" name="Picture 48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53522" y="3348247"/>
            <a:ext cx="419100" cy="520700"/>
          </a:xfrm>
          <a:prstGeom prst="rect">
            <a:avLst/>
          </a:prstGeom>
        </p:spPr>
      </p:pic>
      <p:pic>
        <p:nvPicPr>
          <p:cNvPr id="485" name="Picture 48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88292" y="2394477"/>
            <a:ext cx="420370" cy="511810"/>
          </a:xfrm>
          <a:prstGeom prst="rect">
            <a:avLst/>
          </a:prstGeom>
        </p:spPr>
      </p:pic>
      <p:pic>
        <p:nvPicPr>
          <p:cNvPr id="486" name="Picture 48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759412" y="2922162"/>
            <a:ext cx="422910" cy="516890"/>
          </a:xfrm>
          <a:prstGeom prst="rect">
            <a:avLst/>
          </a:prstGeom>
        </p:spPr>
      </p:pic>
      <p:pic>
        <p:nvPicPr>
          <p:cNvPr id="487" name="Picture 48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502872" y="3348247"/>
            <a:ext cx="421640" cy="521970"/>
          </a:xfrm>
          <a:prstGeom prst="rect">
            <a:avLst/>
          </a:prstGeom>
        </p:spPr>
      </p:pic>
      <p:pic>
        <p:nvPicPr>
          <p:cNvPr id="488" name="Picture 48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668732" y="2897397"/>
            <a:ext cx="419100" cy="523240"/>
          </a:xfrm>
          <a:prstGeom prst="rect">
            <a:avLst/>
          </a:prstGeom>
        </p:spPr>
      </p:pic>
      <p:pic>
        <p:nvPicPr>
          <p:cNvPr id="489" name="Picture 48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546052" y="4420127"/>
            <a:ext cx="426720" cy="515620"/>
          </a:xfrm>
          <a:prstGeom prst="rect">
            <a:avLst/>
          </a:prstGeom>
        </p:spPr>
      </p:pic>
      <p:sp>
        <p:nvSpPr>
          <p:cNvPr id="490" name="Frame 489"/>
          <p:cNvSpPr/>
          <p:nvPr/>
        </p:nvSpPr>
        <p:spPr>
          <a:xfrm>
            <a:off x="6461982" y="779045"/>
            <a:ext cx="3705860" cy="5057867"/>
          </a:xfrm>
          <a:prstGeom prst="frame">
            <a:avLst>
              <a:gd name="adj1" fmla="val 35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1" name="Oval 490"/>
          <p:cNvSpPr/>
          <p:nvPr/>
        </p:nvSpPr>
        <p:spPr>
          <a:xfrm>
            <a:off x="9833271" y="2339867"/>
            <a:ext cx="250825" cy="244474"/>
          </a:xfrm>
          <a:prstGeom prst="ellipse">
            <a:avLst/>
          </a:prstGeom>
          <a:solidFill>
            <a:srgbClr val="C0504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Oval 491"/>
          <p:cNvSpPr/>
          <p:nvPr/>
        </p:nvSpPr>
        <p:spPr>
          <a:xfrm>
            <a:off x="9753822" y="3102820"/>
            <a:ext cx="250825" cy="244474"/>
          </a:xfrm>
          <a:prstGeom prst="ellipse">
            <a:avLst/>
          </a:prstGeom>
          <a:solidFill>
            <a:srgbClr val="C0504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Oval 492"/>
          <p:cNvSpPr/>
          <p:nvPr/>
        </p:nvSpPr>
        <p:spPr>
          <a:xfrm>
            <a:off x="8936894" y="4072465"/>
            <a:ext cx="250825" cy="24447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Oval 493"/>
          <p:cNvSpPr/>
          <p:nvPr/>
        </p:nvSpPr>
        <p:spPr>
          <a:xfrm>
            <a:off x="8633999" y="4612215"/>
            <a:ext cx="250825" cy="24447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Oval 494"/>
          <p:cNvSpPr/>
          <p:nvPr/>
        </p:nvSpPr>
        <p:spPr>
          <a:xfrm>
            <a:off x="8587009" y="3545415"/>
            <a:ext cx="250825" cy="244474"/>
          </a:xfrm>
          <a:prstGeom prst="ellipse">
            <a:avLst/>
          </a:prstGeom>
          <a:solidFill>
            <a:srgbClr val="C0504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Oval 495"/>
          <p:cNvSpPr/>
          <p:nvPr/>
        </p:nvSpPr>
        <p:spPr>
          <a:xfrm>
            <a:off x="8118379" y="3659715"/>
            <a:ext cx="250825" cy="244474"/>
          </a:xfrm>
          <a:prstGeom prst="ellipse">
            <a:avLst/>
          </a:prstGeom>
          <a:solidFill>
            <a:srgbClr val="D99694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Oval 496"/>
          <p:cNvSpPr/>
          <p:nvPr/>
        </p:nvSpPr>
        <p:spPr>
          <a:xfrm>
            <a:off x="8843428" y="3115520"/>
            <a:ext cx="250825" cy="24447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Oval 497"/>
          <p:cNvSpPr/>
          <p:nvPr/>
        </p:nvSpPr>
        <p:spPr>
          <a:xfrm>
            <a:off x="8771794" y="2590691"/>
            <a:ext cx="250825" cy="244474"/>
          </a:xfrm>
          <a:prstGeom prst="ellipse">
            <a:avLst/>
          </a:prstGeom>
          <a:solidFill>
            <a:srgbClr val="953735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Oval 498"/>
          <p:cNvSpPr/>
          <p:nvPr/>
        </p:nvSpPr>
        <p:spPr>
          <a:xfrm>
            <a:off x="8357653" y="2394477"/>
            <a:ext cx="250825" cy="244474"/>
          </a:xfrm>
          <a:prstGeom prst="ellipse">
            <a:avLst/>
          </a:prstGeom>
          <a:solidFill>
            <a:srgbClr val="D99694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Oval 499"/>
          <p:cNvSpPr/>
          <p:nvPr/>
        </p:nvSpPr>
        <p:spPr>
          <a:xfrm>
            <a:off x="7879376" y="3226010"/>
            <a:ext cx="250825" cy="244474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Oval 500"/>
          <p:cNvSpPr/>
          <p:nvPr/>
        </p:nvSpPr>
        <p:spPr>
          <a:xfrm>
            <a:off x="7436708" y="3545415"/>
            <a:ext cx="250825" cy="244474"/>
          </a:xfrm>
          <a:prstGeom prst="ellipse">
            <a:avLst/>
          </a:prstGeom>
          <a:solidFill>
            <a:srgbClr val="D99694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Oval 501"/>
          <p:cNvSpPr/>
          <p:nvPr/>
        </p:nvSpPr>
        <p:spPr>
          <a:xfrm>
            <a:off x="7143019" y="3223789"/>
            <a:ext cx="250825" cy="24447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Oval 502"/>
          <p:cNvSpPr/>
          <p:nvPr/>
        </p:nvSpPr>
        <p:spPr>
          <a:xfrm>
            <a:off x="7332567" y="2712928"/>
            <a:ext cx="250825" cy="24447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Oval 503"/>
          <p:cNvSpPr/>
          <p:nvPr/>
        </p:nvSpPr>
        <p:spPr>
          <a:xfrm>
            <a:off x="8022494" y="1735665"/>
            <a:ext cx="250825" cy="24447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Oval 504"/>
          <p:cNvSpPr/>
          <p:nvPr/>
        </p:nvSpPr>
        <p:spPr>
          <a:xfrm>
            <a:off x="7643082" y="1921085"/>
            <a:ext cx="250825" cy="244474"/>
          </a:xfrm>
          <a:prstGeom prst="ellipse">
            <a:avLst/>
          </a:prstGeom>
          <a:solidFill>
            <a:srgbClr val="D99694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Oval 505"/>
          <p:cNvSpPr/>
          <p:nvPr/>
        </p:nvSpPr>
        <p:spPr>
          <a:xfrm>
            <a:off x="7174769" y="2143652"/>
            <a:ext cx="250825" cy="24447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Oval 506"/>
          <p:cNvSpPr/>
          <p:nvPr/>
        </p:nvSpPr>
        <p:spPr>
          <a:xfrm>
            <a:off x="6891559" y="1830282"/>
            <a:ext cx="250825" cy="244474"/>
          </a:xfrm>
          <a:prstGeom prst="ellipse">
            <a:avLst/>
          </a:prstGeom>
          <a:solidFill>
            <a:srgbClr val="F2DCDB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Oval 507"/>
          <p:cNvSpPr/>
          <p:nvPr/>
        </p:nvSpPr>
        <p:spPr>
          <a:xfrm>
            <a:off x="6550321" y="1621365"/>
            <a:ext cx="250825" cy="24447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TextBox 508"/>
          <p:cNvSpPr txBox="1"/>
          <p:nvPr/>
        </p:nvSpPr>
        <p:spPr>
          <a:xfrm>
            <a:off x="7250110" y="2721621"/>
            <a:ext cx="4247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-0.079</a:t>
            </a:r>
            <a:endParaRPr lang="en-US" sz="700" b="1" dirty="0"/>
          </a:p>
        </p:txBody>
      </p:sp>
      <p:sp>
        <p:nvSpPr>
          <p:cNvPr id="510" name="TextBox 509"/>
          <p:cNvSpPr txBox="1"/>
          <p:nvPr/>
        </p:nvSpPr>
        <p:spPr>
          <a:xfrm>
            <a:off x="7059611" y="3226010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0.069</a:t>
            </a:r>
            <a:endParaRPr lang="en-US" sz="800" b="1" dirty="0"/>
          </a:p>
        </p:txBody>
      </p:sp>
      <p:sp>
        <p:nvSpPr>
          <p:cNvPr id="511" name="TextBox 510"/>
          <p:cNvSpPr txBox="1"/>
          <p:nvPr/>
        </p:nvSpPr>
        <p:spPr>
          <a:xfrm>
            <a:off x="7353522" y="3553580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0.045</a:t>
            </a:r>
            <a:endParaRPr lang="en-US" sz="800" b="1" dirty="0"/>
          </a:p>
        </p:txBody>
      </p:sp>
      <p:sp>
        <p:nvSpPr>
          <p:cNvPr id="512" name="TextBox 511"/>
          <p:cNvSpPr txBox="1"/>
          <p:nvPr/>
        </p:nvSpPr>
        <p:spPr>
          <a:xfrm>
            <a:off x="7799386" y="3236943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000000"/>
                </a:solidFill>
              </a:rPr>
              <a:t>0.176</a:t>
            </a: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513" name="TextBox 512"/>
          <p:cNvSpPr txBox="1"/>
          <p:nvPr/>
        </p:nvSpPr>
        <p:spPr>
          <a:xfrm>
            <a:off x="6466838" y="1627745"/>
            <a:ext cx="4247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-0.010</a:t>
            </a:r>
            <a:endParaRPr lang="en-US" sz="700" b="1" dirty="0"/>
          </a:p>
        </p:txBody>
      </p:sp>
      <p:sp>
        <p:nvSpPr>
          <p:cNvPr id="514" name="TextBox 513"/>
          <p:cNvSpPr txBox="1"/>
          <p:nvPr/>
        </p:nvSpPr>
        <p:spPr>
          <a:xfrm>
            <a:off x="6806246" y="1844797"/>
            <a:ext cx="4247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-0.018</a:t>
            </a:r>
            <a:endParaRPr lang="en-US" sz="700" b="1" dirty="0"/>
          </a:p>
        </p:txBody>
      </p:sp>
      <p:sp>
        <p:nvSpPr>
          <p:cNvPr id="515" name="TextBox 514"/>
          <p:cNvSpPr txBox="1"/>
          <p:nvPr/>
        </p:nvSpPr>
        <p:spPr>
          <a:xfrm>
            <a:off x="7089997" y="2150002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0.007</a:t>
            </a:r>
            <a:endParaRPr lang="en-US" sz="800" b="1" dirty="0"/>
          </a:p>
        </p:txBody>
      </p:sp>
      <p:sp>
        <p:nvSpPr>
          <p:cNvPr id="516" name="TextBox 515"/>
          <p:cNvSpPr txBox="1"/>
          <p:nvPr/>
        </p:nvSpPr>
        <p:spPr>
          <a:xfrm>
            <a:off x="7556256" y="1928208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0.043</a:t>
            </a:r>
            <a:endParaRPr lang="en-US" sz="800" b="1" dirty="0"/>
          </a:p>
        </p:txBody>
      </p:sp>
      <p:sp>
        <p:nvSpPr>
          <p:cNvPr id="517" name="TextBox 516"/>
          <p:cNvSpPr txBox="1"/>
          <p:nvPr/>
        </p:nvSpPr>
        <p:spPr>
          <a:xfrm>
            <a:off x="7941896" y="1743830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000000"/>
                </a:solidFill>
              </a:rPr>
              <a:t>0.131</a:t>
            </a: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518" name="TextBox 517"/>
          <p:cNvSpPr txBox="1"/>
          <p:nvPr/>
        </p:nvSpPr>
        <p:spPr>
          <a:xfrm>
            <a:off x="8276271" y="2400084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0.052</a:t>
            </a:r>
            <a:endParaRPr lang="en-US" sz="800" b="1" dirty="0"/>
          </a:p>
        </p:txBody>
      </p:sp>
      <p:sp>
        <p:nvSpPr>
          <p:cNvPr id="519" name="TextBox 518"/>
          <p:cNvSpPr txBox="1"/>
          <p:nvPr/>
        </p:nvSpPr>
        <p:spPr>
          <a:xfrm>
            <a:off x="8037781" y="3667880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0.080</a:t>
            </a:r>
            <a:endParaRPr lang="en-US" sz="800" b="1" dirty="0"/>
          </a:p>
        </p:txBody>
      </p:sp>
      <p:sp>
        <p:nvSpPr>
          <p:cNvPr id="520" name="TextBox 519"/>
          <p:cNvSpPr txBox="1"/>
          <p:nvPr/>
        </p:nvSpPr>
        <p:spPr>
          <a:xfrm>
            <a:off x="8691196" y="2605010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000000"/>
                </a:solidFill>
              </a:rPr>
              <a:t>0.125</a:t>
            </a: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521" name="TextBox 520"/>
          <p:cNvSpPr txBox="1"/>
          <p:nvPr/>
        </p:nvSpPr>
        <p:spPr>
          <a:xfrm>
            <a:off x="8760411" y="3129221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0.116</a:t>
            </a:r>
            <a:endParaRPr lang="en-US" sz="800" b="1" dirty="0"/>
          </a:p>
        </p:txBody>
      </p:sp>
      <p:sp>
        <p:nvSpPr>
          <p:cNvPr id="522" name="TextBox 521"/>
          <p:cNvSpPr txBox="1"/>
          <p:nvPr/>
        </p:nvSpPr>
        <p:spPr>
          <a:xfrm>
            <a:off x="8506411" y="3559930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0.084</a:t>
            </a:r>
            <a:endParaRPr lang="en-US" sz="800" b="1" dirty="0"/>
          </a:p>
        </p:txBody>
      </p:sp>
      <p:sp>
        <p:nvSpPr>
          <p:cNvPr id="523" name="TextBox 522"/>
          <p:cNvSpPr txBox="1"/>
          <p:nvPr/>
        </p:nvSpPr>
        <p:spPr>
          <a:xfrm>
            <a:off x="8856296" y="4080630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0.059</a:t>
            </a:r>
            <a:endParaRPr lang="en-US" sz="800" b="1" dirty="0"/>
          </a:p>
        </p:txBody>
      </p:sp>
      <p:sp>
        <p:nvSpPr>
          <p:cNvPr id="524" name="TextBox 523"/>
          <p:cNvSpPr txBox="1"/>
          <p:nvPr/>
        </p:nvSpPr>
        <p:spPr>
          <a:xfrm>
            <a:off x="8552402" y="4626730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0.072</a:t>
            </a:r>
            <a:endParaRPr lang="en-US" sz="800" b="1" dirty="0"/>
          </a:p>
        </p:txBody>
      </p:sp>
      <p:sp>
        <p:nvSpPr>
          <p:cNvPr id="525" name="TextBox 524"/>
          <p:cNvSpPr txBox="1"/>
          <p:nvPr/>
        </p:nvSpPr>
        <p:spPr>
          <a:xfrm>
            <a:off x="9749471" y="2343113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0.083</a:t>
            </a:r>
            <a:endParaRPr lang="en-US" sz="800" b="1" dirty="0"/>
          </a:p>
        </p:txBody>
      </p:sp>
      <p:sp>
        <p:nvSpPr>
          <p:cNvPr id="526" name="TextBox 525"/>
          <p:cNvSpPr txBox="1"/>
          <p:nvPr/>
        </p:nvSpPr>
        <p:spPr>
          <a:xfrm>
            <a:off x="9669461" y="3105360"/>
            <a:ext cx="424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0.098</a:t>
            </a:r>
            <a:endParaRPr lang="en-US" sz="800" b="1" dirty="0"/>
          </a:p>
        </p:txBody>
      </p:sp>
      <p:sp>
        <p:nvSpPr>
          <p:cNvPr id="527" name="TextBox 526"/>
          <p:cNvSpPr txBox="1"/>
          <p:nvPr/>
        </p:nvSpPr>
        <p:spPr>
          <a:xfrm>
            <a:off x="592678" y="799365"/>
            <a:ext cx="486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</a:t>
            </a:r>
            <a:r>
              <a:rPr lang="en-US" sz="2000" b="1" baseline="-25000" dirty="0" smtClean="0"/>
              <a:t>O</a:t>
            </a:r>
            <a:endParaRPr lang="en-US" sz="2000" b="1" baseline="-25000" dirty="0"/>
          </a:p>
        </p:txBody>
      </p:sp>
      <p:sp>
        <p:nvSpPr>
          <p:cNvPr id="528" name="TextBox 527"/>
          <p:cNvSpPr txBox="1"/>
          <p:nvPr/>
        </p:nvSpPr>
        <p:spPr>
          <a:xfrm>
            <a:off x="4331091" y="799365"/>
            <a:ext cx="486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</a:t>
            </a:r>
            <a:r>
              <a:rPr lang="en-US" sz="2000" b="1" baseline="-25000" dirty="0"/>
              <a:t>S</a:t>
            </a:r>
          </a:p>
        </p:txBody>
      </p:sp>
      <p:sp>
        <p:nvSpPr>
          <p:cNvPr id="529" name="TextBox 528"/>
          <p:cNvSpPr txBox="1"/>
          <p:nvPr/>
        </p:nvSpPr>
        <p:spPr>
          <a:xfrm>
            <a:off x="8073612" y="799365"/>
            <a:ext cx="486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G</a:t>
            </a:r>
            <a:r>
              <a:rPr lang="en-US" sz="2000" b="1" baseline="-25000" dirty="0" smtClean="0"/>
              <a:t>IS</a:t>
            </a:r>
            <a:endParaRPr lang="en-US" sz="2000" b="1" baseline="-25000" dirty="0"/>
          </a:p>
        </p:txBody>
      </p:sp>
      <p:sp>
        <p:nvSpPr>
          <p:cNvPr id="530" name="Rectangle 529"/>
          <p:cNvSpPr/>
          <p:nvPr/>
        </p:nvSpPr>
        <p:spPr>
          <a:xfrm>
            <a:off x="-902113" y="5534323"/>
            <a:ext cx="198513" cy="2025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Rectangle 531"/>
          <p:cNvSpPr/>
          <p:nvPr/>
        </p:nvSpPr>
        <p:spPr>
          <a:xfrm>
            <a:off x="-902187" y="5318691"/>
            <a:ext cx="198513" cy="2025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Rectangle 533"/>
          <p:cNvSpPr/>
          <p:nvPr/>
        </p:nvSpPr>
        <p:spPr>
          <a:xfrm>
            <a:off x="-902187" y="5103413"/>
            <a:ext cx="198513" cy="2025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-902038" y="4888394"/>
            <a:ext cx="198513" cy="202577"/>
          </a:xfrm>
          <a:prstGeom prst="rect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Rectangle 537"/>
          <p:cNvSpPr/>
          <p:nvPr/>
        </p:nvSpPr>
        <p:spPr>
          <a:xfrm>
            <a:off x="-902112" y="4672762"/>
            <a:ext cx="198513" cy="2025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Rectangle 539"/>
          <p:cNvSpPr/>
          <p:nvPr/>
        </p:nvSpPr>
        <p:spPr>
          <a:xfrm>
            <a:off x="-902112" y="4457484"/>
            <a:ext cx="198513" cy="20257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Rectangle 541"/>
          <p:cNvSpPr/>
          <p:nvPr/>
        </p:nvSpPr>
        <p:spPr>
          <a:xfrm>
            <a:off x="-703750" y="4457483"/>
            <a:ext cx="650558" cy="127941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TextBox 542"/>
          <p:cNvSpPr txBox="1"/>
          <p:nvPr/>
        </p:nvSpPr>
        <p:spPr>
          <a:xfrm>
            <a:off x="-722576" y="5536846"/>
            <a:ext cx="6908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0.001 – 0.010</a:t>
            </a:r>
            <a:endParaRPr lang="en-US" sz="700" b="1" dirty="0"/>
          </a:p>
        </p:txBody>
      </p:sp>
      <p:sp>
        <p:nvSpPr>
          <p:cNvPr id="544" name="TextBox 543"/>
          <p:cNvSpPr txBox="1"/>
          <p:nvPr/>
        </p:nvSpPr>
        <p:spPr>
          <a:xfrm>
            <a:off x="-722650" y="5321214"/>
            <a:ext cx="6908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0.011 – 0.020</a:t>
            </a:r>
            <a:endParaRPr lang="en-US" sz="700" b="1" dirty="0"/>
          </a:p>
        </p:txBody>
      </p:sp>
      <p:sp>
        <p:nvSpPr>
          <p:cNvPr id="545" name="TextBox 544"/>
          <p:cNvSpPr txBox="1"/>
          <p:nvPr/>
        </p:nvSpPr>
        <p:spPr>
          <a:xfrm>
            <a:off x="-722650" y="5105936"/>
            <a:ext cx="6908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0.021 – 0.030</a:t>
            </a:r>
            <a:endParaRPr lang="en-US" sz="700" b="1" dirty="0"/>
          </a:p>
        </p:txBody>
      </p:sp>
      <p:sp>
        <p:nvSpPr>
          <p:cNvPr id="546" name="TextBox 545"/>
          <p:cNvSpPr txBox="1"/>
          <p:nvPr/>
        </p:nvSpPr>
        <p:spPr>
          <a:xfrm>
            <a:off x="-722501" y="4890917"/>
            <a:ext cx="6908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0.031 – 0.040</a:t>
            </a:r>
            <a:endParaRPr lang="en-US" sz="700" b="1" dirty="0"/>
          </a:p>
        </p:txBody>
      </p:sp>
      <p:sp>
        <p:nvSpPr>
          <p:cNvPr id="547" name="TextBox 546"/>
          <p:cNvSpPr txBox="1"/>
          <p:nvPr/>
        </p:nvSpPr>
        <p:spPr>
          <a:xfrm>
            <a:off x="-722575" y="4675285"/>
            <a:ext cx="6908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0.041 – 0.050</a:t>
            </a:r>
            <a:endParaRPr lang="en-US" sz="700" b="1" dirty="0"/>
          </a:p>
        </p:txBody>
      </p:sp>
      <p:sp>
        <p:nvSpPr>
          <p:cNvPr id="548" name="TextBox 547"/>
          <p:cNvSpPr txBox="1"/>
          <p:nvPr/>
        </p:nvSpPr>
        <p:spPr>
          <a:xfrm>
            <a:off x="-722575" y="4460007"/>
            <a:ext cx="6908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0.051 – 0.060</a:t>
            </a:r>
            <a:endParaRPr lang="en-US" sz="700" b="1" dirty="0"/>
          </a:p>
        </p:txBody>
      </p:sp>
      <p:sp>
        <p:nvSpPr>
          <p:cNvPr id="549" name="Rectangle 548"/>
          <p:cNvSpPr/>
          <p:nvPr/>
        </p:nvSpPr>
        <p:spPr>
          <a:xfrm>
            <a:off x="-703750" y="4143387"/>
            <a:ext cx="650557" cy="31663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1" name="Straight Connector 550"/>
          <p:cNvCxnSpPr/>
          <p:nvPr/>
        </p:nvCxnSpPr>
        <p:spPr>
          <a:xfrm>
            <a:off x="-703525" y="4663237"/>
            <a:ext cx="650332" cy="0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/>
          <p:cNvCxnSpPr/>
          <p:nvPr/>
        </p:nvCxnSpPr>
        <p:spPr>
          <a:xfrm>
            <a:off x="-706727" y="4880851"/>
            <a:ext cx="650332" cy="0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/>
          <p:nvPr/>
        </p:nvCxnSpPr>
        <p:spPr>
          <a:xfrm>
            <a:off x="-702646" y="5096484"/>
            <a:ext cx="650332" cy="0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/>
          <p:cNvCxnSpPr/>
          <p:nvPr/>
        </p:nvCxnSpPr>
        <p:spPr>
          <a:xfrm>
            <a:off x="-702646" y="5312341"/>
            <a:ext cx="650332" cy="0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/>
          <p:cNvCxnSpPr/>
          <p:nvPr/>
        </p:nvCxnSpPr>
        <p:spPr>
          <a:xfrm>
            <a:off x="-702646" y="5527618"/>
            <a:ext cx="650332" cy="0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7" name="TextBox 556"/>
          <p:cNvSpPr txBox="1"/>
          <p:nvPr/>
        </p:nvSpPr>
        <p:spPr>
          <a:xfrm>
            <a:off x="-702647" y="4169314"/>
            <a:ext cx="6462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" b="1" dirty="0" smtClean="0"/>
              <a:t>Observed Heterozygosity</a:t>
            </a:r>
            <a:endParaRPr lang="en-US" sz="550" b="1" dirty="0"/>
          </a:p>
        </p:txBody>
      </p:sp>
      <p:sp>
        <p:nvSpPr>
          <p:cNvPr id="558" name="Rectangle 557"/>
          <p:cNvSpPr/>
          <p:nvPr/>
        </p:nvSpPr>
        <p:spPr>
          <a:xfrm>
            <a:off x="2845613" y="5530278"/>
            <a:ext cx="198513" cy="2025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Rectangle 558"/>
          <p:cNvSpPr/>
          <p:nvPr/>
        </p:nvSpPr>
        <p:spPr>
          <a:xfrm>
            <a:off x="2845539" y="5314646"/>
            <a:ext cx="198513" cy="2025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Rectangle 559"/>
          <p:cNvSpPr/>
          <p:nvPr/>
        </p:nvSpPr>
        <p:spPr>
          <a:xfrm>
            <a:off x="2845539" y="5099368"/>
            <a:ext cx="198513" cy="2025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Rectangle 560"/>
          <p:cNvSpPr/>
          <p:nvPr/>
        </p:nvSpPr>
        <p:spPr>
          <a:xfrm>
            <a:off x="2845688" y="4884349"/>
            <a:ext cx="198513" cy="202577"/>
          </a:xfrm>
          <a:prstGeom prst="rect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Rectangle 561"/>
          <p:cNvSpPr/>
          <p:nvPr/>
        </p:nvSpPr>
        <p:spPr>
          <a:xfrm>
            <a:off x="2845614" y="4668717"/>
            <a:ext cx="198513" cy="2025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Rectangle 562"/>
          <p:cNvSpPr/>
          <p:nvPr/>
        </p:nvSpPr>
        <p:spPr>
          <a:xfrm>
            <a:off x="2845614" y="4453439"/>
            <a:ext cx="198513" cy="20257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Rectangle 563"/>
          <p:cNvSpPr/>
          <p:nvPr/>
        </p:nvSpPr>
        <p:spPr>
          <a:xfrm>
            <a:off x="3043976" y="4453438"/>
            <a:ext cx="650558" cy="127941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TextBox 564"/>
          <p:cNvSpPr txBox="1"/>
          <p:nvPr/>
        </p:nvSpPr>
        <p:spPr>
          <a:xfrm>
            <a:off x="3025150" y="5532801"/>
            <a:ext cx="6908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0.001 – 0.010</a:t>
            </a:r>
            <a:endParaRPr lang="en-US" sz="700" b="1" dirty="0"/>
          </a:p>
        </p:txBody>
      </p:sp>
      <p:sp>
        <p:nvSpPr>
          <p:cNvPr id="566" name="TextBox 565"/>
          <p:cNvSpPr txBox="1"/>
          <p:nvPr/>
        </p:nvSpPr>
        <p:spPr>
          <a:xfrm>
            <a:off x="3025076" y="5317169"/>
            <a:ext cx="6908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0.011 – 0.020</a:t>
            </a:r>
            <a:endParaRPr lang="en-US" sz="700" b="1" dirty="0"/>
          </a:p>
        </p:txBody>
      </p:sp>
      <p:sp>
        <p:nvSpPr>
          <p:cNvPr id="567" name="TextBox 566"/>
          <p:cNvSpPr txBox="1"/>
          <p:nvPr/>
        </p:nvSpPr>
        <p:spPr>
          <a:xfrm>
            <a:off x="3025076" y="5101891"/>
            <a:ext cx="6908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0.021 – 0.030</a:t>
            </a:r>
            <a:endParaRPr lang="en-US" sz="700" b="1" dirty="0"/>
          </a:p>
        </p:txBody>
      </p:sp>
      <p:sp>
        <p:nvSpPr>
          <p:cNvPr id="568" name="TextBox 567"/>
          <p:cNvSpPr txBox="1"/>
          <p:nvPr/>
        </p:nvSpPr>
        <p:spPr>
          <a:xfrm>
            <a:off x="3025225" y="4886872"/>
            <a:ext cx="6908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0.031 – 0.040</a:t>
            </a:r>
            <a:endParaRPr lang="en-US" sz="700" b="1" dirty="0"/>
          </a:p>
        </p:txBody>
      </p:sp>
      <p:sp>
        <p:nvSpPr>
          <p:cNvPr id="569" name="TextBox 568"/>
          <p:cNvSpPr txBox="1"/>
          <p:nvPr/>
        </p:nvSpPr>
        <p:spPr>
          <a:xfrm>
            <a:off x="3025151" y="4671240"/>
            <a:ext cx="6908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0.041 – 0.050</a:t>
            </a:r>
            <a:endParaRPr lang="en-US" sz="700" b="1" dirty="0"/>
          </a:p>
        </p:txBody>
      </p:sp>
      <p:sp>
        <p:nvSpPr>
          <p:cNvPr id="570" name="TextBox 569"/>
          <p:cNvSpPr txBox="1"/>
          <p:nvPr/>
        </p:nvSpPr>
        <p:spPr>
          <a:xfrm>
            <a:off x="3025151" y="4455962"/>
            <a:ext cx="6908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0.051 – 0.060</a:t>
            </a:r>
            <a:endParaRPr lang="en-US" sz="700" b="1" dirty="0"/>
          </a:p>
        </p:txBody>
      </p:sp>
      <p:sp>
        <p:nvSpPr>
          <p:cNvPr id="571" name="Rectangle 570"/>
          <p:cNvSpPr/>
          <p:nvPr/>
        </p:nvSpPr>
        <p:spPr>
          <a:xfrm>
            <a:off x="3043976" y="4139342"/>
            <a:ext cx="650557" cy="31663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2" name="Straight Connector 571"/>
          <p:cNvCxnSpPr/>
          <p:nvPr/>
        </p:nvCxnSpPr>
        <p:spPr>
          <a:xfrm>
            <a:off x="3044201" y="4659192"/>
            <a:ext cx="650332" cy="0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/>
          <p:cNvCxnSpPr/>
          <p:nvPr/>
        </p:nvCxnSpPr>
        <p:spPr>
          <a:xfrm>
            <a:off x="3040999" y="4876806"/>
            <a:ext cx="650332" cy="0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/>
          <p:cNvCxnSpPr/>
          <p:nvPr/>
        </p:nvCxnSpPr>
        <p:spPr>
          <a:xfrm>
            <a:off x="3045080" y="5092439"/>
            <a:ext cx="650332" cy="0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Connector 574"/>
          <p:cNvCxnSpPr/>
          <p:nvPr/>
        </p:nvCxnSpPr>
        <p:spPr>
          <a:xfrm>
            <a:off x="3045080" y="5308296"/>
            <a:ext cx="650332" cy="0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Connector 575"/>
          <p:cNvCxnSpPr/>
          <p:nvPr/>
        </p:nvCxnSpPr>
        <p:spPr>
          <a:xfrm>
            <a:off x="3045080" y="5523573"/>
            <a:ext cx="650332" cy="0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7" name="TextBox 576"/>
          <p:cNvSpPr txBox="1"/>
          <p:nvPr/>
        </p:nvSpPr>
        <p:spPr>
          <a:xfrm>
            <a:off x="3045079" y="4165269"/>
            <a:ext cx="6462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" b="1" dirty="0" smtClean="0"/>
              <a:t>Expected Heterozygosity</a:t>
            </a:r>
            <a:endParaRPr lang="en-US" sz="550" b="1" dirty="0"/>
          </a:p>
        </p:txBody>
      </p:sp>
      <p:sp>
        <p:nvSpPr>
          <p:cNvPr id="578" name="Rectangle 577"/>
          <p:cNvSpPr/>
          <p:nvPr/>
        </p:nvSpPr>
        <p:spPr>
          <a:xfrm>
            <a:off x="6586227" y="5530278"/>
            <a:ext cx="198513" cy="2025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9" name="Rectangle 578"/>
          <p:cNvSpPr/>
          <p:nvPr/>
        </p:nvSpPr>
        <p:spPr>
          <a:xfrm>
            <a:off x="6586153" y="5314646"/>
            <a:ext cx="198513" cy="2025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Rectangle 579"/>
          <p:cNvSpPr/>
          <p:nvPr/>
        </p:nvSpPr>
        <p:spPr>
          <a:xfrm>
            <a:off x="6586153" y="5099368"/>
            <a:ext cx="198513" cy="2025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1" name="Rectangle 580"/>
          <p:cNvSpPr/>
          <p:nvPr/>
        </p:nvSpPr>
        <p:spPr>
          <a:xfrm>
            <a:off x="6586302" y="4884349"/>
            <a:ext cx="198513" cy="202577"/>
          </a:xfrm>
          <a:prstGeom prst="rect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Rectangle 581"/>
          <p:cNvSpPr/>
          <p:nvPr/>
        </p:nvSpPr>
        <p:spPr>
          <a:xfrm>
            <a:off x="6586228" y="4668717"/>
            <a:ext cx="198513" cy="2025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Rectangle 582"/>
          <p:cNvSpPr/>
          <p:nvPr/>
        </p:nvSpPr>
        <p:spPr>
          <a:xfrm>
            <a:off x="6586228" y="4453439"/>
            <a:ext cx="198513" cy="20257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Rectangle 583"/>
          <p:cNvSpPr/>
          <p:nvPr/>
        </p:nvSpPr>
        <p:spPr>
          <a:xfrm>
            <a:off x="6784590" y="4453438"/>
            <a:ext cx="650558" cy="127941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TextBox 584"/>
          <p:cNvSpPr txBox="1"/>
          <p:nvPr/>
        </p:nvSpPr>
        <p:spPr>
          <a:xfrm>
            <a:off x="6765764" y="5532801"/>
            <a:ext cx="6908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/>
              <a:t>≤ 0</a:t>
            </a:r>
            <a:endParaRPr lang="en-US" sz="700" b="1" dirty="0"/>
          </a:p>
        </p:txBody>
      </p:sp>
      <p:sp>
        <p:nvSpPr>
          <p:cNvPr id="586" name="TextBox 585"/>
          <p:cNvSpPr txBox="1"/>
          <p:nvPr/>
        </p:nvSpPr>
        <p:spPr>
          <a:xfrm>
            <a:off x="6765690" y="5317169"/>
            <a:ext cx="6908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0.001 – 0.040</a:t>
            </a:r>
            <a:endParaRPr lang="en-US" sz="700" b="1" dirty="0"/>
          </a:p>
        </p:txBody>
      </p:sp>
      <p:sp>
        <p:nvSpPr>
          <p:cNvPr id="587" name="TextBox 586"/>
          <p:cNvSpPr txBox="1"/>
          <p:nvPr/>
        </p:nvSpPr>
        <p:spPr>
          <a:xfrm>
            <a:off x="6765690" y="5101891"/>
            <a:ext cx="6908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0.041 – 0.080</a:t>
            </a:r>
            <a:endParaRPr lang="en-US" sz="700" b="1" dirty="0"/>
          </a:p>
        </p:txBody>
      </p:sp>
      <p:sp>
        <p:nvSpPr>
          <p:cNvPr id="588" name="TextBox 587"/>
          <p:cNvSpPr txBox="1"/>
          <p:nvPr/>
        </p:nvSpPr>
        <p:spPr>
          <a:xfrm>
            <a:off x="6765839" y="4886872"/>
            <a:ext cx="6908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0.081 – 0.120</a:t>
            </a:r>
            <a:endParaRPr lang="en-US" sz="700" b="1" dirty="0"/>
          </a:p>
        </p:txBody>
      </p:sp>
      <p:sp>
        <p:nvSpPr>
          <p:cNvPr id="589" name="TextBox 588"/>
          <p:cNvSpPr txBox="1"/>
          <p:nvPr/>
        </p:nvSpPr>
        <p:spPr>
          <a:xfrm>
            <a:off x="6765765" y="4671240"/>
            <a:ext cx="6908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0.121 – 0.160</a:t>
            </a:r>
            <a:endParaRPr lang="en-US" sz="700" b="1" dirty="0"/>
          </a:p>
        </p:txBody>
      </p:sp>
      <p:sp>
        <p:nvSpPr>
          <p:cNvPr id="590" name="TextBox 589"/>
          <p:cNvSpPr txBox="1"/>
          <p:nvPr/>
        </p:nvSpPr>
        <p:spPr>
          <a:xfrm>
            <a:off x="6765765" y="4455962"/>
            <a:ext cx="6908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0.161 – 0.200</a:t>
            </a:r>
            <a:endParaRPr lang="en-US" sz="700" b="1" dirty="0"/>
          </a:p>
        </p:txBody>
      </p:sp>
      <p:sp>
        <p:nvSpPr>
          <p:cNvPr id="591" name="Rectangle 590"/>
          <p:cNvSpPr/>
          <p:nvPr/>
        </p:nvSpPr>
        <p:spPr>
          <a:xfrm>
            <a:off x="6784590" y="4139342"/>
            <a:ext cx="650557" cy="31663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2" name="Straight Connector 591"/>
          <p:cNvCxnSpPr/>
          <p:nvPr/>
        </p:nvCxnSpPr>
        <p:spPr>
          <a:xfrm>
            <a:off x="6784815" y="4659192"/>
            <a:ext cx="650332" cy="0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Connector 592"/>
          <p:cNvCxnSpPr/>
          <p:nvPr/>
        </p:nvCxnSpPr>
        <p:spPr>
          <a:xfrm>
            <a:off x="6781613" y="4876806"/>
            <a:ext cx="650332" cy="0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Connector 593"/>
          <p:cNvCxnSpPr/>
          <p:nvPr/>
        </p:nvCxnSpPr>
        <p:spPr>
          <a:xfrm>
            <a:off x="6785694" y="5092439"/>
            <a:ext cx="650332" cy="0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Connector 594"/>
          <p:cNvCxnSpPr/>
          <p:nvPr/>
        </p:nvCxnSpPr>
        <p:spPr>
          <a:xfrm>
            <a:off x="6785694" y="5308296"/>
            <a:ext cx="650332" cy="0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Connector 595"/>
          <p:cNvCxnSpPr/>
          <p:nvPr/>
        </p:nvCxnSpPr>
        <p:spPr>
          <a:xfrm>
            <a:off x="6785694" y="5523573"/>
            <a:ext cx="650332" cy="0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7" name="TextBox 596"/>
          <p:cNvSpPr txBox="1"/>
          <p:nvPr/>
        </p:nvSpPr>
        <p:spPr>
          <a:xfrm>
            <a:off x="6785693" y="4165269"/>
            <a:ext cx="6462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" b="1" dirty="0" smtClean="0"/>
              <a:t>Inbreeding Coefficient</a:t>
            </a:r>
            <a:endParaRPr lang="en-US" sz="550" b="1" dirty="0"/>
          </a:p>
        </p:txBody>
      </p:sp>
    </p:spTree>
    <p:extLst>
      <p:ext uri="{BB962C8B-B14F-4D97-AF65-F5344CB8AC3E}">
        <p14:creationId xmlns:p14="http://schemas.microsoft.com/office/powerpoint/2010/main" val="1603837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598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/>
          <p:cNvPicPr>
            <a:picLocks noChangeAspect="1"/>
          </p:cNvPicPr>
          <p:nvPr/>
        </p:nvPicPr>
        <p:blipFill rotWithShape="1">
          <a:blip r:embed="rId2"/>
          <a:srcRect l="37847" t="1744" r="21625" b="14532"/>
          <a:stretch/>
        </p:blipFill>
        <p:spPr>
          <a:xfrm>
            <a:off x="571941" y="995843"/>
            <a:ext cx="3705860" cy="5057867"/>
          </a:xfrm>
          <a:prstGeom prst="rect">
            <a:avLst/>
          </a:prstGeom>
        </p:spPr>
      </p:pic>
      <p:cxnSp>
        <p:nvCxnSpPr>
          <p:cNvPr id="98" name="Straight Connector 97"/>
          <p:cNvCxnSpPr/>
          <p:nvPr/>
        </p:nvCxnSpPr>
        <p:spPr>
          <a:xfrm flipV="1">
            <a:off x="2126365" y="2074700"/>
            <a:ext cx="131501" cy="432491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1882581" y="2266470"/>
            <a:ext cx="228600" cy="392431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191" y="1754660"/>
            <a:ext cx="389890" cy="51181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951" y="1944525"/>
            <a:ext cx="417830" cy="514350"/>
          </a:xfrm>
          <a:prstGeom prst="rect">
            <a:avLst/>
          </a:prstGeom>
        </p:spPr>
      </p:pic>
      <p:sp>
        <p:nvSpPr>
          <p:cNvPr id="102" name="Oval 101"/>
          <p:cNvSpPr/>
          <p:nvPr/>
        </p:nvSpPr>
        <p:spPr>
          <a:xfrm>
            <a:off x="2076891" y="2465225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064191" y="2611275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/>
          <p:cNvCxnSpPr/>
          <p:nvPr/>
        </p:nvCxnSpPr>
        <p:spPr>
          <a:xfrm flipH="1" flipV="1">
            <a:off x="1556191" y="3046885"/>
            <a:ext cx="612140" cy="95252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" name="Picture 1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926" y="2720495"/>
            <a:ext cx="449580" cy="539750"/>
          </a:xfrm>
          <a:prstGeom prst="rect">
            <a:avLst/>
          </a:prstGeom>
        </p:spPr>
      </p:pic>
      <p:sp>
        <p:nvSpPr>
          <p:cNvPr id="106" name="Oval 105"/>
          <p:cNvSpPr/>
          <p:nvPr/>
        </p:nvSpPr>
        <p:spPr>
          <a:xfrm>
            <a:off x="2126421" y="3095145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/>
          <p:cNvCxnSpPr/>
          <p:nvPr/>
        </p:nvCxnSpPr>
        <p:spPr>
          <a:xfrm flipH="1" flipV="1">
            <a:off x="1410141" y="2465225"/>
            <a:ext cx="554990" cy="460376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 flipV="1">
            <a:off x="1121216" y="2162965"/>
            <a:ext cx="295276" cy="309302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 flipV="1">
            <a:off x="781491" y="1966750"/>
            <a:ext cx="345440" cy="202567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0" name="Picture 10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6306" y="2162965"/>
            <a:ext cx="415290" cy="521970"/>
          </a:xfrm>
          <a:prstGeom prst="rect">
            <a:avLst/>
          </a:prstGeom>
        </p:spPr>
      </p:pic>
      <p:cxnSp>
        <p:nvCxnSpPr>
          <p:cNvPr id="111" name="Straight Connector 110"/>
          <p:cNvCxnSpPr/>
          <p:nvPr/>
        </p:nvCxnSpPr>
        <p:spPr>
          <a:xfrm flipH="1">
            <a:off x="1378391" y="3307291"/>
            <a:ext cx="358085" cy="257754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1667951" y="3491386"/>
            <a:ext cx="129541" cy="393064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2111181" y="3140230"/>
            <a:ext cx="288291" cy="424815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2353751" y="3325016"/>
            <a:ext cx="151766" cy="673734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2353751" y="3092605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2461701" y="3278025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1753041" y="3441855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1693351" y="3258975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5191" y="3239925"/>
            <a:ext cx="406400" cy="518160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9121" y="3675535"/>
            <a:ext cx="424180" cy="521970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8296" y="3233575"/>
            <a:ext cx="445770" cy="537210"/>
          </a:xfrm>
          <a:prstGeom prst="rect">
            <a:avLst/>
          </a:prstGeom>
        </p:spPr>
      </p:pic>
      <p:cxnSp>
        <p:nvCxnSpPr>
          <p:cNvPr id="122" name="Straight Connector 121"/>
          <p:cNvCxnSpPr/>
          <p:nvPr/>
        </p:nvCxnSpPr>
        <p:spPr>
          <a:xfrm>
            <a:off x="2599497" y="2720495"/>
            <a:ext cx="1" cy="35941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2776026" y="2920520"/>
            <a:ext cx="231140" cy="212725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 flipV="1">
            <a:off x="2756976" y="3421853"/>
            <a:ext cx="325755" cy="45402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 flipV="1">
            <a:off x="2563936" y="3685061"/>
            <a:ext cx="258445" cy="19938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2553141" y="3034185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2730941" y="3087525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2710621" y="3375815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2515041" y="3639975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84231" y="2416965"/>
            <a:ext cx="414020" cy="513080"/>
          </a:xfrm>
          <a:prstGeom prst="rect">
            <a:avLst/>
          </a:prstGeom>
        </p:spPr>
      </p:pic>
      <p:sp>
        <p:nvSpPr>
          <p:cNvPr id="131" name="Frame 130"/>
          <p:cNvSpPr/>
          <p:nvPr/>
        </p:nvSpPr>
        <p:spPr>
          <a:xfrm>
            <a:off x="1959417" y="2920520"/>
            <a:ext cx="189230" cy="165735"/>
          </a:xfrm>
          <a:prstGeom prst="frame">
            <a:avLst>
              <a:gd name="adj1" fmla="val 5556"/>
            </a:avLst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1986721" y="2935125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2009581" y="2955445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2032441" y="2988465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Connector 134"/>
          <p:cNvCxnSpPr/>
          <p:nvPr/>
        </p:nvCxnSpPr>
        <p:spPr>
          <a:xfrm flipH="1">
            <a:off x="3863781" y="2658901"/>
            <a:ext cx="210185" cy="30860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3828222" y="3059585"/>
            <a:ext cx="156844" cy="38227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2869371" y="4222270"/>
            <a:ext cx="302895" cy="19558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2662361" y="4685820"/>
            <a:ext cx="207010" cy="27178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3816791" y="2917345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778691" y="3008785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63781" y="2360450"/>
            <a:ext cx="414020" cy="514350"/>
          </a:xfrm>
          <a:prstGeom prst="rect">
            <a:avLst/>
          </a:prstGeom>
        </p:spPr>
      </p:pic>
      <p:sp>
        <p:nvSpPr>
          <p:cNvPr id="142" name="Oval 141"/>
          <p:cNvSpPr/>
          <p:nvPr/>
        </p:nvSpPr>
        <p:spPr>
          <a:xfrm>
            <a:off x="2822381" y="4179725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2612831" y="4636925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14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59541" y="4093365"/>
            <a:ext cx="422910" cy="520700"/>
          </a:xfrm>
          <a:prstGeom prst="rect">
            <a:avLst/>
          </a:prstGeom>
        </p:spPr>
      </p:pic>
      <p:pic>
        <p:nvPicPr>
          <p:cNvPr id="145" name="Picture 14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1941" y="1639725"/>
            <a:ext cx="422910" cy="523240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4841" y="1850545"/>
            <a:ext cx="427990" cy="521970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63481" y="3565045"/>
            <a:ext cx="419100" cy="520700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98251" y="2611275"/>
            <a:ext cx="420370" cy="511810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69371" y="3138960"/>
            <a:ext cx="422910" cy="516890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612831" y="3565045"/>
            <a:ext cx="421640" cy="521970"/>
          </a:xfrm>
          <a:prstGeom prst="rect">
            <a:avLst/>
          </a:prstGeom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778691" y="3114195"/>
            <a:ext cx="419100" cy="523240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656011" y="4636925"/>
            <a:ext cx="426720" cy="515620"/>
          </a:xfrm>
          <a:prstGeom prst="rect">
            <a:avLst/>
          </a:prstGeom>
        </p:spPr>
      </p:pic>
      <p:sp>
        <p:nvSpPr>
          <p:cNvPr id="153" name="Frame 152"/>
          <p:cNvSpPr/>
          <p:nvPr/>
        </p:nvSpPr>
        <p:spPr>
          <a:xfrm>
            <a:off x="571941" y="995843"/>
            <a:ext cx="3705860" cy="5057867"/>
          </a:xfrm>
          <a:prstGeom prst="frame">
            <a:avLst>
              <a:gd name="adj1" fmla="val 35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354830" y="20320"/>
            <a:ext cx="4528028" cy="36865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420040" y="3539009"/>
            <a:ext cx="4276919" cy="3161865"/>
          </a:xfrm>
          <a:prstGeom prst="rect">
            <a:avLst/>
          </a:prstGeom>
        </p:spPr>
      </p:pic>
      <p:sp>
        <p:nvSpPr>
          <p:cNvPr id="62" name="Freeform 61"/>
          <p:cNvSpPr/>
          <p:nvPr/>
        </p:nvSpPr>
        <p:spPr>
          <a:xfrm>
            <a:off x="571941" y="1639724"/>
            <a:ext cx="1961718" cy="2513951"/>
          </a:xfrm>
          <a:custGeom>
            <a:avLst/>
            <a:gdLst>
              <a:gd name="connsiteX0" fmla="*/ 1705739 w 2004198"/>
              <a:gd name="connsiteY0" fmla="*/ 1595570 h 2548846"/>
              <a:gd name="connsiteX1" fmla="*/ 1788289 w 2004198"/>
              <a:gd name="connsiteY1" fmla="*/ 839920 h 2548846"/>
              <a:gd name="connsiteX2" fmla="*/ 1997839 w 2004198"/>
              <a:gd name="connsiteY2" fmla="*/ 566870 h 2548846"/>
              <a:gd name="connsiteX3" fmla="*/ 1934339 w 2004198"/>
              <a:gd name="connsiteY3" fmla="*/ 236670 h 2548846"/>
              <a:gd name="connsiteX4" fmla="*/ 1775589 w 2004198"/>
              <a:gd name="connsiteY4" fmla="*/ 116020 h 2548846"/>
              <a:gd name="connsiteX5" fmla="*/ 1204089 w 2004198"/>
              <a:gd name="connsiteY5" fmla="*/ 306520 h 2548846"/>
              <a:gd name="connsiteX6" fmla="*/ 1045339 w 2004198"/>
              <a:gd name="connsiteY6" fmla="*/ 541470 h 2548846"/>
              <a:gd name="connsiteX7" fmla="*/ 835789 w 2004198"/>
              <a:gd name="connsiteY7" fmla="*/ 376370 h 2548846"/>
              <a:gd name="connsiteX8" fmla="*/ 702439 w 2004198"/>
              <a:gd name="connsiteY8" fmla="*/ 179520 h 2548846"/>
              <a:gd name="connsiteX9" fmla="*/ 315089 w 2004198"/>
              <a:gd name="connsiteY9" fmla="*/ 1720 h 2548846"/>
              <a:gd name="connsiteX10" fmla="*/ 73789 w 2004198"/>
              <a:gd name="connsiteY10" fmla="*/ 109670 h 2548846"/>
              <a:gd name="connsiteX11" fmla="*/ 3939 w 2004198"/>
              <a:gd name="connsiteY11" fmla="*/ 427170 h 2548846"/>
              <a:gd name="connsiteX12" fmla="*/ 169039 w 2004198"/>
              <a:gd name="connsiteY12" fmla="*/ 604970 h 2548846"/>
              <a:gd name="connsiteX13" fmla="*/ 721489 w 2004198"/>
              <a:gd name="connsiteY13" fmla="*/ 1144720 h 2548846"/>
              <a:gd name="connsiteX14" fmla="*/ 594489 w 2004198"/>
              <a:gd name="connsiteY14" fmla="*/ 1862270 h 2548846"/>
              <a:gd name="connsiteX15" fmla="*/ 708789 w 2004198"/>
              <a:gd name="connsiteY15" fmla="*/ 2255970 h 2548846"/>
              <a:gd name="connsiteX16" fmla="*/ 1096139 w 2004198"/>
              <a:gd name="connsiteY16" fmla="*/ 2548070 h 2548846"/>
              <a:gd name="connsiteX17" fmla="*/ 1369189 w 2004198"/>
              <a:gd name="connsiteY17" fmla="*/ 2332170 h 2548846"/>
              <a:gd name="connsiteX18" fmla="*/ 1292989 w 2004198"/>
              <a:gd name="connsiteY18" fmla="*/ 2052770 h 2548846"/>
              <a:gd name="connsiteX19" fmla="*/ 1394589 w 2004198"/>
              <a:gd name="connsiteY19" fmla="*/ 1741620 h 2548846"/>
              <a:gd name="connsiteX20" fmla="*/ 1705739 w 2004198"/>
              <a:gd name="connsiteY20" fmla="*/ 1595570 h 254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04198" h="2548846">
                <a:moveTo>
                  <a:pt x="1705739" y="1595570"/>
                </a:moveTo>
                <a:cubicBezTo>
                  <a:pt x="1771356" y="1445287"/>
                  <a:pt x="1739606" y="1011370"/>
                  <a:pt x="1788289" y="839920"/>
                </a:cubicBezTo>
                <a:cubicBezTo>
                  <a:pt x="1836972" y="668470"/>
                  <a:pt x="1973497" y="667412"/>
                  <a:pt x="1997839" y="566870"/>
                </a:cubicBezTo>
                <a:cubicBezTo>
                  <a:pt x="2022181" y="466328"/>
                  <a:pt x="1971381" y="311812"/>
                  <a:pt x="1934339" y="236670"/>
                </a:cubicBezTo>
                <a:cubicBezTo>
                  <a:pt x="1897297" y="161528"/>
                  <a:pt x="1897297" y="104378"/>
                  <a:pt x="1775589" y="116020"/>
                </a:cubicBezTo>
                <a:cubicBezTo>
                  <a:pt x="1653881" y="127662"/>
                  <a:pt x="1325797" y="235612"/>
                  <a:pt x="1204089" y="306520"/>
                </a:cubicBezTo>
                <a:cubicBezTo>
                  <a:pt x="1082381" y="377428"/>
                  <a:pt x="1106722" y="529828"/>
                  <a:pt x="1045339" y="541470"/>
                </a:cubicBezTo>
                <a:cubicBezTo>
                  <a:pt x="983956" y="553112"/>
                  <a:pt x="892939" y="436695"/>
                  <a:pt x="835789" y="376370"/>
                </a:cubicBezTo>
                <a:cubicBezTo>
                  <a:pt x="778639" y="316045"/>
                  <a:pt x="789222" y="241962"/>
                  <a:pt x="702439" y="179520"/>
                </a:cubicBezTo>
                <a:cubicBezTo>
                  <a:pt x="615656" y="117078"/>
                  <a:pt x="419864" y="13362"/>
                  <a:pt x="315089" y="1720"/>
                </a:cubicBezTo>
                <a:cubicBezTo>
                  <a:pt x="210314" y="-9922"/>
                  <a:pt x="125647" y="38762"/>
                  <a:pt x="73789" y="109670"/>
                </a:cubicBezTo>
                <a:cubicBezTo>
                  <a:pt x="21931" y="180578"/>
                  <a:pt x="-11936" y="344620"/>
                  <a:pt x="3939" y="427170"/>
                </a:cubicBezTo>
                <a:cubicBezTo>
                  <a:pt x="19814" y="509720"/>
                  <a:pt x="49447" y="485378"/>
                  <a:pt x="169039" y="604970"/>
                </a:cubicBezTo>
                <a:cubicBezTo>
                  <a:pt x="288631" y="724562"/>
                  <a:pt x="650581" y="935170"/>
                  <a:pt x="721489" y="1144720"/>
                </a:cubicBezTo>
                <a:cubicBezTo>
                  <a:pt x="792397" y="1354270"/>
                  <a:pt x="596606" y="1677062"/>
                  <a:pt x="594489" y="1862270"/>
                </a:cubicBezTo>
                <a:cubicBezTo>
                  <a:pt x="592372" y="2047478"/>
                  <a:pt x="625181" y="2141670"/>
                  <a:pt x="708789" y="2255970"/>
                </a:cubicBezTo>
                <a:cubicBezTo>
                  <a:pt x="792397" y="2370270"/>
                  <a:pt x="986072" y="2535370"/>
                  <a:pt x="1096139" y="2548070"/>
                </a:cubicBezTo>
                <a:cubicBezTo>
                  <a:pt x="1206206" y="2560770"/>
                  <a:pt x="1336381" y="2414720"/>
                  <a:pt x="1369189" y="2332170"/>
                </a:cubicBezTo>
                <a:cubicBezTo>
                  <a:pt x="1401997" y="2249620"/>
                  <a:pt x="1288756" y="2151195"/>
                  <a:pt x="1292989" y="2052770"/>
                </a:cubicBezTo>
                <a:cubicBezTo>
                  <a:pt x="1297222" y="1954345"/>
                  <a:pt x="1324739" y="1814645"/>
                  <a:pt x="1394589" y="1741620"/>
                </a:cubicBezTo>
                <a:cubicBezTo>
                  <a:pt x="1464439" y="1668595"/>
                  <a:pt x="1640122" y="1745853"/>
                  <a:pt x="1705739" y="159557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25000"/>
            </a:schemeClr>
          </a:solidFill>
          <a:ln>
            <a:solidFill>
              <a:schemeClr val="accent3">
                <a:alpha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Freeform 303"/>
          <p:cNvSpPr/>
          <p:nvPr/>
        </p:nvSpPr>
        <p:spPr>
          <a:xfrm>
            <a:off x="2563301" y="4099310"/>
            <a:ext cx="861416" cy="1109218"/>
          </a:xfrm>
          <a:custGeom>
            <a:avLst/>
            <a:gdLst>
              <a:gd name="connsiteX0" fmla="*/ 159113 w 885080"/>
              <a:gd name="connsiteY0" fmla="*/ 186940 h 1109218"/>
              <a:gd name="connsiteX1" fmla="*/ 363 w 885080"/>
              <a:gd name="connsiteY1" fmla="*/ 561590 h 1109218"/>
              <a:gd name="connsiteX2" fmla="*/ 127363 w 885080"/>
              <a:gd name="connsiteY2" fmla="*/ 1031490 h 1109218"/>
              <a:gd name="connsiteX3" fmla="*/ 476613 w 885080"/>
              <a:gd name="connsiteY3" fmla="*/ 1075940 h 1109218"/>
              <a:gd name="connsiteX4" fmla="*/ 667113 w 885080"/>
              <a:gd name="connsiteY4" fmla="*/ 694940 h 1109218"/>
              <a:gd name="connsiteX5" fmla="*/ 883013 w 885080"/>
              <a:gd name="connsiteY5" fmla="*/ 313940 h 1109218"/>
              <a:gd name="connsiteX6" fmla="*/ 749663 w 885080"/>
              <a:gd name="connsiteY6" fmla="*/ 34540 h 1109218"/>
              <a:gd name="connsiteX7" fmla="*/ 336913 w 885080"/>
              <a:gd name="connsiteY7" fmla="*/ 21840 h 1109218"/>
              <a:gd name="connsiteX8" fmla="*/ 159113 w 885080"/>
              <a:gd name="connsiteY8" fmla="*/ 186940 h 1109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5080" h="1109218">
                <a:moveTo>
                  <a:pt x="159113" y="186940"/>
                </a:moveTo>
                <a:cubicBezTo>
                  <a:pt x="103021" y="276898"/>
                  <a:pt x="5655" y="420832"/>
                  <a:pt x="363" y="561590"/>
                </a:cubicBezTo>
                <a:cubicBezTo>
                  <a:pt x="-4929" y="702348"/>
                  <a:pt x="47988" y="945765"/>
                  <a:pt x="127363" y="1031490"/>
                </a:cubicBezTo>
                <a:cubicBezTo>
                  <a:pt x="206738" y="1117215"/>
                  <a:pt x="386655" y="1132032"/>
                  <a:pt x="476613" y="1075940"/>
                </a:cubicBezTo>
                <a:cubicBezTo>
                  <a:pt x="566571" y="1019848"/>
                  <a:pt x="599380" y="821940"/>
                  <a:pt x="667113" y="694940"/>
                </a:cubicBezTo>
                <a:cubicBezTo>
                  <a:pt x="734846" y="567940"/>
                  <a:pt x="869255" y="424007"/>
                  <a:pt x="883013" y="313940"/>
                </a:cubicBezTo>
                <a:cubicBezTo>
                  <a:pt x="896771" y="203873"/>
                  <a:pt x="840680" y="83223"/>
                  <a:pt x="749663" y="34540"/>
                </a:cubicBezTo>
                <a:cubicBezTo>
                  <a:pt x="658646" y="-14143"/>
                  <a:pt x="433221" y="-4618"/>
                  <a:pt x="336913" y="21840"/>
                </a:cubicBezTo>
                <a:cubicBezTo>
                  <a:pt x="240605" y="48298"/>
                  <a:pt x="215205" y="96982"/>
                  <a:pt x="159113" y="186940"/>
                </a:cubicBezTo>
                <a:close/>
              </a:path>
            </a:pathLst>
          </a:custGeom>
          <a:solidFill>
            <a:schemeClr val="accent1">
              <a:lumMod val="75000"/>
              <a:alpha val="25000"/>
            </a:schemeClr>
          </a:solidFill>
          <a:ln>
            <a:solidFill>
              <a:schemeClr val="tx2">
                <a:alpha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TextBox 368"/>
          <p:cNvSpPr txBox="1"/>
          <p:nvPr/>
        </p:nvSpPr>
        <p:spPr>
          <a:xfrm>
            <a:off x="936294" y="4722283"/>
            <a:ext cx="59730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0.17</a:t>
            </a:r>
            <a:endParaRPr lang="en-US" b="1" dirty="0"/>
          </a:p>
        </p:txBody>
      </p:sp>
      <p:sp>
        <p:nvSpPr>
          <p:cNvPr id="370" name="TextBox 369"/>
          <p:cNvSpPr txBox="1"/>
          <p:nvPr/>
        </p:nvSpPr>
        <p:spPr>
          <a:xfrm>
            <a:off x="1757561" y="4352683"/>
            <a:ext cx="59730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0.13</a:t>
            </a:r>
            <a:endParaRPr lang="en-US" b="1" dirty="0"/>
          </a:p>
        </p:txBody>
      </p:sp>
      <p:sp>
        <p:nvSpPr>
          <p:cNvPr id="371" name="TextBox 370"/>
          <p:cNvSpPr txBox="1"/>
          <p:nvPr/>
        </p:nvSpPr>
        <p:spPr>
          <a:xfrm>
            <a:off x="3337172" y="1650547"/>
            <a:ext cx="597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0.13</a:t>
            </a:r>
            <a:endParaRPr lang="en-US" b="1" dirty="0"/>
          </a:p>
        </p:txBody>
      </p:sp>
      <p:sp>
        <p:nvSpPr>
          <p:cNvPr id="372" name="TextBox 371"/>
          <p:cNvSpPr txBox="1"/>
          <p:nvPr/>
        </p:nvSpPr>
        <p:spPr>
          <a:xfrm>
            <a:off x="3097547" y="2277053"/>
            <a:ext cx="597301" cy="369332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0.04</a:t>
            </a:r>
            <a:endParaRPr lang="en-US" b="1" dirty="0"/>
          </a:p>
        </p:txBody>
      </p:sp>
      <p:sp>
        <p:nvSpPr>
          <p:cNvPr id="373" name="TextBox 372"/>
          <p:cNvSpPr txBox="1"/>
          <p:nvPr/>
        </p:nvSpPr>
        <p:spPr>
          <a:xfrm>
            <a:off x="3263569" y="3629123"/>
            <a:ext cx="59730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0.10</a:t>
            </a:r>
            <a:endParaRPr lang="en-US" b="1" dirty="0"/>
          </a:p>
        </p:txBody>
      </p:sp>
      <p:sp>
        <p:nvSpPr>
          <p:cNvPr id="374" name="TextBox 373"/>
          <p:cNvSpPr txBox="1"/>
          <p:nvPr/>
        </p:nvSpPr>
        <p:spPr>
          <a:xfrm>
            <a:off x="3654030" y="4495284"/>
            <a:ext cx="59730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0.11</a:t>
            </a:r>
            <a:endParaRPr lang="en-US" b="1" dirty="0"/>
          </a:p>
        </p:txBody>
      </p:sp>
      <p:cxnSp>
        <p:nvCxnSpPr>
          <p:cNvPr id="375" name="Curved Connector 374"/>
          <p:cNvCxnSpPr/>
          <p:nvPr/>
        </p:nvCxnSpPr>
        <p:spPr>
          <a:xfrm>
            <a:off x="1265707" y="3864809"/>
            <a:ext cx="1421552" cy="1265991"/>
          </a:xfrm>
          <a:prstGeom prst="curvedConnector3">
            <a:avLst>
              <a:gd name="adj1" fmla="val -44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Curved Connector 375"/>
          <p:cNvCxnSpPr/>
          <p:nvPr/>
        </p:nvCxnSpPr>
        <p:spPr>
          <a:xfrm>
            <a:off x="2295146" y="4222244"/>
            <a:ext cx="268508" cy="438656"/>
          </a:xfrm>
          <a:prstGeom prst="curvedConnector3">
            <a:avLst>
              <a:gd name="adj1" fmla="val -272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7" name="Curved Connector 376"/>
          <p:cNvCxnSpPr/>
          <p:nvPr/>
        </p:nvCxnSpPr>
        <p:spPr>
          <a:xfrm flipV="1">
            <a:off x="3212578" y="3669028"/>
            <a:ext cx="690008" cy="1125222"/>
          </a:xfrm>
          <a:prstGeom prst="curvedConnector3">
            <a:avLst>
              <a:gd name="adj1" fmla="val 101379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8" name="Curved Connector 377"/>
          <p:cNvCxnSpPr/>
          <p:nvPr/>
        </p:nvCxnSpPr>
        <p:spPr>
          <a:xfrm flipV="1">
            <a:off x="3286532" y="3390616"/>
            <a:ext cx="456671" cy="264881"/>
          </a:xfrm>
          <a:prstGeom prst="curvedConnector5">
            <a:avLst>
              <a:gd name="adj1" fmla="val 30264"/>
              <a:gd name="adj2" fmla="val -2608"/>
              <a:gd name="adj3" fmla="val 10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9" name="Freeform 378"/>
          <p:cNvSpPr/>
          <p:nvPr/>
        </p:nvSpPr>
        <p:spPr>
          <a:xfrm>
            <a:off x="1879511" y="2458875"/>
            <a:ext cx="1412770" cy="1763396"/>
          </a:xfrm>
          <a:custGeom>
            <a:avLst/>
            <a:gdLst>
              <a:gd name="connsiteX0" fmla="*/ 393789 w 1511188"/>
              <a:gd name="connsiteY0" fmla="*/ 909638 h 1995518"/>
              <a:gd name="connsiteX1" fmla="*/ 508089 w 1511188"/>
              <a:gd name="connsiteY1" fmla="*/ 160338 h 1995518"/>
              <a:gd name="connsiteX2" fmla="*/ 787489 w 1511188"/>
              <a:gd name="connsiteY2" fmla="*/ 7938 h 1995518"/>
              <a:gd name="connsiteX3" fmla="*/ 1320889 w 1511188"/>
              <a:gd name="connsiteY3" fmla="*/ 306388 h 1995518"/>
              <a:gd name="connsiteX4" fmla="*/ 1435189 w 1511188"/>
              <a:gd name="connsiteY4" fmla="*/ 731838 h 1995518"/>
              <a:gd name="connsiteX5" fmla="*/ 1505039 w 1511188"/>
              <a:gd name="connsiteY5" fmla="*/ 1354138 h 1995518"/>
              <a:gd name="connsiteX6" fmla="*/ 1276439 w 1511188"/>
              <a:gd name="connsiteY6" fmla="*/ 1677988 h 1995518"/>
              <a:gd name="connsiteX7" fmla="*/ 908139 w 1511188"/>
              <a:gd name="connsiteY7" fmla="*/ 1887538 h 1995518"/>
              <a:gd name="connsiteX8" fmla="*/ 444589 w 1511188"/>
              <a:gd name="connsiteY8" fmla="*/ 1995488 h 1995518"/>
              <a:gd name="connsiteX9" fmla="*/ 203289 w 1511188"/>
              <a:gd name="connsiteY9" fmla="*/ 1893888 h 1995518"/>
              <a:gd name="connsiteX10" fmla="*/ 76289 w 1511188"/>
              <a:gd name="connsiteY10" fmla="*/ 1538288 h 1995518"/>
              <a:gd name="connsiteX11" fmla="*/ 89 w 1511188"/>
              <a:gd name="connsiteY11" fmla="*/ 1303338 h 1995518"/>
              <a:gd name="connsiteX12" fmla="*/ 69939 w 1511188"/>
              <a:gd name="connsiteY12" fmla="*/ 1074738 h 1995518"/>
              <a:gd name="connsiteX13" fmla="*/ 393789 w 1511188"/>
              <a:gd name="connsiteY13" fmla="*/ 909638 h 1995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11188" h="1995518">
                <a:moveTo>
                  <a:pt x="393789" y="909638"/>
                </a:moveTo>
                <a:cubicBezTo>
                  <a:pt x="466814" y="757238"/>
                  <a:pt x="442472" y="310621"/>
                  <a:pt x="508089" y="160338"/>
                </a:cubicBezTo>
                <a:cubicBezTo>
                  <a:pt x="573706" y="10055"/>
                  <a:pt x="652022" y="-16404"/>
                  <a:pt x="787489" y="7938"/>
                </a:cubicBezTo>
                <a:cubicBezTo>
                  <a:pt x="922956" y="32280"/>
                  <a:pt x="1212939" y="185738"/>
                  <a:pt x="1320889" y="306388"/>
                </a:cubicBezTo>
                <a:cubicBezTo>
                  <a:pt x="1428839" y="427038"/>
                  <a:pt x="1404497" y="557213"/>
                  <a:pt x="1435189" y="731838"/>
                </a:cubicBezTo>
                <a:cubicBezTo>
                  <a:pt x="1465881" y="906463"/>
                  <a:pt x="1531497" y="1196446"/>
                  <a:pt x="1505039" y="1354138"/>
                </a:cubicBezTo>
                <a:cubicBezTo>
                  <a:pt x="1478581" y="1511830"/>
                  <a:pt x="1375922" y="1589088"/>
                  <a:pt x="1276439" y="1677988"/>
                </a:cubicBezTo>
                <a:cubicBezTo>
                  <a:pt x="1176956" y="1766888"/>
                  <a:pt x="1046781" y="1834621"/>
                  <a:pt x="908139" y="1887538"/>
                </a:cubicBezTo>
                <a:cubicBezTo>
                  <a:pt x="769497" y="1940455"/>
                  <a:pt x="562064" y="1994430"/>
                  <a:pt x="444589" y="1995488"/>
                </a:cubicBezTo>
                <a:cubicBezTo>
                  <a:pt x="327114" y="1996546"/>
                  <a:pt x="264672" y="1970088"/>
                  <a:pt x="203289" y="1893888"/>
                </a:cubicBezTo>
                <a:cubicBezTo>
                  <a:pt x="141906" y="1817688"/>
                  <a:pt x="110156" y="1636713"/>
                  <a:pt x="76289" y="1538288"/>
                </a:cubicBezTo>
                <a:cubicBezTo>
                  <a:pt x="42422" y="1439863"/>
                  <a:pt x="1147" y="1380596"/>
                  <a:pt x="89" y="1303338"/>
                </a:cubicBezTo>
                <a:cubicBezTo>
                  <a:pt x="-969" y="1226080"/>
                  <a:pt x="6439" y="1140355"/>
                  <a:pt x="69939" y="1074738"/>
                </a:cubicBezTo>
                <a:cubicBezTo>
                  <a:pt x="133439" y="1009121"/>
                  <a:pt x="320764" y="1062038"/>
                  <a:pt x="393789" y="909638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Freeform 379"/>
          <p:cNvSpPr/>
          <p:nvPr/>
        </p:nvSpPr>
        <p:spPr>
          <a:xfrm>
            <a:off x="3695700" y="2416965"/>
            <a:ext cx="591048" cy="1289890"/>
          </a:xfrm>
          <a:custGeom>
            <a:avLst/>
            <a:gdLst>
              <a:gd name="connsiteX0" fmla="*/ 565450 w 635798"/>
              <a:gd name="connsiteY0" fmla="*/ 723069 h 1353306"/>
              <a:gd name="connsiteX1" fmla="*/ 635300 w 635798"/>
              <a:gd name="connsiteY1" fmla="*/ 183319 h 1353306"/>
              <a:gd name="connsiteX2" fmla="*/ 527350 w 635798"/>
              <a:gd name="connsiteY2" fmla="*/ 11869 h 1353306"/>
              <a:gd name="connsiteX3" fmla="*/ 171750 w 635798"/>
              <a:gd name="connsiteY3" fmla="*/ 81719 h 1353306"/>
              <a:gd name="connsiteX4" fmla="*/ 6650 w 635798"/>
              <a:gd name="connsiteY4" fmla="*/ 615119 h 1353306"/>
              <a:gd name="connsiteX5" fmla="*/ 51100 w 635798"/>
              <a:gd name="connsiteY5" fmla="*/ 1021519 h 1353306"/>
              <a:gd name="connsiteX6" fmla="*/ 222550 w 635798"/>
              <a:gd name="connsiteY6" fmla="*/ 1313619 h 1353306"/>
              <a:gd name="connsiteX7" fmla="*/ 514650 w 635798"/>
              <a:gd name="connsiteY7" fmla="*/ 1288219 h 1353306"/>
              <a:gd name="connsiteX8" fmla="*/ 565450 w 635798"/>
              <a:gd name="connsiteY8" fmla="*/ 723069 h 135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798" h="1353306">
                <a:moveTo>
                  <a:pt x="565450" y="723069"/>
                </a:moveTo>
                <a:cubicBezTo>
                  <a:pt x="585558" y="538919"/>
                  <a:pt x="641650" y="301852"/>
                  <a:pt x="635300" y="183319"/>
                </a:cubicBezTo>
                <a:cubicBezTo>
                  <a:pt x="628950" y="64786"/>
                  <a:pt x="604608" y="28802"/>
                  <a:pt x="527350" y="11869"/>
                </a:cubicBezTo>
                <a:cubicBezTo>
                  <a:pt x="450092" y="-5064"/>
                  <a:pt x="258533" y="-18823"/>
                  <a:pt x="171750" y="81719"/>
                </a:cubicBezTo>
                <a:cubicBezTo>
                  <a:pt x="84967" y="182261"/>
                  <a:pt x="26758" y="458486"/>
                  <a:pt x="6650" y="615119"/>
                </a:cubicBezTo>
                <a:cubicBezTo>
                  <a:pt x="-13458" y="771752"/>
                  <a:pt x="15117" y="905102"/>
                  <a:pt x="51100" y="1021519"/>
                </a:cubicBezTo>
                <a:cubicBezTo>
                  <a:pt x="87083" y="1137936"/>
                  <a:pt x="145292" y="1269169"/>
                  <a:pt x="222550" y="1313619"/>
                </a:cubicBezTo>
                <a:cubicBezTo>
                  <a:pt x="299808" y="1358069"/>
                  <a:pt x="459617" y="1383469"/>
                  <a:pt x="514650" y="1288219"/>
                </a:cubicBezTo>
                <a:cubicBezTo>
                  <a:pt x="569683" y="1192969"/>
                  <a:pt x="545342" y="907219"/>
                  <a:pt x="565450" y="723069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1" name="Curved Connector 380"/>
          <p:cNvCxnSpPr/>
          <p:nvPr/>
        </p:nvCxnSpPr>
        <p:spPr>
          <a:xfrm>
            <a:off x="2527435" y="2198833"/>
            <a:ext cx="586940" cy="530790"/>
          </a:xfrm>
          <a:prstGeom prst="curvedConnector3">
            <a:avLst>
              <a:gd name="adj1" fmla="val 102182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Curved Connector 381"/>
          <p:cNvCxnSpPr/>
          <p:nvPr/>
        </p:nvCxnSpPr>
        <p:spPr>
          <a:xfrm>
            <a:off x="2465281" y="1873154"/>
            <a:ext cx="1390081" cy="621701"/>
          </a:xfrm>
          <a:prstGeom prst="curvedConnector3">
            <a:avLst>
              <a:gd name="adj1" fmla="val 100427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0" name="TextBox 459"/>
          <p:cNvSpPr txBox="1"/>
          <p:nvPr/>
        </p:nvSpPr>
        <p:spPr>
          <a:xfrm>
            <a:off x="5219499" y="1723783"/>
            <a:ext cx="59730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0.11</a:t>
            </a:r>
            <a:endParaRPr lang="en-US" b="1" dirty="0"/>
          </a:p>
        </p:txBody>
      </p:sp>
      <p:sp>
        <p:nvSpPr>
          <p:cNvPr id="461" name="TextBox 460"/>
          <p:cNvSpPr txBox="1"/>
          <p:nvPr/>
        </p:nvSpPr>
        <p:spPr>
          <a:xfrm>
            <a:off x="6140850" y="2200969"/>
            <a:ext cx="59730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0.15</a:t>
            </a:r>
            <a:endParaRPr lang="en-US" b="1" dirty="0"/>
          </a:p>
        </p:txBody>
      </p:sp>
      <p:sp>
        <p:nvSpPr>
          <p:cNvPr id="462" name="TextBox 461"/>
          <p:cNvSpPr txBox="1"/>
          <p:nvPr/>
        </p:nvSpPr>
        <p:spPr>
          <a:xfrm>
            <a:off x="6959600" y="870766"/>
            <a:ext cx="59730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0.20</a:t>
            </a:r>
            <a:endParaRPr lang="en-US" b="1" dirty="0"/>
          </a:p>
        </p:txBody>
      </p:sp>
      <p:sp>
        <p:nvSpPr>
          <p:cNvPr id="463" name="TextBox 462"/>
          <p:cNvSpPr txBox="1"/>
          <p:nvPr/>
        </p:nvSpPr>
        <p:spPr>
          <a:xfrm>
            <a:off x="6839811" y="1430294"/>
            <a:ext cx="59730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0.17</a:t>
            </a:r>
            <a:endParaRPr lang="en-US" b="1" dirty="0"/>
          </a:p>
        </p:txBody>
      </p:sp>
      <p:sp>
        <p:nvSpPr>
          <p:cNvPr id="464" name="TextBox 463"/>
          <p:cNvSpPr txBox="1"/>
          <p:nvPr/>
        </p:nvSpPr>
        <p:spPr>
          <a:xfrm>
            <a:off x="7480901" y="2437609"/>
            <a:ext cx="59730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0.10</a:t>
            </a:r>
            <a:endParaRPr lang="en-US" b="1" dirty="0"/>
          </a:p>
        </p:txBody>
      </p:sp>
      <p:sp>
        <p:nvSpPr>
          <p:cNvPr id="465" name="TextBox 464"/>
          <p:cNvSpPr txBox="1"/>
          <p:nvPr/>
        </p:nvSpPr>
        <p:spPr>
          <a:xfrm>
            <a:off x="8266862" y="2231267"/>
            <a:ext cx="59730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0.20</a:t>
            </a:r>
            <a:endParaRPr lang="en-US" b="1" dirty="0"/>
          </a:p>
        </p:txBody>
      </p:sp>
      <p:sp>
        <p:nvSpPr>
          <p:cNvPr id="474" name="TextBox 473"/>
          <p:cNvSpPr txBox="1"/>
          <p:nvPr/>
        </p:nvSpPr>
        <p:spPr>
          <a:xfrm>
            <a:off x="5807998" y="770116"/>
            <a:ext cx="364202" cy="21544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HNL</a:t>
            </a:r>
            <a:endParaRPr lang="en-US" sz="800" b="1" dirty="0"/>
          </a:p>
        </p:txBody>
      </p:sp>
      <p:sp>
        <p:nvSpPr>
          <p:cNvPr id="475" name="Freeform 474"/>
          <p:cNvSpPr/>
          <p:nvPr/>
        </p:nvSpPr>
        <p:spPr>
          <a:xfrm>
            <a:off x="5206634" y="649182"/>
            <a:ext cx="1163913" cy="972436"/>
          </a:xfrm>
          <a:custGeom>
            <a:avLst/>
            <a:gdLst>
              <a:gd name="connsiteX0" fmla="*/ 197216 w 1163913"/>
              <a:gd name="connsiteY0" fmla="*/ 23918 h 972436"/>
              <a:gd name="connsiteX1" fmla="*/ 946516 w 1163913"/>
              <a:gd name="connsiteY1" fmla="*/ 519218 h 972436"/>
              <a:gd name="connsiteX2" fmla="*/ 1162416 w 1163913"/>
              <a:gd name="connsiteY2" fmla="*/ 900218 h 972436"/>
              <a:gd name="connsiteX3" fmla="*/ 870316 w 1163913"/>
              <a:gd name="connsiteY3" fmla="*/ 957368 h 972436"/>
              <a:gd name="connsiteX4" fmla="*/ 362316 w 1163913"/>
              <a:gd name="connsiteY4" fmla="*/ 716068 h 972436"/>
              <a:gd name="connsiteX5" fmla="*/ 6716 w 1163913"/>
              <a:gd name="connsiteY5" fmla="*/ 144568 h 972436"/>
              <a:gd name="connsiteX6" fmla="*/ 197216 w 1163913"/>
              <a:gd name="connsiteY6" fmla="*/ 23918 h 972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3913" h="972436">
                <a:moveTo>
                  <a:pt x="197216" y="23918"/>
                </a:moveTo>
                <a:cubicBezTo>
                  <a:pt x="353849" y="86360"/>
                  <a:pt x="785649" y="373168"/>
                  <a:pt x="946516" y="519218"/>
                </a:cubicBezTo>
                <a:cubicBezTo>
                  <a:pt x="1107383" y="665268"/>
                  <a:pt x="1175116" y="827193"/>
                  <a:pt x="1162416" y="900218"/>
                </a:cubicBezTo>
                <a:cubicBezTo>
                  <a:pt x="1149716" y="973243"/>
                  <a:pt x="1003666" y="988060"/>
                  <a:pt x="870316" y="957368"/>
                </a:cubicBezTo>
                <a:cubicBezTo>
                  <a:pt x="736966" y="926676"/>
                  <a:pt x="506249" y="851535"/>
                  <a:pt x="362316" y="716068"/>
                </a:cubicBezTo>
                <a:cubicBezTo>
                  <a:pt x="218383" y="580601"/>
                  <a:pt x="35291" y="260985"/>
                  <a:pt x="6716" y="144568"/>
                </a:cubicBezTo>
                <a:cubicBezTo>
                  <a:pt x="-21859" y="28151"/>
                  <a:pt x="40583" y="-38524"/>
                  <a:pt x="197216" y="23918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  <a:alpha val="12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TextBox 476"/>
          <p:cNvSpPr txBox="1"/>
          <p:nvPr/>
        </p:nvSpPr>
        <p:spPr>
          <a:xfrm>
            <a:off x="5670415" y="2161896"/>
            <a:ext cx="428322" cy="21544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DHFA</a:t>
            </a:r>
            <a:endParaRPr lang="en-US" sz="800" b="1" dirty="0"/>
          </a:p>
        </p:txBody>
      </p:sp>
      <p:sp>
        <p:nvSpPr>
          <p:cNvPr id="478" name="Freeform 477"/>
          <p:cNvSpPr/>
          <p:nvPr/>
        </p:nvSpPr>
        <p:spPr>
          <a:xfrm>
            <a:off x="5019899" y="2341585"/>
            <a:ext cx="974246" cy="562288"/>
          </a:xfrm>
          <a:custGeom>
            <a:avLst/>
            <a:gdLst>
              <a:gd name="connsiteX0" fmla="*/ 237901 w 974246"/>
              <a:gd name="connsiteY0" fmla="*/ 90465 h 562288"/>
              <a:gd name="connsiteX1" fmla="*/ 714151 w 974246"/>
              <a:gd name="connsiteY1" fmla="*/ 1565 h 562288"/>
              <a:gd name="connsiteX2" fmla="*/ 961801 w 974246"/>
              <a:gd name="connsiteY2" fmla="*/ 166665 h 562288"/>
              <a:gd name="connsiteX3" fmla="*/ 891951 w 974246"/>
              <a:gd name="connsiteY3" fmla="*/ 414315 h 562288"/>
              <a:gd name="connsiteX4" fmla="*/ 504601 w 974246"/>
              <a:gd name="connsiteY4" fmla="*/ 560365 h 562288"/>
              <a:gd name="connsiteX5" fmla="*/ 41051 w 974246"/>
              <a:gd name="connsiteY5" fmla="*/ 477815 h 562288"/>
              <a:gd name="connsiteX6" fmla="*/ 47401 w 974246"/>
              <a:gd name="connsiteY6" fmla="*/ 204765 h 562288"/>
              <a:gd name="connsiteX7" fmla="*/ 237901 w 974246"/>
              <a:gd name="connsiteY7" fmla="*/ 90465 h 56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4246" h="562288">
                <a:moveTo>
                  <a:pt x="237901" y="90465"/>
                </a:moveTo>
                <a:cubicBezTo>
                  <a:pt x="349026" y="56598"/>
                  <a:pt x="593501" y="-11135"/>
                  <a:pt x="714151" y="1565"/>
                </a:cubicBezTo>
                <a:cubicBezTo>
                  <a:pt x="834801" y="14265"/>
                  <a:pt x="932168" y="97873"/>
                  <a:pt x="961801" y="166665"/>
                </a:cubicBezTo>
                <a:cubicBezTo>
                  <a:pt x="991434" y="235457"/>
                  <a:pt x="968151" y="348698"/>
                  <a:pt x="891951" y="414315"/>
                </a:cubicBezTo>
                <a:cubicBezTo>
                  <a:pt x="815751" y="479932"/>
                  <a:pt x="646418" y="549782"/>
                  <a:pt x="504601" y="560365"/>
                </a:cubicBezTo>
                <a:cubicBezTo>
                  <a:pt x="362784" y="570948"/>
                  <a:pt x="117251" y="537082"/>
                  <a:pt x="41051" y="477815"/>
                </a:cubicBezTo>
                <a:cubicBezTo>
                  <a:pt x="-35149" y="418548"/>
                  <a:pt x="11418" y="270382"/>
                  <a:pt x="47401" y="204765"/>
                </a:cubicBezTo>
                <a:cubicBezTo>
                  <a:pt x="83384" y="139148"/>
                  <a:pt x="126776" y="124332"/>
                  <a:pt x="237901" y="90465"/>
                </a:cubicBezTo>
                <a:close/>
              </a:path>
            </a:pathLst>
          </a:custGeom>
          <a:solidFill>
            <a:schemeClr val="bg1">
              <a:lumMod val="50000"/>
              <a:alpha val="1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TextBox 478"/>
          <p:cNvSpPr txBox="1"/>
          <p:nvPr/>
        </p:nvSpPr>
        <p:spPr>
          <a:xfrm>
            <a:off x="7062326" y="2043012"/>
            <a:ext cx="492443" cy="338554"/>
          </a:xfrm>
          <a:prstGeom prst="rect">
            <a:avLst/>
          </a:prstGeom>
          <a:solidFill>
            <a:srgbClr val="FFFFFF">
              <a:alpha val="67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PPNP +</a:t>
            </a:r>
          </a:p>
          <a:p>
            <a:r>
              <a:rPr lang="en-US" sz="800" b="1" dirty="0" smtClean="0"/>
              <a:t>FPPI</a:t>
            </a:r>
            <a:endParaRPr lang="en-US" sz="800" b="1" dirty="0"/>
          </a:p>
        </p:txBody>
      </p:sp>
      <p:sp>
        <p:nvSpPr>
          <p:cNvPr id="480" name="TextBox 479"/>
          <p:cNvSpPr txBox="1"/>
          <p:nvPr/>
        </p:nvSpPr>
        <p:spPr>
          <a:xfrm>
            <a:off x="8137610" y="1402757"/>
            <a:ext cx="866243" cy="21544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Remaining Pops</a:t>
            </a:r>
            <a:endParaRPr lang="en-US" sz="800" b="1" dirty="0"/>
          </a:p>
        </p:txBody>
      </p:sp>
      <p:sp>
        <p:nvSpPr>
          <p:cNvPr id="481" name="Freeform 480"/>
          <p:cNvSpPr/>
          <p:nvPr/>
        </p:nvSpPr>
        <p:spPr>
          <a:xfrm>
            <a:off x="6863993" y="2374900"/>
            <a:ext cx="496719" cy="444999"/>
          </a:xfrm>
          <a:custGeom>
            <a:avLst/>
            <a:gdLst>
              <a:gd name="connsiteX0" fmla="*/ 159107 w 496719"/>
              <a:gd name="connsiteY0" fmla="*/ 0 h 444999"/>
              <a:gd name="connsiteX1" fmla="*/ 438507 w 496719"/>
              <a:gd name="connsiteY1" fmla="*/ 19050 h 444999"/>
              <a:gd name="connsiteX2" fmla="*/ 470257 w 496719"/>
              <a:gd name="connsiteY2" fmla="*/ 254000 h 444999"/>
              <a:gd name="connsiteX3" fmla="*/ 127357 w 496719"/>
              <a:gd name="connsiteY3" fmla="*/ 444500 h 444999"/>
              <a:gd name="connsiteX4" fmla="*/ 357 w 496719"/>
              <a:gd name="connsiteY4" fmla="*/ 196850 h 444999"/>
              <a:gd name="connsiteX5" fmla="*/ 159107 w 496719"/>
              <a:gd name="connsiteY5" fmla="*/ 0 h 444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6719" h="444999">
                <a:moveTo>
                  <a:pt x="159107" y="0"/>
                </a:moveTo>
                <a:cubicBezTo>
                  <a:pt x="232132" y="-29633"/>
                  <a:pt x="386649" y="-23283"/>
                  <a:pt x="438507" y="19050"/>
                </a:cubicBezTo>
                <a:cubicBezTo>
                  <a:pt x="490365" y="61383"/>
                  <a:pt x="522115" y="183092"/>
                  <a:pt x="470257" y="254000"/>
                </a:cubicBezTo>
                <a:cubicBezTo>
                  <a:pt x="418399" y="324908"/>
                  <a:pt x="205674" y="454025"/>
                  <a:pt x="127357" y="444500"/>
                </a:cubicBezTo>
                <a:cubicBezTo>
                  <a:pt x="49040" y="434975"/>
                  <a:pt x="-4935" y="271992"/>
                  <a:pt x="357" y="196850"/>
                </a:cubicBezTo>
                <a:cubicBezTo>
                  <a:pt x="5649" y="121708"/>
                  <a:pt x="86082" y="29633"/>
                  <a:pt x="159107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12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Freeform 481"/>
          <p:cNvSpPr/>
          <p:nvPr/>
        </p:nvSpPr>
        <p:spPr>
          <a:xfrm>
            <a:off x="7501842" y="1608459"/>
            <a:ext cx="1025370" cy="860987"/>
          </a:xfrm>
          <a:custGeom>
            <a:avLst/>
            <a:gdLst>
              <a:gd name="connsiteX0" fmla="*/ 54658 w 1025370"/>
              <a:gd name="connsiteY0" fmla="*/ 493391 h 860987"/>
              <a:gd name="connsiteX1" fmla="*/ 600758 w 1025370"/>
              <a:gd name="connsiteY1" fmla="*/ 55241 h 860987"/>
              <a:gd name="connsiteX2" fmla="*/ 956358 w 1025370"/>
              <a:gd name="connsiteY2" fmla="*/ 29841 h 860987"/>
              <a:gd name="connsiteX3" fmla="*/ 1013508 w 1025370"/>
              <a:gd name="connsiteY3" fmla="*/ 271141 h 860987"/>
              <a:gd name="connsiteX4" fmla="*/ 803958 w 1025370"/>
              <a:gd name="connsiteY4" fmla="*/ 575941 h 860987"/>
              <a:gd name="connsiteX5" fmla="*/ 480108 w 1025370"/>
              <a:gd name="connsiteY5" fmla="*/ 842641 h 860987"/>
              <a:gd name="connsiteX6" fmla="*/ 67358 w 1025370"/>
              <a:gd name="connsiteY6" fmla="*/ 798191 h 860987"/>
              <a:gd name="connsiteX7" fmla="*/ 54658 w 1025370"/>
              <a:gd name="connsiteY7" fmla="*/ 493391 h 860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5370" h="860987">
                <a:moveTo>
                  <a:pt x="54658" y="493391"/>
                </a:moveTo>
                <a:cubicBezTo>
                  <a:pt x="143558" y="369566"/>
                  <a:pt x="450475" y="132499"/>
                  <a:pt x="600758" y="55241"/>
                </a:cubicBezTo>
                <a:cubicBezTo>
                  <a:pt x="751041" y="-22017"/>
                  <a:pt x="887566" y="-6142"/>
                  <a:pt x="956358" y="29841"/>
                </a:cubicBezTo>
                <a:cubicBezTo>
                  <a:pt x="1025150" y="65824"/>
                  <a:pt x="1038908" y="180124"/>
                  <a:pt x="1013508" y="271141"/>
                </a:cubicBezTo>
                <a:cubicBezTo>
                  <a:pt x="988108" y="362158"/>
                  <a:pt x="892858" y="480691"/>
                  <a:pt x="803958" y="575941"/>
                </a:cubicBezTo>
                <a:cubicBezTo>
                  <a:pt x="715058" y="671191"/>
                  <a:pt x="602875" y="805599"/>
                  <a:pt x="480108" y="842641"/>
                </a:cubicBezTo>
                <a:cubicBezTo>
                  <a:pt x="357341" y="879683"/>
                  <a:pt x="138266" y="858516"/>
                  <a:pt x="67358" y="798191"/>
                </a:cubicBezTo>
                <a:cubicBezTo>
                  <a:pt x="-3550" y="737866"/>
                  <a:pt x="-34242" y="617216"/>
                  <a:pt x="54658" y="493391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12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3" name="Curved Connector 482"/>
          <p:cNvCxnSpPr/>
          <p:nvPr/>
        </p:nvCxnSpPr>
        <p:spPr>
          <a:xfrm>
            <a:off x="6153150" y="1168400"/>
            <a:ext cx="1949450" cy="495300"/>
          </a:xfrm>
          <a:prstGeom prst="curvedConnector3">
            <a:avLst>
              <a:gd name="adj1" fmla="val 100283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4" name="Curved Connector 483"/>
          <p:cNvCxnSpPr/>
          <p:nvPr/>
        </p:nvCxnSpPr>
        <p:spPr>
          <a:xfrm>
            <a:off x="6369050" y="1549400"/>
            <a:ext cx="654050" cy="825500"/>
          </a:xfrm>
          <a:prstGeom prst="curvedConnector3">
            <a:avLst>
              <a:gd name="adj1" fmla="val 102104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Arrow Connector 484"/>
          <p:cNvCxnSpPr/>
          <p:nvPr/>
        </p:nvCxnSpPr>
        <p:spPr>
          <a:xfrm>
            <a:off x="5981700" y="2508250"/>
            <a:ext cx="882650" cy="635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6" name="Curved Connector 485"/>
          <p:cNvCxnSpPr/>
          <p:nvPr/>
        </p:nvCxnSpPr>
        <p:spPr>
          <a:xfrm flipV="1">
            <a:off x="7334250" y="2406650"/>
            <a:ext cx="234950" cy="222250"/>
          </a:xfrm>
          <a:prstGeom prst="curvedConnector3">
            <a:avLst>
              <a:gd name="adj1" fmla="val 99644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7" name="Curved Connector 486"/>
          <p:cNvCxnSpPr/>
          <p:nvPr/>
        </p:nvCxnSpPr>
        <p:spPr>
          <a:xfrm flipV="1">
            <a:off x="5683250" y="2451100"/>
            <a:ext cx="2298700" cy="423700"/>
          </a:xfrm>
          <a:prstGeom prst="curvedConnector3">
            <a:avLst>
              <a:gd name="adj1" fmla="val 12040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8" name="Curved Connector 487"/>
          <p:cNvCxnSpPr/>
          <p:nvPr/>
        </p:nvCxnSpPr>
        <p:spPr>
          <a:xfrm flipV="1">
            <a:off x="5257800" y="1365250"/>
            <a:ext cx="311150" cy="1066800"/>
          </a:xfrm>
          <a:prstGeom prst="curvedConnector3">
            <a:avLst>
              <a:gd name="adj1" fmla="val 481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9" name="Curved Connector 488"/>
          <p:cNvCxnSpPr/>
          <p:nvPr/>
        </p:nvCxnSpPr>
        <p:spPr>
          <a:xfrm flipV="1">
            <a:off x="6098737" y="4197505"/>
            <a:ext cx="765256" cy="596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9" name="TextBox 498"/>
          <p:cNvSpPr txBox="1"/>
          <p:nvPr/>
        </p:nvSpPr>
        <p:spPr>
          <a:xfrm>
            <a:off x="6883199" y="4274422"/>
            <a:ext cx="59730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0.09</a:t>
            </a:r>
            <a:endParaRPr lang="en-US" b="1" dirty="0"/>
          </a:p>
        </p:txBody>
      </p:sp>
      <p:cxnSp>
        <p:nvCxnSpPr>
          <p:cNvPr id="500" name="Curved Connector 499"/>
          <p:cNvCxnSpPr/>
          <p:nvPr/>
        </p:nvCxnSpPr>
        <p:spPr>
          <a:xfrm>
            <a:off x="6491817" y="4460185"/>
            <a:ext cx="482600" cy="310515"/>
          </a:xfrm>
          <a:prstGeom prst="curvedConnector3">
            <a:avLst>
              <a:gd name="adj1" fmla="val 99122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1" name="TextBox 500"/>
          <p:cNvSpPr txBox="1"/>
          <p:nvPr/>
        </p:nvSpPr>
        <p:spPr>
          <a:xfrm>
            <a:off x="5517443" y="3721255"/>
            <a:ext cx="546663" cy="292388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300" b="1" dirty="0" smtClean="0"/>
              <a:t>BAPS</a:t>
            </a:r>
            <a:endParaRPr lang="en-US" sz="1300" b="1" dirty="0"/>
          </a:p>
        </p:txBody>
      </p:sp>
      <p:sp>
        <p:nvSpPr>
          <p:cNvPr id="502" name="TextBox 501"/>
          <p:cNvSpPr txBox="1"/>
          <p:nvPr/>
        </p:nvSpPr>
        <p:spPr>
          <a:xfrm>
            <a:off x="1918578" y="568609"/>
            <a:ext cx="1005403" cy="292388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300" b="1" dirty="0" smtClean="0"/>
              <a:t>STRUCTURE</a:t>
            </a:r>
            <a:endParaRPr lang="en-US" sz="1300" b="1" dirty="0"/>
          </a:p>
        </p:txBody>
      </p:sp>
      <p:sp>
        <p:nvSpPr>
          <p:cNvPr id="503" name="TextBox 502"/>
          <p:cNvSpPr txBox="1"/>
          <p:nvPr/>
        </p:nvSpPr>
        <p:spPr>
          <a:xfrm>
            <a:off x="0" y="0"/>
            <a:ext cx="9143999" cy="369332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Pairwise F</a:t>
            </a:r>
            <a:r>
              <a:rPr lang="en-US" b="1" baseline="-25000" dirty="0" smtClean="0"/>
              <a:t>ST</a:t>
            </a:r>
            <a:endParaRPr lang="en-US" b="1" baseline="-25000" dirty="0"/>
          </a:p>
        </p:txBody>
      </p:sp>
      <p:sp>
        <p:nvSpPr>
          <p:cNvPr id="525" name="TextBox 524"/>
          <p:cNvSpPr txBox="1"/>
          <p:nvPr/>
        </p:nvSpPr>
        <p:spPr>
          <a:xfrm>
            <a:off x="6535201" y="181139"/>
            <a:ext cx="466794" cy="292388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300" b="1" dirty="0" smtClean="0"/>
              <a:t>PCA</a:t>
            </a:r>
            <a:endParaRPr 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3773493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7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Picture 340"/>
          <p:cNvPicPr>
            <a:picLocks noChangeAspect="1"/>
          </p:cNvPicPr>
          <p:nvPr/>
        </p:nvPicPr>
        <p:blipFill rotWithShape="1">
          <a:blip r:embed="rId2"/>
          <a:srcRect l="44957" t="13064" r="20375" b="28071"/>
          <a:stretch/>
        </p:blipFill>
        <p:spPr>
          <a:xfrm>
            <a:off x="1354376" y="-180649"/>
            <a:ext cx="3169920" cy="3556000"/>
          </a:xfrm>
          <a:prstGeom prst="rect">
            <a:avLst/>
          </a:prstGeom>
        </p:spPr>
      </p:pic>
      <p:sp>
        <p:nvSpPr>
          <p:cNvPr id="346" name="Oval 345"/>
          <p:cNvSpPr/>
          <p:nvPr/>
        </p:nvSpPr>
        <p:spPr>
          <a:xfrm>
            <a:off x="2209160" y="60473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346"/>
          <p:cNvSpPr/>
          <p:nvPr/>
        </p:nvSpPr>
        <p:spPr>
          <a:xfrm>
            <a:off x="2196460" y="75078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Oval 349"/>
          <p:cNvSpPr/>
          <p:nvPr/>
        </p:nvSpPr>
        <p:spPr>
          <a:xfrm>
            <a:off x="2258690" y="123465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Oval 358"/>
          <p:cNvSpPr/>
          <p:nvPr/>
        </p:nvSpPr>
        <p:spPr>
          <a:xfrm>
            <a:off x="2486020" y="123211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val 359"/>
          <p:cNvSpPr/>
          <p:nvPr/>
        </p:nvSpPr>
        <p:spPr>
          <a:xfrm>
            <a:off x="2593970" y="141753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Oval 360"/>
          <p:cNvSpPr/>
          <p:nvPr/>
        </p:nvSpPr>
        <p:spPr>
          <a:xfrm>
            <a:off x="1885310" y="158136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361"/>
          <p:cNvSpPr/>
          <p:nvPr/>
        </p:nvSpPr>
        <p:spPr>
          <a:xfrm>
            <a:off x="1825620" y="139848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Oval 369"/>
          <p:cNvSpPr/>
          <p:nvPr/>
        </p:nvSpPr>
        <p:spPr>
          <a:xfrm>
            <a:off x="2685410" y="117369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Oval 370"/>
          <p:cNvSpPr/>
          <p:nvPr/>
        </p:nvSpPr>
        <p:spPr>
          <a:xfrm>
            <a:off x="2863210" y="122703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Oval 371"/>
          <p:cNvSpPr/>
          <p:nvPr/>
        </p:nvSpPr>
        <p:spPr>
          <a:xfrm>
            <a:off x="2842890" y="151532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/>
          <p:cNvSpPr/>
          <p:nvPr/>
        </p:nvSpPr>
        <p:spPr>
          <a:xfrm>
            <a:off x="2647310" y="177948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Oval 375"/>
          <p:cNvSpPr/>
          <p:nvPr/>
        </p:nvSpPr>
        <p:spPr>
          <a:xfrm>
            <a:off x="2118990" y="107463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Oval 376"/>
          <p:cNvSpPr/>
          <p:nvPr/>
        </p:nvSpPr>
        <p:spPr>
          <a:xfrm>
            <a:off x="2141850" y="109495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Oval 377"/>
          <p:cNvSpPr/>
          <p:nvPr/>
        </p:nvSpPr>
        <p:spPr>
          <a:xfrm>
            <a:off x="2164710" y="112797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Oval 382"/>
          <p:cNvSpPr/>
          <p:nvPr/>
        </p:nvSpPr>
        <p:spPr>
          <a:xfrm>
            <a:off x="3949060" y="105685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Oval 383"/>
          <p:cNvSpPr/>
          <p:nvPr/>
        </p:nvSpPr>
        <p:spPr>
          <a:xfrm>
            <a:off x="3910960" y="114829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Oval 385"/>
          <p:cNvSpPr/>
          <p:nvPr/>
        </p:nvSpPr>
        <p:spPr>
          <a:xfrm>
            <a:off x="2954650" y="231923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Oval 386"/>
          <p:cNvSpPr/>
          <p:nvPr/>
        </p:nvSpPr>
        <p:spPr>
          <a:xfrm>
            <a:off x="2745100" y="2787020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764586" y="512027"/>
            <a:ext cx="642302" cy="1267460"/>
          </a:xfrm>
          <a:custGeom>
            <a:avLst/>
            <a:gdLst>
              <a:gd name="connsiteX0" fmla="*/ 261262 w 687664"/>
              <a:gd name="connsiteY0" fmla="*/ 1357654 h 1363461"/>
              <a:gd name="connsiteX1" fmla="*/ 667662 w 687664"/>
              <a:gd name="connsiteY1" fmla="*/ 944904 h 1363461"/>
              <a:gd name="connsiteX2" fmla="*/ 629562 w 687664"/>
              <a:gd name="connsiteY2" fmla="*/ 646454 h 1363461"/>
              <a:gd name="connsiteX3" fmla="*/ 667662 w 687664"/>
              <a:gd name="connsiteY3" fmla="*/ 214654 h 1363461"/>
              <a:gd name="connsiteX4" fmla="*/ 585112 w 687664"/>
              <a:gd name="connsiteY4" fmla="*/ 5104 h 1363461"/>
              <a:gd name="connsiteX5" fmla="*/ 381912 w 687664"/>
              <a:gd name="connsiteY5" fmla="*/ 106704 h 1363461"/>
              <a:gd name="connsiteX6" fmla="*/ 286662 w 687664"/>
              <a:gd name="connsiteY6" fmla="*/ 551204 h 1363461"/>
              <a:gd name="connsiteX7" fmla="*/ 45362 w 687664"/>
              <a:gd name="connsiteY7" fmla="*/ 881404 h 1363461"/>
              <a:gd name="connsiteX8" fmla="*/ 19962 w 687664"/>
              <a:gd name="connsiteY8" fmla="*/ 1167154 h 1363461"/>
              <a:gd name="connsiteX9" fmla="*/ 261262 w 687664"/>
              <a:gd name="connsiteY9" fmla="*/ 1357654 h 1363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7664" h="1363461">
                <a:moveTo>
                  <a:pt x="261262" y="1357654"/>
                </a:moveTo>
                <a:cubicBezTo>
                  <a:pt x="369212" y="1320612"/>
                  <a:pt x="606279" y="1063437"/>
                  <a:pt x="667662" y="944904"/>
                </a:cubicBezTo>
                <a:cubicBezTo>
                  <a:pt x="729045" y="826371"/>
                  <a:pt x="629562" y="768162"/>
                  <a:pt x="629562" y="646454"/>
                </a:cubicBezTo>
                <a:cubicBezTo>
                  <a:pt x="629562" y="524746"/>
                  <a:pt x="675070" y="321546"/>
                  <a:pt x="667662" y="214654"/>
                </a:cubicBezTo>
                <a:cubicBezTo>
                  <a:pt x="660254" y="107762"/>
                  <a:pt x="632737" y="23096"/>
                  <a:pt x="585112" y="5104"/>
                </a:cubicBezTo>
                <a:cubicBezTo>
                  <a:pt x="537487" y="-12888"/>
                  <a:pt x="431654" y="15688"/>
                  <a:pt x="381912" y="106704"/>
                </a:cubicBezTo>
                <a:cubicBezTo>
                  <a:pt x="332170" y="197720"/>
                  <a:pt x="342754" y="422087"/>
                  <a:pt x="286662" y="551204"/>
                </a:cubicBezTo>
                <a:cubicBezTo>
                  <a:pt x="230570" y="680321"/>
                  <a:pt x="89812" y="778746"/>
                  <a:pt x="45362" y="881404"/>
                </a:cubicBezTo>
                <a:cubicBezTo>
                  <a:pt x="912" y="984062"/>
                  <a:pt x="-17080" y="1088837"/>
                  <a:pt x="19962" y="1167154"/>
                </a:cubicBezTo>
                <a:cubicBezTo>
                  <a:pt x="57004" y="1245471"/>
                  <a:pt x="153312" y="1394696"/>
                  <a:pt x="261262" y="135765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25000"/>
            </a:schemeClr>
          </a:solidFill>
          <a:ln>
            <a:solidFill>
              <a:schemeClr val="accent3">
                <a:alpha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2422343" y="1111331"/>
            <a:ext cx="623748" cy="851779"/>
          </a:xfrm>
          <a:custGeom>
            <a:avLst/>
            <a:gdLst>
              <a:gd name="connsiteX0" fmla="*/ 110594 w 640951"/>
              <a:gd name="connsiteY0" fmla="*/ 566029 h 851779"/>
              <a:gd name="connsiteX1" fmla="*/ 40744 w 640951"/>
              <a:gd name="connsiteY1" fmla="*/ 280279 h 851779"/>
              <a:gd name="connsiteX2" fmla="*/ 15344 w 640951"/>
              <a:gd name="connsiteY2" fmla="*/ 77079 h 851779"/>
              <a:gd name="connsiteX3" fmla="*/ 282044 w 640951"/>
              <a:gd name="connsiteY3" fmla="*/ 879 h 851779"/>
              <a:gd name="connsiteX4" fmla="*/ 497944 w 640951"/>
              <a:gd name="connsiteY4" fmla="*/ 45329 h 851779"/>
              <a:gd name="connsiteX5" fmla="*/ 631294 w 640951"/>
              <a:gd name="connsiteY5" fmla="*/ 185029 h 851779"/>
              <a:gd name="connsiteX6" fmla="*/ 612244 w 640951"/>
              <a:gd name="connsiteY6" fmla="*/ 426329 h 851779"/>
              <a:gd name="connsiteX7" fmla="*/ 466194 w 640951"/>
              <a:gd name="connsiteY7" fmla="*/ 743829 h 851779"/>
              <a:gd name="connsiteX8" fmla="*/ 269344 w 640951"/>
              <a:gd name="connsiteY8" fmla="*/ 851779 h 851779"/>
              <a:gd name="connsiteX9" fmla="*/ 148694 w 640951"/>
              <a:gd name="connsiteY9" fmla="*/ 743829 h 851779"/>
              <a:gd name="connsiteX10" fmla="*/ 110594 w 640951"/>
              <a:gd name="connsiteY10" fmla="*/ 566029 h 851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0951" h="851779">
                <a:moveTo>
                  <a:pt x="110594" y="566029"/>
                </a:moveTo>
                <a:cubicBezTo>
                  <a:pt x="92602" y="488771"/>
                  <a:pt x="56619" y="361771"/>
                  <a:pt x="40744" y="280279"/>
                </a:cubicBezTo>
                <a:cubicBezTo>
                  <a:pt x="24869" y="198787"/>
                  <a:pt x="-24873" y="123646"/>
                  <a:pt x="15344" y="77079"/>
                </a:cubicBezTo>
                <a:cubicBezTo>
                  <a:pt x="55561" y="30512"/>
                  <a:pt x="201611" y="6171"/>
                  <a:pt x="282044" y="879"/>
                </a:cubicBezTo>
                <a:cubicBezTo>
                  <a:pt x="362477" y="-4413"/>
                  <a:pt x="439736" y="14637"/>
                  <a:pt x="497944" y="45329"/>
                </a:cubicBezTo>
                <a:cubicBezTo>
                  <a:pt x="556152" y="76021"/>
                  <a:pt x="612244" y="121529"/>
                  <a:pt x="631294" y="185029"/>
                </a:cubicBezTo>
                <a:cubicBezTo>
                  <a:pt x="650344" y="248529"/>
                  <a:pt x="639761" y="333196"/>
                  <a:pt x="612244" y="426329"/>
                </a:cubicBezTo>
                <a:cubicBezTo>
                  <a:pt x="584727" y="519462"/>
                  <a:pt x="523344" y="672921"/>
                  <a:pt x="466194" y="743829"/>
                </a:cubicBezTo>
                <a:cubicBezTo>
                  <a:pt x="409044" y="814737"/>
                  <a:pt x="322261" y="851779"/>
                  <a:pt x="269344" y="851779"/>
                </a:cubicBezTo>
                <a:cubicBezTo>
                  <a:pt x="216427" y="851779"/>
                  <a:pt x="175152" y="790396"/>
                  <a:pt x="148694" y="743829"/>
                </a:cubicBezTo>
                <a:cubicBezTo>
                  <a:pt x="122236" y="697262"/>
                  <a:pt x="128586" y="643287"/>
                  <a:pt x="110594" y="566029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2670954" y="2228161"/>
            <a:ext cx="463141" cy="732179"/>
          </a:xfrm>
          <a:custGeom>
            <a:avLst/>
            <a:gdLst>
              <a:gd name="connsiteX0" fmla="*/ 14382 w 463141"/>
              <a:gd name="connsiteY0" fmla="*/ 477899 h 732179"/>
              <a:gd name="connsiteX1" fmla="*/ 20732 w 463141"/>
              <a:gd name="connsiteY1" fmla="*/ 649349 h 732179"/>
              <a:gd name="connsiteX2" fmla="*/ 122332 w 463141"/>
              <a:gd name="connsiteY2" fmla="*/ 731899 h 732179"/>
              <a:gd name="connsiteX3" fmla="*/ 268382 w 463141"/>
              <a:gd name="connsiteY3" fmla="*/ 623949 h 732179"/>
              <a:gd name="connsiteX4" fmla="*/ 427132 w 463141"/>
              <a:gd name="connsiteY4" fmla="*/ 357249 h 732179"/>
              <a:gd name="connsiteX5" fmla="*/ 452532 w 463141"/>
              <a:gd name="connsiteY5" fmla="*/ 52449 h 732179"/>
              <a:gd name="connsiteX6" fmla="*/ 287432 w 463141"/>
              <a:gd name="connsiteY6" fmla="*/ 7999 h 732179"/>
              <a:gd name="connsiteX7" fmla="*/ 179482 w 463141"/>
              <a:gd name="connsiteY7" fmla="*/ 141349 h 732179"/>
              <a:gd name="connsiteX8" fmla="*/ 14382 w 463141"/>
              <a:gd name="connsiteY8" fmla="*/ 477899 h 732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3141" h="732179">
                <a:moveTo>
                  <a:pt x="14382" y="477899"/>
                </a:moveTo>
                <a:cubicBezTo>
                  <a:pt x="-12076" y="562566"/>
                  <a:pt x="2740" y="607016"/>
                  <a:pt x="20732" y="649349"/>
                </a:cubicBezTo>
                <a:cubicBezTo>
                  <a:pt x="38724" y="691682"/>
                  <a:pt x="81057" y="736132"/>
                  <a:pt x="122332" y="731899"/>
                </a:cubicBezTo>
                <a:cubicBezTo>
                  <a:pt x="163607" y="727666"/>
                  <a:pt x="217582" y="686391"/>
                  <a:pt x="268382" y="623949"/>
                </a:cubicBezTo>
                <a:cubicBezTo>
                  <a:pt x="319182" y="561507"/>
                  <a:pt x="396440" y="452499"/>
                  <a:pt x="427132" y="357249"/>
                </a:cubicBezTo>
                <a:cubicBezTo>
                  <a:pt x="457824" y="261999"/>
                  <a:pt x="475815" y="110657"/>
                  <a:pt x="452532" y="52449"/>
                </a:cubicBezTo>
                <a:cubicBezTo>
                  <a:pt x="429249" y="-5759"/>
                  <a:pt x="332940" y="-6818"/>
                  <a:pt x="287432" y="7999"/>
                </a:cubicBezTo>
                <a:cubicBezTo>
                  <a:pt x="241924" y="22816"/>
                  <a:pt x="223932" y="59857"/>
                  <a:pt x="179482" y="141349"/>
                </a:cubicBezTo>
                <a:cubicBezTo>
                  <a:pt x="135032" y="222841"/>
                  <a:pt x="40840" y="393232"/>
                  <a:pt x="14382" y="477899"/>
                </a:cubicBezTo>
                <a:close/>
              </a:path>
            </a:pathLst>
          </a:custGeom>
          <a:solidFill>
            <a:schemeClr val="accent1">
              <a:lumMod val="75000"/>
              <a:alpha val="25000"/>
            </a:schemeClr>
          </a:solidFill>
          <a:ln>
            <a:solidFill>
              <a:schemeClr val="tx2">
                <a:alpha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3828096" y="967102"/>
            <a:ext cx="279754" cy="359489"/>
          </a:xfrm>
          <a:custGeom>
            <a:avLst/>
            <a:gdLst>
              <a:gd name="connsiteX0" fmla="*/ 57390 w 279754"/>
              <a:gd name="connsiteY0" fmla="*/ 56208 h 359489"/>
              <a:gd name="connsiteX1" fmla="*/ 240 w 279754"/>
              <a:gd name="connsiteY1" fmla="*/ 189558 h 359489"/>
              <a:gd name="connsiteX2" fmla="*/ 44690 w 279754"/>
              <a:gd name="connsiteY2" fmla="*/ 341958 h 359489"/>
              <a:gd name="connsiteX3" fmla="*/ 209790 w 279754"/>
              <a:gd name="connsiteY3" fmla="*/ 335608 h 359489"/>
              <a:gd name="connsiteX4" fmla="*/ 279640 w 279754"/>
              <a:gd name="connsiteY4" fmla="*/ 157808 h 359489"/>
              <a:gd name="connsiteX5" fmla="*/ 222490 w 279754"/>
              <a:gd name="connsiteY5" fmla="*/ 5408 h 359489"/>
              <a:gd name="connsiteX6" fmla="*/ 57390 w 279754"/>
              <a:gd name="connsiteY6" fmla="*/ 56208 h 359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754" h="359489">
                <a:moveTo>
                  <a:pt x="57390" y="56208"/>
                </a:moveTo>
                <a:cubicBezTo>
                  <a:pt x="20348" y="86900"/>
                  <a:pt x="2357" y="141933"/>
                  <a:pt x="240" y="189558"/>
                </a:cubicBezTo>
                <a:cubicBezTo>
                  <a:pt x="-1877" y="237183"/>
                  <a:pt x="9765" y="317616"/>
                  <a:pt x="44690" y="341958"/>
                </a:cubicBezTo>
                <a:cubicBezTo>
                  <a:pt x="79615" y="366300"/>
                  <a:pt x="170632" y="366300"/>
                  <a:pt x="209790" y="335608"/>
                </a:cubicBezTo>
                <a:cubicBezTo>
                  <a:pt x="248948" y="304916"/>
                  <a:pt x="277523" y="212841"/>
                  <a:pt x="279640" y="157808"/>
                </a:cubicBezTo>
                <a:cubicBezTo>
                  <a:pt x="281757" y="102775"/>
                  <a:pt x="254240" y="25516"/>
                  <a:pt x="222490" y="5408"/>
                </a:cubicBezTo>
                <a:cubicBezTo>
                  <a:pt x="190740" y="-14700"/>
                  <a:pt x="94432" y="25516"/>
                  <a:pt x="57390" y="5620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/>
          <p:cNvSpPr/>
          <p:nvPr/>
        </p:nvSpPr>
        <p:spPr>
          <a:xfrm>
            <a:off x="1353032" y="-182972"/>
            <a:ext cx="3162300" cy="2019420"/>
          </a:xfrm>
          <a:custGeom>
            <a:avLst/>
            <a:gdLst>
              <a:gd name="connsiteX0" fmla="*/ 6350 w 3162300"/>
              <a:gd name="connsiteY0" fmla="*/ 1136650 h 2019420"/>
              <a:gd name="connsiteX1" fmla="*/ 6350 w 3162300"/>
              <a:gd name="connsiteY1" fmla="*/ 1136650 h 2019420"/>
              <a:gd name="connsiteX2" fmla="*/ 38100 w 3162300"/>
              <a:gd name="connsiteY2" fmla="*/ 1181100 h 2019420"/>
              <a:gd name="connsiteX3" fmla="*/ 57150 w 3162300"/>
              <a:gd name="connsiteY3" fmla="*/ 1187450 h 2019420"/>
              <a:gd name="connsiteX4" fmla="*/ 76200 w 3162300"/>
              <a:gd name="connsiteY4" fmla="*/ 1200150 h 2019420"/>
              <a:gd name="connsiteX5" fmla="*/ 95250 w 3162300"/>
              <a:gd name="connsiteY5" fmla="*/ 1238250 h 2019420"/>
              <a:gd name="connsiteX6" fmla="*/ 101600 w 3162300"/>
              <a:gd name="connsiteY6" fmla="*/ 1257300 h 2019420"/>
              <a:gd name="connsiteX7" fmla="*/ 120650 w 3162300"/>
              <a:gd name="connsiteY7" fmla="*/ 1270000 h 2019420"/>
              <a:gd name="connsiteX8" fmla="*/ 152400 w 3162300"/>
              <a:gd name="connsiteY8" fmla="*/ 1301750 h 2019420"/>
              <a:gd name="connsiteX9" fmla="*/ 190500 w 3162300"/>
              <a:gd name="connsiteY9" fmla="*/ 1314450 h 2019420"/>
              <a:gd name="connsiteX10" fmla="*/ 228600 w 3162300"/>
              <a:gd name="connsiteY10" fmla="*/ 1333500 h 2019420"/>
              <a:gd name="connsiteX11" fmla="*/ 247650 w 3162300"/>
              <a:gd name="connsiteY11" fmla="*/ 1371600 h 2019420"/>
              <a:gd name="connsiteX12" fmla="*/ 285750 w 3162300"/>
              <a:gd name="connsiteY12" fmla="*/ 1352550 h 2019420"/>
              <a:gd name="connsiteX13" fmla="*/ 298450 w 3162300"/>
              <a:gd name="connsiteY13" fmla="*/ 1314450 h 2019420"/>
              <a:gd name="connsiteX14" fmla="*/ 304800 w 3162300"/>
              <a:gd name="connsiteY14" fmla="*/ 1295400 h 2019420"/>
              <a:gd name="connsiteX15" fmla="*/ 412750 w 3162300"/>
              <a:gd name="connsiteY15" fmla="*/ 1308100 h 2019420"/>
              <a:gd name="connsiteX16" fmla="*/ 450850 w 3162300"/>
              <a:gd name="connsiteY16" fmla="*/ 1320800 h 2019420"/>
              <a:gd name="connsiteX17" fmla="*/ 533400 w 3162300"/>
              <a:gd name="connsiteY17" fmla="*/ 1327150 h 2019420"/>
              <a:gd name="connsiteX18" fmla="*/ 571500 w 3162300"/>
              <a:gd name="connsiteY18" fmla="*/ 1346200 h 2019420"/>
              <a:gd name="connsiteX19" fmla="*/ 603250 w 3162300"/>
              <a:gd name="connsiteY19" fmla="*/ 1377950 h 2019420"/>
              <a:gd name="connsiteX20" fmla="*/ 609600 w 3162300"/>
              <a:gd name="connsiteY20" fmla="*/ 1397000 h 2019420"/>
              <a:gd name="connsiteX21" fmla="*/ 654050 w 3162300"/>
              <a:gd name="connsiteY21" fmla="*/ 1409700 h 2019420"/>
              <a:gd name="connsiteX22" fmla="*/ 692150 w 3162300"/>
              <a:gd name="connsiteY22" fmla="*/ 1441450 h 2019420"/>
              <a:gd name="connsiteX23" fmla="*/ 723900 w 3162300"/>
              <a:gd name="connsiteY23" fmla="*/ 1473200 h 2019420"/>
              <a:gd name="connsiteX24" fmla="*/ 781050 w 3162300"/>
              <a:gd name="connsiteY24" fmla="*/ 1479550 h 2019420"/>
              <a:gd name="connsiteX25" fmla="*/ 819150 w 3162300"/>
              <a:gd name="connsiteY25" fmla="*/ 1498600 h 2019420"/>
              <a:gd name="connsiteX26" fmla="*/ 857250 w 3162300"/>
              <a:gd name="connsiteY26" fmla="*/ 1524000 h 2019420"/>
              <a:gd name="connsiteX27" fmla="*/ 927100 w 3162300"/>
              <a:gd name="connsiteY27" fmla="*/ 1530350 h 2019420"/>
              <a:gd name="connsiteX28" fmla="*/ 946150 w 3162300"/>
              <a:gd name="connsiteY28" fmla="*/ 1536700 h 2019420"/>
              <a:gd name="connsiteX29" fmla="*/ 1003300 w 3162300"/>
              <a:gd name="connsiteY29" fmla="*/ 1511300 h 2019420"/>
              <a:gd name="connsiteX30" fmla="*/ 1022350 w 3162300"/>
              <a:gd name="connsiteY30" fmla="*/ 1473200 h 2019420"/>
              <a:gd name="connsiteX31" fmla="*/ 1028700 w 3162300"/>
              <a:gd name="connsiteY31" fmla="*/ 1454150 h 2019420"/>
              <a:gd name="connsiteX32" fmla="*/ 1047750 w 3162300"/>
              <a:gd name="connsiteY32" fmla="*/ 1441450 h 2019420"/>
              <a:gd name="connsiteX33" fmla="*/ 1054100 w 3162300"/>
              <a:gd name="connsiteY33" fmla="*/ 1422400 h 2019420"/>
              <a:gd name="connsiteX34" fmla="*/ 1060450 w 3162300"/>
              <a:gd name="connsiteY34" fmla="*/ 1365250 h 2019420"/>
              <a:gd name="connsiteX35" fmla="*/ 1073150 w 3162300"/>
              <a:gd name="connsiteY35" fmla="*/ 1384300 h 2019420"/>
              <a:gd name="connsiteX36" fmla="*/ 1085850 w 3162300"/>
              <a:gd name="connsiteY36" fmla="*/ 1441450 h 2019420"/>
              <a:gd name="connsiteX37" fmla="*/ 1104900 w 3162300"/>
              <a:gd name="connsiteY37" fmla="*/ 1479550 h 2019420"/>
              <a:gd name="connsiteX38" fmla="*/ 1111250 w 3162300"/>
              <a:gd name="connsiteY38" fmla="*/ 1498600 h 2019420"/>
              <a:gd name="connsiteX39" fmla="*/ 1136650 w 3162300"/>
              <a:gd name="connsiteY39" fmla="*/ 1536700 h 2019420"/>
              <a:gd name="connsiteX40" fmla="*/ 1174750 w 3162300"/>
              <a:gd name="connsiteY40" fmla="*/ 1549400 h 2019420"/>
              <a:gd name="connsiteX41" fmla="*/ 1206500 w 3162300"/>
              <a:gd name="connsiteY41" fmla="*/ 1543050 h 2019420"/>
              <a:gd name="connsiteX42" fmla="*/ 1225550 w 3162300"/>
              <a:gd name="connsiteY42" fmla="*/ 1530350 h 2019420"/>
              <a:gd name="connsiteX43" fmla="*/ 1308100 w 3162300"/>
              <a:gd name="connsiteY43" fmla="*/ 1517650 h 2019420"/>
              <a:gd name="connsiteX44" fmla="*/ 1314450 w 3162300"/>
              <a:gd name="connsiteY44" fmla="*/ 1454150 h 2019420"/>
              <a:gd name="connsiteX45" fmla="*/ 1295400 w 3162300"/>
              <a:gd name="connsiteY45" fmla="*/ 1384300 h 2019420"/>
              <a:gd name="connsiteX46" fmla="*/ 1263650 w 3162300"/>
              <a:gd name="connsiteY46" fmla="*/ 1333500 h 2019420"/>
              <a:gd name="connsiteX47" fmla="*/ 1212850 w 3162300"/>
              <a:gd name="connsiteY47" fmla="*/ 1308100 h 2019420"/>
              <a:gd name="connsiteX48" fmla="*/ 1193800 w 3162300"/>
              <a:gd name="connsiteY48" fmla="*/ 1263650 h 2019420"/>
              <a:gd name="connsiteX49" fmla="*/ 1174750 w 3162300"/>
              <a:gd name="connsiteY49" fmla="*/ 1257300 h 2019420"/>
              <a:gd name="connsiteX50" fmla="*/ 1168400 w 3162300"/>
              <a:gd name="connsiteY50" fmla="*/ 1238250 h 2019420"/>
              <a:gd name="connsiteX51" fmla="*/ 1136650 w 3162300"/>
              <a:gd name="connsiteY51" fmla="*/ 1206500 h 2019420"/>
              <a:gd name="connsiteX52" fmla="*/ 1123950 w 3162300"/>
              <a:gd name="connsiteY52" fmla="*/ 1168400 h 2019420"/>
              <a:gd name="connsiteX53" fmla="*/ 1098550 w 3162300"/>
              <a:gd name="connsiteY53" fmla="*/ 1123950 h 2019420"/>
              <a:gd name="connsiteX54" fmla="*/ 1092200 w 3162300"/>
              <a:gd name="connsiteY54" fmla="*/ 1060450 h 2019420"/>
              <a:gd name="connsiteX55" fmla="*/ 1079500 w 3162300"/>
              <a:gd name="connsiteY55" fmla="*/ 1041400 h 2019420"/>
              <a:gd name="connsiteX56" fmla="*/ 1066800 w 3162300"/>
              <a:gd name="connsiteY56" fmla="*/ 996950 h 2019420"/>
              <a:gd name="connsiteX57" fmla="*/ 1123950 w 3162300"/>
              <a:gd name="connsiteY57" fmla="*/ 977900 h 2019420"/>
              <a:gd name="connsiteX58" fmla="*/ 1143000 w 3162300"/>
              <a:gd name="connsiteY58" fmla="*/ 965200 h 2019420"/>
              <a:gd name="connsiteX59" fmla="*/ 1155700 w 3162300"/>
              <a:gd name="connsiteY59" fmla="*/ 946150 h 2019420"/>
              <a:gd name="connsiteX60" fmla="*/ 1168400 w 3162300"/>
              <a:gd name="connsiteY60" fmla="*/ 908050 h 2019420"/>
              <a:gd name="connsiteX61" fmla="*/ 1181100 w 3162300"/>
              <a:gd name="connsiteY61" fmla="*/ 863600 h 2019420"/>
              <a:gd name="connsiteX62" fmla="*/ 1187450 w 3162300"/>
              <a:gd name="connsiteY62" fmla="*/ 825500 h 2019420"/>
              <a:gd name="connsiteX63" fmla="*/ 1289050 w 3162300"/>
              <a:gd name="connsiteY63" fmla="*/ 844550 h 2019420"/>
              <a:gd name="connsiteX64" fmla="*/ 1308100 w 3162300"/>
              <a:gd name="connsiteY64" fmla="*/ 863600 h 2019420"/>
              <a:gd name="connsiteX65" fmla="*/ 1346200 w 3162300"/>
              <a:gd name="connsiteY65" fmla="*/ 876300 h 2019420"/>
              <a:gd name="connsiteX66" fmla="*/ 1352550 w 3162300"/>
              <a:gd name="connsiteY66" fmla="*/ 927100 h 2019420"/>
              <a:gd name="connsiteX67" fmla="*/ 1384300 w 3162300"/>
              <a:gd name="connsiteY67" fmla="*/ 952500 h 2019420"/>
              <a:gd name="connsiteX68" fmla="*/ 1422400 w 3162300"/>
              <a:gd name="connsiteY68" fmla="*/ 971550 h 2019420"/>
              <a:gd name="connsiteX69" fmla="*/ 1485900 w 3162300"/>
              <a:gd name="connsiteY69" fmla="*/ 952500 h 2019420"/>
              <a:gd name="connsiteX70" fmla="*/ 1492250 w 3162300"/>
              <a:gd name="connsiteY70" fmla="*/ 933450 h 2019420"/>
              <a:gd name="connsiteX71" fmla="*/ 1498600 w 3162300"/>
              <a:gd name="connsiteY71" fmla="*/ 908050 h 2019420"/>
              <a:gd name="connsiteX72" fmla="*/ 1530350 w 3162300"/>
              <a:gd name="connsiteY72" fmla="*/ 901700 h 2019420"/>
              <a:gd name="connsiteX73" fmla="*/ 1574800 w 3162300"/>
              <a:gd name="connsiteY73" fmla="*/ 889000 h 2019420"/>
              <a:gd name="connsiteX74" fmla="*/ 1581150 w 3162300"/>
              <a:gd name="connsiteY74" fmla="*/ 908050 h 2019420"/>
              <a:gd name="connsiteX75" fmla="*/ 1568450 w 3162300"/>
              <a:gd name="connsiteY75" fmla="*/ 990600 h 2019420"/>
              <a:gd name="connsiteX76" fmla="*/ 1568450 w 3162300"/>
              <a:gd name="connsiteY76" fmla="*/ 1174750 h 2019420"/>
              <a:gd name="connsiteX77" fmla="*/ 1574800 w 3162300"/>
              <a:gd name="connsiteY77" fmla="*/ 1193800 h 2019420"/>
              <a:gd name="connsiteX78" fmla="*/ 1562100 w 3162300"/>
              <a:gd name="connsiteY78" fmla="*/ 1270000 h 2019420"/>
              <a:gd name="connsiteX79" fmla="*/ 1555750 w 3162300"/>
              <a:gd name="connsiteY79" fmla="*/ 1289050 h 2019420"/>
              <a:gd name="connsiteX80" fmla="*/ 1530350 w 3162300"/>
              <a:gd name="connsiteY80" fmla="*/ 1346200 h 2019420"/>
              <a:gd name="connsiteX81" fmla="*/ 1524000 w 3162300"/>
              <a:gd name="connsiteY81" fmla="*/ 1365250 h 2019420"/>
              <a:gd name="connsiteX82" fmla="*/ 1504950 w 3162300"/>
              <a:gd name="connsiteY82" fmla="*/ 1403350 h 2019420"/>
              <a:gd name="connsiteX83" fmla="*/ 1485900 w 3162300"/>
              <a:gd name="connsiteY83" fmla="*/ 1409700 h 2019420"/>
              <a:gd name="connsiteX84" fmla="*/ 1479550 w 3162300"/>
              <a:gd name="connsiteY84" fmla="*/ 1428750 h 2019420"/>
              <a:gd name="connsiteX85" fmla="*/ 1460500 w 3162300"/>
              <a:gd name="connsiteY85" fmla="*/ 1441450 h 2019420"/>
              <a:gd name="connsiteX86" fmla="*/ 1447800 w 3162300"/>
              <a:gd name="connsiteY86" fmla="*/ 1460500 h 2019420"/>
              <a:gd name="connsiteX87" fmla="*/ 1447800 w 3162300"/>
              <a:gd name="connsiteY87" fmla="*/ 1543050 h 2019420"/>
              <a:gd name="connsiteX88" fmla="*/ 1460500 w 3162300"/>
              <a:gd name="connsiteY88" fmla="*/ 1562100 h 2019420"/>
              <a:gd name="connsiteX89" fmla="*/ 1473200 w 3162300"/>
              <a:gd name="connsiteY89" fmla="*/ 1600200 h 2019420"/>
              <a:gd name="connsiteX90" fmla="*/ 1473200 w 3162300"/>
              <a:gd name="connsiteY90" fmla="*/ 1600200 h 2019420"/>
              <a:gd name="connsiteX91" fmla="*/ 1485900 w 3162300"/>
              <a:gd name="connsiteY91" fmla="*/ 1657350 h 2019420"/>
              <a:gd name="connsiteX92" fmla="*/ 1479550 w 3162300"/>
              <a:gd name="connsiteY92" fmla="*/ 1733550 h 2019420"/>
              <a:gd name="connsiteX93" fmla="*/ 1466850 w 3162300"/>
              <a:gd name="connsiteY93" fmla="*/ 1771650 h 2019420"/>
              <a:gd name="connsiteX94" fmla="*/ 1473200 w 3162300"/>
              <a:gd name="connsiteY94" fmla="*/ 1809750 h 2019420"/>
              <a:gd name="connsiteX95" fmla="*/ 1485900 w 3162300"/>
              <a:gd name="connsiteY95" fmla="*/ 1828800 h 2019420"/>
              <a:gd name="connsiteX96" fmla="*/ 1562100 w 3162300"/>
              <a:gd name="connsiteY96" fmla="*/ 1847850 h 2019420"/>
              <a:gd name="connsiteX97" fmla="*/ 1581150 w 3162300"/>
              <a:gd name="connsiteY97" fmla="*/ 1854200 h 2019420"/>
              <a:gd name="connsiteX98" fmla="*/ 1619250 w 3162300"/>
              <a:gd name="connsiteY98" fmla="*/ 1879600 h 2019420"/>
              <a:gd name="connsiteX99" fmla="*/ 1644650 w 3162300"/>
              <a:gd name="connsiteY99" fmla="*/ 1936750 h 2019420"/>
              <a:gd name="connsiteX100" fmla="*/ 1644650 w 3162300"/>
              <a:gd name="connsiteY100" fmla="*/ 2006600 h 2019420"/>
              <a:gd name="connsiteX101" fmla="*/ 1682750 w 3162300"/>
              <a:gd name="connsiteY101" fmla="*/ 2012950 h 2019420"/>
              <a:gd name="connsiteX102" fmla="*/ 1714500 w 3162300"/>
              <a:gd name="connsiteY102" fmla="*/ 2006600 h 2019420"/>
              <a:gd name="connsiteX103" fmla="*/ 1752600 w 3162300"/>
              <a:gd name="connsiteY103" fmla="*/ 1981200 h 2019420"/>
              <a:gd name="connsiteX104" fmla="*/ 1771650 w 3162300"/>
              <a:gd name="connsiteY104" fmla="*/ 1968500 h 2019420"/>
              <a:gd name="connsiteX105" fmla="*/ 1809750 w 3162300"/>
              <a:gd name="connsiteY105" fmla="*/ 1955800 h 2019420"/>
              <a:gd name="connsiteX106" fmla="*/ 1828800 w 3162300"/>
              <a:gd name="connsiteY106" fmla="*/ 1949450 h 2019420"/>
              <a:gd name="connsiteX107" fmla="*/ 1841500 w 3162300"/>
              <a:gd name="connsiteY107" fmla="*/ 1930400 h 2019420"/>
              <a:gd name="connsiteX108" fmla="*/ 1879600 w 3162300"/>
              <a:gd name="connsiteY108" fmla="*/ 1898650 h 2019420"/>
              <a:gd name="connsiteX109" fmla="*/ 1917700 w 3162300"/>
              <a:gd name="connsiteY109" fmla="*/ 1911350 h 2019420"/>
              <a:gd name="connsiteX110" fmla="*/ 1955800 w 3162300"/>
              <a:gd name="connsiteY110" fmla="*/ 1930400 h 2019420"/>
              <a:gd name="connsiteX111" fmla="*/ 1993900 w 3162300"/>
              <a:gd name="connsiteY111" fmla="*/ 1936750 h 2019420"/>
              <a:gd name="connsiteX112" fmla="*/ 2038350 w 3162300"/>
              <a:gd name="connsiteY112" fmla="*/ 1949450 h 2019420"/>
              <a:gd name="connsiteX113" fmla="*/ 2082800 w 3162300"/>
              <a:gd name="connsiteY113" fmla="*/ 1974850 h 2019420"/>
              <a:gd name="connsiteX114" fmla="*/ 2120900 w 3162300"/>
              <a:gd name="connsiteY114" fmla="*/ 1987550 h 2019420"/>
              <a:gd name="connsiteX115" fmla="*/ 2127250 w 3162300"/>
              <a:gd name="connsiteY115" fmla="*/ 2006600 h 2019420"/>
              <a:gd name="connsiteX116" fmla="*/ 2178050 w 3162300"/>
              <a:gd name="connsiteY116" fmla="*/ 2012950 h 2019420"/>
              <a:gd name="connsiteX117" fmla="*/ 2216150 w 3162300"/>
              <a:gd name="connsiteY117" fmla="*/ 1987550 h 2019420"/>
              <a:gd name="connsiteX118" fmla="*/ 2235200 w 3162300"/>
              <a:gd name="connsiteY118" fmla="*/ 1949450 h 2019420"/>
              <a:gd name="connsiteX119" fmla="*/ 2241550 w 3162300"/>
              <a:gd name="connsiteY119" fmla="*/ 1930400 h 2019420"/>
              <a:gd name="connsiteX120" fmla="*/ 2260600 w 3162300"/>
              <a:gd name="connsiteY120" fmla="*/ 1917700 h 2019420"/>
              <a:gd name="connsiteX121" fmla="*/ 2362200 w 3162300"/>
              <a:gd name="connsiteY121" fmla="*/ 1917700 h 2019420"/>
              <a:gd name="connsiteX122" fmla="*/ 2400300 w 3162300"/>
              <a:gd name="connsiteY122" fmla="*/ 1898650 h 2019420"/>
              <a:gd name="connsiteX123" fmla="*/ 2476500 w 3162300"/>
              <a:gd name="connsiteY123" fmla="*/ 1892300 h 2019420"/>
              <a:gd name="connsiteX124" fmla="*/ 2520950 w 3162300"/>
              <a:gd name="connsiteY124" fmla="*/ 1885950 h 2019420"/>
              <a:gd name="connsiteX125" fmla="*/ 2559050 w 3162300"/>
              <a:gd name="connsiteY125" fmla="*/ 1873250 h 2019420"/>
              <a:gd name="connsiteX126" fmla="*/ 2609850 w 3162300"/>
              <a:gd name="connsiteY126" fmla="*/ 1860550 h 2019420"/>
              <a:gd name="connsiteX127" fmla="*/ 2622550 w 3162300"/>
              <a:gd name="connsiteY127" fmla="*/ 1841500 h 2019420"/>
              <a:gd name="connsiteX128" fmla="*/ 2641600 w 3162300"/>
              <a:gd name="connsiteY128" fmla="*/ 1835150 h 2019420"/>
              <a:gd name="connsiteX129" fmla="*/ 2647950 w 3162300"/>
              <a:gd name="connsiteY129" fmla="*/ 1816100 h 2019420"/>
              <a:gd name="connsiteX130" fmla="*/ 2667000 w 3162300"/>
              <a:gd name="connsiteY130" fmla="*/ 1803400 h 2019420"/>
              <a:gd name="connsiteX131" fmla="*/ 2679700 w 3162300"/>
              <a:gd name="connsiteY131" fmla="*/ 1784350 h 2019420"/>
              <a:gd name="connsiteX132" fmla="*/ 2698750 w 3162300"/>
              <a:gd name="connsiteY132" fmla="*/ 1765300 h 2019420"/>
              <a:gd name="connsiteX133" fmla="*/ 2705100 w 3162300"/>
              <a:gd name="connsiteY133" fmla="*/ 1739900 h 2019420"/>
              <a:gd name="connsiteX134" fmla="*/ 2711450 w 3162300"/>
              <a:gd name="connsiteY134" fmla="*/ 1720850 h 2019420"/>
              <a:gd name="connsiteX135" fmla="*/ 2705100 w 3162300"/>
              <a:gd name="connsiteY135" fmla="*/ 1644650 h 2019420"/>
              <a:gd name="connsiteX136" fmla="*/ 2692400 w 3162300"/>
              <a:gd name="connsiteY136" fmla="*/ 1625600 h 2019420"/>
              <a:gd name="connsiteX137" fmla="*/ 2686050 w 3162300"/>
              <a:gd name="connsiteY137" fmla="*/ 1606550 h 2019420"/>
              <a:gd name="connsiteX138" fmla="*/ 2705100 w 3162300"/>
              <a:gd name="connsiteY138" fmla="*/ 1600200 h 2019420"/>
              <a:gd name="connsiteX139" fmla="*/ 2749550 w 3162300"/>
              <a:gd name="connsiteY139" fmla="*/ 1593850 h 2019420"/>
              <a:gd name="connsiteX140" fmla="*/ 2762250 w 3162300"/>
              <a:gd name="connsiteY140" fmla="*/ 1574800 h 2019420"/>
              <a:gd name="connsiteX141" fmla="*/ 2800350 w 3162300"/>
              <a:gd name="connsiteY141" fmla="*/ 1562100 h 2019420"/>
              <a:gd name="connsiteX142" fmla="*/ 2863850 w 3162300"/>
              <a:gd name="connsiteY142" fmla="*/ 1536700 h 2019420"/>
              <a:gd name="connsiteX143" fmla="*/ 2901950 w 3162300"/>
              <a:gd name="connsiteY143" fmla="*/ 1524000 h 2019420"/>
              <a:gd name="connsiteX144" fmla="*/ 2921000 w 3162300"/>
              <a:gd name="connsiteY144" fmla="*/ 1485900 h 2019420"/>
              <a:gd name="connsiteX145" fmla="*/ 2959100 w 3162300"/>
              <a:gd name="connsiteY145" fmla="*/ 1460500 h 2019420"/>
              <a:gd name="connsiteX146" fmla="*/ 2984500 w 3162300"/>
              <a:gd name="connsiteY146" fmla="*/ 1428750 h 2019420"/>
              <a:gd name="connsiteX147" fmla="*/ 2990850 w 3162300"/>
              <a:gd name="connsiteY147" fmla="*/ 1409700 h 2019420"/>
              <a:gd name="connsiteX148" fmla="*/ 3003550 w 3162300"/>
              <a:gd name="connsiteY148" fmla="*/ 1390650 h 2019420"/>
              <a:gd name="connsiteX149" fmla="*/ 3009900 w 3162300"/>
              <a:gd name="connsiteY149" fmla="*/ 1358900 h 2019420"/>
              <a:gd name="connsiteX150" fmla="*/ 3035300 w 3162300"/>
              <a:gd name="connsiteY150" fmla="*/ 1352550 h 2019420"/>
              <a:gd name="connsiteX151" fmla="*/ 3054350 w 3162300"/>
              <a:gd name="connsiteY151" fmla="*/ 1339850 h 2019420"/>
              <a:gd name="connsiteX152" fmla="*/ 3067050 w 3162300"/>
              <a:gd name="connsiteY152" fmla="*/ 1282700 h 2019420"/>
              <a:gd name="connsiteX153" fmla="*/ 3086100 w 3162300"/>
              <a:gd name="connsiteY153" fmla="*/ 1270000 h 2019420"/>
              <a:gd name="connsiteX154" fmla="*/ 3105150 w 3162300"/>
              <a:gd name="connsiteY154" fmla="*/ 1206500 h 2019420"/>
              <a:gd name="connsiteX155" fmla="*/ 3111500 w 3162300"/>
              <a:gd name="connsiteY155" fmla="*/ 1174750 h 2019420"/>
              <a:gd name="connsiteX156" fmla="*/ 3162300 w 3162300"/>
              <a:gd name="connsiteY156" fmla="*/ 1143000 h 2019420"/>
              <a:gd name="connsiteX157" fmla="*/ 3162300 w 3162300"/>
              <a:gd name="connsiteY157" fmla="*/ 0 h 2019420"/>
              <a:gd name="connsiteX158" fmla="*/ 0 w 3162300"/>
              <a:gd name="connsiteY158" fmla="*/ 6350 h 2019420"/>
              <a:gd name="connsiteX159" fmla="*/ 6350 w 3162300"/>
              <a:gd name="connsiteY159" fmla="*/ 1136650 h 201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162300" h="2019420">
                <a:moveTo>
                  <a:pt x="6350" y="1136650"/>
                </a:moveTo>
                <a:lnTo>
                  <a:pt x="6350" y="1136650"/>
                </a:lnTo>
                <a:cubicBezTo>
                  <a:pt x="16933" y="1151467"/>
                  <a:pt x="25225" y="1168225"/>
                  <a:pt x="38100" y="1181100"/>
                </a:cubicBezTo>
                <a:cubicBezTo>
                  <a:pt x="42833" y="1185833"/>
                  <a:pt x="51163" y="1184457"/>
                  <a:pt x="57150" y="1187450"/>
                </a:cubicBezTo>
                <a:cubicBezTo>
                  <a:pt x="63976" y="1190863"/>
                  <a:pt x="69850" y="1195917"/>
                  <a:pt x="76200" y="1200150"/>
                </a:cubicBezTo>
                <a:cubicBezTo>
                  <a:pt x="92161" y="1248033"/>
                  <a:pt x="70631" y="1189011"/>
                  <a:pt x="95250" y="1238250"/>
                </a:cubicBezTo>
                <a:cubicBezTo>
                  <a:pt x="98243" y="1244237"/>
                  <a:pt x="97419" y="1252073"/>
                  <a:pt x="101600" y="1257300"/>
                </a:cubicBezTo>
                <a:cubicBezTo>
                  <a:pt x="106368" y="1263259"/>
                  <a:pt x="114300" y="1265767"/>
                  <a:pt x="120650" y="1270000"/>
                </a:cubicBezTo>
                <a:cubicBezTo>
                  <a:pt x="132236" y="1287379"/>
                  <a:pt x="132347" y="1292838"/>
                  <a:pt x="152400" y="1301750"/>
                </a:cubicBezTo>
                <a:cubicBezTo>
                  <a:pt x="164633" y="1307187"/>
                  <a:pt x="179361" y="1307024"/>
                  <a:pt x="190500" y="1314450"/>
                </a:cubicBezTo>
                <a:cubicBezTo>
                  <a:pt x="215119" y="1330863"/>
                  <a:pt x="202310" y="1324737"/>
                  <a:pt x="228600" y="1333500"/>
                </a:cubicBezTo>
                <a:cubicBezTo>
                  <a:pt x="231273" y="1341519"/>
                  <a:pt x="238181" y="1367812"/>
                  <a:pt x="247650" y="1371600"/>
                </a:cubicBezTo>
                <a:cubicBezTo>
                  <a:pt x="255866" y="1374886"/>
                  <a:pt x="281739" y="1355224"/>
                  <a:pt x="285750" y="1352550"/>
                </a:cubicBezTo>
                <a:lnTo>
                  <a:pt x="298450" y="1314450"/>
                </a:lnTo>
                <a:lnTo>
                  <a:pt x="304800" y="1295400"/>
                </a:lnTo>
                <a:cubicBezTo>
                  <a:pt x="320601" y="1296980"/>
                  <a:pt x="391281" y="1303146"/>
                  <a:pt x="412750" y="1308100"/>
                </a:cubicBezTo>
                <a:cubicBezTo>
                  <a:pt x="425794" y="1311110"/>
                  <a:pt x="437502" y="1319773"/>
                  <a:pt x="450850" y="1320800"/>
                </a:cubicBezTo>
                <a:lnTo>
                  <a:pt x="533400" y="1327150"/>
                </a:lnTo>
                <a:cubicBezTo>
                  <a:pt x="548894" y="1332315"/>
                  <a:pt x="559190" y="1333890"/>
                  <a:pt x="571500" y="1346200"/>
                </a:cubicBezTo>
                <a:cubicBezTo>
                  <a:pt x="613833" y="1388533"/>
                  <a:pt x="552450" y="1344083"/>
                  <a:pt x="603250" y="1377950"/>
                </a:cubicBezTo>
                <a:cubicBezTo>
                  <a:pt x="605367" y="1384300"/>
                  <a:pt x="604867" y="1392267"/>
                  <a:pt x="609600" y="1397000"/>
                </a:cubicBezTo>
                <a:cubicBezTo>
                  <a:pt x="612637" y="1400037"/>
                  <a:pt x="653830" y="1409645"/>
                  <a:pt x="654050" y="1409700"/>
                </a:cubicBezTo>
                <a:cubicBezTo>
                  <a:pt x="672781" y="1422187"/>
                  <a:pt x="676871" y="1423115"/>
                  <a:pt x="692150" y="1441450"/>
                </a:cubicBezTo>
                <a:cubicBezTo>
                  <a:pt x="703290" y="1454818"/>
                  <a:pt x="704293" y="1468298"/>
                  <a:pt x="723900" y="1473200"/>
                </a:cubicBezTo>
                <a:cubicBezTo>
                  <a:pt x="742495" y="1477849"/>
                  <a:pt x="762000" y="1477433"/>
                  <a:pt x="781050" y="1479550"/>
                </a:cubicBezTo>
                <a:cubicBezTo>
                  <a:pt x="865620" y="1535930"/>
                  <a:pt x="740280" y="1454783"/>
                  <a:pt x="819150" y="1498600"/>
                </a:cubicBezTo>
                <a:cubicBezTo>
                  <a:pt x="832493" y="1506013"/>
                  <a:pt x="842049" y="1522618"/>
                  <a:pt x="857250" y="1524000"/>
                </a:cubicBezTo>
                <a:lnTo>
                  <a:pt x="927100" y="1530350"/>
                </a:lnTo>
                <a:cubicBezTo>
                  <a:pt x="933450" y="1532467"/>
                  <a:pt x="939497" y="1537439"/>
                  <a:pt x="946150" y="1536700"/>
                </a:cubicBezTo>
                <a:cubicBezTo>
                  <a:pt x="973354" y="1533677"/>
                  <a:pt x="983450" y="1524533"/>
                  <a:pt x="1003300" y="1511300"/>
                </a:cubicBezTo>
                <a:cubicBezTo>
                  <a:pt x="1019261" y="1463417"/>
                  <a:pt x="997731" y="1522439"/>
                  <a:pt x="1022350" y="1473200"/>
                </a:cubicBezTo>
                <a:cubicBezTo>
                  <a:pt x="1025343" y="1467213"/>
                  <a:pt x="1024519" y="1459377"/>
                  <a:pt x="1028700" y="1454150"/>
                </a:cubicBezTo>
                <a:cubicBezTo>
                  <a:pt x="1033468" y="1448191"/>
                  <a:pt x="1041400" y="1445683"/>
                  <a:pt x="1047750" y="1441450"/>
                </a:cubicBezTo>
                <a:cubicBezTo>
                  <a:pt x="1049867" y="1435100"/>
                  <a:pt x="1053000" y="1429002"/>
                  <a:pt x="1054100" y="1422400"/>
                </a:cubicBezTo>
                <a:cubicBezTo>
                  <a:pt x="1057251" y="1403494"/>
                  <a:pt x="1051878" y="1382394"/>
                  <a:pt x="1060450" y="1365250"/>
                </a:cubicBezTo>
                <a:cubicBezTo>
                  <a:pt x="1063863" y="1358424"/>
                  <a:pt x="1069737" y="1377474"/>
                  <a:pt x="1073150" y="1384300"/>
                </a:cubicBezTo>
                <a:cubicBezTo>
                  <a:pt x="1081727" y="1401454"/>
                  <a:pt x="1081948" y="1423890"/>
                  <a:pt x="1085850" y="1441450"/>
                </a:cubicBezTo>
                <a:cubicBezTo>
                  <a:pt x="1092234" y="1470180"/>
                  <a:pt x="1091200" y="1452149"/>
                  <a:pt x="1104900" y="1479550"/>
                </a:cubicBezTo>
                <a:cubicBezTo>
                  <a:pt x="1107893" y="1485537"/>
                  <a:pt x="1107999" y="1492749"/>
                  <a:pt x="1111250" y="1498600"/>
                </a:cubicBezTo>
                <a:cubicBezTo>
                  <a:pt x="1118663" y="1511943"/>
                  <a:pt x="1122170" y="1531873"/>
                  <a:pt x="1136650" y="1536700"/>
                </a:cubicBezTo>
                <a:lnTo>
                  <a:pt x="1174750" y="1549400"/>
                </a:lnTo>
                <a:cubicBezTo>
                  <a:pt x="1185333" y="1547283"/>
                  <a:pt x="1196394" y="1546840"/>
                  <a:pt x="1206500" y="1543050"/>
                </a:cubicBezTo>
                <a:cubicBezTo>
                  <a:pt x="1213646" y="1540370"/>
                  <a:pt x="1218146" y="1532201"/>
                  <a:pt x="1225550" y="1530350"/>
                </a:cubicBezTo>
                <a:cubicBezTo>
                  <a:pt x="1252559" y="1523598"/>
                  <a:pt x="1280583" y="1521883"/>
                  <a:pt x="1308100" y="1517650"/>
                </a:cubicBezTo>
                <a:cubicBezTo>
                  <a:pt x="1329313" y="1485831"/>
                  <a:pt x="1321467" y="1506774"/>
                  <a:pt x="1314450" y="1454150"/>
                </a:cubicBezTo>
                <a:cubicBezTo>
                  <a:pt x="1299378" y="1341109"/>
                  <a:pt x="1321043" y="1441998"/>
                  <a:pt x="1295400" y="1384300"/>
                </a:cubicBezTo>
                <a:cubicBezTo>
                  <a:pt x="1273128" y="1334187"/>
                  <a:pt x="1297920" y="1356347"/>
                  <a:pt x="1263650" y="1333500"/>
                </a:cubicBezTo>
                <a:cubicBezTo>
                  <a:pt x="1229641" y="1282487"/>
                  <a:pt x="1282378" y="1351555"/>
                  <a:pt x="1212850" y="1308100"/>
                </a:cubicBezTo>
                <a:cubicBezTo>
                  <a:pt x="1184227" y="1290210"/>
                  <a:pt x="1212286" y="1282136"/>
                  <a:pt x="1193800" y="1263650"/>
                </a:cubicBezTo>
                <a:cubicBezTo>
                  <a:pt x="1189067" y="1258917"/>
                  <a:pt x="1181100" y="1259417"/>
                  <a:pt x="1174750" y="1257300"/>
                </a:cubicBezTo>
                <a:cubicBezTo>
                  <a:pt x="1172633" y="1250950"/>
                  <a:pt x="1172581" y="1243477"/>
                  <a:pt x="1168400" y="1238250"/>
                </a:cubicBezTo>
                <a:cubicBezTo>
                  <a:pt x="1140883" y="1203854"/>
                  <a:pt x="1155700" y="1249362"/>
                  <a:pt x="1136650" y="1206500"/>
                </a:cubicBezTo>
                <a:cubicBezTo>
                  <a:pt x="1131213" y="1194267"/>
                  <a:pt x="1129937" y="1180374"/>
                  <a:pt x="1123950" y="1168400"/>
                </a:cubicBezTo>
                <a:cubicBezTo>
                  <a:pt x="1107837" y="1136174"/>
                  <a:pt x="1116501" y="1150876"/>
                  <a:pt x="1098550" y="1123950"/>
                </a:cubicBezTo>
                <a:cubicBezTo>
                  <a:pt x="1096433" y="1102783"/>
                  <a:pt x="1096983" y="1081177"/>
                  <a:pt x="1092200" y="1060450"/>
                </a:cubicBezTo>
                <a:cubicBezTo>
                  <a:pt x="1090484" y="1053014"/>
                  <a:pt x="1082913" y="1048226"/>
                  <a:pt x="1079500" y="1041400"/>
                </a:cubicBezTo>
                <a:cubicBezTo>
                  <a:pt x="1074945" y="1032290"/>
                  <a:pt x="1068835" y="1005088"/>
                  <a:pt x="1066800" y="996950"/>
                </a:cubicBezTo>
                <a:cubicBezTo>
                  <a:pt x="1110086" y="968093"/>
                  <a:pt x="1055508" y="1000714"/>
                  <a:pt x="1123950" y="977900"/>
                </a:cubicBezTo>
                <a:cubicBezTo>
                  <a:pt x="1131190" y="975487"/>
                  <a:pt x="1136650" y="969433"/>
                  <a:pt x="1143000" y="965200"/>
                </a:cubicBezTo>
                <a:cubicBezTo>
                  <a:pt x="1147233" y="958850"/>
                  <a:pt x="1152600" y="953124"/>
                  <a:pt x="1155700" y="946150"/>
                </a:cubicBezTo>
                <a:cubicBezTo>
                  <a:pt x="1161137" y="933917"/>
                  <a:pt x="1164167" y="920750"/>
                  <a:pt x="1168400" y="908050"/>
                </a:cubicBezTo>
                <a:cubicBezTo>
                  <a:pt x="1174452" y="889894"/>
                  <a:pt x="1177113" y="883534"/>
                  <a:pt x="1181100" y="863600"/>
                </a:cubicBezTo>
                <a:cubicBezTo>
                  <a:pt x="1183625" y="850975"/>
                  <a:pt x="1185333" y="838200"/>
                  <a:pt x="1187450" y="825500"/>
                </a:cubicBezTo>
                <a:cubicBezTo>
                  <a:pt x="1244134" y="829860"/>
                  <a:pt x="1256294" y="817253"/>
                  <a:pt x="1289050" y="844550"/>
                </a:cubicBezTo>
                <a:cubicBezTo>
                  <a:pt x="1295949" y="850299"/>
                  <a:pt x="1300250" y="859239"/>
                  <a:pt x="1308100" y="863600"/>
                </a:cubicBezTo>
                <a:cubicBezTo>
                  <a:pt x="1319802" y="870101"/>
                  <a:pt x="1346200" y="876300"/>
                  <a:pt x="1346200" y="876300"/>
                </a:cubicBezTo>
                <a:cubicBezTo>
                  <a:pt x="1348317" y="893233"/>
                  <a:pt x="1348060" y="910636"/>
                  <a:pt x="1352550" y="927100"/>
                </a:cubicBezTo>
                <a:cubicBezTo>
                  <a:pt x="1359311" y="951889"/>
                  <a:pt x="1366475" y="943588"/>
                  <a:pt x="1384300" y="952500"/>
                </a:cubicBezTo>
                <a:cubicBezTo>
                  <a:pt x="1433539" y="977119"/>
                  <a:pt x="1374517" y="955589"/>
                  <a:pt x="1422400" y="971550"/>
                </a:cubicBezTo>
                <a:cubicBezTo>
                  <a:pt x="1441853" y="968771"/>
                  <a:pt x="1470995" y="971131"/>
                  <a:pt x="1485900" y="952500"/>
                </a:cubicBezTo>
                <a:cubicBezTo>
                  <a:pt x="1490081" y="947273"/>
                  <a:pt x="1490411" y="939886"/>
                  <a:pt x="1492250" y="933450"/>
                </a:cubicBezTo>
                <a:cubicBezTo>
                  <a:pt x="1494648" y="925059"/>
                  <a:pt x="1491896" y="913637"/>
                  <a:pt x="1498600" y="908050"/>
                </a:cubicBezTo>
                <a:cubicBezTo>
                  <a:pt x="1506891" y="901141"/>
                  <a:pt x="1519814" y="904041"/>
                  <a:pt x="1530350" y="901700"/>
                </a:cubicBezTo>
                <a:cubicBezTo>
                  <a:pt x="1554270" y="896384"/>
                  <a:pt x="1553586" y="896071"/>
                  <a:pt x="1574800" y="889000"/>
                </a:cubicBezTo>
                <a:cubicBezTo>
                  <a:pt x="1576917" y="895350"/>
                  <a:pt x="1581150" y="901357"/>
                  <a:pt x="1581150" y="908050"/>
                </a:cubicBezTo>
                <a:cubicBezTo>
                  <a:pt x="1581150" y="957162"/>
                  <a:pt x="1579319" y="957992"/>
                  <a:pt x="1568450" y="990600"/>
                </a:cubicBezTo>
                <a:cubicBezTo>
                  <a:pt x="1563364" y="1082155"/>
                  <a:pt x="1557077" y="1095136"/>
                  <a:pt x="1568450" y="1174750"/>
                </a:cubicBezTo>
                <a:cubicBezTo>
                  <a:pt x="1569397" y="1181376"/>
                  <a:pt x="1572683" y="1187450"/>
                  <a:pt x="1574800" y="1193800"/>
                </a:cubicBezTo>
                <a:cubicBezTo>
                  <a:pt x="1569646" y="1235029"/>
                  <a:pt x="1571423" y="1237368"/>
                  <a:pt x="1562100" y="1270000"/>
                </a:cubicBezTo>
                <a:cubicBezTo>
                  <a:pt x="1560261" y="1276436"/>
                  <a:pt x="1558743" y="1283063"/>
                  <a:pt x="1555750" y="1289050"/>
                </a:cubicBezTo>
                <a:cubicBezTo>
                  <a:pt x="1525561" y="1349427"/>
                  <a:pt x="1563115" y="1247906"/>
                  <a:pt x="1530350" y="1346200"/>
                </a:cubicBezTo>
                <a:lnTo>
                  <a:pt x="1524000" y="1365250"/>
                </a:lnTo>
                <a:cubicBezTo>
                  <a:pt x="1519817" y="1377799"/>
                  <a:pt x="1516141" y="1394398"/>
                  <a:pt x="1504950" y="1403350"/>
                </a:cubicBezTo>
                <a:cubicBezTo>
                  <a:pt x="1499723" y="1407531"/>
                  <a:pt x="1492250" y="1407583"/>
                  <a:pt x="1485900" y="1409700"/>
                </a:cubicBezTo>
                <a:cubicBezTo>
                  <a:pt x="1483783" y="1416050"/>
                  <a:pt x="1483731" y="1423523"/>
                  <a:pt x="1479550" y="1428750"/>
                </a:cubicBezTo>
                <a:cubicBezTo>
                  <a:pt x="1474782" y="1434709"/>
                  <a:pt x="1465896" y="1436054"/>
                  <a:pt x="1460500" y="1441450"/>
                </a:cubicBezTo>
                <a:cubicBezTo>
                  <a:pt x="1455104" y="1446846"/>
                  <a:pt x="1452033" y="1454150"/>
                  <a:pt x="1447800" y="1460500"/>
                </a:cubicBezTo>
                <a:cubicBezTo>
                  <a:pt x="1440535" y="1496827"/>
                  <a:pt x="1436267" y="1500762"/>
                  <a:pt x="1447800" y="1543050"/>
                </a:cubicBezTo>
                <a:cubicBezTo>
                  <a:pt x="1449808" y="1550413"/>
                  <a:pt x="1457400" y="1555126"/>
                  <a:pt x="1460500" y="1562100"/>
                </a:cubicBezTo>
                <a:cubicBezTo>
                  <a:pt x="1465937" y="1574333"/>
                  <a:pt x="1468967" y="1587500"/>
                  <a:pt x="1473200" y="1600200"/>
                </a:cubicBezTo>
                <a:lnTo>
                  <a:pt x="1473200" y="1600200"/>
                </a:lnTo>
                <a:cubicBezTo>
                  <a:pt x="1480650" y="1644902"/>
                  <a:pt x="1475479" y="1626086"/>
                  <a:pt x="1485900" y="1657350"/>
                </a:cubicBezTo>
                <a:cubicBezTo>
                  <a:pt x="1483783" y="1682750"/>
                  <a:pt x="1483740" y="1708409"/>
                  <a:pt x="1479550" y="1733550"/>
                </a:cubicBezTo>
                <a:cubicBezTo>
                  <a:pt x="1477349" y="1746755"/>
                  <a:pt x="1466850" y="1771650"/>
                  <a:pt x="1466850" y="1771650"/>
                </a:cubicBezTo>
                <a:cubicBezTo>
                  <a:pt x="1468967" y="1784350"/>
                  <a:pt x="1469129" y="1797536"/>
                  <a:pt x="1473200" y="1809750"/>
                </a:cubicBezTo>
                <a:cubicBezTo>
                  <a:pt x="1475613" y="1816990"/>
                  <a:pt x="1479428" y="1824755"/>
                  <a:pt x="1485900" y="1828800"/>
                </a:cubicBezTo>
                <a:cubicBezTo>
                  <a:pt x="1507138" y="1842074"/>
                  <a:pt x="1538760" y="1842663"/>
                  <a:pt x="1562100" y="1847850"/>
                </a:cubicBezTo>
                <a:cubicBezTo>
                  <a:pt x="1568634" y="1849302"/>
                  <a:pt x="1575299" y="1850949"/>
                  <a:pt x="1581150" y="1854200"/>
                </a:cubicBezTo>
                <a:cubicBezTo>
                  <a:pt x="1594493" y="1861613"/>
                  <a:pt x="1619250" y="1879600"/>
                  <a:pt x="1619250" y="1879600"/>
                </a:cubicBezTo>
                <a:cubicBezTo>
                  <a:pt x="1634363" y="1924940"/>
                  <a:pt x="1624524" y="1906561"/>
                  <a:pt x="1644650" y="1936750"/>
                </a:cubicBezTo>
                <a:cubicBezTo>
                  <a:pt x="1639706" y="1956524"/>
                  <a:pt x="1628428" y="1988061"/>
                  <a:pt x="1644650" y="2006600"/>
                </a:cubicBezTo>
                <a:cubicBezTo>
                  <a:pt x="1653128" y="2016290"/>
                  <a:pt x="1670050" y="2010833"/>
                  <a:pt x="1682750" y="2012950"/>
                </a:cubicBezTo>
                <a:cubicBezTo>
                  <a:pt x="1693333" y="2010833"/>
                  <a:pt x="1704674" y="2011066"/>
                  <a:pt x="1714500" y="2006600"/>
                </a:cubicBezTo>
                <a:cubicBezTo>
                  <a:pt x="1728395" y="2000284"/>
                  <a:pt x="1739900" y="1989667"/>
                  <a:pt x="1752600" y="1981200"/>
                </a:cubicBezTo>
                <a:cubicBezTo>
                  <a:pt x="1758950" y="1976967"/>
                  <a:pt x="1764410" y="1970913"/>
                  <a:pt x="1771650" y="1968500"/>
                </a:cubicBezTo>
                <a:lnTo>
                  <a:pt x="1809750" y="1955800"/>
                </a:lnTo>
                <a:lnTo>
                  <a:pt x="1828800" y="1949450"/>
                </a:lnTo>
                <a:cubicBezTo>
                  <a:pt x="1833033" y="1943100"/>
                  <a:pt x="1836614" y="1936263"/>
                  <a:pt x="1841500" y="1930400"/>
                </a:cubicBezTo>
                <a:cubicBezTo>
                  <a:pt x="1856779" y="1912065"/>
                  <a:pt x="1860869" y="1911137"/>
                  <a:pt x="1879600" y="1898650"/>
                </a:cubicBezTo>
                <a:cubicBezTo>
                  <a:pt x="1892300" y="1902883"/>
                  <a:pt x="1906561" y="1903924"/>
                  <a:pt x="1917700" y="1911350"/>
                </a:cubicBezTo>
                <a:cubicBezTo>
                  <a:pt x="1934825" y="1922767"/>
                  <a:pt x="1936082" y="1926018"/>
                  <a:pt x="1955800" y="1930400"/>
                </a:cubicBezTo>
                <a:cubicBezTo>
                  <a:pt x="1968369" y="1933193"/>
                  <a:pt x="1981275" y="1934225"/>
                  <a:pt x="1993900" y="1936750"/>
                </a:cubicBezTo>
                <a:cubicBezTo>
                  <a:pt x="2013834" y="1940737"/>
                  <a:pt x="2020194" y="1943398"/>
                  <a:pt x="2038350" y="1949450"/>
                </a:cubicBezTo>
                <a:cubicBezTo>
                  <a:pt x="2049476" y="1982827"/>
                  <a:pt x="2036743" y="1963336"/>
                  <a:pt x="2082800" y="1974850"/>
                </a:cubicBezTo>
                <a:cubicBezTo>
                  <a:pt x="2095787" y="1978097"/>
                  <a:pt x="2120900" y="1987550"/>
                  <a:pt x="2120900" y="1987550"/>
                </a:cubicBezTo>
                <a:cubicBezTo>
                  <a:pt x="2123017" y="1993900"/>
                  <a:pt x="2123069" y="2001373"/>
                  <a:pt x="2127250" y="2006600"/>
                </a:cubicBezTo>
                <a:cubicBezTo>
                  <a:pt x="2144004" y="2027542"/>
                  <a:pt x="2154764" y="2017607"/>
                  <a:pt x="2178050" y="2012950"/>
                </a:cubicBezTo>
                <a:cubicBezTo>
                  <a:pt x="2190750" y="2004483"/>
                  <a:pt x="2211323" y="2002030"/>
                  <a:pt x="2216150" y="1987550"/>
                </a:cubicBezTo>
                <a:cubicBezTo>
                  <a:pt x="2232111" y="1939667"/>
                  <a:pt x="2210581" y="1998689"/>
                  <a:pt x="2235200" y="1949450"/>
                </a:cubicBezTo>
                <a:cubicBezTo>
                  <a:pt x="2238193" y="1943463"/>
                  <a:pt x="2237369" y="1935627"/>
                  <a:pt x="2241550" y="1930400"/>
                </a:cubicBezTo>
                <a:cubicBezTo>
                  <a:pt x="2246318" y="1924441"/>
                  <a:pt x="2254250" y="1921933"/>
                  <a:pt x="2260600" y="1917700"/>
                </a:cubicBezTo>
                <a:cubicBezTo>
                  <a:pt x="2304141" y="1923920"/>
                  <a:pt x="2315638" y="1929340"/>
                  <a:pt x="2362200" y="1917700"/>
                </a:cubicBezTo>
                <a:cubicBezTo>
                  <a:pt x="2423359" y="1902410"/>
                  <a:pt x="2341962" y="1906428"/>
                  <a:pt x="2400300" y="1898650"/>
                </a:cubicBezTo>
                <a:cubicBezTo>
                  <a:pt x="2425564" y="1895281"/>
                  <a:pt x="2451152" y="1894968"/>
                  <a:pt x="2476500" y="1892300"/>
                </a:cubicBezTo>
                <a:cubicBezTo>
                  <a:pt x="2491385" y="1890733"/>
                  <a:pt x="2506133" y="1888067"/>
                  <a:pt x="2520950" y="1885950"/>
                </a:cubicBezTo>
                <a:cubicBezTo>
                  <a:pt x="2533650" y="1881717"/>
                  <a:pt x="2545923" y="1875875"/>
                  <a:pt x="2559050" y="1873250"/>
                </a:cubicBezTo>
                <a:cubicBezTo>
                  <a:pt x="2597364" y="1865587"/>
                  <a:pt x="2580561" y="1870313"/>
                  <a:pt x="2609850" y="1860550"/>
                </a:cubicBezTo>
                <a:cubicBezTo>
                  <a:pt x="2614083" y="1854200"/>
                  <a:pt x="2616591" y="1846268"/>
                  <a:pt x="2622550" y="1841500"/>
                </a:cubicBezTo>
                <a:cubicBezTo>
                  <a:pt x="2627777" y="1837319"/>
                  <a:pt x="2636867" y="1839883"/>
                  <a:pt x="2641600" y="1835150"/>
                </a:cubicBezTo>
                <a:cubicBezTo>
                  <a:pt x="2646333" y="1830417"/>
                  <a:pt x="2643769" y="1821327"/>
                  <a:pt x="2647950" y="1816100"/>
                </a:cubicBezTo>
                <a:cubicBezTo>
                  <a:pt x="2652718" y="1810141"/>
                  <a:pt x="2660650" y="1807633"/>
                  <a:pt x="2667000" y="1803400"/>
                </a:cubicBezTo>
                <a:cubicBezTo>
                  <a:pt x="2671233" y="1797050"/>
                  <a:pt x="2674814" y="1790213"/>
                  <a:pt x="2679700" y="1784350"/>
                </a:cubicBezTo>
                <a:cubicBezTo>
                  <a:pt x="2685449" y="1777451"/>
                  <a:pt x="2694295" y="1773097"/>
                  <a:pt x="2698750" y="1765300"/>
                </a:cubicBezTo>
                <a:cubicBezTo>
                  <a:pt x="2703080" y="1757723"/>
                  <a:pt x="2702702" y="1748291"/>
                  <a:pt x="2705100" y="1739900"/>
                </a:cubicBezTo>
                <a:cubicBezTo>
                  <a:pt x="2706939" y="1733464"/>
                  <a:pt x="2709333" y="1727200"/>
                  <a:pt x="2711450" y="1720850"/>
                </a:cubicBezTo>
                <a:cubicBezTo>
                  <a:pt x="2709333" y="1695450"/>
                  <a:pt x="2710099" y="1669643"/>
                  <a:pt x="2705100" y="1644650"/>
                </a:cubicBezTo>
                <a:cubicBezTo>
                  <a:pt x="2703603" y="1637166"/>
                  <a:pt x="2695813" y="1632426"/>
                  <a:pt x="2692400" y="1625600"/>
                </a:cubicBezTo>
                <a:cubicBezTo>
                  <a:pt x="2689407" y="1619613"/>
                  <a:pt x="2688167" y="1612900"/>
                  <a:pt x="2686050" y="1606550"/>
                </a:cubicBezTo>
                <a:cubicBezTo>
                  <a:pt x="2692400" y="1604433"/>
                  <a:pt x="2698536" y="1601513"/>
                  <a:pt x="2705100" y="1600200"/>
                </a:cubicBezTo>
                <a:cubicBezTo>
                  <a:pt x="2719776" y="1597265"/>
                  <a:pt x="2735873" y="1599929"/>
                  <a:pt x="2749550" y="1593850"/>
                </a:cubicBezTo>
                <a:cubicBezTo>
                  <a:pt x="2756524" y="1590750"/>
                  <a:pt x="2755778" y="1578845"/>
                  <a:pt x="2762250" y="1574800"/>
                </a:cubicBezTo>
                <a:cubicBezTo>
                  <a:pt x="2773602" y="1567705"/>
                  <a:pt x="2800350" y="1562100"/>
                  <a:pt x="2800350" y="1562100"/>
                </a:cubicBezTo>
                <a:cubicBezTo>
                  <a:pt x="2824329" y="1526132"/>
                  <a:pt x="2801424" y="1550077"/>
                  <a:pt x="2863850" y="1536700"/>
                </a:cubicBezTo>
                <a:cubicBezTo>
                  <a:pt x="2876940" y="1533895"/>
                  <a:pt x="2901950" y="1524000"/>
                  <a:pt x="2901950" y="1524000"/>
                </a:cubicBezTo>
                <a:cubicBezTo>
                  <a:pt x="2906480" y="1510411"/>
                  <a:pt x="2909414" y="1496037"/>
                  <a:pt x="2921000" y="1485900"/>
                </a:cubicBezTo>
                <a:cubicBezTo>
                  <a:pt x="2932487" y="1475849"/>
                  <a:pt x="2959100" y="1460500"/>
                  <a:pt x="2959100" y="1460500"/>
                </a:cubicBezTo>
                <a:cubicBezTo>
                  <a:pt x="2975061" y="1412617"/>
                  <a:pt x="2951674" y="1469782"/>
                  <a:pt x="2984500" y="1428750"/>
                </a:cubicBezTo>
                <a:cubicBezTo>
                  <a:pt x="2988681" y="1423523"/>
                  <a:pt x="2987857" y="1415687"/>
                  <a:pt x="2990850" y="1409700"/>
                </a:cubicBezTo>
                <a:cubicBezTo>
                  <a:pt x="2994263" y="1402874"/>
                  <a:pt x="2999317" y="1397000"/>
                  <a:pt x="3003550" y="1390650"/>
                </a:cubicBezTo>
                <a:cubicBezTo>
                  <a:pt x="3005667" y="1380067"/>
                  <a:pt x="3002991" y="1367191"/>
                  <a:pt x="3009900" y="1358900"/>
                </a:cubicBezTo>
                <a:cubicBezTo>
                  <a:pt x="3015487" y="1352196"/>
                  <a:pt x="3027278" y="1355988"/>
                  <a:pt x="3035300" y="1352550"/>
                </a:cubicBezTo>
                <a:cubicBezTo>
                  <a:pt x="3042315" y="1349544"/>
                  <a:pt x="3048000" y="1344083"/>
                  <a:pt x="3054350" y="1339850"/>
                </a:cubicBezTo>
                <a:cubicBezTo>
                  <a:pt x="3054415" y="1339460"/>
                  <a:pt x="3060468" y="1290927"/>
                  <a:pt x="3067050" y="1282700"/>
                </a:cubicBezTo>
                <a:cubicBezTo>
                  <a:pt x="3071818" y="1276741"/>
                  <a:pt x="3079750" y="1274233"/>
                  <a:pt x="3086100" y="1270000"/>
                </a:cubicBezTo>
                <a:cubicBezTo>
                  <a:pt x="3096653" y="1238341"/>
                  <a:pt x="3098752" y="1235290"/>
                  <a:pt x="3105150" y="1206500"/>
                </a:cubicBezTo>
                <a:cubicBezTo>
                  <a:pt x="3107491" y="1195964"/>
                  <a:pt x="3104874" y="1183269"/>
                  <a:pt x="3111500" y="1174750"/>
                </a:cubicBezTo>
                <a:cubicBezTo>
                  <a:pt x="3120417" y="1163285"/>
                  <a:pt x="3146218" y="1151041"/>
                  <a:pt x="3162300" y="1143000"/>
                </a:cubicBezTo>
                <a:lnTo>
                  <a:pt x="3162300" y="0"/>
                </a:lnTo>
                <a:lnTo>
                  <a:pt x="0" y="6350"/>
                </a:lnTo>
                <a:cubicBezTo>
                  <a:pt x="2117" y="387350"/>
                  <a:pt x="5292" y="948267"/>
                  <a:pt x="6350" y="113665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Frame 532"/>
          <p:cNvSpPr/>
          <p:nvPr/>
        </p:nvSpPr>
        <p:spPr>
          <a:xfrm>
            <a:off x="1354376" y="-180650"/>
            <a:ext cx="3169920" cy="3556001"/>
          </a:xfrm>
          <a:prstGeom prst="frame">
            <a:avLst>
              <a:gd name="adj1" fmla="val 35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35" name="Picture 534"/>
          <p:cNvPicPr>
            <a:picLocks noChangeAspect="1"/>
          </p:cNvPicPr>
          <p:nvPr/>
        </p:nvPicPr>
        <p:blipFill rotWithShape="1">
          <a:blip r:embed="rId2"/>
          <a:srcRect l="44957" t="13064" r="20375" b="28071"/>
          <a:stretch/>
        </p:blipFill>
        <p:spPr>
          <a:xfrm>
            <a:off x="4585576" y="3422209"/>
            <a:ext cx="3169920" cy="3556000"/>
          </a:xfrm>
          <a:prstGeom prst="rect">
            <a:avLst/>
          </a:prstGeom>
        </p:spPr>
      </p:pic>
      <p:sp>
        <p:nvSpPr>
          <p:cNvPr id="537" name="Oval 536"/>
          <p:cNvSpPr/>
          <p:nvPr/>
        </p:nvSpPr>
        <p:spPr>
          <a:xfrm>
            <a:off x="5440360" y="4207595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Oval 538"/>
          <p:cNvSpPr/>
          <p:nvPr/>
        </p:nvSpPr>
        <p:spPr>
          <a:xfrm>
            <a:off x="5427660" y="4353645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Oval 540"/>
          <p:cNvSpPr/>
          <p:nvPr/>
        </p:nvSpPr>
        <p:spPr>
          <a:xfrm>
            <a:off x="5489890" y="4837515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Oval 549"/>
          <p:cNvSpPr/>
          <p:nvPr/>
        </p:nvSpPr>
        <p:spPr>
          <a:xfrm>
            <a:off x="5717220" y="4834975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Oval 555"/>
          <p:cNvSpPr/>
          <p:nvPr/>
        </p:nvSpPr>
        <p:spPr>
          <a:xfrm>
            <a:off x="5825170" y="5020395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Oval 597"/>
          <p:cNvSpPr/>
          <p:nvPr/>
        </p:nvSpPr>
        <p:spPr>
          <a:xfrm>
            <a:off x="5116510" y="5184225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Oval 598"/>
          <p:cNvSpPr/>
          <p:nvPr/>
        </p:nvSpPr>
        <p:spPr>
          <a:xfrm>
            <a:off x="5056820" y="5001345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Oval 599"/>
          <p:cNvSpPr/>
          <p:nvPr/>
        </p:nvSpPr>
        <p:spPr>
          <a:xfrm>
            <a:off x="5916610" y="4776555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Oval 600"/>
          <p:cNvSpPr/>
          <p:nvPr/>
        </p:nvSpPr>
        <p:spPr>
          <a:xfrm>
            <a:off x="6094410" y="4829895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Oval 601"/>
          <p:cNvSpPr/>
          <p:nvPr/>
        </p:nvSpPr>
        <p:spPr>
          <a:xfrm>
            <a:off x="6074090" y="5118185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Oval 602"/>
          <p:cNvSpPr/>
          <p:nvPr/>
        </p:nvSpPr>
        <p:spPr>
          <a:xfrm>
            <a:off x="5878510" y="5382345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Oval 603"/>
          <p:cNvSpPr/>
          <p:nvPr/>
        </p:nvSpPr>
        <p:spPr>
          <a:xfrm>
            <a:off x="5350190" y="4677495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Oval 604"/>
          <p:cNvSpPr/>
          <p:nvPr/>
        </p:nvSpPr>
        <p:spPr>
          <a:xfrm>
            <a:off x="5373050" y="4697815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Oval 605"/>
          <p:cNvSpPr/>
          <p:nvPr/>
        </p:nvSpPr>
        <p:spPr>
          <a:xfrm>
            <a:off x="5395910" y="4730835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Oval 606"/>
          <p:cNvSpPr/>
          <p:nvPr/>
        </p:nvSpPr>
        <p:spPr>
          <a:xfrm>
            <a:off x="7180260" y="4659715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Oval 607"/>
          <p:cNvSpPr/>
          <p:nvPr/>
        </p:nvSpPr>
        <p:spPr>
          <a:xfrm>
            <a:off x="7142160" y="4751155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Oval 608"/>
          <p:cNvSpPr/>
          <p:nvPr/>
        </p:nvSpPr>
        <p:spPr>
          <a:xfrm>
            <a:off x="6185850" y="5922095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" name="Oval 609"/>
          <p:cNvSpPr/>
          <p:nvPr/>
        </p:nvSpPr>
        <p:spPr>
          <a:xfrm>
            <a:off x="5976300" y="6379295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1" name="Freeform 610"/>
          <p:cNvSpPr/>
          <p:nvPr/>
        </p:nvSpPr>
        <p:spPr>
          <a:xfrm>
            <a:off x="4995786" y="4114885"/>
            <a:ext cx="642302" cy="1267460"/>
          </a:xfrm>
          <a:custGeom>
            <a:avLst/>
            <a:gdLst>
              <a:gd name="connsiteX0" fmla="*/ 261262 w 687664"/>
              <a:gd name="connsiteY0" fmla="*/ 1357654 h 1363461"/>
              <a:gd name="connsiteX1" fmla="*/ 667662 w 687664"/>
              <a:gd name="connsiteY1" fmla="*/ 944904 h 1363461"/>
              <a:gd name="connsiteX2" fmla="*/ 629562 w 687664"/>
              <a:gd name="connsiteY2" fmla="*/ 646454 h 1363461"/>
              <a:gd name="connsiteX3" fmla="*/ 667662 w 687664"/>
              <a:gd name="connsiteY3" fmla="*/ 214654 h 1363461"/>
              <a:gd name="connsiteX4" fmla="*/ 585112 w 687664"/>
              <a:gd name="connsiteY4" fmla="*/ 5104 h 1363461"/>
              <a:gd name="connsiteX5" fmla="*/ 381912 w 687664"/>
              <a:gd name="connsiteY5" fmla="*/ 106704 h 1363461"/>
              <a:gd name="connsiteX6" fmla="*/ 286662 w 687664"/>
              <a:gd name="connsiteY6" fmla="*/ 551204 h 1363461"/>
              <a:gd name="connsiteX7" fmla="*/ 45362 w 687664"/>
              <a:gd name="connsiteY7" fmla="*/ 881404 h 1363461"/>
              <a:gd name="connsiteX8" fmla="*/ 19962 w 687664"/>
              <a:gd name="connsiteY8" fmla="*/ 1167154 h 1363461"/>
              <a:gd name="connsiteX9" fmla="*/ 261262 w 687664"/>
              <a:gd name="connsiteY9" fmla="*/ 1357654 h 1363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7664" h="1363461">
                <a:moveTo>
                  <a:pt x="261262" y="1357654"/>
                </a:moveTo>
                <a:cubicBezTo>
                  <a:pt x="369212" y="1320612"/>
                  <a:pt x="606279" y="1063437"/>
                  <a:pt x="667662" y="944904"/>
                </a:cubicBezTo>
                <a:cubicBezTo>
                  <a:pt x="729045" y="826371"/>
                  <a:pt x="629562" y="768162"/>
                  <a:pt x="629562" y="646454"/>
                </a:cubicBezTo>
                <a:cubicBezTo>
                  <a:pt x="629562" y="524746"/>
                  <a:pt x="675070" y="321546"/>
                  <a:pt x="667662" y="214654"/>
                </a:cubicBezTo>
                <a:cubicBezTo>
                  <a:pt x="660254" y="107762"/>
                  <a:pt x="632737" y="23096"/>
                  <a:pt x="585112" y="5104"/>
                </a:cubicBezTo>
                <a:cubicBezTo>
                  <a:pt x="537487" y="-12888"/>
                  <a:pt x="431654" y="15688"/>
                  <a:pt x="381912" y="106704"/>
                </a:cubicBezTo>
                <a:cubicBezTo>
                  <a:pt x="332170" y="197720"/>
                  <a:pt x="342754" y="422087"/>
                  <a:pt x="286662" y="551204"/>
                </a:cubicBezTo>
                <a:cubicBezTo>
                  <a:pt x="230570" y="680321"/>
                  <a:pt x="89812" y="778746"/>
                  <a:pt x="45362" y="881404"/>
                </a:cubicBezTo>
                <a:cubicBezTo>
                  <a:pt x="912" y="984062"/>
                  <a:pt x="-17080" y="1088837"/>
                  <a:pt x="19962" y="1167154"/>
                </a:cubicBezTo>
                <a:cubicBezTo>
                  <a:pt x="57004" y="1245471"/>
                  <a:pt x="153312" y="1394696"/>
                  <a:pt x="261262" y="135765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25000"/>
            </a:schemeClr>
          </a:solidFill>
          <a:ln>
            <a:solidFill>
              <a:schemeClr val="accent3">
                <a:alpha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2" name="Freeform 611"/>
          <p:cNvSpPr/>
          <p:nvPr/>
        </p:nvSpPr>
        <p:spPr>
          <a:xfrm>
            <a:off x="5653543" y="4714189"/>
            <a:ext cx="623748" cy="851779"/>
          </a:xfrm>
          <a:custGeom>
            <a:avLst/>
            <a:gdLst>
              <a:gd name="connsiteX0" fmla="*/ 110594 w 640951"/>
              <a:gd name="connsiteY0" fmla="*/ 566029 h 851779"/>
              <a:gd name="connsiteX1" fmla="*/ 40744 w 640951"/>
              <a:gd name="connsiteY1" fmla="*/ 280279 h 851779"/>
              <a:gd name="connsiteX2" fmla="*/ 15344 w 640951"/>
              <a:gd name="connsiteY2" fmla="*/ 77079 h 851779"/>
              <a:gd name="connsiteX3" fmla="*/ 282044 w 640951"/>
              <a:gd name="connsiteY3" fmla="*/ 879 h 851779"/>
              <a:gd name="connsiteX4" fmla="*/ 497944 w 640951"/>
              <a:gd name="connsiteY4" fmla="*/ 45329 h 851779"/>
              <a:gd name="connsiteX5" fmla="*/ 631294 w 640951"/>
              <a:gd name="connsiteY5" fmla="*/ 185029 h 851779"/>
              <a:gd name="connsiteX6" fmla="*/ 612244 w 640951"/>
              <a:gd name="connsiteY6" fmla="*/ 426329 h 851779"/>
              <a:gd name="connsiteX7" fmla="*/ 466194 w 640951"/>
              <a:gd name="connsiteY7" fmla="*/ 743829 h 851779"/>
              <a:gd name="connsiteX8" fmla="*/ 269344 w 640951"/>
              <a:gd name="connsiteY8" fmla="*/ 851779 h 851779"/>
              <a:gd name="connsiteX9" fmla="*/ 148694 w 640951"/>
              <a:gd name="connsiteY9" fmla="*/ 743829 h 851779"/>
              <a:gd name="connsiteX10" fmla="*/ 110594 w 640951"/>
              <a:gd name="connsiteY10" fmla="*/ 566029 h 851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0951" h="851779">
                <a:moveTo>
                  <a:pt x="110594" y="566029"/>
                </a:moveTo>
                <a:cubicBezTo>
                  <a:pt x="92602" y="488771"/>
                  <a:pt x="56619" y="361771"/>
                  <a:pt x="40744" y="280279"/>
                </a:cubicBezTo>
                <a:cubicBezTo>
                  <a:pt x="24869" y="198787"/>
                  <a:pt x="-24873" y="123646"/>
                  <a:pt x="15344" y="77079"/>
                </a:cubicBezTo>
                <a:cubicBezTo>
                  <a:pt x="55561" y="30512"/>
                  <a:pt x="201611" y="6171"/>
                  <a:pt x="282044" y="879"/>
                </a:cubicBezTo>
                <a:cubicBezTo>
                  <a:pt x="362477" y="-4413"/>
                  <a:pt x="439736" y="14637"/>
                  <a:pt x="497944" y="45329"/>
                </a:cubicBezTo>
                <a:cubicBezTo>
                  <a:pt x="556152" y="76021"/>
                  <a:pt x="612244" y="121529"/>
                  <a:pt x="631294" y="185029"/>
                </a:cubicBezTo>
                <a:cubicBezTo>
                  <a:pt x="650344" y="248529"/>
                  <a:pt x="639761" y="333196"/>
                  <a:pt x="612244" y="426329"/>
                </a:cubicBezTo>
                <a:cubicBezTo>
                  <a:pt x="584727" y="519462"/>
                  <a:pt x="523344" y="672921"/>
                  <a:pt x="466194" y="743829"/>
                </a:cubicBezTo>
                <a:cubicBezTo>
                  <a:pt x="409044" y="814737"/>
                  <a:pt x="322261" y="851779"/>
                  <a:pt x="269344" y="851779"/>
                </a:cubicBezTo>
                <a:cubicBezTo>
                  <a:pt x="216427" y="851779"/>
                  <a:pt x="175152" y="790396"/>
                  <a:pt x="148694" y="743829"/>
                </a:cubicBezTo>
                <a:cubicBezTo>
                  <a:pt x="122236" y="697262"/>
                  <a:pt x="128586" y="643287"/>
                  <a:pt x="110594" y="566029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3" name="Freeform 612"/>
          <p:cNvSpPr/>
          <p:nvPr/>
        </p:nvSpPr>
        <p:spPr>
          <a:xfrm>
            <a:off x="5902154" y="5831019"/>
            <a:ext cx="463141" cy="732179"/>
          </a:xfrm>
          <a:custGeom>
            <a:avLst/>
            <a:gdLst>
              <a:gd name="connsiteX0" fmla="*/ 14382 w 463141"/>
              <a:gd name="connsiteY0" fmla="*/ 477899 h 732179"/>
              <a:gd name="connsiteX1" fmla="*/ 20732 w 463141"/>
              <a:gd name="connsiteY1" fmla="*/ 649349 h 732179"/>
              <a:gd name="connsiteX2" fmla="*/ 122332 w 463141"/>
              <a:gd name="connsiteY2" fmla="*/ 731899 h 732179"/>
              <a:gd name="connsiteX3" fmla="*/ 268382 w 463141"/>
              <a:gd name="connsiteY3" fmla="*/ 623949 h 732179"/>
              <a:gd name="connsiteX4" fmla="*/ 427132 w 463141"/>
              <a:gd name="connsiteY4" fmla="*/ 357249 h 732179"/>
              <a:gd name="connsiteX5" fmla="*/ 452532 w 463141"/>
              <a:gd name="connsiteY5" fmla="*/ 52449 h 732179"/>
              <a:gd name="connsiteX6" fmla="*/ 287432 w 463141"/>
              <a:gd name="connsiteY6" fmla="*/ 7999 h 732179"/>
              <a:gd name="connsiteX7" fmla="*/ 179482 w 463141"/>
              <a:gd name="connsiteY7" fmla="*/ 141349 h 732179"/>
              <a:gd name="connsiteX8" fmla="*/ 14382 w 463141"/>
              <a:gd name="connsiteY8" fmla="*/ 477899 h 732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3141" h="732179">
                <a:moveTo>
                  <a:pt x="14382" y="477899"/>
                </a:moveTo>
                <a:cubicBezTo>
                  <a:pt x="-12076" y="562566"/>
                  <a:pt x="2740" y="607016"/>
                  <a:pt x="20732" y="649349"/>
                </a:cubicBezTo>
                <a:cubicBezTo>
                  <a:pt x="38724" y="691682"/>
                  <a:pt x="81057" y="736132"/>
                  <a:pt x="122332" y="731899"/>
                </a:cubicBezTo>
                <a:cubicBezTo>
                  <a:pt x="163607" y="727666"/>
                  <a:pt x="217582" y="686391"/>
                  <a:pt x="268382" y="623949"/>
                </a:cubicBezTo>
                <a:cubicBezTo>
                  <a:pt x="319182" y="561507"/>
                  <a:pt x="396440" y="452499"/>
                  <a:pt x="427132" y="357249"/>
                </a:cubicBezTo>
                <a:cubicBezTo>
                  <a:pt x="457824" y="261999"/>
                  <a:pt x="475815" y="110657"/>
                  <a:pt x="452532" y="52449"/>
                </a:cubicBezTo>
                <a:cubicBezTo>
                  <a:pt x="429249" y="-5759"/>
                  <a:pt x="332940" y="-6818"/>
                  <a:pt x="287432" y="7999"/>
                </a:cubicBezTo>
                <a:cubicBezTo>
                  <a:pt x="241924" y="22816"/>
                  <a:pt x="223932" y="59857"/>
                  <a:pt x="179482" y="141349"/>
                </a:cubicBezTo>
                <a:cubicBezTo>
                  <a:pt x="135032" y="222841"/>
                  <a:pt x="40840" y="393232"/>
                  <a:pt x="14382" y="477899"/>
                </a:cubicBezTo>
                <a:close/>
              </a:path>
            </a:pathLst>
          </a:custGeom>
          <a:solidFill>
            <a:schemeClr val="accent1">
              <a:lumMod val="75000"/>
              <a:alpha val="25000"/>
            </a:schemeClr>
          </a:solidFill>
          <a:ln>
            <a:solidFill>
              <a:schemeClr val="tx2">
                <a:alpha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Freeform 613"/>
          <p:cNvSpPr/>
          <p:nvPr/>
        </p:nvSpPr>
        <p:spPr>
          <a:xfrm>
            <a:off x="7059296" y="4569960"/>
            <a:ext cx="279754" cy="359489"/>
          </a:xfrm>
          <a:custGeom>
            <a:avLst/>
            <a:gdLst>
              <a:gd name="connsiteX0" fmla="*/ 57390 w 279754"/>
              <a:gd name="connsiteY0" fmla="*/ 56208 h 359489"/>
              <a:gd name="connsiteX1" fmla="*/ 240 w 279754"/>
              <a:gd name="connsiteY1" fmla="*/ 189558 h 359489"/>
              <a:gd name="connsiteX2" fmla="*/ 44690 w 279754"/>
              <a:gd name="connsiteY2" fmla="*/ 341958 h 359489"/>
              <a:gd name="connsiteX3" fmla="*/ 209790 w 279754"/>
              <a:gd name="connsiteY3" fmla="*/ 335608 h 359489"/>
              <a:gd name="connsiteX4" fmla="*/ 279640 w 279754"/>
              <a:gd name="connsiteY4" fmla="*/ 157808 h 359489"/>
              <a:gd name="connsiteX5" fmla="*/ 222490 w 279754"/>
              <a:gd name="connsiteY5" fmla="*/ 5408 h 359489"/>
              <a:gd name="connsiteX6" fmla="*/ 57390 w 279754"/>
              <a:gd name="connsiteY6" fmla="*/ 56208 h 359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754" h="359489">
                <a:moveTo>
                  <a:pt x="57390" y="56208"/>
                </a:moveTo>
                <a:cubicBezTo>
                  <a:pt x="20348" y="86900"/>
                  <a:pt x="2357" y="141933"/>
                  <a:pt x="240" y="189558"/>
                </a:cubicBezTo>
                <a:cubicBezTo>
                  <a:pt x="-1877" y="237183"/>
                  <a:pt x="9765" y="317616"/>
                  <a:pt x="44690" y="341958"/>
                </a:cubicBezTo>
                <a:cubicBezTo>
                  <a:pt x="79615" y="366300"/>
                  <a:pt x="170632" y="366300"/>
                  <a:pt x="209790" y="335608"/>
                </a:cubicBezTo>
                <a:cubicBezTo>
                  <a:pt x="248948" y="304916"/>
                  <a:pt x="277523" y="212841"/>
                  <a:pt x="279640" y="157808"/>
                </a:cubicBezTo>
                <a:cubicBezTo>
                  <a:pt x="281757" y="102775"/>
                  <a:pt x="254240" y="25516"/>
                  <a:pt x="222490" y="5408"/>
                </a:cubicBezTo>
                <a:cubicBezTo>
                  <a:pt x="190740" y="-14700"/>
                  <a:pt x="94432" y="25516"/>
                  <a:pt x="57390" y="5620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" name="Freeform 614"/>
          <p:cNvSpPr/>
          <p:nvPr/>
        </p:nvSpPr>
        <p:spPr>
          <a:xfrm>
            <a:off x="4584232" y="3419886"/>
            <a:ext cx="3162300" cy="2019420"/>
          </a:xfrm>
          <a:custGeom>
            <a:avLst/>
            <a:gdLst>
              <a:gd name="connsiteX0" fmla="*/ 6350 w 3162300"/>
              <a:gd name="connsiteY0" fmla="*/ 1136650 h 2019420"/>
              <a:gd name="connsiteX1" fmla="*/ 6350 w 3162300"/>
              <a:gd name="connsiteY1" fmla="*/ 1136650 h 2019420"/>
              <a:gd name="connsiteX2" fmla="*/ 38100 w 3162300"/>
              <a:gd name="connsiteY2" fmla="*/ 1181100 h 2019420"/>
              <a:gd name="connsiteX3" fmla="*/ 57150 w 3162300"/>
              <a:gd name="connsiteY3" fmla="*/ 1187450 h 2019420"/>
              <a:gd name="connsiteX4" fmla="*/ 76200 w 3162300"/>
              <a:gd name="connsiteY4" fmla="*/ 1200150 h 2019420"/>
              <a:gd name="connsiteX5" fmla="*/ 95250 w 3162300"/>
              <a:gd name="connsiteY5" fmla="*/ 1238250 h 2019420"/>
              <a:gd name="connsiteX6" fmla="*/ 101600 w 3162300"/>
              <a:gd name="connsiteY6" fmla="*/ 1257300 h 2019420"/>
              <a:gd name="connsiteX7" fmla="*/ 120650 w 3162300"/>
              <a:gd name="connsiteY7" fmla="*/ 1270000 h 2019420"/>
              <a:gd name="connsiteX8" fmla="*/ 152400 w 3162300"/>
              <a:gd name="connsiteY8" fmla="*/ 1301750 h 2019420"/>
              <a:gd name="connsiteX9" fmla="*/ 190500 w 3162300"/>
              <a:gd name="connsiteY9" fmla="*/ 1314450 h 2019420"/>
              <a:gd name="connsiteX10" fmla="*/ 228600 w 3162300"/>
              <a:gd name="connsiteY10" fmla="*/ 1333500 h 2019420"/>
              <a:gd name="connsiteX11" fmla="*/ 247650 w 3162300"/>
              <a:gd name="connsiteY11" fmla="*/ 1371600 h 2019420"/>
              <a:gd name="connsiteX12" fmla="*/ 285750 w 3162300"/>
              <a:gd name="connsiteY12" fmla="*/ 1352550 h 2019420"/>
              <a:gd name="connsiteX13" fmla="*/ 298450 w 3162300"/>
              <a:gd name="connsiteY13" fmla="*/ 1314450 h 2019420"/>
              <a:gd name="connsiteX14" fmla="*/ 304800 w 3162300"/>
              <a:gd name="connsiteY14" fmla="*/ 1295400 h 2019420"/>
              <a:gd name="connsiteX15" fmla="*/ 412750 w 3162300"/>
              <a:gd name="connsiteY15" fmla="*/ 1308100 h 2019420"/>
              <a:gd name="connsiteX16" fmla="*/ 450850 w 3162300"/>
              <a:gd name="connsiteY16" fmla="*/ 1320800 h 2019420"/>
              <a:gd name="connsiteX17" fmla="*/ 533400 w 3162300"/>
              <a:gd name="connsiteY17" fmla="*/ 1327150 h 2019420"/>
              <a:gd name="connsiteX18" fmla="*/ 571500 w 3162300"/>
              <a:gd name="connsiteY18" fmla="*/ 1346200 h 2019420"/>
              <a:gd name="connsiteX19" fmla="*/ 603250 w 3162300"/>
              <a:gd name="connsiteY19" fmla="*/ 1377950 h 2019420"/>
              <a:gd name="connsiteX20" fmla="*/ 609600 w 3162300"/>
              <a:gd name="connsiteY20" fmla="*/ 1397000 h 2019420"/>
              <a:gd name="connsiteX21" fmla="*/ 654050 w 3162300"/>
              <a:gd name="connsiteY21" fmla="*/ 1409700 h 2019420"/>
              <a:gd name="connsiteX22" fmla="*/ 692150 w 3162300"/>
              <a:gd name="connsiteY22" fmla="*/ 1441450 h 2019420"/>
              <a:gd name="connsiteX23" fmla="*/ 723900 w 3162300"/>
              <a:gd name="connsiteY23" fmla="*/ 1473200 h 2019420"/>
              <a:gd name="connsiteX24" fmla="*/ 781050 w 3162300"/>
              <a:gd name="connsiteY24" fmla="*/ 1479550 h 2019420"/>
              <a:gd name="connsiteX25" fmla="*/ 819150 w 3162300"/>
              <a:gd name="connsiteY25" fmla="*/ 1498600 h 2019420"/>
              <a:gd name="connsiteX26" fmla="*/ 857250 w 3162300"/>
              <a:gd name="connsiteY26" fmla="*/ 1524000 h 2019420"/>
              <a:gd name="connsiteX27" fmla="*/ 927100 w 3162300"/>
              <a:gd name="connsiteY27" fmla="*/ 1530350 h 2019420"/>
              <a:gd name="connsiteX28" fmla="*/ 946150 w 3162300"/>
              <a:gd name="connsiteY28" fmla="*/ 1536700 h 2019420"/>
              <a:gd name="connsiteX29" fmla="*/ 1003300 w 3162300"/>
              <a:gd name="connsiteY29" fmla="*/ 1511300 h 2019420"/>
              <a:gd name="connsiteX30" fmla="*/ 1022350 w 3162300"/>
              <a:gd name="connsiteY30" fmla="*/ 1473200 h 2019420"/>
              <a:gd name="connsiteX31" fmla="*/ 1028700 w 3162300"/>
              <a:gd name="connsiteY31" fmla="*/ 1454150 h 2019420"/>
              <a:gd name="connsiteX32" fmla="*/ 1047750 w 3162300"/>
              <a:gd name="connsiteY32" fmla="*/ 1441450 h 2019420"/>
              <a:gd name="connsiteX33" fmla="*/ 1054100 w 3162300"/>
              <a:gd name="connsiteY33" fmla="*/ 1422400 h 2019420"/>
              <a:gd name="connsiteX34" fmla="*/ 1060450 w 3162300"/>
              <a:gd name="connsiteY34" fmla="*/ 1365250 h 2019420"/>
              <a:gd name="connsiteX35" fmla="*/ 1073150 w 3162300"/>
              <a:gd name="connsiteY35" fmla="*/ 1384300 h 2019420"/>
              <a:gd name="connsiteX36" fmla="*/ 1085850 w 3162300"/>
              <a:gd name="connsiteY36" fmla="*/ 1441450 h 2019420"/>
              <a:gd name="connsiteX37" fmla="*/ 1104900 w 3162300"/>
              <a:gd name="connsiteY37" fmla="*/ 1479550 h 2019420"/>
              <a:gd name="connsiteX38" fmla="*/ 1111250 w 3162300"/>
              <a:gd name="connsiteY38" fmla="*/ 1498600 h 2019420"/>
              <a:gd name="connsiteX39" fmla="*/ 1136650 w 3162300"/>
              <a:gd name="connsiteY39" fmla="*/ 1536700 h 2019420"/>
              <a:gd name="connsiteX40" fmla="*/ 1174750 w 3162300"/>
              <a:gd name="connsiteY40" fmla="*/ 1549400 h 2019420"/>
              <a:gd name="connsiteX41" fmla="*/ 1206500 w 3162300"/>
              <a:gd name="connsiteY41" fmla="*/ 1543050 h 2019420"/>
              <a:gd name="connsiteX42" fmla="*/ 1225550 w 3162300"/>
              <a:gd name="connsiteY42" fmla="*/ 1530350 h 2019420"/>
              <a:gd name="connsiteX43" fmla="*/ 1308100 w 3162300"/>
              <a:gd name="connsiteY43" fmla="*/ 1517650 h 2019420"/>
              <a:gd name="connsiteX44" fmla="*/ 1314450 w 3162300"/>
              <a:gd name="connsiteY44" fmla="*/ 1454150 h 2019420"/>
              <a:gd name="connsiteX45" fmla="*/ 1295400 w 3162300"/>
              <a:gd name="connsiteY45" fmla="*/ 1384300 h 2019420"/>
              <a:gd name="connsiteX46" fmla="*/ 1263650 w 3162300"/>
              <a:gd name="connsiteY46" fmla="*/ 1333500 h 2019420"/>
              <a:gd name="connsiteX47" fmla="*/ 1212850 w 3162300"/>
              <a:gd name="connsiteY47" fmla="*/ 1308100 h 2019420"/>
              <a:gd name="connsiteX48" fmla="*/ 1193800 w 3162300"/>
              <a:gd name="connsiteY48" fmla="*/ 1263650 h 2019420"/>
              <a:gd name="connsiteX49" fmla="*/ 1174750 w 3162300"/>
              <a:gd name="connsiteY49" fmla="*/ 1257300 h 2019420"/>
              <a:gd name="connsiteX50" fmla="*/ 1168400 w 3162300"/>
              <a:gd name="connsiteY50" fmla="*/ 1238250 h 2019420"/>
              <a:gd name="connsiteX51" fmla="*/ 1136650 w 3162300"/>
              <a:gd name="connsiteY51" fmla="*/ 1206500 h 2019420"/>
              <a:gd name="connsiteX52" fmla="*/ 1123950 w 3162300"/>
              <a:gd name="connsiteY52" fmla="*/ 1168400 h 2019420"/>
              <a:gd name="connsiteX53" fmla="*/ 1098550 w 3162300"/>
              <a:gd name="connsiteY53" fmla="*/ 1123950 h 2019420"/>
              <a:gd name="connsiteX54" fmla="*/ 1092200 w 3162300"/>
              <a:gd name="connsiteY54" fmla="*/ 1060450 h 2019420"/>
              <a:gd name="connsiteX55" fmla="*/ 1079500 w 3162300"/>
              <a:gd name="connsiteY55" fmla="*/ 1041400 h 2019420"/>
              <a:gd name="connsiteX56" fmla="*/ 1066800 w 3162300"/>
              <a:gd name="connsiteY56" fmla="*/ 996950 h 2019420"/>
              <a:gd name="connsiteX57" fmla="*/ 1123950 w 3162300"/>
              <a:gd name="connsiteY57" fmla="*/ 977900 h 2019420"/>
              <a:gd name="connsiteX58" fmla="*/ 1143000 w 3162300"/>
              <a:gd name="connsiteY58" fmla="*/ 965200 h 2019420"/>
              <a:gd name="connsiteX59" fmla="*/ 1155700 w 3162300"/>
              <a:gd name="connsiteY59" fmla="*/ 946150 h 2019420"/>
              <a:gd name="connsiteX60" fmla="*/ 1168400 w 3162300"/>
              <a:gd name="connsiteY60" fmla="*/ 908050 h 2019420"/>
              <a:gd name="connsiteX61" fmla="*/ 1181100 w 3162300"/>
              <a:gd name="connsiteY61" fmla="*/ 863600 h 2019420"/>
              <a:gd name="connsiteX62" fmla="*/ 1187450 w 3162300"/>
              <a:gd name="connsiteY62" fmla="*/ 825500 h 2019420"/>
              <a:gd name="connsiteX63" fmla="*/ 1289050 w 3162300"/>
              <a:gd name="connsiteY63" fmla="*/ 844550 h 2019420"/>
              <a:gd name="connsiteX64" fmla="*/ 1308100 w 3162300"/>
              <a:gd name="connsiteY64" fmla="*/ 863600 h 2019420"/>
              <a:gd name="connsiteX65" fmla="*/ 1346200 w 3162300"/>
              <a:gd name="connsiteY65" fmla="*/ 876300 h 2019420"/>
              <a:gd name="connsiteX66" fmla="*/ 1352550 w 3162300"/>
              <a:gd name="connsiteY66" fmla="*/ 927100 h 2019420"/>
              <a:gd name="connsiteX67" fmla="*/ 1384300 w 3162300"/>
              <a:gd name="connsiteY67" fmla="*/ 952500 h 2019420"/>
              <a:gd name="connsiteX68" fmla="*/ 1422400 w 3162300"/>
              <a:gd name="connsiteY68" fmla="*/ 971550 h 2019420"/>
              <a:gd name="connsiteX69" fmla="*/ 1485900 w 3162300"/>
              <a:gd name="connsiteY69" fmla="*/ 952500 h 2019420"/>
              <a:gd name="connsiteX70" fmla="*/ 1492250 w 3162300"/>
              <a:gd name="connsiteY70" fmla="*/ 933450 h 2019420"/>
              <a:gd name="connsiteX71" fmla="*/ 1498600 w 3162300"/>
              <a:gd name="connsiteY71" fmla="*/ 908050 h 2019420"/>
              <a:gd name="connsiteX72" fmla="*/ 1530350 w 3162300"/>
              <a:gd name="connsiteY72" fmla="*/ 901700 h 2019420"/>
              <a:gd name="connsiteX73" fmla="*/ 1574800 w 3162300"/>
              <a:gd name="connsiteY73" fmla="*/ 889000 h 2019420"/>
              <a:gd name="connsiteX74" fmla="*/ 1581150 w 3162300"/>
              <a:gd name="connsiteY74" fmla="*/ 908050 h 2019420"/>
              <a:gd name="connsiteX75" fmla="*/ 1568450 w 3162300"/>
              <a:gd name="connsiteY75" fmla="*/ 990600 h 2019420"/>
              <a:gd name="connsiteX76" fmla="*/ 1568450 w 3162300"/>
              <a:gd name="connsiteY76" fmla="*/ 1174750 h 2019420"/>
              <a:gd name="connsiteX77" fmla="*/ 1574800 w 3162300"/>
              <a:gd name="connsiteY77" fmla="*/ 1193800 h 2019420"/>
              <a:gd name="connsiteX78" fmla="*/ 1562100 w 3162300"/>
              <a:gd name="connsiteY78" fmla="*/ 1270000 h 2019420"/>
              <a:gd name="connsiteX79" fmla="*/ 1555750 w 3162300"/>
              <a:gd name="connsiteY79" fmla="*/ 1289050 h 2019420"/>
              <a:gd name="connsiteX80" fmla="*/ 1530350 w 3162300"/>
              <a:gd name="connsiteY80" fmla="*/ 1346200 h 2019420"/>
              <a:gd name="connsiteX81" fmla="*/ 1524000 w 3162300"/>
              <a:gd name="connsiteY81" fmla="*/ 1365250 h 2019420"/>
              <a:gd name="connsiteX82" fmla="*/ 1504950 w 3162300"/>
              <a:gd name="connsiteY82" fmla="*/ 1403350 h 2019420"/>
              <a:gd name="connsiteX83" fmla="*/ 1485900 w 3162300"/>
              <a:gd name="connsiteY83" fmla="*/ 1409700 h 2019420"/>
              <a:gd name="connsiteX84" fmla="*/ 1479550 w 3162300"/>
              <a:gd name="connsiteY84" fmla="*/ 1428750 h 2019420"/>
              <a:gd name="connsiteX85" fmla="*/ 1460500 w 3162300"/>
              <a:gd name="connsiteY85" fmla="*/ 1441450 h 2019420"/>
              <a:gd name="connsiteX86" fmla="*/ 1447800 w 3162300"/>
              <a:gd name="connsiteY86" fmla="*/ 1460500 h 2019420"/>
              <a:gd name="connsiteX87" fmla="*/ 1447800 w 3162300"/>
              <a:gd name="connsiteY87" fmla="*/ 1543050 h 2019420"/>
              <a:gd name="connsiteX88" fmla="*/ 1460500 w 3162300"/>
              <a:gd name="connsiteY88" fmla="*/ 1562100 h 2019420"/>
              <a:gd name="connsiteX89" fmla="*/ 1473200 w 3162300"/>
              <a:gd name="connsiteY89" fmla="*/ 1600200 h 2019420"/>
              <a:gd name="connsiteX90" fmla="*/ 1473200 w 3162300"/>
              <a:gd name="connsiteY90" fmla="*/ 1600200 h 2019420"/>
              <a:gd name="connsiteX91" fmla="*/ 1485900 w 3162300"/>
              <a:gd name="connsiteY91" fmla="*/ 1657350 h 2019420"/>
              <a:gd name="connsiteX92" fmla="*/ 1479550 w 3162300"/>
              <a:gd name="connsiteY92" fmla="*/ 1733550 h 2019420"/>
              <a:gd name="connsiteX93" fmla="*/ 1466850 w 3162300"/>
              <a:gd name="connsiteY93" fmla="*/ 1771650 h 2019420"/>
              <a:gd name="connsiteX94" fmla="*/ 1473200 w 3162300"/>
              <a:gd name="connsiteY94" fmla="*/ 1809750 h 2019420"/>
              <a:gd name="connsiteX95" fmla="*/ 1485900 w 3162300"/>
              <a:gd name="connsiteY95" fmla="*/ 1828800 h 2019420"/>
              <a:gd name="connsiteX96" fmla="*/ 1562100 w 3162300"/>
              <a:gd name="connsiteY96" fmla="*/ 1847850 h 2019420"/>
              <a:gd name="connsiteX97" fmla="*/ 1581150 w 3162300"/>
              <a:gd name="connsiteY97" fmla="*/ 1854200 h 2019420"/>
              <a:gd name="connsiteX98" fmla="*/ 1619250 w 3162300"/>
              <a:gd name="connsiteY98" fmla="*/ 1879600 h 2019420"/>
              <a:gd name="connsiteX99" fmla="*/ 1644650 w 3162300"/>
              <a:gd name="connsiteY99" fmla="*/ 1936750 h 2019420"/>
              <a:gd name="connsiteX100" fmla="*/ 1644650 w 3162300"/>
              <a:gd name="connsiteY100" fmla="*/ 2006600 h 2019420"/>
              <a:gd name="connsiteX101" fmla="*/ 1682750 w 3162300"/>
              <a:gd name="connsiteY101" fmla="*/ 2012950 h 2019420"/>
              <a:gd name="connsiteX102" fmla="*/ 1714500 w 3162300"/>
              <a:gd name="connsiteY102" fmla="*/ 2006600 h 2019420"/>
              <a:gd name="connsiteX103" fmla="*/ 1752600 w 3162300"/>
              <a:gd name="connsiteY103" fmla="*/ 1981200 h 2019420"/>
              <a:gd name="connsiteX104" fmla="*/ 1771650 w 3162300"/>
              <a:gd name="connsiteY104" fmla="*/ 1968500 h 2019420"/>
              <a:gd name="connsiteX105" fmla="*/ 1809750 w 3162300"/>
              <a:gd name="connsiteY105" fmla="*/ 1955800 h 2019420"/>
              <a:gd name="connsiteX106" fmla="*/ 1828800 w 3162300"/>
              <a:gd name="connsiteY106" fmla="*/ 1949450 h 2019420"/>
              <a:gd name="connsiteX107" fmla="*/ 1841500 w 3162300"/>
              <a:gd name="connsiteY107" fmla="*/ 1930400 h 2019420"/>
              <a:gd name="connsiteX108" fmla="*/ 1879600 w 3162300"/>
              <a:gd name="connsiteY108" fmla="*/ 1898650 h 2019420"/>
              <a:gd name="connsiteX109" fmla="*/ 1917700 w 3162300"/>
              <a:gd name="connsiteY109" fmla="*/ 1911350 h 2019420"/>
              <a:gd name="connsiteX110" fmla="*/ 1955800 w 3162300"/>
              <a:gd name="connsiteY110" fmla="*/ 1930400 h 2019420"/>
              <a:gd name="connsiteX111" fmla="*/ 1993900 w 3162300"/>
              <a:gd name="connsiteY111" fmla="*/ 1936750 h 2019420"/>
              <a:gd name="connsiteX112" fmla="*/ 2038350 w 3162300"/>
              <a:gd name="connsiteY112" fmla="*/ 1949450 h 2019420"/>
              <a:gd name="connsiteX113" fmla="*/ 2082800 w 3162300"/>
              <a:gd name="connsiteY113" fmla="*/ 1974850 h 2019420"/>
              <a:gd name="connsiteX114" fmla="*/ 2120900 w 3162300"/>
              <a:gd name="connsiteY114" fmla="*/ 1987550 h 2019420"/>
              <a:gd name="connsiteX115" fmla="*/ 2127250 w 3162300"/>
              <a:gd name="connsiteY115" fmla="*/ 2006600 h 2019420"/>
              <a:gd name="connsiteX116" fmla="*/ 2178050 w 3162300"/>
              <a:gd name="connsiteY116" fmla="*/ 2012950 h 2019420"/>
              <a:gd name="connsiteX117" fmla="*/ 2216150 w 3162300"/>
              <a:gd name="connsiteY117" fmla="*/ 1987550 h 2019420"/>
              <a:gd name="connsiteX118" fmla="*/ 2235200 w 3162300"/>
              <a:gd name="connsiteY118" fmla="*/ 1949450 h 2019420"/>
              <a:gd name="connsiteX119" fmla="*/ 2241550 w 3162300"/>
              <a:gd name="connsiteY119" fmla="*/ 1930400 h 2019420"/>
              <a:gd name="connsiteX120" fmla="*/ 2260600 w 3162300"/>
              <a:gd name="connsiteY120" fmla="*/ 1917700 h 2019420"/>
              <a:gd name="connsiteX121" fmla="*/ 2362200 w 3162300"/>
              <a:gd name="connsiteY121" fmla="*/ 1917700 h 2019420"/>
              <a:gd name="connsiteX122" fmla="*/ 2400300 w 3162300"/>
              <a:gd name="connsiteY122" fmla="*/ 1898650 h 2019420"/>
              <a:gd name="connsiteX123" fmla="*/ 2476500 w 3162300"/>
              <a:gd name="connsiteY123" fmla="*/ 1892300 h 2019420"/>
              <a:gd name="connsiteX124" fmla="*/ 2520950 w 3162300"/>
              <a:gd name="connsiteY124" fmla="*/ 1885950 h 2019420"/>
              <a:gd name="connsiteX125" fmla="*/ 2559050 w 3162300"/>
              <a:gd name="connsiteY125" fmla="*/ 1873250 h 2019420"/>
              <a:gd name="connsiteX126" fmla="*/ 2609850 w 3162300"/>
              <a:gd name="connsiteY126" fmla="*/ 1860550 h 2019420"/>
              <a:gd name="connsiteX127" fmla="*/ 2622550 w 3162300"/>
              <a:gd name="connsiteY127" fmla="*/ 1841500 h 2019420"/>
              <a:gd name="connsiteX128" fmla="*/ 2641600 w 3162300"/>
              <a:gd name="connsiteY128" fmla="*/ 1835150 h 2019420"/>
              <a:gd name="connsiteX129" fmla="*/ 2647950 w 3162300"/>
              <a:gd name="connsiteY129" fmla="*/ 1816100 h 2019420"/>
              <a:gd name="connsiteX130" fmla="*/ 2667000 w 3162300"/>
              <a:gd name="connsiteY130" fmla="*/ 1803400 h 2019420"/>
              <a:gd name="connsiteX131" fmla="*/ 2679700 w 3162300"/>
              <a:gd name="connsiteY131" fmla="*/ 1784350 h 2019420"/>
              <a:gd name="connsiteX132" fmla="*/ 2698750 w 3162300"/>
              <a:gd name="connsiteY132" fmla="*/ 1765300 h 2019420"/>
              <a:gd name="connsiteX133" fmla="*/ 2705100 w 3162300"/>
              <a:gd name="connsiteY133" fmla="*/ 1739900 h 2019420"/>
              <a:gd name="connsiteX134" fmla="*/ 2711450 w 3162300"/>
              <a:gd name="connsiteY134" fmla="*/ 1720850 h 2019420"/>
              <a:gd name="connsiteX135" fmla="*/ 2705100 w 3162300"/>
              <a:gd name="connsiteY135" fmla="*/ 1644650 h 2019420"/>
              <a:gd name="connsiteX136" fmla="*/ 2692400 w 3162300"/>
              <a:gd name="connsiteY136" fmla="*/ 1625600 h 2019420"/>
              <a:gd name="connsiteX137" fmla="*/ 2686050 w 3162300"/>
              <a:gd name="connsiteY137" fmla="*/ 1606550 h 2019420"/>
              <a:gd name="connsiteX138" fmla="*/ 2705100 w 3162300"/>
              <a:gd name="connsiteY138" fmla="*/ 1600200 h 2019420"/>
              <a:gd name="connsiteX139" fmla="*/ 2749550 w 3162300"/>
              <a:gd name="connsiteY139" fmla="*/ 1593850 h 2019420"/>
              <a:gd name="connsiteX140" fmla="*/ 2762250 w 3162300"/>
              <a:gd name="connsiteY140" fmla="*/ 1574800 h 2019420"/>
              <a:gd name="connsiteX141" fmla="*/ 2800350 w 3162300"/>
              <a:gd name="connsiteY141" fmla="*/ 1562100 h 2019420"/>
              <a:gd name="connsiteX142" fmla="*/ 2863850 w 3162300"/>
              <a:gd name="connsiteY142" fmla="*/ 1536700 h 2019420"/>
              <a:gd name="connsiteX143" fmla="*/ 2901950 w 3162300"/>
              <a:gd name="connsiteY143" fmla="*/ 1524000 h 2019420"/>
              <a:gd name="connsiteX144" fmla="*/ 2921000 w 3162300"/>
              <a:gd name="connsiteY144" fmla="*/ 1485900 h 2019420"/>
              <a:gd name="connsiteX145" fmla="*/ 2959100 w 3162300"/>
              <a:gd name="connsiteY145" fmla="*/ 1460500 h 2019420"/>
              <a:gd name="connsiteX146" fmla="*/ 2984500 w 3162300"/>
              <a:gd name="connsiteY146" fmla="*/ 1428750 h 2019420"/>
              <a:gd name="connsiteX147" fmla="*/ 2990850 w 3162300"/>
              <a:gd name="connsiteY147" fmla="*/ 1409700 h 2019420"/>
              <a:gd name="connsiteX148" fmla="*/ 3003550 w 3162300"/>
              <a:gd name="connsiteY148" fmla="*/ 1390650 h 2019420"/>
              <a:gd name="connsiteX149" fmla="*/ 3009900 w 3162300"/>
              <a:gd name="connsiteY149" fmla="*/ 1358900 h 2019420"/>
              <a:gd name="connsiteX150" fmla="*/ 3035300 w 3162300"/>
              <a:gd name="connsiteY150" fmla="*/ 1352550 h 2019420"/>
              <a:gd name="connsiteX151" fmla="*/ 3054350 w 3162300"/>
              <a:gd name="connsiteY151" fmla="*/ 1339850 h 2019420"/>
              <a:gd name="connsiteX152" fmla="*/ 3067050 w 3162300"/>
              <a:gd name="connsiteY152" fmla="*/ 1282700 h 2019420"/>
              <a:gd name="connsiteX153" fmla="*/ 3086100 w 3162300"/>
              <a:gd name="connsiteY153" fmla="*/ 1270000 h 2019420"/>
              <a:gd name="connsiteX154" fmla="*/ 3105150 w 3162300"/>
              <a:gd name="connsiteY154" fmla="*/ 1206500 h 2019420"/>
              <a:gd name="connsiteX155" fmla="*/ 3111500 w 3162300"/>
              <a:gd name="connsiteY155" fmla="*/ 1174750 h 2019420"/>
              <a:gd name="connsiteX156" fmla="*/ 3162300 w 3162300"/>
              <a:gd name="connsiteY156" fmla="*/ 1143000 h 2019420"/>
              <a:gd name="connsiteX157" fmla="*/ 3162300 w 3162300"/>
              <a:gd name="connsiteY157" fmla="*/ 0 h 2019420"/>
              <a:gd name="connsiteX158" fmla="*/ 0 w 3162300"/>
              <a:gd name="connsiteY158" fmla="*/ 6350 h 2019420"/>
              <a:gd name="connsiteX159" fmla="*/ 6350 w 3162300"/>
              <a:gd name="connsiteY159" fmla="*/ 1136650 h 201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162300" h="2019420">
                <a:moveTo>
                  <a:pt x="6350" y="1136650"/>
                </a:moveTo>
                <a:lnTo>
                  <a:pt x="6350" y="1136650"/>
                </a:lnTo>
                <a:cubicBezTo>
                  <a:pt x="16933" y="1151467"/>
                  <a:pt x="25225" y="1168225"/>
                  <a:pt x="38100" y="1181100"/>
                </a:cubicBezTo>
                <a:cubicBezTo>
                  <a:pt x="42833" y="1185833"/>
                  <a:pt x="51163" y="1184457"/>
                  <a:pt x="57150" y="1187450"/>
                </a:cubicBezTo>
                <a:cubicBezTo>
                  <a:pt x="63976" y="1190863"/>
                  <a:pt x="69850" y="1195917"/>
                  <a:pt x="76200" y="1200150"/>
                </a:cubicBezTo>
                <a:cubicBezTo>
                  <a:pt x="92161" y="1248033"/>
                  <a:pt x="70631" y="1189011"/>
                  <a:pt x="95250" y="1238250"/>
                </a:cubicBezTo>
                <a:cubicBezTo>
                  <a:pt x="98243" y="1244237"/>
                  <a:pt x="97419" y="1252073"/>
                  <a:pt x="101600" y="1257300"/>
                </a:cubicBezTo>
                <a:cubicBezTo>
                  <a:pt x="106368" y="1263259"/>
                  <a:pt x="114300" y="1265767"/>
                  <a:pt x="120650" y="1270000"/>
                </a:cubicBezTo>
                <a:cubicBezTo>
                  <a:pt x="132236" y="1287379"/>
                  <a:pt x="132347" y="1292838"/>
                  <a:pt x="152400" y="1301750"/>
                </a:cubicBezTo>
                <a:cubicBezTo>
                  <a:pt x="164633" y="1307187"/>
                  <a:pt x="179361" y="1307024"/>
                  <a:pt x="190500" y="1314450"/>
                </a:cubicBezTo>
                <a:cubicBezTo>
                  <a:pt x="215119" y="1330863"/>
                  <a:pt x="202310" y="1324737"/>
                  <a:pt x="228600" y="1333500"/>
                </a:cubicBezTo>
                <a:cubicBezTo>
                  <a:pt x="231273" y="1341519"/>
                  <a:pt x="238181" y="1367812"/>
                  <a:pt x="247650" y="1371600"/>
                </a:cubicBezTo>
                <a:cubicBezTo>
                  <a:pt x="255866" y="1374886"/>
                  <a:pt x="281739" y="1355224"/>
                  <a:pt x="285750" y="1352550"/>
                </a:cubicBezTo>
                <a:lnTo>
                  <a:pt x="298450" y="1314450"/>
                </a:lnTo>
                <a:lnTo>
                  <a:pt x="304800" y="1295400"/>
                </a:lnTo>
                <a:cubicBezTo>
                  <a:pt x="320601" y="1296980"/>
                  <a:pt x="391281" y="1303146"/>
                  <a:pt x="412750" y="1308100"/>
                </a:cubicBezTo>
                <a:cubicBezTo>
                  <a:pt x="425794" y="1311110"/>
                  <a:pt x="437502" y="1319773"/>
                  <a:pt x="450850" y="1320800"/>
                </a:cubicBezTo>
                <a:lnTo>
                  <a:pt x="533400" y="1327150"/>
                </a:lnTo>
                <a:cubicBezTo>
                  <a:pt x="548894" y="1332315"/>
                  <a:pt x="559190" y="1333890"/>
                  <a:pt x="571500" y="1346200"/>
                </a:cubicBezTo>
                <a:cubicBezTo>
                  <a:pt x="613833" y="1388533"/>
                  <a:pt x="552450" y="1344083"/>
                  <a:pt x="603250" y="1377950"/>
                </a:cubicBezTo>
                <a:cubicBezTo>
                  <a:pt x="605367" y="1384300"/>
                  <a:pt x="604867" y="1392267"/>
                  <a:pt x="609600" y="1397000"/>
                </a:cubicBezTo>
                <a:cubicBezTo>
                  <a:pt x="612637" y="1400037"/>
                  <a:pt x="653830" y="1409645"/>
                  <a:pt x="654050" y="1409700"/>
                </a:cubicBezTo>
                <a:cubicBezTo>
                  <a:pt x="672781" y="1422187"/>
                  <a:pt x="676871" y="1423115"/>
                  <a:pt x="692150" y="1441450"/>
                </a:cubicBezTo>
                <a:cubicBezTo>
                  <a:pt x="703290" y="1454818"/>
                  <a:pt x="704293" y="1468298"/>
                  <a:pt x="723900" y="1473200"/>
                </a:cubicBezTo>
                <a:cubicBezTo>
                  <a:pt x="742495" y="1477849"/>
                  <a:pt x="762000" y="1477433"/>
                  <a:pt x="781050" y="1479550"/>
                </a:cubicBezTo>
                <a:cubicBezTo>
                  <a:pt x="865620" y="1535930"/>
                  <a:pt x="740280" y="1454783"/>
                  <a:pt x="819150" y="1498600"/>
                </a:cubicBezTo>
                <a:cubicBezTo>
                  <a:pt x="832493" y="1506013"/>
                  <a:pt x="842049" y="1522618"/>
                  <a:pt x="857250" y="1524000"/>
                </a:cubicBezTo>
                <a:lnTo>
                  <a:pt x="927100" y="1530350"/>
                </a:lnTo>
                <a:cubicBezTo>
                  <a:pt x="933450" y="1532467"/>
                  <a:pt x="939497" y="1537439"/>
                  <a:pt x="946150" y="1536700"/>
                </a:cubicBezTo>
                <a:cubicBezTo>
                  <a:pt x="973354" y="1533677"/>
                  <a:pt x="983450" y="1524533"/>
                  <a:pt x="1003300" y="1511300"/>
                </a:cubicBezTo>
                <a:cubicBezTo>
                  <a:pt x="1019261" y="1463417"/>
                  <a:pt x="997731" y="1522439"/>
                  <a:pt x="1022350" y="1473200"/>
                </a:cubicBezTo>
                <a:cubicBezTo>
                  <a:pt x="1025343" y="1467213"/>
                  <a:pt x="1024519" y="1459377"/>
                  <a:pt x="1028700" y="1454150"/>
                </a:cubicBezTo>
                <a:cubicBezTo>
                  <a:pt x="1033468" y="1448191"/>
                  <a:pt x="1041400" y="1445683"/>
                  <a:pt x="1047750" y="1441450"/>
                </a:cubicBezTo>
                <a:cubicBezTo>
                  <a:pt x="1049867" y="1435100"/>
                  <a:pt x="1053000" y="1429002"/>
                  <a:pt x="1054100" y="1422400"/>
                </a:cubicBezTo>
                <a:cubicBezTo>
                  <a:pt x="1057251" y="1403494"/>
                  <a:pt x="1051878" y="1382394"/>
                  <a:pt x="1060450" y="1365250"/>
                </a:cubicBezTo>
                <a:cubicBezTo>
                  <a:pt x="1063863" y="1358424"/>
                  <a:pt x="1069737" y="1377474"/>
                  <a:pt x="1073150" y="1384300"/>
                </a:cubicBezTo>
                <a:cubicBezTo>
                  <a:pt x="1081727" y="1401454"/>
                  <a:pt x="1081948" y="1423890"/>
                  <a:pt x="1085850" y="1441450"/>
                </a:cubicBezTo>
                <a:cubicBezTo>
                  <a:pt x="1092234" y="1470180"/>
                  <a:pt x="1091200" y="1452149"/>
                  <a:pt x="1104900" y="1479550"/>
                </a:cubicBezTo>
                <a:cubicBezTo>
                  <a:pt x="1107893" y="1485537"/>
                  <a:pt x="1107999" y="1492749"/>
                  <a:pt x="1111250" y="1498600"/>
                </a:cubicBezTo>
                <a:cubicBezTo>
                  <a:pt x="1118663" y="1511943"/>
                  <a:pt x="1122170" y="1531873"/>
                  <a:pt x="1136650" y="1536700"/>
                </a:cubicBezTo>
                <a:lnTo>
                  <a:pt x="1174750" y="1549400"/>
                </a:lnTo>
                <a:cubicBezTo>
                  <a:pt x="1185333" y="1547283"/>
                  <a:pt x="1196394" y="1546840"/>
                  <a:pt x="1206500" y="1543050"/>
                </a:cubicBezTo>
                <a:cubicBezTo>
                  <a:pt x="1213646" y="1540370"/>
                  <a:pt x="1218146" y="1532201"/>
                  <a:pt x="1225550" y="1530350"/>
                </a:cubicBezTo>
                <a:cubicBezTo>
                  <a:pt x="1252559" y="1523598"/>
                  <a:pt x="1280583" y="1521883"/>
                  <a:pt x="1308100" y="1517650"/>
                </a:cubicBezTo>
                <a:cubicBezTo>
                  <a:pt x="1329313" y="1485831"/>
                  <a:pt x="1321467" y="1506774"/>
                  <a:pt x="1314450" y="1454150"/>
                </a:cubicBezTo>
                <a:cubicBezTo>
                  <a:pt x="1299378" y="1341109"/>
                  <a:pt x="1321043" y="1441998"/>
                  <a:pt x="1295400" y="1384300"/>
                </a:cubicBezTo>
                <a:cubicBezTo>
                  <a:pt x="1273128" y="1334187"/>
                  <a:pt x="1297920" y="1356347"/>
                  <a:pt x="1263650" y="1333500"/>
                </a:cubicBezTo>
                <a:cubicBezTo>
                  <a:pt x="1229641" y="1282487"/>
                  <a:pt x="1282378" y="1351555"/>
                  <a:pt x="1212850" y="1308100"/>
                </a:cubicBezTo>
                <a:cubicBezTo>
                  <a:pt x="1184227" y="1290210"/>
                  <a:pt x="1212286" y="1282136"/>
                  <a:pt x="1193800" y="1263650"/>
                </a:cubicBezTo>
                <a:cubicBezTo>
                  <a:pt x="1189067" y="1258917"/>
                  <a:pt x="1181100" y="1259417"/>
                  <a:pt x="1174750" y="1257300"/>
                </a:cubicBezTo>
                <a:cubicBezTo>
                  <a:pt x="1172633" y="1250950"/>
                  <a:pt x="1172581" y="1243477"/>
                  <a:pt x="1168400" y="1238250"/>
                </a:cubicBezTo>
                <a:cubicBezTo>
                  <a:pt x="1140883" y="1203854"/>
                  <a:pt x="1155700" y="1249362"/>
                  <a:pt x="1136650" y="1206500"/>
                </a:cubicBezTo>
                <a:cubicBezTo>
                  <a:pt x="1131213" y="1194267"/>
                  <a:pt x="1129937" y="1180374"/>
                  <a:pt x="1123950" y="1168400"/>
                </a:cubicBezTo>
                <a:cubicBezTo>
                  <a:pt x="1107837" y="1136174"/>
                  <a:pt x="1116501" y="1150876"/>
                  <a:pt x="1098550" y="1123950"/>
                </a:cubicBezTo>
                <a:cubicBezTo>
                  <a:pt x="1096433" y="1102783"/>
                  <a:pt x="1096983" y="1081177"/>
                  <a:pt x="1092200" y="1060450"/>
                </a:cubicBezTo>
                <a:cubicBezTo>
                  <a:pt x="1090484" y="1053014"/>
                  <a:pt x="1082913" y="1048226"/>
                  <a:pt x="1079500" y="1041400"/>
                </a:cubicBezTo>
                <a:cubicBezTo>
                  <a:pt x="1074945" y="1032290"/>
                  <a:pt x="1068835" y="1005088"/>
                  <a:pt x="1066800" y="996950"/>
                </a:cubicBezTo>
                <a:cubicBezTo>
                  <a:pt x="1110086" y="968093"/>
                  <a:pt x="1055508" y="1000714"/>
                  <a:pt x="1123950" y="977900"/>
                </a:cubicBezTo>
                <a:cubicBezTo>
                  <a:pt x="1131190" y="975487"/>
                  <a:pt x="1136650" y="969433"/>
                  <a:pt x="1143000" y="965200"/>
                </a:cubicBezTo>
                <a:cubicBezTo>
                  <a:pt x="1147233" y="958850"/>
                  <a:pt x="1152600" y="953124"/>
                  <a:pt x="1155700" y="946150"/>
                </a:cubicBezTo>
                <a:cubicBezTo>
                  <a:pt x="1161137" y="933917"/>
                  <a:pt x="1164167" y="920750"/>
                  <a:pt x="1168400" y="908050"/>
                </a:cubicBezTo>
                <a:cubicBezTo>
                  <a:pt x="1174452" y="889894"/>
                  <a:pt x="1177113" y="883534"/>
                  <a:pt x="1181100" y="863600"/>
                </a:cubicBezTo>
                <a:cubicBezTo>
                  <a:pt x="1183625" y="850975"/>
                  <a:pt x="1185333" y="838200"/>
                  <a:pt x="1187450" y="825500"/>
                </a:cubicBezTo>
                <a:cubicBezTo>
                  <a:pt x="1244134" y="829860"/>
                  <a:pt x="1256294" y="817253"/>
                  <a:pt x="1289050" y="844550"/>
                </a:cubicBezTo>
                <a:cubicBezTo>
                  <a:pt x="1295949" y="850299"/>
                  <a:pt x="1300250" y="859239"/>
                  <a:pt x="1308100" y="863600"/>
                </a:cubicBezTo>
                <a:cubicBezTo>
                  <a:pt x="1319802" y="870101"/>
                  <a:pt x="1346200" y="876300"/>
                  <a:pt x="1346200" y="876300"/>
                </a:cubicBezTo>
                <a:cubicBezTo>
                  <a:pt x="1348317" y="893233"/>
                  <a:pt x="1348060" y="910636"/>
                  <a:pt x="1352550" y="927100"/>
                </a:cubicBezTo>
                <a:cubicBezTo>
                  <a:pt x="1359311" y="951889"/>
                  <a:pt x="1366475" y="943588"/>
                  <a:pt x="1384300" y="952500"/>
                </a:cubicBezTo>
                <a:cubicBezTo>
                  <a:pt x="1433539" y="977119"/>
                  <a:pt x="1374517" y="955589"/>
                  <a:pt x="1422400" y="971550"/>
                </a:cubicBezTo>
                <a:cubicBezTo>
                  <a:pt x="1441853" y="968771"/>
                  <a:pt x="1470995" y="971131"/>
                  <a:pt x="1485900" y="952500"/>
                </a:cubicBezTo>
                <a:cubicBezTo>
                  <a:pt x="1490081" y="947273"/>
                  <a:pt x="1490411" y="939886"/>
                  <a:pt x="1492250" y="933450"/>
                </a:cubicBezTo>
                <a:cubicBezTo>
                  <a:pt x="1494648" y="925059"/>
                  <a:pt x="1491896" y="913637"/>
                  <a:pt x="1498600" y="908050"/>
                </a:cubicBezTo>
                <a:cubicBezTo>
                  <a:pt x="1506891" y="901141"/>
                  <a:pt x="1519814" y="904041"/>
                  <a:pt x="1530350" y="901700"/>
                </a:cubicBezTo>
                <a:cubicBezTo>
                  <a:pt x="1554270" y="896384"/>
                  <a:pt x="1553586" y="896071"/>
                  <a:pt x="1574800" y="889000"/>
                </a:cubicBezTo>
                <a:cubicBezTo>
                  <a:pt x="1576917" y="895350"/>
                  <a:pt x="1581150" y="901357"/>
                  <a:pt x="1581150" y="908050"/>
                </a:cubicBezTo>
                <a:cubicBezTo>
                  <a:pt x="1581150" y="957162"/>
                  <a:pt x="1579319" y="957992"/>
                  <a:pt x="1568450" y="990600"/>
                </a:cubicBezTo>
                <a:cubicBezTo>
                  <a:pt x="1563364" y="1082155"/>
                  <a:pt x="1557077" y="1095136"/>
                  <a:pt x="1568450" y="1174750"/>
                </a:cubicBezTo>
                <a:cubicBezTo>
                  <a:pt x="1569397" y="1181376"/>
                  <a:pt x="1572683" y="1187450"/>
                  <a:pt x="1574800" y="1193800"/>
                </a:cubicBezTo>
                <a:cubicBezTo>
                  <a:pt x="1569646" y="1235029"/>
                  <a:pt x="1571423" y="1237368"/>
                  <a:pt x="1562100" y="1270000"/>
                </a:cubicBezTo>
                <a:cubicBezTo>
                  <a:pt x="1560261" y="1276436"/>
                  <a:pt x="1558743" y="1283063"/>
                  <a:pt x="1555750" y="1289050"/>
                </a:cubicBezTo>
                <a:cubicBezTo>
                  <a:pt x="1525561" y="1349427"/>
                  <a:pt x="1563115" y="1247906"/>
                  <a:pt x="1530350" y="1346200"/>
                </a:cubicBezTo>
                <a:lnTo>
                  <a:pt x="1524000" y="1365250"/>
                </a:lnTo>
                <a:cubicBezTo>
                  <a:pt x="1519817" y="1377799"/>
                  <a:pt x="1516141" y="1394398"/>
                  <a:pt x="1504950" y="1403350"/>
                </a:cubicBezTo>
                <a:cubicBezTo>
                  <a:pt x="1499723" y="1407531"/>
                  <a:pt x="1492250" y="1407583"/>
                  <a:pt x="1485900" y="1409700"/>
                </a:cubicBezTo>
                <a:cubicBezTo>
                  <a:pt x="1483783" y="1416050"/>
                  <a:pt x="1483731" y="1423523"/>
                  <a:pt x="1479550" y="1428750"/>
                </a:cubicBezTo>
                <a:cubicBezTo>
                  <a:pt x="1474782" y="1434709"/>
                  <a:pt x="1465896" y="1436054"/>
                  <a:pt x="1460500" y="1441450"/>
                </a:cubicBezTo>
                <a:cubicBezTo>
                  <a:pt x="1455104" y="1446846"/>
                  <a:pt x="1452033" y="1454150"/>
                  <a:pt x="1447800" y="1460500"/>
                </a:cubicBezTo>
                <a:cubicBezTo>
                  <a:pt x="1440535" y="1496827"/>
                  <a:pt x="1436267" y="1500762"/>
                  <a:pt x="1447800" y="1543050"/>
                </a:cubicBezTo>
                <a:cubicBezTo>
                  <a:pt x="1449808" y="1550413"/>
                  <a:pt x="1457400" y="1555126"/>
                  <a:pt x="1460500" y="1562100"/>
                </a:cubicBezTo>
                <a:cubicBezTo>
                  <a:pt x="1465937" y="1574333"/>
                  <a:pt x="1468967" y="1587500"/>
                  <a:pt x="1473200" y="1600200"/>
                </a:cubicBezTo>
                <a:lnTo>
                  <a:pt x="1473200" y="1600200"/>
                </a:lnTo>
                <a:cubicBezTo>
                  <a:pt x="1480650" y="1644902"/>
                  <a:pt x="1475479" y="1626086"/>
                  <a:pt x="1485900" y="1657350"/>
                </a:cubicBezTo>
                <a:cubicBezTo>
                  <a:pt x="1483783" y="1682750"/>
                  <a:pt x="1483740" y="1708409"/>
                  <a:pt x="1479550" y="1733550"/>
                </a:cubicBezTo>
                <a:cubicBezTo>
                  <a:pt x="1477349" y="1746755"/>
                  <a:pt x="1466850" y="1771650"/>
                  <a:pt x="1466850" y="1771650"/>
                </a:cubicBezTo>
                <a:cubicBezTo>
                  <a:pt x="1468967" y="1784350"/>
                  <a:pt x="1469129" y="1797536"/>
                  <a:pt x="1473200" y="1809750"/>
                </a:cubicBezTo>
                <a:cubicBezTo>
                  <a:pt x="1475613" y="1816990"/>
                  <a:pt x="1479428" y="1824755"/>
                  <a:pt x="1485900" y="1828800"/>
                </a:cubicBezTo>
                <a:cubicBezTo>
                  <a:pt x="1507138" y="1842074"/>
                  <a:pt x="1538760" y="1842663"/>
                  <a:pt x="1562100" y="1847850"/>
                </a:cubicBezTo>
                <a:cubicBezTo>
                  <a:pt x="1568634" y="1849302"/>
                  <a:pt x="1575299" y="1850949"/>
                  <a:pt x="1581150" y="1854200"/>
                </a:cubicBezTo>
                <a:cubicBezTo>
                  <a:pt x="1594493" y="1861613"/>
                  <a:pt x="1619250" y="1879600"/>
                  <a:pt x="1619250" y="1879600"/>
                </a:cubicBezTo>
                <a:cubicBezTo>
                  <a:pt x="1634363" y="1924940"/>
                  <a:pt x="1624524" y="1906561"/>
                  <a:pt x="1644650" y="1936750"/>
                </a:cubicBezTo>
                <a:cubicBezTo>
                  <a:pt x="1639706" y="1956524"/>
                  <a:pt x="1628428" y="1988061"/>
                  <a:pt x="1644650" y="2006600"/>
                </a:cubicBezTo>
                <a:cubicBezTo>
                  <a:pt x="1653128" y="2016290"/>
                  <a:pt x="1670050" y="2010833"/>
                  <a:pt x="1682750" y="2012950"/>
                </a:cubicBezTo>
                <a:cubicBezTo>
                  <a:pt x="1693333" y="2010833"/>
                  <a:pt x="1704674" y="2011066"/>
                  <a:pt x="1714500" y="2006600"/>
                </a:cubicBezTo>
                <a:cubicBezTo>
                  <a:pt x="1728395" y="2000284"/>
                  <a:pt x="1739900" y="1989667"/>
                  <a:pt x="1752600" y="1981200"/>
                </a:cubicBezTo>
                <a:cubicBezTo>
                  <a:pt x="1758950" y="1976967"/>
                  <a:pt x="1764410" y="1970913"/>
                  <a:pt x="1771650" y="1968500"/>
                </a:cubicBezTo>
                <a:lnTo>
                  <a:pt x="1809750" y="1955800"/>
                </a:lnTo>
                <a:lnTo>
                  <a:pt x="1828800" y="1949450"/>
                </a:lnTo>
                <a:cubicBezTo>
                  <a:pt x="1833033" y="1943100"/>
                  <a:pt x="1836614" y="1936263"/>
                  <a:pt x="1841500" y="1930400"/>
                </a:cubicBezTo>
                <a:cubicBezTo>
                  <a:pt x="1856779" y="1912065"/>
                  <a:pt x="1860869" y="1911137"/>
                  <a:pt x="1879600" y="1898650"/>
                </a:cubicBezTo>
                <a:cubicBezTo>
                  <a:pt x="1892300" y="1902883"/>
                  <a:pt x="1906561" y="1903924"/>
                  <a:pt x="1917700" y="1911350"/>
                </a:cubicBezTo>
                <a:cubicBezTo>
                  <a:pt x="1934825" y="1922767"/>
                  <a:pt x="1936082" y="1926018"/>
                  <a:pt x="1955800" y="1930400"/>
                </a:cubicBezTo>
                <a:cubicBezTo>
                  <a:pt x="1968369" y="1933193"/>
                  <a:pt x="1981275" y="1934225"/>
                  <a:pt x="1993900" y="1936750"/>
                </a:cubicBezTo>
                <a:cubicBezTo>
                  <a:pt x="2013834" y="1940737"/>
                  <a:pt x="2020194" y="1943398"/>
                  <a:pt x="2038350" y="1949450"/>
                </a:cubicBezTo>
                <a:cubicBezTo>
                  <a:pt x="2049476" y="1982827"/>
                  <a:pt x="2036743" y="1963336"/>
                  <a:pt x="2082800" y="1974850"/>
                </a:cubicBezTo>
                <a:cubicBezTo>
                  <a:pt x="2095787" y="1978097"/>
                  <a:pt x="2120900" y="1987550"/>
                  <a:pt x="2120900" y="1987550"/>
                </a:cubicBezTo>
                <a:cubicBezTo>
                  <a:pt x="2123017" y="1993900"/>
                  <a:pt x="2123069" y="2001373"/>
                  <a:pt x="2127250" y="2006600"/>
                </a:cubicBezTo>
                <a:cubicBezTo>
                  <a:pt x="2144004" y="2027542"/>
                  <a:pt x="2154764" y="2017607"/>
                  <a:pt x="2178050" y="2012950"/>
                </a:cubicBezTo>
                <a:cubicBezTo>
                  <a:pt x="2190750" y="2004483"/>
                  <a:pt x="2211323" y="2002030"/>
                  <a:pt x="2216150" y="1987550"/>
                </a:cubicBezTo>
                <a:cubicBezTo>
                  <a:pt x="2232111" y="1939667"/>
                  <a:pt x="2210581" y="1998689"/>
                  <a:pt x="2235200" y="1949450"/>
                </a:cubicBezTo>
                <a:cubicBezTo>
                  <a:pt x="2238193" y="1943463"/>
                  <a:pt x="2237369" y="1935627"/>
                  <a:pt x="2241550" y="1930400"/>
                </a:cubicBezTo>
                <a:cubicBezTo>
                  <a:pt x="2246318" y="1924441"/>
                  <a:pt x="2254250" y="1921933"/>
                  <a:pt x="2260600" y="1917700"/>
                </a:cubicBezTo>
                <a:cubicBezTo>
                  <a:pt x="2304141" y="1923920"/>
                  <a:pt x="2315638" y="1929340"/>
                  <a:pt x="2362200" y="1917700"/>
                </a:cubicBezTo>
                <a:cubicBezTo>
                  <a:pt x="2423359" y="1902410"/>
                  <a:pt x="2341962" y="1906428"/>
                  <a:pt x="2400300" y="1898650"/>
                </a:cubicBezTo>
                <a:cubicBezTo>
                  <a:pt x="2425564" y="1895281"/>
                  <a:pt x="2451152" y="1894968"/>
                  <a:pt x="2476500" y="1892300"/>
                </a:cubicBezTo>
                <a:cubicBezTo>
                  <a:pt x="2491385" y="1890733"/>
                  <a:pt x="2506133" y="1888067"/>
                  <a:pt x="2520950" y="1885950"/>
                </a:cubicBezTo>
                <a:cubicBezTo>
                  <a:pt x="2533650" y="1881717"/>
                  <a:pt x="2545923" y="1875875"/>
                  <a:pt x="2559050" y="1873250"/>
                </a:cubicBezTo>
                <a:cubicBezTo>
                  <a:pt x="2597364" y="1865587"/>
                  <a:pt x="2580561" y="1870313"/>
                  <a:pt x="2609850" y="1860550"/>
                </a:cubicBezTo>
                <a:cubicBezTo>
                  <a:pt x="2614083" y="1854200"/>
                  <a:pt x="2616591" y="1846268"/>
                  <a:pt x="2622550" y="1841500"/>
                </a:cubicBezTo>
                <a:cubicBezTo>
                  <a:pt x="2627777" y="1837319"/>
                  <a:pt x="2636867" y="1839883"/>
                  <a:pt x="2641600" y="1835150"/>
                </a:cubicBezTo>
                <a:cubicBezTo>
                  <a:pt x="2646333" y="1830417"/>
                  <a:pt x="2643769" y="1821327"/>
                  <a:pt x="2647950" y="1816100"/>
                </a:cubicBezTo>
                <a:cubicBezTo>
                  <a:pt x="2652718" y="1810141"/>
                  <a:pt x="2660650" y="1807633"/>
                  <a:pt x="2667000" y="1803400"/>
                </a:cubicBezTo>
                <a:cubicBezTo>
                  <a:pt x="2671233" y="1797050"/>
                  <a:pt x="2674814" y="1790213"/>
                  <a:pt x="2679700" y="1784350"/>
                </a:cubicBezTo>
                <a:cubicBezTo>
                  <a:pt x="2685449" y="1777451"/>
                  <a:pt x="2694295" y="1773097"/>
                  <a:pt x="2698750" y="1765300"/>
                </a:cubicBezTo>
                <a:cubicBezTo>
                  <a:pt x="2703080" y="1757723"/>
                  <a:pt x="2702702" y="1748291"/>
                  <a:pt x="2705100" y="1739900"/>
                </a:cubicBezTo>
                <a:cubicBezTo>
                  <a:pt x="2706939" y="1733464"/>
                  <a:pt x="2709333" y="1727200"/>
                  <a:pt x="2711450" y="1720850"/>
                </a:cubicBezTo>
                <a:cubicBezTo>
                  <a:pt x="2709333" y="1695450"/>
                  <a:pt x="2710099" y="1669643"/>
                  <a:pt x="2705100" y="1644650"/>
                </a:cubicBezTo>
                <a:cubicBezTo>
                  <a:pt x="2703603" y="1637166"/>
                  <a:pt x="2695813" y="1632426"/>
                  <a:pt x="2692400" y="1625600"/>
                </a:cubicBezTo>
                <a:cubicBezTo>
                  <a:pt x="2689407" y="1619613"/>
                  <a:pt x="2688167" y="1612900"/>
                  <a:pt x="2686050" y="1606550"/>
                </a:cubicBezTo>
                <a:cubicBezTo>
                  <a:pt x="2692400" y="1604433"/>
                  <a:pt x="2698536" y="1601513"/>
                  <a:pt x="2705100" y="1600200"/>
                </a:cubicBezTo>
                <a:cubicBezTo>
                  <a:pt x="2719776" y="1597265"/>
                  <a:pt x="2735873" y="1599929"/>
                  <a:pt x="2749550" y="1593850"/>
                </a:cubicBezTo>
                <a:cubicBezTo>
                  <a:pt x="2756524" y="1590750"/>
                  <a:pt x="2755778" y="1578845"/>
                  <a:pt x="2762250" y="1574800"/>
                </a:cubicBezTo>
                <a:cubicBezTo>
                  <a:pt x="2773602" y="1567705"/>
                  <a:pt x="2800350" y="1562100"/>
                  <a:pt x="2800350" y="1562100"/>
                </a:cubicBezTo>
                <a:cubicBezTo>
                  <a:pt x="2824329" y="1526132"/>
                  <a:pt x="2801424" y="1550077"/>
                  <a:pt x="2863850" y="1536700"/>
                </a:cubicBezTo>
                <a:cubicBezTo>
                  <a:pt x="2876940" y="1533895"/>
                  <a:pt x="2901950" y="1524000"/>
                  <a:pt x="2901950" y="1524000"/>
                </a:cubicBezTo>
                <a:cubicBezTo>
                  <a:pt x="2906480" y="1510411"/>
                  <a:pt x="2909414" y="1496037"/>
                  <a:pt x="2921000" y="1485900"/>
                </a:cubicBezTo>
                <a:cubicBezTo>
                  <a:pt x="2932487" y="1475849"/>
                  <a:pt x="2959100" y="1460500"/>
                  <a:pt x="2959100" y="1460500"/>
                </a:cubicBezTo>
                <a:cubicBezTo>
                  <a:pt x="2975061" y="1412617"/>
                  <a:pt x="2951674" y="1469782"/>
                  <a:pt x="2984500" y="1428750"/>
                </a:cubicBezTo>
                <a:cubicBezTo>
                  <a:pt x="2988681" y="1423523"/>
                  <a:pt x="2987857" y="1415687"/>
                  <a:pt x="2990850" y="1409700"/>
                </a:cubicBezTo>
                <a:cubicBezTo>
                  <a:pt x="2994263" y="1402874"/>
                  <a:pt x="2999317" y="1397000"/>
                  <a:pt x="3003550" y="1390650"/>
                </a:cubicBezTo>
                <a:cubicBezTo>
                  <a:pt x="3005667" y="1380067"/>
                  <a:pt x="3002991" y="1367191"/>
                  <a:pt x="3009900" y="1358900"/>
                </a:cubicBezTo>
                <a:cubicBezTo>
                  <a:pt x="3015487" y="1352196"/>
                  <a:pt x="3027278" y="1355988"/>
                  <a:pt x="3035300" y="1352550"/>
                </a:cubicBezTo>
                <a:cubicBezTo>
                  <a:pt x="3042315" y="1349544"/>
                  <a:pt x="3048000" y="1344083"/>
                  <a:pt x="3054350" y="1339850"/>
                </a:cubicBezTo>
                <a:cubicBezTo>
                  <a:pt x="3054415" y="1339460"/>
                  <a:pt x="3060468" y="1290927"/>
                  <a:pt x="3067050" y="1282700"/>
                </a:cubicBezTo>
                <a:cubicBezTo>
                  <a:pt x="3071818" y="1276741"/>
                  <a:pt x="3079750" y="1274233"/>
                  <a:pt x="3086100" y="1270000"/>
                </a:cubicBezTo>
                <a:cubicBezTo>
                  <a:pt x="3096653" y="1238341"/>
                  <a:pt x="3098752" y="1235290"/>
                  <a:pt x="3105150" y="1206500"/>
                </a:cubicBezTo>
                <a:cubicBezTo>
                  <a:pt x="3107491" y="1195964"/>
                  <a:pt x="3104874" y="1183269"/>
                  <a:pt x="3111500" y="1174750"/>
                </a:cubicBezTo>
                <a:cubicBezTo>
                  <a:pt x="3120417" y="1163285"/>
                  <a:pt x="3146218" y="1151041"/>
                  <a:pt x="3162300" y="1143000"/>
                </a:cubicBezTo>
                <a:lnTo>
                  <a:pt x="3162300" y="0"/>
                </a:lnTo>
                <a:lnTo>
                  <a:pt x="0" y="6350"/>
                </a:lnTo>
                <a:cubicBezTo>
                  <a:pt x="2117" y="387350"/>
                  <a:pt x="5292" y="948267"/>
                  <a:pt x="6350" y="113665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" name="Frame 615"/>
          <p:cNvSpPr/>
          <p:nvPr/>
        </p:nvSpPr>
        <p:spPr>
          <a:xfrm>
            <a:off x="4585576" y="3422208"/>
            <a:ext cx="3169920" cy="3556001"/>
          </a:xfrm>
          <a:prstGeom prst="frame">
            <a:avLst>
              <a:gd name="adj1" fmla="val 35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42" name="Picture 641"/>
          <p:cNvPicPr>
            <a:picLocks noChangeAspect="1"/>
          </p:cNvPicPr>
          <p:nvPr/>
        </p:nvPicPr>
        <p:blipFill rotWithShape="1">
          <a:blip r:embed="rId2"/>
          <a:srcRect l="44957" t="13064" r="20375" b="28071"/>
          <a:stretch/>
        </p:blipFill>
        <p:spPr>
          <a:xfrm>
            <a:off x="-1869308" y="-182972"/>
            <a:ext cx="3169920" cy="3556000"/>
          </a:xfrm>
          <a:prstGeom prst="rect">
            <a:avLst/>
          </a:prstGeom>
        </p:spPr>
      </p:pic>
      <p:sp>
        <p:nvSpPr>
          <p:cNvPr id="643" name="Oval 642"/>
          <p:cNvSpPr/>
          <p:nvPr/>
        </p:nvSpPr>
        <p:spPr>
          <a:xfrm>
            <a:off x="-1014524" y="602414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Oval 643"/>
          <p:cNvSpPr/>
          <p:nvPr/>
        </p:nvSpPr>
        <p:spPr>
          <a:xfrm>
            <a:off x="-1027224" y="748464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Oval 644"/>
          <p:cNvSpPr/>
          <p:nvPr/>
        </p:nvSpPr>
        <p:spPr>
          <a:xfrm>
            <a:off x="-964994" y="1232334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Oval 645"/>
          <p:cNvSpPr/>
          <p:nvPr/>
        </p:nvSpPr>
        <p:spPr>
          <a:xfrm>
            <a:off x="-737664" y="1229794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" name="Oval 646"/>
          <p:cNvSpPr/>
          <p:nvPr/>
        </p:nvSpPr>
        <p:spPr>
          <a:xfrm>
            <a:off x="-629714" y="1415214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Oval 647"/>
          <p:cNvSpPr/>
          <p:nvPr/>
        </p:nvSpPr>
        <p:spPr>
          <a:xfrm>
            <a:off x="-1338374" y="1579044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9" name="Oval 648"/>
          <p:cNvSpPr/>
          <p:nvPr/>
        </p:nvSpPr>
        <p:spPr>
          <a:xfrm>
            <a:off x="-1398064" y="1396164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Oval 649"/>
          <p:cNvSpPr/>
          <p:nvPr/>
        </p:nvSpPr>
        <p:spPr>
          <a:xfrm>
            <a:off x="-538274" y="1171374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1" name="Oval 650"/>
          <p:cNvSpPr/>
          <p:nvPr/>
        </p:nvSpPr>
        <p:spPr>
          <a:xfrm>
            <a:off x="-360474" y="1224714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Oval 651"/>
          <p:cNvSpPr/>
          <p:nvPr/>
        </p:nvSpPr>
        <p:spPr>
          <a:xfrm>
            <a:off x="-380794" y="1513004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3" name="Oval 652"/>
          <p:cNvSpPr/>
          <p:nvPr/>
        </p:nvSpPr>
        <p:spPr>
          <a:xfrm>
            <a:off x="-576374" y="1777164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Oval 653"/>
          <p:cNvSpPr/>
          <p:nvPr/>
        </p:nvSpPr>
        <p:spPr>
          <a:xfrm>
            <a:off x="-1104694" y="1072314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Oval 654"/>
          <p:cNvSpPr/>
          <p:nvPr/>
        </p:nvSpPr>
        <p:spPr>
          <a:xfrm>
            <a:off x="-1081834" y="1092634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Oval 655"/>
          <p:cNvSpPr/>
          <p:nvPr/>
        </p:nvSpPr>
        <p:spPr>
          <a:xfrm>
            <a:off x="-1058974" y="1125654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7" name="Oval 656"/>
          <p:cNvSpPr/>
          <p:nvPr/>
        </p:nvSpPr>
        <p:spPr>
          <a:xfrm>
            <a:off x="725376" y="1054534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Oval 657"/>
          <p:cNvSpPr/>
          <p:nvPr/>
        </p:nvSpPr>
        <p:spPr>
          <a:xfrm>
            <a:off x="687276" y="1145974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" name="Oval 658"/>
          <p:cNvSpPr/>
          <p:nvPr/>
        </p:nvSpPr>
        <p:spPr>
          <a:xfrm>
            <a:off x="-269034" y="2316914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Oval 659"/>
          <p:cNvSpPr/>
          <p:nvPr/>
        </p:nvSpPr>
        <p:spPr>
          <a:xfrm>
            <a:off x="-478584" y="278469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" name="Freeform 660"/>
          <p:cNvSpPr/>
          <p:nvPr/>
        </p:nvSpPr>
        <p:spPr>
          <a:xfrm>
            <a:off x="-1459098" y="509704"/>
            <a:ext cx="642302" cy="1267460"/>
          </a:xfrm>
          <a:custGeom>
            <a:avLst/>
            <a:gdLst>
              <a:gd name="connsiteX0" fmla="*/ 261262 w 687664"/>
              <a:gd name="connsiteY0" fmla="*/ 1357654 h 1363461"/>
              <a:gd name="connsiteX1" fmla="*/ 667662 w 687664"/>
              <a:gd name="connsiteY1" fmla="*/ 944904 h 1363461"/>
              <a:gd name="connsiteX2" fmla="*/ 629562 w 687664"/>
              <a:gd name="connsiteY2" fmla="*/ 646454 h 1363461"/>
              <a:gd name="connsiteX3" fmla="*/ 667662 w 687664"/>
              <a:gd name="connsiteY3" fmla="*/ 214654 h 1363461"/>
              <a:gd name="connsiteX4" fmla="*/ 585112 w 687664"/>
              <a:gd name="connsiteY4" fmla="*/ 5104 h 1363461"/>
              <a:gd name="connsiteX5" fmla="*/ 381912 w 687664"/>
              <a:gd name="connsiteY5" fmla="*/ 106704 h 1363461"/>
              <a:gd name="connsiteX6" fmla="*/ 286662 w 687664"/>
              <a:gd name="connsiteY6" fmla="*/ 551204 h 1363461"/>
              <a:gd name="connsiteX7" fmla="*/ 45362 w 687664"/>
              <a:gd name="connsiteY7" fmla="*/ 881404 h 1363461"/>
              <a:gd name="connsiteX8" fmla="*/ 19962 w 687664"/>
              <a:gd name="connsiteY8" fmla="*/ 1167154 h 1363461"/>
              <a:gd name="connsiteX9" fmla="*/ 261262 w 687664"/>
              <a:gd name="connsiteY9" fmla="*/ 1357654 h 1363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7664" h="1363461">
                <a:moveTo>
                  <a:pt x="261262" y="1357654"/>
                </a:moveTo>
                <a:cubicBezTo>
                  <a:pt x="369212" y="1320612"/>
                  <a:pt x="606279" y="1063437"/>
                  <a:pt x="667662" y="944904"/>
                </a:cubicBezTo>
                <a:cubicBezTo>
                  <a:pt x="729045" y="826371"/>
                  <a:pt x="629562" y="768162"/>
                  <a:pt x="629562" y="646454"/>
                </a:cubicBezTo>
                <a:cubicBezTo>
                  <a:pt x="629562" y="524746"/>
                  <a:pt x="675070" y="321546"/>
                  <a:pt x="667662" y="214654"/>
                </a:cubicBezTo>
                <a:cubicBezTo>
                  <a:pt x="660254" y="107762"/>
                  <a:pt x="632737" y="23096"/>
                  <a:pt x="585112" y="5104"/>
                </a:cubicBezTo>
                <a:cubicBezTo>
                  <a:pt x="537487" y="-12888"/>
                  <a:pt x="431654" y="15688"/>
                  <a:pt x="381912" y="106704"/>
                </a:cubicBezTo>
                <a:cubicBezTo>
                  <a:pt x="332170" y="197720"/>
                  <a:pt x="342754" y="422087"/>
                  <a:pt x="286662" y="551204"/>
                </a:cubicBezTo>
                <a:cubicBezTo>
                  <a:pt x="230570" y="680321"/>
                  <a:pt x="89812" y="778746"/>
                  <a:pt x="45362" y="881404"/>
                </a:cubicBezTo>
                <a:cubicBezTo>
                  <a:pt x="912" y="984062"/>
                  <a:pt x="-17080" y="1088837"/>
                  <a:pt x="19962" y="1167154"/>
                </a:cubicBezTo>
                <a:cubicBezTo>
                  <a:pt x="57004" y="1245471"/>
                  <a:pt x="153312" y="1394696"/>
                  <a:pt x="261262" y="135765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25000"/>
            </a:schemeClr>
          </a:solidFill>
          <a:ln>
            <a:solidFill>
              <a:schemeClr val="accent3">
                <a:alpha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Freeform 661"/>
          <p:cNvSpPr/>
          <p:nvPr/>
        </p:nvSpPr>
        <p:spPr>
          <a:xfrm>
            <a:off x="-801341" y="1109008"/>
            <a:ext cx="623748" cy="851779"/>
          </a:xfrm>
          <a:custGeom>
            <a:avLst/>
            <a:gdLst>
              <a:gd name="connsiteX0" fmla="*/ 110594 w 640951"/>
              <a:gd name="connsiteY0" fmla="*/ 566029 h 851779"/>
              <a:gd name="connsiteX1" fmla="*/ 40744 w 640951"/>
              <a:gd name="connsiteY1" fmla="*/ 280279 h 851779"/>
              <a:gd name="connsiteX2" fmla="*/ 15344 w 640951"/>
              <a:gd name="connsiteY2" fmla="*/ 77079 h 851779"/>
              <a:gd name="connsiteX3" fmla="*/ 282044 w 640951"/>
              <a:gd name="connsiteY3" fmla="*/ 879 h 851779"/>
              <a:gd name="connsiteX4" fmla="*/ 497944 w 640951"/>
              <a:gd name="connsiteY4" fmla="*/ 45329 h 851779"/>
              <a:gd name="connsiteX5" fmla="*/ 631294 w 640951"/>
              <a:gd name="connsiteY5" fmla="*/ 185029 h 851779"/>
              <a:gd name="connsiteX6" fmla="*/ 612244 w 640951"/>
              <a:gd name="connsiteY6" fmla="*/ 426329 h 851779"/>
              <a:gd name="connsiteX7" fmla="*/ 466194 w 640951"/>
              <a:gd name="connsiteY7" fmla="*/ 743829 h 851779"/>
              <a:gd name="connsiteX8" fmla="*/ 269344 w 640951"/>
              <a:gd name="connsiteY8" fmla="*/ 851779 h 851779"/>
              <a:gd name="connsiteX9" fmla="*/ 148694 w 640951"/>
              <a:gd name="connsiteY9" fmla="*/ 743829 h 851779"/>
              <a:gd name="connsiteX10" fmla="*/ 110594 w 640951"/>
              <a:gd name="connsiteY10" fmla="*/ 566029 h 851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0951" h="851779">
                <a:moveTo>
                  <a:pt x="110594" y="566029"/>
                </a:moveTo>
                <a:cubicBezTo>
                  <a:pt x="92602" y="488771"/>
                  <a:pt x="56619" y="361771"/>
                  <a:pt x="40744" y="280279"/>
                </a:cubicBezTo>
                <a:cubicBezTo>
                  <a:pt x="24869" y="198787"/>
                  <a:pt x="-24873" y="123646"/>
                  <a:pt x="15344" y="77079"/>
                </a:cubicBezTo>
                <a:cubicBezTo>
                  <a:pt x="55561" y="30512"/>
                  <a:pt x="201611" y="6171"/>
                  <a:pt x="282044" y="879"/>
                </a:cubicBezTo>
                <a:cubicBezTo>
                  <a:pt x="362477" y="-4413"/>
                  <a:pt x="439736" y="14637"/>
                  <a:pt x="497944" y="45329"/>
                </a:cubicBezTo>
                <a:cubicBezTo>
                  <a:pt x="556152" y="76021"/>
                  <a:pt x="612244" y="121529"/>
                  <a:pt x="631294" y="185029"/>
                </a:cubicBezTo>
                <a:cubicBezTo>
                  <a:pt x="650344" y="248529"/>
                  <a:pt x="639761" y="333196"/>
                  <a:pt x="612244" y="426329"/>
                </a:cubicBezTo>
                <a:cubicBezTo>
                  <a:pt x="584727" y="519462"/>
                  <a:pt x="523344" y="672921"/>
                  <a:pt x="466194" y="743829"/>
                </a:cubicBezTo>
                <a:cubicBezTo>
                  <a:pt x="409044" y="814737"/>
                  <a:pt x="322261" y="851779"/>
                  <a:pt x="269344" y="851779"/>
                </a:cubicBezTo>
                <a:cubicBezTo>
                  <a:pt x="216427" y="851779"/>
                  <a:pt x="175152" y="790396"/>
                  <a:pt x="148694" y="743829"/>
                </a:cubicBezTo>
                <a:cubicBezTo>
                  <a:pt x="122236" y="697262"/>
                  <a:pt x="128586" y="643287"/>
                  <a:pt x="110594" y="566029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3" name="Freeform 662"/>
          <p:cNvSpPr/>
          <p:nvPr/>
        </p:nvSpPr>
        <p:spPr>
          <a:xfrm>
            <a:off x="-552730" y="2225838"/>
            <a:ext cx="463141" cy="732179"/>
          </a:xfrm>
          <a:custGeom>
            <a:avLst/>
            <a:gdLst>
              <a:gd name="connsiteX0" fmla="*/ 14382 w 463141"/>
              <a:gd name="connsiteY0" fmla="*/ 477899 h 732179"/>
              <a:gd name="connsiteX1" fmla="*/ 20732 w 463141"/>
              <a:gd name="connsiteY1" fmla="*/ 649349 h 732179"/>
              <a:gd name="connsiteX2" fmla="*/ 122332 w 463141"/>
              <a:gd name="connsiteY2" fmla="*/ 731899 h 732179"/>
              <a:gd name="connsiteX3" fmla="*/ 268382 w 463141"/>
              <a:gd name="connsiteY3" fmla="*/ 623949 h 732179"/>
              <a:gd name="connsiteX4" fmla="*/ 427132 w 463141"/>
              <a:gd name="connsiteY4" fmla="*/ 357249 h 732179"/>
              <a:gd name="connsiteX5" fmla="*/ 452532 w 463141"/>
              <a:gd name="connsiteY5" fmla="*/ 52449 h 732179"/>
              <a:gd name="connsiteX6" fmla="*/ 287432 w 463141"/>
              <a:gd name="connsiteY6" fmla="*/ 7999 h 732179"/>
              <a:gd name="connsiteX7" fmla="*/ 179482 w 463141"/>
              <a:gd name="connsiteY7" fmla="*/ 141349 h 732179"/>
              <a:gd name="connsiteX8" fmla="*/ 14382 w 463141"/>
              <a:gd name="connsiteY8" fmla="*/ 477899 h 732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3141" h="732179">
                <a:moveTo>
                  <a:pt x="14382" y="477899"/>
                </a:moveTo>
                <a:cubicBezTo>
                  <a:pt x="-12076" y="562566"/>
                  <a:pt x="2740" y="607016"/>
                  <a:pt x="20732" y="649349"/>
                </a:cubicBezTo>
                <a:cubicBezTo>
                  <a:pt x="38724" y="691682"/>
                  <a:pt x="81057" y="736132"/>
                  <a:pt x="122332" y="731899"/>
                </a:cubicBezTo>
                <a:cubicBezTo>
                  <a:pt x="163607" y="727666"/>
                  <a:pt x="217582" y="686391"/>
                  <a:pt x="268382" y="623949"/>
                </a:cubicBezTo>
                <a:cubicBezTo>
                  <a:pt x="319182" y="561507"/>
                  <a:pt x="396440" y="452499"/>
                  <a:pt x="427132" y="357249"/>
                </a:cubicBezTo>
                <a:cubicBezTo>
                  <a:pt x="457824" y="261999"/>
                  <a:pt x="475815" y="110657"/>
                  <a:pt x="452532" y="52449"/>
                </a:cubicBezTo>
                <a:cubicBezTo>
                  <a:pt x="429249" y="-5759"/>
                  <a:pt x="332940" y="-6818"/>
                  <a:pt x="287432" y="7999"/>
                </a:cubicBezTo>
                <a:cubicBezTo>
                  <a:pt x="241924" y="22816"/>
                  <a:pt x="223932" y="59857"/>
                  <a:pt x="179482" y="141349"/>
                </a:cubicBezTo>
                <a:cubicBezTo>
                  <a:pt x="135032" y="222841"/>
                  <a:pt x="40840" y="393232"/>
                  <a:pt x="14382" y="477899"/>
                </a:cubicBezTo>
                <a:close/>
              </a:path>
            </a:pathLst>
          </a:custGeom>
          <a:solidFill>
            <a:schemeClr val="accent1">
              <a:lumMod val="75000"/>
              <a:alpha val="25000"/>
            </a:schemeClr>
          </a:solidFill>
          <a:ln>
            <a:solidFill>
              <a:schemeClr val="tx2">
                <a:alpha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Freeform 663"/>
          <p:cNvSpPr/>
          <p:nvPr/>
        </p:nvSpPr>
        <p:spPr>
          <a:xfrm>
            <a:off x="604412" y="964779"/>
            <a:ext cx="279754" cy="359489"/>
          </a:xfrm>
          <a:custGeom>
            <a:avLst/>
            <a:gdLst>
              <a:gd name="connsiteX0" fmla="*/ 57390 w 279754"/>
              <a:gd name="connsiteY0" fmla="*/ 56208 h 359489"/>
              <a:gd name="connsiteX1" fmla="*/ 240 w 279754"/>
              <a:gd name="connsiteY1" fmla="*/ 189558 h 359489"/>
              <a:gd name="connsiteX2" fmla="*/ 44690 w 279754"/>
              <a:gd name="connsiteY2" fmla="*/ 341958 h 359489"/>
              <a:gd name="connsiteX3" fmla="*/ 209790 w 279754"/>
              <a:gd name="connsiteY3" fmla="*/ 335608 h 359489"/>
              <a:gd name="connsiteX4" fmla="*/ 279640 w 279754"/>
              <a:gd name="connsiteY4" fmla="*/ 157808 h 359489"/>
              <a:gd name="connsiteX5" fmla="*/ 222490 w 279754"/>
              <a:gd name="connsiteY5" fmla="*/ 5408 h 359489"/>
              <a:gd name="connsiteX6" fmla="*/ 57390 w 279754"/>
              <a:gd name="connsiteY6" fmla="*/ 56208 h 359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754" h="359489">
                <a:moveTo>
                  <a:pt x="57390" y="56208"/>
                </a:moveTo>
                <a:cubicBezTo>
                  <a:pt x="20348" y="86900"/>
                  <a:pt x="2357" y="141933"/>
                  <a:pt x="240" y="189558"/>
                </a:cubicBezTo>
                <a:cubicBezTo>
                  <a:pt x="-1877" y="237183"/>
                  <a:pt x="9765" y="317616"/>
                  <a:pt x="44690" y="341958"/>
                </a:cubicBezTo>
                <a:cubicBezTo>
                  <a:pt x="79615" y="366300"/>
                  <a:pt x="170632" y="366300"/>
                  <a:pt x="209790" y="335608"/>
                </a:cubicBezTo>
                <a:cubicBezTo>
                  <a:pt x="248948" y="304916"/>
                  <a:pt x="277523" y="212841"/>
                  <a:pt x="279640" y="157808"/>
                </a:cubicBezTo>
                <a:cubicBezTo>
                  <a:pt x="281757" y="102775"/>
                  <a:pt x="254240" y="25516"/>
                  <a:pt x="222490" y="5408"/>
                </a:cubicBezTo>
                <a:cubicBezTo>
                  <a:pt x="190740" y="-14700"/>
                  <a:pt x="94432" y="25516"/>
                  <a:pt x="57390" y="5620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" name="Freeform 664"/>
          <p:cNvSpPr/>
          <p:nvPr/>
        </p:nvSpPr>
        <p:spPr>
          <a:xfrm>
            <a:off x="-1870652" y="-185295"/>
            <a:ext cx="3162300" cy="2019420"/>
          </a:xfrm>
          <a:custGeom>
            <a:avLst/>
            <a:gdLst>
              <a:gd name="connsiteX0" fmla="*/ 6350 w 3162300"/>
              <a:gd name="connsiteY0" fmla="*/ 1136650 h 2019420"/>
              <a:gd name="connsiteX1" fmla="*/ 6350 w 3162300"/>
              <a:gd name="connsiteY1" fmla="*/ 1136650 h 2019420"/>
              <a:gd name="connsiteX2" fmla="*/ 38100 w 3162300"/>
              <a:gd name="connsiteY2" fmla="*/ 1181100 h 2019420"/>
              <a:gd name="connsiteX3" fmla="*/ 57150 w 3162300"/>
              <a:gd name="connsiteY3" fmla="*/ 1187450 h 2019420"/>
              <a:gd name="connsiteX4" fmla="*/ 76200 w 3162300"/>
              <a:gd name="connsiteY4" fmla="*/ 1200150 h 2019420"/>
              <a:gd name="connsiteX5" fmla="*/ 95250 w 3162300"/>
              <a:gd name="connsiteY5" fmla="*/ 1238250 h 2019420"/>
              <a:gd name="connsiteX6" fmla="*/ 101600 w 3162300"/>
              <a:gd name="connsiteY6" fmla="*/ 1257300 h 2019420"/>
              <a:gd name="connsiteX7" fmla="*/ 120650 w 3162300"/>
              <a:gd name="connsiteY7" fmla="*/ 1270000 h 2019420"/>
              <a:gd name="connsiteX8" fmla="*/ 152400 w 3162300"/>
              <a:gd name="connsiteY8" fmla="*/ 1301750 h 2019420"/>
              <a:gd name="connsiteX9" fmla="*/ 190500 w 3162300"/>
              <a:gd name="connsiteY9" fmla="*/ 1314450 h 2019420"/>
              <a:gd name="connsiteX10" fmla="*/ 228600 w 3162300"/>
              <a:gd name="connsiteY10" fmla="*/ 1333500 h 2019420"/>
              <a:gd name="connsiteX11" fmla="*/ 247650 w 3162300"/>
              <a:gd name="connsiteY11" fmla="*/ 1371600 h 2019420"/>
              <a:gd name="connsiteX12" fmla="*/ 285750 w 3162300"/>
              <a:gd name="connsiteY12" fmla="*/ 1352550 h 2019420"/>
              <a:gd name="connsiteX13" fmla="*/ 298450 w 3162300"/>
              <a:gd name="connsiteY13" fmla="*/ 1314450 h 2019420"/>
              <a:gd name="connsiteX14" fmla="*/ 304800 w 3162300"/>
              <a:gd name="connsiteY14" fmla="*/ 1295400 h 2019420"/>
              <a:gd name="connsiteX15" fmla="*/ 412750 w 3162300"/>
              <a:gd name="connsiteY15" fmla="*/ 1308100 h 2019420"/>
              <a:gd name="connsiteX16" fmla="*/ 450850 w 3162300"/>
              <a:gd name="connsiteY16" fmla="*/ 1320800 h 2019420"/>
              <a:gd name="connsiteX17" fmla="*/ 533400 w 3162300"/>
              <a:gd name="connsiteY17" fmla="*/ 1327150 h 2019420"/>
              <a:gd name="connsiteX18" fmla="*/ 571500 w 3162300"/>
              <a:gd name="connsiteY18" fmla="*/ 1346200 h 2019420"/>
              <a:gd name="connsiteX19" fmla="*/ 603250 w 3162300"/>
              <a:gd name="connsiteY19" fmla="*/ 1377950 h 2019420"/>
              <a:gd name="connsiteX20" fmla="*/ 609600 w 3162300"/>
              <a:gd name="connsiteY20" fmla="*/ 1397000 h 2019420"/>
              <a:gd name="connsiteX21" fmla="*/ 654050 w 3162300"/>
              <a:gd name="connsiteY21" fmla="*/ 1409700 h 2019420"/>
              <a:gd name="connsiteX22" fmla="*/ 692150 w 3162300"/>
              <a:gd name="connsiteY22" fmla="*/ 1441450 h 2019420"/>
              <a:gd name="connsiteX23" fmla="*/ 723900 w 3162300"/>
              <a:gd name="connsiteY23" fmla="*/ 1473200 h 2019420"/>
              <a:gd name="connsiteX24" fmla="*/ 781050 w 3162300"/>
              <a:gd name="connsiteY24" fmla="*/ 1479550 h 2019420"/>
              <a:gd name="connsiteX25" fmla="*/ 819150 w 3162300"/>
              <a:gd name="connsiteY25" fmla="*/ 1498600 h 2019420"/>
              <a:gd name="connsiteX26" fmla="*/ 857250 w 3162300"/>
              <a:gd name="connsiteY26" fmla="*/ 1524000 h 2019420"/>
              <a:gd name="connsiteX27" fmla="*/ 927100 w 3162300"/>
              <a:gd name="connsiteY27" fmla="*/ 1530350 h 2019420"/>
              <a:gd name="connsiteX28" fmla="*/ 946150 w 3162300"/>
              <a:gd name="connsiteY28" fmla="*/ 1536700 h 2019420"/>
              <a:gd name="connsiteX29" fmla="*/ 1003300 w 3162300"/>
              <a:gd name="connsiteY29" fmla="*/ 1511300 h 2019420"/>
              <a:gd name="connsiteX30" fmla="*/ 1022350 w 3162300"/>
              <a:gd name="connsiteY30" fmla="*/ 1473200 h 2019420"/>
              <a:gd name="connsiteX31" fmla="*/ 1028700 w 3162300"/>
              <a:gd name="connsiteY31" fmla="*/ 1454150 h 2019420"/>
              <a:gd name="connsiteX32" fmla="*/ 1047750 w 3162300"/>
              <a:gd name="connsiteY32" fmla="*/ 1441450 h 2019420"/>
              <a:gd name="connsiteX33" fmla="*/ 1054100 w 3162300"/>
              <a:gd name="connsiteY33" fmla="*/ 1422400 h 2019420"/>
              <a:gd name="connsiteX34" fmla="*/ 1060450 w 3162300"/>
              <a:gd name="connsiteY34" fmla="*/ 1365250 h 2019420"/>
              <a:gd name="connsiteX35" fmla="*/ 1073150 w 3162300"/>
              <a:gd name="connsiteY35" fmla="*/ 1384300 h 2019420"/>
              <a:gd name="connsiteX36" fmla="*/ 1085850 w 3162300"/>
              <a:gd name="connsiteY36" fmla="*/ 1441450 h 2019420"/>
              <a:gd name="connsiteX37" fmla="*/ 1104900 w 3162300"/>
              <a:gd name="connsiteY37" fmla="*/ 1479550 h 2019420"/>
              <a:gd name="connsiteX38" fmla="*/ 1111250 w 3162300"/>
              <a:gd name="connsiteY38" fmla="*/ 1498600 h 2019420"/>
              <a:gd name="connsiteX39" fmla="*/ 1136650 w 3162300"/>
              <a:gd name="connsiteY39" fmla="*/ 1536700 h 2019420"/>
              <a:gd name="connsiteX40" fmla="*/ 1174750 w 3162300"/>
              <a:gd name="connsiteY40" fmla="*/ 1549400 h 2019420"/>
              <a:gd name="connsiteX41" fmla="*/ 1206500 w 3162300"/>
              <a:gd name="connsiteY41" fmla="*/ 1543050 h 2019420"/>
              <a:gd name="connsiteX42" fmla="*/ 1225550 w 3162300"/>
              <a:gd name="connsiteY42" fmla="*/ 1530350 h 2019420"/>
              <a:gd name="connsiteX43" fmla="*/ 1308100 w 3162300"/>
              <a:gd name="connsiteY43" fmla="*/ 1517650 h 2019420"/>
              <a:gd name="connsiteX44" fmla="*/ 1314450 w 3162300"/>
              <a:gd name="connsiteY44" fmla="*/ 1454150 h 2019420"/>
              <a:gd name="connsiteX45" fmla="*/ 1295400 w 3162300"/>
              <a:gd name="connsiteY45" fmla="*/ 1384300 h 2019420"/>
              <a:gd name="connsiteX46" fmla="*/ 1263650 w 3162300"/>
              <a:gd name="connsiteY46" fmla="*/ 1333500 h 2019420"/>
              <a:gd name="connsiteX47" fmla="*/ 1212850 w 3162300"/>
              <a:gd name="connsiteY47" fmla="*/ 1308100 h 2019420"/>
              <a:gd name="connsiteX48" fmla="*/ 1193800 w 3162300"/>
              <a:gd name="connsiteY48" fmla="*/ 1263650 h 2019420"/>
              <a:gd name="connsiteX49" fmla="*/ 1174750 w 3162300"/>
              <a:gd name="connsiteY49" fmla="*/ 1257300 h 2019420"/>
              <a:gd name="connsiteX50" fmla="*/ 1168400 w 3162300"/>
              <a:gd name="connsiteY50" fmla="*/ 1238250 h 2019420"/>
              <a:gd name="connsiteX51" fmla="*/ 1136650 w 3162300"/>
              <a:gd name="connsiteY51" fmla="*/ 1206500 h 2019420"/>
              <a:gd name="connsiteX52" fmla="*/ 1123950 w 3162300"/>
              <a:gd name="connsiteY52" fmla="*/ 1168400 h 2019420"/>
              <a:gd name="connsiteX53" fmla="*/ 1098550 w 3162300"/>
              <a:gd name="connsiteY53" fmla="*/ 1123950 h 2019420"/>
              <a:gd name="connsiteX54" fmla="*/ 1092200 w 3162300"/>
              <a:gd name="connsiteY54" fmla="*/ 1060450 h 2019420"/>
              <a:gd name="connsiteX55" fmla="*/ 1079500 w 3162300"/>
              <a:gd name="connsiteY55" fmla="*/ 1041400 h 2019420"/>
              <a:gd name="connsiteX56" fmla="*/ 1066800 w 3162300"/>
              <a:gd name="connsiteY56" fmla="*/ 996950 h 2019420"/>
              <a:gd name="connsiteX57" fmla="*/ 1123950 w 3162300"/>
              <a:gd name="connsiteY57" fmla="*/ 977900 h 2019420"/>
              <a:gd name="connsiteX58" fmla="*/ 1143000 w 3162300"/>
              <a:gd name="connsiteY58" fmla="*/ 965200 h 2019420"/>
              <a:gd name="connsiteX59" fmla="*/ 1155700 w 3162300"/>
              <a:gd name="connsiteY59" fmla="*/ 946150 h 2019420"/>
              <a:gd name="connsiteX60" fmla="*/ 1168400 w 3162300"/>
              <a:gd name="connsiteY60" fmla="*/ 908050 h 2019420"/>
              <a:gd name="connsiteX61" fmla="*/ 1181100 w 3162300"/>
              <a:gd name="connsiteY61" fmla="*/ 863600 h 2019420"/>
              <a:gd name="connsiteX62" fmla="*/ 1187450 w 3162300"/>
              <a:gd name="connsiteY62" fmla="*/ 825500 h 2019420"/>
              <a:gd name="connsiteX63" fmla="*/ 1289050 w 3162300"/>
              <a:gd name="connsiteY63" fmla="*/ 844550 h 2019420"/>
              <a:gd name="connsiteX64" fmla="*/ 1308100 w 3162300"/>
              <a:gd name="connsiteY64" fmla="*/ 863600 h 2019420"/>
              <a:gd name="connsiteX65" fmla="*/ 1346200 w 3162300"/>
              <a:gd name="connsiteY65" fmla="*/ 876300 h 2019420"/>
              <a:gd name="connsiteX66" fmla="*/ 1352550 w 3162300"/>
              <a:gd name="connsiteY66" fmla="*/ 927100 h 2019420"/>
              <a:gd name="connsiteX67" fmla="*/ 1384300 w 3162300"/>
              <a:gd name="connsiteY67" fmla="*/ 952500 h 2019420"/>
              <a:gd name="connsiteX68" fmla="*/ 1422400 w 3162300"/>
              <a:gd name="connsiteY68" fmla="*/ 971550 h 2019420"/>
              <a:gd name="connsiteX69" fmla="*/ 1485900 w 3162300"/>
              <a:gd name="connsiteY69" fmla="*/ 952500 h 2019420"/>
              <a:gd name="connsiteX70" fmla="*/ 1492250 w 3162300"/>
              <a:gd name="connsiteY70" fmla="*/ 933450 h 2019420"/>
              <a:gd name="connsiteX71" fmla="*/ 1498600 w 3162300"/>
              <a:gd name="connsiteY71" fmla="*/ 908050 h 2019420"/>
              <a:gd name="connsiteX72" fmla="*/ 1530350 w 3162300"/>
              <a:gd name="connsiteY72" fmla="*/ 901700 h 2019420"/>
              <a:gd name="connsiteX73" fmla="*/ 1574800 w 3162300"/>
              <a:gd name="connsiteY73" fmla="*/ 889000 h 2019420"/>
              <a:gd name="connsiteX74" fmla="*/ 1581150 w 3162300"/>
              <a:gd name="connsiteY74" fmla="*/ 908050 h 2019420"/>
              <a:gd name="connsiteX75" fmla="*/ 1568450 w 3162300"/>
              <a:gd name="connsiteY75" fmla="*/ 990600 h 2019420"/>
              <a:gd name="connsiteX76" fmla="*/ 1568450 w 3162300"/>
              <a:gd name="connsiteY76" fmla="*/ 1174750 h 2019420"/>
              <a:gd name="connsiteX77" fmla="*/ 1574800 w 3162300"/>
              <a:gd name="connsiteY77" fmla="*/ 1193800 h 2019420"/>
              <a:gd name="connsiteX78" fmla="*/ 1562100 w 3162300"/>
              <a:gd name="connsiteY78" fmla="*/ 1270000 h 2019420"/>
              <a:gd name="connsiteX79" fmla="*/ 1555750 w 3162300"/>
              <a:gd name="connsiteY79" fmla="*/ 1289050 h 2019420"/>
              <a:gd name="connsiteX80" fmla="*/ 1530350 w 3162300"/>
              <a:gd name="connsiteY80" fmla="*/ 1346200 h 2019420"/>
              <a:gd name="connsiteX81" fmla="*/ 1524000 w 3162300"/>
              <a:gd name="connsiteY81" fmla="*/ 1365250 h 2019420"/>
              <a:gd name="connsiteX82" fmla="*/ 1504950 w 3162300"/>
              <a:gd name="connsiteY82" fmla="*/ 1403350 h 2019420"/>
              <a:gd name="connsiteX83" fmla="*/ 1485900 w 3162300"/>
              <a:gd name="connsiteY83" fmla="*/ 1409700 h 2019420"/>
              <a:gd name="connsiteX84" fmla="*/ 1479550 w 3162300"/>
              <a:gd name="connsiteY84" fmla="*/ 1428750 h 2019420"/>
              <a:gd name="connsiteX85" fmla="*/ 1460500 w 3162300"/>
              <a:gd name="connsiteY85" fmla="*/ 1441450 h 2019420"/>
              <a:gd name="connsiteX86" fmla="*/ 1447800 w 3162300"/>
              <a:gd name="connsiteY86" fmla="*/ 1460500 h 2019420"/>
              <a:gd name="connsiteX87" fmla="*/ 1447800 w 3162300"/>
              <a:gd name="connsiteY87" fmla="*/ 1543050 h 2019420"/>
              <a:gd name="connsiteX88" fmla="*/ 1460500 w 3162300"/>
              <a:gd name="connsiteY88" fmla="*/ 1562100 h 2019420"/>
              <a:gd name="connsiteX89" fmla="*/ 1473200 w 3162300"/>
              <a:gd name="connsiteY89" fmla="*/ 1600200 h 2019420"/>
              <a:gd name="connsiteX90" fmla="*/ 1473200 w 3162300"/>
              <a:gd name="connsiteY90" fmla="*/ 1600200 h 2019420"/>
              <a:gd name="connsiteX91" fmla="*/ 1485900 w 3162300"/>
              <a:gd name="connsiteY91" fmla="*/ 1657350 h 2019420"/>
              <a:gd name="connsiteX92" fmla="*/ 1479550 w 3162300"/>
              <a:gd name="connsiteY92" fmla="*/ 1733550 h 2019420"/>
              <a:gd name="connsiteX93" fmla="*/ 1466850 w 3162300"/>
              <a:gd name="connsiteY93" fmla="*/ 1771650 h 2019420"/>
              <a:gd name="connsiteX94" fmla="*/ 1473200 w 3162300"/>
              <a:gd name="connsiteY94" fmla="*/ 1809750 h 2019420"/>
              <a:gd name="connsiteX95" fmla="*/ 1485900 w 3162300"/>
              <a:gd name="connsiteY95" fmla="*/ 1828800 h 2019420"/>
              <a:gd name="connsiteX96" fmla="*/ 1562100 w 3162300"/>
              <a:gd name="connsiteY96" fmla="*/ 1847850 h 2019420"/>
              <a:gd name="connsiteX97" fmla="*/ 1581150 w 3162300"/>
              <a:gd name="connsiteY97" fmla="*/ 1854200 h 2019420"/>
              <a:gd name="connsiteX98" fmla="*/ 1619250 w 3162300"/>
              <a:gd name="connsiteY98" fmla="*/ 1879600 h 2019420"/>
              <a:gd name="connsiteX99" fmla="*/ 1644650 w 3162300"/>
              <a:gd name="connsiteY99" fmla="*/ 1936750 h 2019420"/>
              <a:gd name="connsiteX100" fmla="*/ 1644650 w 3162300"/>
              <a:gd name="connsiteY100" fmla="*/ 2006600 h 2019420"/>
              <a:gd name="connsiteX101" fmla="*/ 1682750 w 3162300"/>
              <a:gd name="connsiteY101" fmla="*/ 2012950 h 2019420"/>
              <a:gd name="connsiteX102" fmla="*/ 1714500 w 3162300"/>
              <a:gd name="connsiteY102" fmla="*/ 2006600 h 2019420"/>
              <a:gd name="connsiteX103" fmla="*/ 1752600 w 3162300"/>
              <a:gd name="connsiteY103" fmla="*/ 1981200 h 2019420"/>
              <a:gd name="connsiteX104" fmla="*/ 1771650 w 3162300"/>
              <a:gd name="connsiteY104" fmla="*/ 1968500 h 2019420"/>
              <a:gd name="connsiteX105" fmla="*/ 1809750 w 3162300"/>
              <a:gd name="connsiteY105" fmla="*/ 1955800 h 2019420"/>
              <a:gd name="connsiteX106" fmla="*/ 1828800 w 3162300"/>
              <a:gd name="connsiteY106" fmla="*/ 1949450 h 2019420"/>
              <a:gd name="connsiteX107" fmla="*/ 1841500 w 3162300"/>
              <a:gd name="connsiteY107" fmla="*/ 1930400 h 2019420"/>
              <a:gd name="connsiteX108" fmla="*/ 1879600 w 3162300"/>
              <a:gd name="connsiteY108" fmla="*/ 1898650 h 2019420"/>
              <a:gd name="connsiteX109" fmla="*/ 1917700 w 3162300"/>
              <a:gd name="connsiteY109" fmla="*/ 1911350 h 2019420"/>
              <a:gd name="connsiteX110" fmla="*/ 1955800 w 3162300"/>
              <a:gd name="connsiteY110" fmla="*/ 1930400 h 2019420"/>
              <a:gd name="connsiteX111" fmla="*/ 1993900 w 3162300"/>
              <a:gd name="connsiteY111" fmla="*/ 1936750 h 2019420"/>
              <a:gd name="connsiteX112" fmla="*/ 2038350 w 3162300"/>
              <a:gd name="connsiteY112" fmla="*/ 1949450 h 2019420"/>
              <a:gd name="connsiteX113" fmla="*/ 2082800 w 3162300"/>
              <a:gd name="connsiteY113" fmla="*/ 1974850 h 2019420"/>
              <a:gd name="connsiteX114" fmla="*/ 2120900 w 3162300"/>
              <a:gd name="connsiteY114" fmla="*/ 1987550 h 2019420"/>
              <a:gd name="connsiteX115" fmla="*/ 2127250 w 3162300"/>
              <a:gd name="connsiteY115" fmla="*/ 2006600 h 2019420"/>
              <a:gd name="connsiteX116" fmla="*/ 2178050 w 3162300"/>
              <a:gd name="connsiteY116" fmla="*/ 2012950 h 2019420"/>
              <a:gd name="connsiteX117" fmla="*/ 2216150 w 3162300"/>
              <a:gd name="connsiteY117" fmla="*/ 1987550 h 2019420"/>
              <a:gd name="connsiteX118" fmla="*/ 2235200 w 3162300"/>
              <a:gd name="connsiteY118" fmla="*/ 1949450 h 2019420"/>
              <a:gd name="connsiteX119" fmla="*/ 2241550 w 3162300"/>
              <a:gd name="connsiteY119" fmla="*/ 1930400 h 2019420"/>
              <a:gd name="connsiteX120" fmla="*/ 2260600 w 3162300"/>
              <a:gd name="connsiteY120" fmla="*/ 1917700 h 2019420"/>
              <a:gd name="connsiteX121" fmla="*/ 2362200 w 3162300"/>
              <a:gd name="connsiteY121" fmla="*/ 1917700 h 2019420"/>
              <a:gd name="connsiteX122" fmla="*/ 2400300 w 3162300"/>
              <a:gd name="connsiteY122" fmla="*/ 1898650 h 2019420"/>
              <a:gd name="connsiteX123" fmla="*/ 2476500 w 3162300"/>
              <a:gd name="connsiteY123" fmla="*/ 1892300 h 2019420"/>
              <a:gd name="connsiteX124" fmla="*/ 2520950 w 3162300"/>
              <a:gd name="connsiteY124" fmla="*/ 1885950 h 2019420"/>
              <a:gd name="connsiteX125" fmla="*/ 2559050 w 3162300"/>
              <a:gd name="connsiteY125" fmla="*/ 1873250 h 2019420"/>
              <a:gd name="connsiteX126" fmla="*/ 2609850 w 3162300"/>
              <a:gd name="connsiteY126" fmla="*/ 1860550 h 2019420"/>
              <a:gd name="connsiteX127" fmla="*/ 2622550 w 3162300"/>
              <a:gd name="connsiteY127" fmla="*/ 1841500 h 2019420"/>
              <a:gd name="connsiteX128" fmla="*/ 2641600 w 3162300"/>
              <a:gd name="connsiteY128" fmla="*/ 1835150 h 2019420"/>
              <a:gd name="connsiteX129" fmla="*/ 2647950 w 3162300"/>
              <a:gd name="connsiteY129" fmla="*/ 1816100 h 2019420"/>
              <a:gd name="connsiteX130" fmla="*/ 2667000 w 3162300"/>
              <a:gd name="connsiteY130" fmla="*/ 1803400 h 2019420"/>
              <a:gd name="connsiteX131" fmla="*/ 2679700 w 3162300"/>
              <a:gd name="connsiteY131" fmla="*/ 1784350 h 2019420"/>
              <a:gd name="connsiteX132" fmla="*/ 2698750 w 3162300"/>
              <a:gd name="connsiteY132" fmla="*/ 1765300 h 2019420"/>
              <a:gd name="connsiteX133" fmla="*/ 2705100 w 3162300"/>
              <a:gd name="connsiteY133" fmla="*/ 1739900 h 2019420"/>
              <a:gd name="connsiteX134" fmla="*/ 2711450 w 3162300"/>
              <a:gd name="connsiteY134" fmla="*/ 1720850 h 2019420"/>
              <a:gd name="connsiteX135" fmla="*/ 2705100 w 3162300"/>
              <a:gd name="connsiteY135" fmla="*/ 1644650 h 2019420"/>
              <a:gd name="connsiteX136" fmla="*/ 2692400 w 3162300"/>
              <a:gd name="connsiteY136" fmla="*/ 1625600 h 2019420"/>
              <a:gd name="connsiteX137" fmla="*/ 2686050 w 3162300"/>
              <a:gd name="connsiteY137" fmla="*/ 1606550 h 2019420"/>
              <a:gd name="connsiteX138" fmla="*/ 2705100 w 3162300"/>
              <a:gd name="connsiteY138" fmla="*/ 1600200 h 2019420"/>
              <a:gd name="connsiteX139" fmla="*/ 2749550 w 3162300"/>
              <a:gd name="connsiteY139" fmla="*/ 1593850 h 2019420"/>
              <a:gd name="connsiteX140" fmla="*/ 2762250 w 3162300"/>
              <a:gd name="connsiteY140" fmla="*/ 1574800 h 2019420"/>
              <a:gd name="connsiteX141" fmla="*/ 2800350 w 3162300"/>
              <a:gd name="connsiteY141" fmla="*/ 1562100 h 2019420"/>
              <a:gd name="connsiteX142" fmla="*/ 2863850 w 3162300"/>
              <a:gd name="connsiteY142" fmla="*/ 1536700 h 2019420"/>
              <a:gd name="connsiteX143" fmla="*/ 2901950 w 3162300"/>
              <a:gd name="connsiteY143" fmla="*/ 1524000 h 2019420"/>
              <a:gd name="connsiteX144" fmla="*/ 2921000 w 3162300"/>
              <a:gd name="connsiteY144" fmla="*/ 1485900 h 2019420"/>
              <a:gd name="connsiteX145" fmla="*/ 2959100 w 3162300"/>
              <a:gd name="connsiteY145" fmla="*/ 1460500 h 2019420"/>
              <a:gd name="connsiteX146" fmla="*/ 2984500 w 3162300"/>
              <a:gd name="connsiteY146" fmla="*/ 1428750 h 2019420"/>
              <a:gd name="connsiteX147" fmla="*/ 2990850 w 3162300"/>
              <a:gd name="connsiteY147" fmla="*/ 1409700 h 2019420"/>
              <a:gd name="connsiteX148" fmla="*/ 3003550 w 3162300"/>
              <a:gd name="connsiteY148" fmla="*/ 1390650 h 2019420"/>
              <a:gd name="connsiteX149" fmla="*/ 3009900 w 3162300"/>
              <a:gd name="connsiteY149" fmla="*/ 1358900 h 2019420"/>
              <a:gd name="connsiteX150" fmla="*/ 3035300 w 3162300"/>
              <a:gd name="connsiteY150" fmla="*/ 1352550 h 2019420"/>
              <a:gd name="connsiteX151" fmla="*/ 3054350 w 3162300"/>
              <a:gd name="connsiteY151" fmla="*/ 1339850 h 2019420"/>
              <a:gd name="connsiteX152" fmla="*/ 3067050 w 3162300"/>
              <a:gd name="connsiteY152" fmla="*/ 1282700 h 2019420"/>
              <a:gd name="connsiteX153" fmla="*/ 3086100 w 3162300"/>
              <a:gd name="connsiteY153" fmla="*/ 1270000 h 2019420"/>
              <a:gd name="connsiteX154" fmla="*/ 3105150 w 3162300"/>
              <a:gd name="connsiteY154" fmla="*/ 1206500 h 2019420"/>
              <a:gd name="connsiteX155" fmla="*/ 3111500 w 3162300"/>
              <a:gd name="connsiteY155" fmla="*/ 1174750 h 2019420"/>
              <a:gd name="connsiteX156" fmla="*/ 3162300 w 3162300"/>
              <a:gd name="connsiteY156" fmla="*/ 1143000 h 2019420"/>
              <a:gd name="connsiteX157" fmla="*/ 3162300 w 3162300"/>
              <a:gd name="connsiteY157" fmla="*/ 0 h 2019420"/>
              <a:gd name="connsiteX158" fmla="*/ 0 w 3162300"/>
              <a:gd name="connsiteY158" fmla="*/ 6350 h 2019420"/>
              <a:gd name="connsiteX159" fmla="*/ 6350 w 3162300"/>
              <a:gd name="connsiteY159" fmla="*/ 1136650 h 201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162300" h="2019420">
                <a:moveTo>
                  <a:pt x="6350" y="1136650"/>
                </a:moveTo>
                <a:lnTo>
                  <a:pt x="6350" y="1136650"/>
                </a:lnTo>
                <a:cubicBezTo>
                  <a:pt x="16933" y="1151467"/>
                  <a:pt x="25225" y="1168225"/>
                  <a:pt x="38100" y="1181100"/>
                </a:cubicBezTo>
                <a:cubicBezTo>
                  <a:pt x="42833" y="1185833"/>
                  <a:pt x="51163" y="1184457"/>
                  <a:pt x="57150" y="1187450"/>
                </a:cubicBezTo>
                <a:cubicBezTo>
                  <a:pt x="63976" y="1190863"/>
                  <a:pt x="69850" y="1195917"/>
                  <a:pt x="76200" y="1200150"/>
                </a:cubicBezTo>
                <a:cubicBezTo>
                  <a:pt x="92161" y="1248033"/>
                  <a:pt x="70631" y="1189011"/>
                  <a:pt x="95250" y="1238250"/>
                </a:cubicBezTo>
                <a:cubicBezTo>
                  <a:pt x="98243" y="1244237"/>
                  <a:pt x="97419" y="1252073"/>
                  <a:pt x="101600" y="1257300"/>
                </a:cubicBezTo>
                <a:cubicBezTo>
                  <a:pt x="106368" y="1263259"/>
                  <a:pt x="114300" y="1265767"/>
                  <a:pt x="120650" y="1270000"/>
                </a:cubicBezTo>
                <a:cubicBezTo>
                  <a:pt x="132236" y="1287379"/>
                  <a:pt x="132347" y="1292838"/>
                  <a:pt x="152400" y="1301750"/>
                </a:cubicBezTo>
                <a:cubicBezTo>
                  <a:pt x="164633" y="1307187"/>
                  <a:pt x="179361" y="1307024"/>
                  <a:pt x="190500" y="1314450"/>
                </a:cubicBezTo>
                <a:cubicBezTo>
                  <a:pt x="215119" y="1330863"/>
                  <a:pt x="202310" y="1324737"/>
                  <a:pt x="228600" y="1333500"/>
                </a:cubicBezTo>
                <a:cubicBezTo>
                  <a:pt x="231273" y="1341519"/>
                  <a:pt x="238181" y="1367812"/>
                  <a:pt x="247650" y="1371600"/>
                </a:cubicBezTo>
                <a:cubicBezTo>
                  <a:pt x="255866" y="1374886"/>
                  <a:pt x="281739" y="1355224"/>
                  <a:pt x="285750" y="1352550"/>
                </a:cubicBezTo>
                <a:lnTo>
                  <a:pt x="298450" y="1314450"/>
                </a:lnTo>
                <a:lnTo>
                  <a:pt x="304800" y="1295400"/>
                </a:lnTo>
                <a:cubicBezTo>
                  <a:pt x="320601" y="1296980"/>
                  <a:pt x="391281" y="1303146"/>
                  <a:pt x="412750" y="1308100"/>
                </a:cubicBezTo>
                <a:cubicBezTo>
                  <a:pt x="425794" y="1311110"/>
                  <a:pt x="437502" y="1319773"/>
                  <a:pt x="450850" y="1320800"/>
                </a:cubicBezTo>
                <a:lnTo>
                  <a:pt x="533400" y="1327150"/>
                </a:lnTo>
                <a:cubicBezTo>
                  <a:pt x="548894" y="1332315"/>
                  <a:pt x="559190" y="1333890"/>
                  <a:pt x="571500" y="1346200"/>
                </a:cubicBezTo>
                <a:cubicBezTo>
                  <a:pt x="613833" y="1388533"/>
                  <a:pt x="552450" y="1344083"/>
                  <a:pt x="603250" y="1377950"/>
                </a:cubicBezTo>
                <a:cubicBezTo>
                  <a:pt x="605367" y="1384300"/>
                  <a:pt x="604867" y="1392267"/>
                  <a:pt x="609600" y="1397000"/>
                </a:cubicBezTo>
                <a:cubicBezTo>
                  <a:pt x="612637" y="1400037"/>
                  <a:pt x="653830" y="1409645"/>
                  <a:pt x="654050" y="1409700"/>
                </a:cubicBezTo>
                <a:cubicBezTo>
                  <a:pt x="672781" y="1422187"/>
                  <a:pt x="676871" y="1423115"/>
                  <a:pt x="692150" y="1441450"/>
                </a:cubicBezTo>
                <a:cubicBezTo>
                  <a:pt x="703290" y="1454818"/>
                  <a:pt x="704293" y="1468298"/>
                  <a:pt x="723900" y="1473200"/>
                </a:cubicBezTo>
                <a:cubicBezTo>
                  <a:pt x="742495" y="1477849"/>
                  <a:pt x="762000" y="1477433"/>
                  <a:pt x="781050" y="1479550"/>
                </a:cubicBezTo>
                <a:cubicBezTo>
                  <a:pt x="865620" y="1535930"/>
                  <a:pt x="740280" y="1454783"/>
                  <a:pt x="819150" y="1498600"/>
                </a:cubicBezTo>
                <a:cubicBezTo>
                  <a:pt x="832493" y="1506013"/>
                  <a:pt x="842049" y="1522618"/>
                  <a:pt x="857250" y="1524000"/>
                </a:cubicBezTo>
                <a:lnTo>
                  <a:pt x="927100" y="1530350"/>
                </a:lnTo>
                <a:cubicBezTo>
                  <a:pt x="933450" y="1532467"/>
                  <a:pt x="939497" y="1537439"/>
                  <a:pt x="946150" y="1536700"/>
                </a:cubicBezTo>
                <a:cubicBezTo>
                  <a:pt x="973354" y="1533677"/>
                  <a:pt x="983450" y="1524533"/>
                  <a:pt x="1003300" y="1511300"/>
                </a:cubicBezTo>
                <a:cubicBezTo>
                  <a:pt x="1019261" y="1463417"/>
                  <a:pt x="997731" y="1522439"/>
                  <a:pt x="1022350" y="1473200"/>
                </a:cubicBezTo>
                <a:cubicBezTo>
                  <a:pt x="1025343" y="1467213"/>
                  <a:pt x="1024519" y="1459377"/>
                  <a:pt x="1028700" y="1454150"/>
                </a:cubicBezTo>
                <a:cubicBezTo>
                  <a:pt x="1033468" y="1448191"/>
                  <a:pt x="1041400" y="1445683"/>
                  <a:pt x="1047750" y="1441450"/>
                </a:cubicBezTo>
                <a:cubicBezTo>
                  <a:pt x="1049867" y="1435100"/>
                  <a:pt x="1053000" y="1429002"/>
                  <a:pt x="1054100" y="1422400"/>
                </a:cubicBezTo>
                <a:cubicBezTo>
                  <a:pt x="1057251" y="1403494"/>
                  <a:pt x="1051878" y="1382394"/>
                  <a:pt x="1060450" y="1365250"/>
                </a:cubicBezTo>
                <a:cubicBezTo>
                  <a:pt x="1063863" y="1358424"/>
                  <a:pt x="1069737" y="1377474"/>
                  <a:pt x="1073150" y="1384300"/>
                </a:cubicBezTo>
                <a:cubicBezTo>
                  <a:pt x="1081727" y="1401454"/>
                  <a:pt x="1081948" y="1423890"/>
                  <a:pt x="1085850" y="1441450"/>
                </a:cubicBezTo>
                <a:cubicBezTo>
                  <a:pt x="1092234" y="1470180"/>
                  <a:pt x="1091200" y="1452149"/>
                  <a:pt x="1104900" y="1479550"/>
                </a:cubicBezTo>
                <a:cubicBezTo>
                  <a:pt x="1107893" y="1485537"/>
                  <a:pt x="1107999" y="1492749"/>
                  <a:pt x="1111250" y="1498600"/>
                </a:cubicBezTo>
                <a:cubicBezTo>
                  <a:pt x="1118663" y="1511943"/>
                  <a:pt x="1122170" y="1531873"/>
                  <a:pt x="1136650" y="1536700"/>
                </a:cubicBezTo>
                <a:lnTo>
                  <a:pt x="1174750" y="1549400"/>
                </a:lnTo>
                <a:cubicBezTo>
                  <a:pt x="1185333" y="1547283"/>
                  <a:pt x="1196394" y="1546840"/>
                  <a:pt x="1206500" y="1543050"/>
                </a:cubicBezTo>
                <a:cubicBezTo>
                  <a:pt x="1213646" y="1540370"/>
                  <a:pt x="1218146" y="1532201"/>
                  <a:pt x="1225550" y="1530350"/>
                </a:cubicBezTo>
                <a:cubicBezTo>
                  <a:pt x="1252559" y="1523598"/>
                  <a:pt x="1280583" y="1521883"/>
                  <a:pt x="1308100" y="1517650"/>
                </a:cubicBezTo>
                <a:cubicBezTo>
                  <a:pt x="1329313" y="1485831"/>
                  <a:pt x="1321467" y="1506774"/>
                  <a:pt x="1314450" y="1454150"/>
                </a:cubicBezTo>
                <a:cubicBezTo>
                  <a:pt x="1299378" y="1341109"/>
                  <a:pt x="1321043" y="1441998"/>
                  <a:pt x="1295400" y="1384300"/>
                </a:cubicBezTo>
                <a:cubicBezTo>
                  <a:pt x="1273128" y="1334187"/>
                  <a:pt x="1297920" y="1356347"/>
                  <a:pt x="1263650" y="1333500"/>
                </a:cubicBezTo>
                <a:cubicBezTo>
                  <a:pt x="1229641" y="1282487"/>
                  <a:pt x="1282378" y="1351555"/>
                  <a:pt x="1212850" y="1308100"/>
                </a:cubicBezTo>
                <a:cubicBezTo>
                  <a:pt x="1184227" y="1290210"/>
                  <a:pt x="1212286" y="1282136"/>
                  <a:pt x="1193800" y="1263650"/>
                </a:cubicBezTo>
                <a:cubicBezTo>
                  <a:pt x="1189067" y="1258917"/>
                  <a:pt x="1181100" y="1259417"/>
                  <a:pt x="1174750" y="1257300"/>
                </a:cubicBezTo>
                <a:cubicBezTo>
                  <a:pt x="1172633" y="1250950"/>
                  <a:pt x="1172581" y="1243477"/>
                  <a:pt x="1168400" y="1238250"/>
                </a:cubicBezTo>
                <a:cubicBezTo>
                  <a:pt x="1140883" y="1203854"/>
                  <a:pt x="1155700" y="1249362"/>
                  <a:pt x="1136650" y="1206500"/>
                </a:cubicBezTo>
                <a:cubicBezTo>
                  <a:pt x="1131213" y="1194267"/>
                  <a:pt x="1129937" y="1180374"/>
                  <a:pt x="1123950" y="1168400"/>
                </a:cubicBezTo>
                <a:cubicBezTo>
                  <a:pt x="1107837" y="1136174"/>
                  <a:pt x="1116501" y="1150876"/>
                  <a:pt x="1098550" y="1123950"/>
                </a:cubicBezTo>
                <a:cubicBezTo>
                  <a:pt x="1096433" y="1102783"/>
                  <a:pt x="1096983" y="1081177"/>
                  <a:pt x="1092200" y="1060450"/>
                </a:cubicBezTo>
                <a:cubicBezTo>
                  <a:pt x="1090484" y="1053014"/>
                  <a:pt x="1082913" y="1048226"/>
                  <a:pt x="1079500" y="1041400"/>
                </a:cubicBezTo>
                <a:cubicBezTo>
                  <a:pt x="1074945" y="1032290"/>
                  <a:pt x="1068835" y="1005088"/>
                  <a:pt x="1066800" y="996950"/>
                </a:cubicBezTo>
                <a:cubicBezTo>
                  <a:pt x="1110086" y="968093"/>
                  <a:pt x="1055508" y="1000714"/>
                  <a:pt x="1123950" y="977900"/>
                </a:cubicBezTo>
                <a:cubicBezTo>
                  <a:pt x="1131190" y="975487"/>
                  <a:pt x="1136650" y="969433"/>
                  <a:pt x="1143000" y="965200"/>
                </a:cubicBezTo>
                <a:cubicBezTo>
                  <a:pt x="1147233" y="958850"/>
                  <a:pt x="1152600" y="953124"/>
                  <a:pt x="1155700" y="946150"/>
                </a:cubicBezTo>
                <a:cubicBezTo>
                  <a:pt x="1161137" y="933917"/>
                  <a:pt x="1164167" y="920750"/>
                  <a:pt x="1168400" y="908050"/>
                </a:cubicBezTo>
                <a:cubicBezTo>
                  <a:pt x="1174452" y="889894"/>
                  <a:pt x="1177113" y="883534"/>
                  <a:pt x="1181100" y="863600"/>
                </a:cubicBezTo>
                <a:cubicBezTo>
                  <a:pt x="1183625" y="850975"/>
                  <a:pt x="1185333" y="838200"/>
                  <a:pt x="1187450" y="825500"/>
                </a:cubicBezTo>
                <a:cubicBezTo>
                  <a:pt x="1244134" y="829860"/>
                  <a:pt x="1256294" y="817253"/>
                  <a:pt x="1289050" y="844550"/>
                </a:cubicBezTo>
                <a:cubicBezTo>
                  <a:pt x="1295949" y="850299"/>
                  <a:pt x="1300250" y="859239"/>
                  <a:pt x="1308100" y="863600"/>
                </a:cubicBezTo>
                <a:cubicBezTo>
                  <a:pt x="1319802" y="870101"/>
                  <a:pt x="1346200" y="876300"/>
                  <a:pt x="1346200" y="876300"/>
                </a:cubicBezTo>
                <a:cubicBezTo>
                  <a:pt x="1348317" y="893233"/>
                  <a:pt x="1348060" y="910636"/>
                  <a:pt x="1352550" y="927100"/>
                </a:cubicBezTo>
                <a:cubicBezTo>
                  <a:pt x="1359311" y="951889"/>
                  <a:pt x="1366475" y="943588"/>
                  <a:pt x="1384300" y="952500"/>
                </a:cubicBezTo>
                <a:cubicBezTo>
                  <a:pt x="1433539" y="977119"/>
                  <a:pt x="1374517" y="955589"/>
                  <a:pt x="1422400" y="971550"/>
                </a:cubicBezTo>
                <a:cubicBezTo>
                  <a:pt x="1441853" y="968771"/>
                  <a:pt x="1470995" y="971131"/>
                  <a:pt x="1485900" y="952500"/>
                </a:cubicBezTo>
                <a:cubicBezTo>
                  <a:pt x="1490081" y="947273"/>
                  <a:pt x="1490411" y="939886"/>
                  <a:pt x="1492250" y="933450"/>
                </a:cubicBezTo>
                <a:cubicBezTo>
                  <a:pt x="1494648" y="925059"/>
                  <a:pt x="1491896" y="913637"/>
                  <a:pt x="1498600" y="908050"/>
                </a:cubicBezTo>
                <a:cubicBezTo>
                  <a:pt x="1506891" y="901141"/>
                  <a:pt x="1519814" y="904041"/>
                  <a:pt x="1530350" y="901700"/>
                </a:cubicBezTo>
                <a:cubicBezTo>
                  <a:pt x="1554270" y="896384"/>
                  <a:pt x="1553586" y="896071"/>
                  <a:pt x="1574800" y="889000"/>
                </a:cubicBezTo>
                <a:cubicBezTo>
                  <a:pt x="1576917" y="895350"/>
                  <a:pt x="1581150" y="901357"/>
                  <a:pt x="1581150" y="908050"/>
                </a:cubicBezTo>
                <a:cubicBezTo>
                  <a:pt x="1581150" y="957162"/>
                  <a:pt x="1579319" y="957992"/>
                  <a:pt x="1568450" y="990600"/>
                </a:cubicBezTo>
                <a:cubicBezTo>
                  <a:pt x="1563364" y="1082155"/>
                  <a:pt x="1557077" y="1095136"/>
                  <a:pt x="1568450" y="1174750"/>
                </a:cubicBezTo>
                <a:cubicBezTo>
                  <a:pt x="1569397" y="1181376"/>
                  <a:pt x="1572683" y="1187450"/>
                  <a:pt x="1574800" y="1193800"/>
                </a:cubicBezTo>
                <a:cubicBezTo>
                  <a:pt x="1569646" y="1235029"/>
                  <a:pt x="1571423" y="1237368"/>
                  <a:pt x="1562100" y="1270000"/>
                </a:cubicBezTo>
                <a:cubicBezTo>
                  <a:pt x="1560261" y="1276436"/>
                  <a:pt x="1558743" y="1283063"/>
                  <a:pt x="1555750" y="1289050"/>
                </a:cubicBezTo>
                <a:cubicBezTo>
                  <a:pt x="1525561" y="1349427"/>
                  <a:pt x="1563115" y="1247906"/>
                  <a:pt x="1530350" y="1346200"/>
                </a:cubicBezTo>
                <a:lnTo>
                  <a:pt x="1524000" y="1365250"/>
                </a:lnTo>
                <a:cubicBezTo>
                  <a:pt x="1519817" y="1377799"/>
                  <a:pt x="1516141" y="1394398"/>
                  <a:pt x="1504950" y="1403350"/>
                </a:cubicBezTo>
                <a:cubicBezTo>
                  <a:pt x="1499723" y="1407531"/>
                  <a:pt x="1492250" y="1407583"/>
                  <a:pt x="1485900" y="1409700"/>
                </a:cubicBezTo>
                <a:cubicBezTo>
                  <a:pt x="1483783" y="1416050"/>
                  <a:pt x="1483731" y="1423523"/>
                  <a:pt x="1479550" y="1428750"/>
                </a:cubicBezTo>
                <a:cubicBezTo>
                  <a:pt x="1474782" y="1434709"/>
                  <a:pt x="1465896" y="1436054"/>
                  <a:pt x="1460500" y="1441450"/>
                </a:cubicBezTo>
                <a:cubicBezTo>
                  <a:pt x="1455104" y="1446846"/>
                  <a:pt x="1452033" y="1454150"/>
                  <a:pt x="1447800" y="1460500"/>
                </a:cubicBezTo>
                <a:cubicBezTo>
                  <a:pt x="1440535" y="1496827"/>
                  <a:pt x="1436267" y="1500762"/>
                  <a:pt x="1447800" y="1543050"/>
                </a:cubicBezTo>
                <a:cubicBezTo>
                  <a:pt x="1449808" y="1550413"/>
                  <a:pt x="1457400" y="1555126"/>
                  <a:pt x="1460500" y="1562100"/>
                </a:cubicBezTo>
                <a:cubicBezTo>
                  <a:pt x="1465937" y="1574333"/>
                  <a:pt x="1468967" y="1587500"/>
                  <a:pt x="1473200" y="1600200"/>
                </a:cubicBezTo>
                <a:lnTo>
                  <a:pt x="1473200" y="1600200"/>
                </a:lnTo>
                <a:cubicBezTo>
                  <a:pt x="1480650" y="1644902"/>
                  <a:pt x="1475479" y="1626086"/>
                  <a:pt x="1485900" y="1657350"/>
                </a:cubicBezTo>
                <a:cubicBezTo>
                  <a:pt x="1483783" y="1682750"/>
                  <a:pt x="1483740" y="1708409"/>
                  <a:pt x="1479550" y="1733550"/>
                </a:cubicBezTo>
                <a:cubicBezTo>
                  <a:pt x="1477349" y="1746755"/>
                  <a:pt x="1466850" y="1771650"/>
                  <a:pt x="1466850" y="1771650"/>
                </a:cubicBezTo>
                <a:cubicBezTo>
                  <a:pt x="1468967" y="1784350"/>
                  <a:pt x="1469129" y="1797536"/>
                  <a:pt x="1473200" y="1809750"/>
                </a:cubicBezTo>
                <a:cubicBezTo>
                  <a:pt x="1475613" y="1816990"/>
                  <a:pt x="1479428" y="1824755"/>
                  <a:pt x="1485900" y="1828800"/>
                </a:cubicBezTo>
                <a:cubicBezTo>
                  <a:pt x="1507138" y="1842074"/>
                  <a:pt x="1538760" y="1842663"/>
                  <a:pt x="1562100" y="1847850"/>
                </a:cubicBezTo>
                <a:cubicBezTo>
                  <a:pt x="1568634" y="1849302"/>
                  <a:pt x="1575299" y="1850949"/>
                  <a:pt x="1581150" y="1854200"/>
                </a:cubicBezTo>
                <a:cubicBezTo>
                  <a:pt x="1594493" y="1861613"/>
                  <a:pt x="1619250" y="1879600"/>
                  <a:pt x="1619250" y="1879600"/>
                </a:cubicBezTo>
                <a:cubicBezTo>
                  <a:pt x="1634363" y="1924940"/>
                  <a:pt x="1624524" y="1906561"/>
                  <a:pt x="1644650" y="1936750"/>
                </a:cubicBezTo>
                <a:cubicBezTo>
                  <a:pt x="1639706" y="1956524"/>
                  <a:pt x="1628428" y="1988061"/>
                  <a:pt x="1644650" y="2006600"/>
                </a:cubicBezTo>
                <a:cubicBezTo>
                  <a:pt x="1653128" y="2016290"/>
                  <a:pt x="1670050" y="2010833"/>
                  <a:pt x="1682750" y="2012950"/>
                </a:cubicBezTo>
                <a:cubicBezTo>
                  <a:pt x="1693333" y="2010833"/>
                  <a:pt x="1704674" y="2011066"/>
                  <a:pt x="1714500" y="2006600"/>
                </a:cubicBezTo>
                <a:cubicBezTo>
                  <a:pt x="1728395" y="2000284"/>
                  <a:pt x="1739900" y="1989667"/>
                  <a:pt x="1752600" y="1981200"/>
                </a:cubicBezTo>
                <a:cubicBezTo>
                  <a:pt x="1758950" y="1976967"/>
                  <a:pt x="1764410" y="1970913"/>
                  <a:pt x="1771650" y="1968500"/>
                </a:cubicBezTo>
                <a:lnTo>
                  <a:pt x="1809750" y="1955800"/>
                </a:lnTo>
                <a:lnTo>
                  <a:pt x="1828800" y="1949450"/>
                </a:lnTo>
                <a:cubicBezTo>
                  <a:pt x="1833033" y="1943100"/>
                  <a:pt x="1836614" y="1936263"/>
                  <a:pt x="1841500" y="1930400"/>
                </a:cubicBezTo>
                <a:cubicBezTo>
                  <a:pt x="1856779" y="1912065"/>
                  <a:pt x="1860869" y="1911137"/>
                  <a:pt x="1879600" y="1898650"/>
                </a:cubicBezTo>
                <a:cubicBezTo>
                  <a:pt x="1892300" y="1902883"/>
                  <a:pt x="1906561" y="1903924"/>
                  <a:pt x="1917700" y="1911350"/>
                </a:cubicBezTo>
                <a:cubicBezTo>
                  <a:pt x="1934825" y="1922767"/>
                  <a:pt x="1936082" y="1926018"/>
                  <a:pt x="1955800" y="1930400"/>
                </a:cubicBezTo>
                <a:cubicBezTo>
                  <a:pt x="1968369" y="1933193"/>
                  <a:pt x="1981275" y="1934225"/>
                  <a:pt x="1993900" y="1936750"/>
                </a:cubicBezTo>
                <a:cubicBezTo>
                  <a:pt x="2013834" y="1940737"/>
                  <a:pt x="2020194" y="1943398"/>
                  <a:pt x="2038350" y="1949450"/>
                </a:cubicBezTo>
                <a:cubicBezTo>
                  <a:pt x="2049476" y="1982827"/>
                  <a:pt x="2036743" y="1963336"/>
                  <a:pt x="2082800" y="1974850"/>
                </a:cubicBezTo>
                <a:cubicBezTo>
                  <a:pt x="2095787" y="1978097"/>
                  <a:pt x="2120900" y="1987550"/>
                  <a:pt x="2120900" y="1987550"/>
                </a:cubicBezTo>
                <a:cubicBezTo>
                  <a:pt x="2123017" y="1993900"/>
                  <a:pt x="2123069" y="2001373"/>
                  <a:pt x="2127250" y="2006600"/>
                </a:cubicBezTo>
                <a:cubicBezTo>
                  <a:pt x="2144004" y="2027542"/>
                  <a:pt x="2154764" y="2017607"/>
                  <a:pt x="2178050" y="2012950"/>
                </a:cubicBezTo>
                <a:cubicBezTo>
                  <a:pt x="2190750" y="2004483"/>
                  <a:pt x="2211323" y="2002030"/>
                  <a:pt x="2216150" y="1987550"/>
                </a:cubicBezTo>
                <a:cubicBezTo>
                  <a:pt x="2232111" y="1939667"/>
                  <a:pt x="2210581" y="1998689"/>
                  <a:pt x="2235200" y="1949450"/>
                </a:cubicBezTo>
                <a:cubicBezTo>
                  <a:pt x="2238193" y="1943463"/>
                  <a:pt x="2237369" y="1935627"/>
                  <a:pt x="2241550" y="1930400"/>
                </a:cubicBezTo>
                <a:cubicBezTo>
                  <a:pt x="2246318" y="1924441"/>
                  <a:pt x="2254250" y="1921933"/>
                  <a:pt x="2260600" y="1917700"/>
                </a:cubicBezTo>
                <a:cubicBezTo>
                  <a:pt x="2304141" y="1923920"/>
                  <a:pt x="2315638" y="1929340"/>
                  <a:pt x="2362200" y="1917700"/>
                </a:cubicBezTo>
                <a:cubicBezTo>
                  <a:pt x="2423359" y="1902410"/>
                  <a:pt x="2341962" y="1906428"/>
                  <a:pt x="2400300" y="1898650"/>
                </a:cubicBezTo>
                <a:cubicBezTo>
                  <a:pt x="2425564" y="1895281"/>
                  <a:pt x="2451152" y="1894968"/>
                  <a:pt x="2476500" y="1892300"/>
                </a:cubicBezTo>
                <a:cubicBezTo>
                  <a:pt x="2491385" y="1890733"/>
                  <a:pt x="2506133" y="1888067"/>
                  <a:pt x="2520950" y="1885950"/>
                </a:cubicBezTo>
                <a:cubicBezTo>
                  <a:pt x="2533650" y="1881717"/>
                  <a:pt x="2545923" y="1875875"/>
                  <a:pt x="2559050" y="1873250"/>
                </a:cubicBezTo>
                <a:cubicBezTo>
                  <a:pt x="2597364" y="1865587"/>
                  <a:pt x="2580561" y="1870313"/>
                  <a:pt x="2609850" y="1860550"/>
                </a:cubicBezTo>
                <a:cubicBezTo>
                  <a:pt x="2614083" y="1854200"/>
                  <a:pt x="2616591" y="1846268"/>
                  <a:pt x="2622550" y="1841500"/>
                </a:cubicBezTo>
                <a:cubicBezTo>
                  <a:pt x="2627777" y="1837319"/>
                  <a:pt x="2636867" y="1839883"/>
                  <a:pt x="2641600" y="1835150"/>
                </a:cubicBezTo>
                <a:cubicBezTo>
                  <a:pt x="2646333" y="1830417"/>
                  <a:pt x="2643769" y="1821327"/>
                  <a:pt x="2647950" y="1816100"/>
                </a:cubicBezTo>
                <a:cubicBezTo>
                  <a:pt x="2652718" y="1810141"/>
                  <a:pt x="2660650" y="1807633"/>
                  <a:pt x="2667000" y="1803400"/>
                </a:cubicBezTo>
                <a:cubicBezTo>
                  <a:pt x="2671233" y="1797050"/>
                  <a:pt x="2674814" y="1790213"/>
                  <a:pt x="2679700" y="1784350"/>
                </a:cubicBezTo>
                <a:cubicBezTo>
                  <a:pt x="2685449" y="1777451"/>
                  <a:pt x="2694295" y="1773097"/>
                  <a:pt x="2698750" y="1765300"/>
                </a:cubicBezTo>
                <a:cubicBezTo>
                  <a:pt x="2703080" y="1757723"/>
                  <a:pt x="2702702" y="1748291"/>
                  <a:pt x="2705100" y="1739900"/>
                </a:cubicBezTo>
                <a:cubicBezTo>
                  <a:pt x="2706939" y="1733464"/>
                  <a:pt x="2709333" y="1727200"/>
                  <a:pt x="2711450" y="1720850"/>
                </a:cubicBezTo>
                <a:cubicBezTo>
                  <a:pt x="2709333" y="1695450"/>
                  <a:pt x="2710099" y="1669643"/>
                  <a:pt x="2705100" y="1644650"/>
                </a:cubicBezTo>
                <a:cubicBezTo>
                  <a:pt x="2703603" y="1637166"/>
                  <a:pt x="2695813" y="1632426"/>
                  <a:pt x="2692400" y="1625600"/>
                </a:cubicBezTo>
                <a:cubicBezTo>
                  <a:pt x="2689407" y="1619613"/>
                  <a:pt x="2688167" y="1612900"/>
                  <a:pt x="2686050" y="1606550"/>
                </a:cubicBezTo>
                <a:cubicBezTo>
                  <a:pt x="2692400" y="1604433"/>
                  <a:pt x="2698536" y="1601513"/>
                  <a:pt x="2705100" y="1600200"/>
                </a:cubicBezTo>
                <a:cubicBezTo>
                  <a:pt x="2719776" y="1597265"/>
                  <a:pt x="2735873" y="1599929"/>
                  <a:pt x="2749550" y="1593850"/>
                </a:cubicBezTo>
                <a:cubicBezTo>
                  <a:pt x="2756524" y="1590750"/>
                  <a:pt x="2755778" y="1578845"/>
                  <a:pt x="2762250" y="1574800"/>
                </a:cubicBezTo>
                <a:cubicBezTo>
                  <a:pt x="2773602" y="1567705"/>
                  <a:pt x="2800350" y="1562100"/>
                  <a:pt x="2800350" y="1562100"/>
                </a:cubicBezTo>
                <a:cubicBezTo>
                  <a:pt x="2824329" y="1526132"/>
                  <a:pt x="2801424" y="1550077"/>
                  <a:pt x="2863850" y="1536700"/>
                </a:cubicBezTo>
                <a:cubicBezTo>
                  <a:pt x="2876940" y="1533895"/>
                  <a:pt x="2901950" y="1524000"/>
                  <a:pt x="2901950" y="1524000"/>
                </a:cubicBezTo>
                <a:cubicBezTo>
                  <a:pt x="2906480" y="1510411"/>
                  <a:pt x="2909414" y="1496037"/>
                  <a:pt x="2921000" y="1485900"/>
                </a:cubicBezTo>
                <a:cubicBezTo>
                  <a:pt x="2932487" y="1475849"/>
                  <a:pt x="2959100" y="1460500"/>
                  <a:pt x="2959100" y="1460500"/>
                </a:cubicBezTo>
                <a:cubicBezTo>
                  <a:pt x="2975061" y="1412617"/>
                  <a:pt x="2951674" y="1469782"/>
                  <a:pt x="2984500" y="1428750"/>
                </a:cubicBezTo>
                <a:cubicBezTo>
                  <a:pt x="2988681" y="1423523"/>
                  <a:pt x="2987857" y="1415687"/>
                  <a:pt x="2990850" y="1409700"/>
                </a:cubicBezTo>
                <a:cubicBezTo>
                  <a:pt x="2994263" y="1402874"/>
                  <a:pt x="2999317" y="1397000"/>
                  <a:pt x="3003550" y="1390650"/>
                </a:cubicBezTo>
                <a:cubicBezTo>
                  <a:pt x="3005667" y="1380067"/>
                  <a:pt x="3002991" y="1367191"/>
                  <a:pt x="3009900" y="1358900"/>
                </a:cubicBezTo>
                <a:cubicBezTo>
                  <a:pt x="3015487" y="1352196"/>
                  <a:pt x="3027278" y="1355988"/>
                  <a:pt x="3035300" y="1352550"/>
                </a:cubicBezTo>
                <a:cubicBezTo>
                  <a:pt x="3042315" y="1349544"/>
                  <a:pt x="3048000" y="1344083"/>
                  <a:pt x="3054350" y="1339850"/>
                </a:cubicBezTo>
                <a:cubicBezTo>
                  <a:pt x="3054415" y="1339460"/>
                  <a:pt x="3060468" y="1290927"/>
                  <a:pt x="3067050" y="1282700"/>
                </a:cubicBezTo>
                <a:cubicBezTo>
                  <a:pt x="3071818" y="1276741"/>
                  <a:pt x="3079750" y="1274233"/>
                  <a:pt x="3086100" y="1270000"/>
                </a:cubicBezTo>
                <a:cubicBezTo>
                  <a:pt x="3096653" y="1238341"/>
                  <a:pt x="3098752" y="1235290"/>
                  <a:pt x="3105150" y="1206500"/>
                </a:cubicBezTo>
                <a:cubicBezTo>
                  <a:pt x="3107491" y="1195964"/>
                  <a:pt x="3104874" y="1183269"/>
                  <a:pt x="3111500" y="1174750"/>
                </a:cubicBezTo>
                <a:cubicBezTo>
                  <a:pt x="3120417" y="1163285"/>
                  <a:pt x="3146218" y="1151041"/>
                  <a:pt x="3162300" y="1143000"/>
                </a:cubicBezTo>
                <a:lnTo>
                  <a:pt x="3162300" y="0"/>
                </a:lnTo>
                <a:lnTo>
                  <a:pt x="0" y="6350"/>
                </a:lnTo>
                <a:cubicBezTo>
                  <a:pt x="2117" y="387350"/>
                  <a:pt x="5292" y="948267"/>
                  <a:pt x="6350" y="113665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Frame 665"/>
          <p:cNvSpPr/>
          <p:nvPr/>
        </p:nvSpPr>
        <p:spPr>
          <a:xfrm>
            <a:off x="-1869308" y="-182973"/>
            <a:ext cx="3169920" cy="3556001"/>
          </a:xfrm>
          <a:prstGeom prst="frame">
            <a:avLst>
              <a:gd name="adj1" fmla="val 35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67" name="Picture 666"/>
          <p:cNvPicPr>
            <a:picLocks noChangeAspect="1"/>
          </p:cNvPicPr>
          <p:nvPr/>
        </p:nvPicPr>
        <p:blipFill rotWithShape="1">
          <a:blip r:embed="rId2"/>
          <a:srcRect l="44957" t="13064" r="20375" b="28071"/>
          <a:stretch/>
        </p:blipFill>
        <p:spPr>
          <a:xfrm>
            <a:off x="4576018" y="-186598"/>
            <a:ext cx="3169920" cy="3556000"/>
          </a:xfrm>
          <a:prstGeom prst="rect">
            <a:avLst/>
          </a:prstGeom>
        </p:spPr>
      </p:pic>
      <p:sp>
        <p:nvSpPr>
          <p:cNvPr id="668" name="Oval 667"/>
          <p:cNvSpPr/>
          <p:nvPr/>
        </p:nvSpPr>
        <p:spPr>
          <a:xfrm>
            <a:off x="5430802" y="598788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Oval 668"/>
          <p:cNvSpPr/>
          <p:nvPr/>
        </p:nvSpPr>
        <p:spPr>
          <a:xfrm>
            <a:off x="5418102" y="744838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Oval 669"/>
          <p:cNvSpPr/>
          <p:nvPr/>
        </p:nvSpPr>
        <p:spPr>
          <a:xfrm>
            <a:off x="5480332" y="1228708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Oval 670"/>
          <p:cNvSpPr/>
          <p:nvPr/>
        </p:nvSpPr>
        <p:spPr>
          <a:xfrm>
            <a:off x="5707662" y="1226168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Oval 671"/>
          <p:cNvSpPr/>
          <p:nvPr/>
        </p:nvSpPr>
        <p:spPr>
          <a:xfrm>
            <a:off x="5815612" y="1411588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Oval 672"/>
          <p:cNvSpPr/>
          <p:nvPr/>
        </p:nvSpPr>
        <p:spPr>
          <a:xfrm>
            <a:off x="5106952" y="1575418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Oval 673"/>
          <p:cNvSpPr/>
          <p:nvPr/>
        </p:nvSpPr>
        <p:spPr>
          <a:xfrm>
            <a:off x="5047262" y="1392538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" name="Oval 674"/>
          <p:cNvSpPr/>
          <p:nvPr/>
        </p:nvSpPr>
        <p:spPr>
          <a:xfrm>
            <a:off x="5907052" y="1167748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Oval 675"/>
          <p:cNvSpPr/>
          <p:nvPr/>
        </p:nvSpPr>
        <p:spPr>
          <a:xfrm>
            <a:off x="6084852" y="1221088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7" name="Oval 676"/>
          <p:cNvSpPr/>
          <p:nvPr/>
        </p:nvSpPr>
        <p:spPr>
          <a:xfrm>
            <a:off x="6064532" y="1509378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Oval 677"/>
          <p:cNvSpPr/>
          <p:nvPr/>
        </p:nvSpPr>
        <p:spPr>
          <a:xfrm>
            <a:off x="5868952" y="1773538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" name="Oval 678"/>
          <p:cNvSpPr/>
          <p:nvPr/>
        </p:nvSpPr>
        <p:spPr>
          <a:xfrm>
            <a:off x="5340632" y="1068688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Oval 679"/>
          <p:cNvSpPr/>
          <p:nvPr/>
        </p:nvSpPr>
        <p:spPr>
          <a:xfrm>
            <a:off x="5363492" y="1089008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1" name="Oval 680"/>
          <p:cNvSpPr/>
          <p:nvPr/>
        </p:nvSpPr>
        <p:spPr>
          <a:xfrm>
            <a:off x="5386352" y="1122028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Oval 681"/>
          <p:cNvSpPr/>
          <p:nvPr/>
        </p:nvSpPr>
        <p:spPr>
          <a:xfrm>
            <a:off x="7170702" y="1050908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" name="Oval 682"/>
          <p:cNvSpPr/>
          <p:nvPr/>
        </p:nvSpPr>
        <p:spPr>
          <a:xfrm>
            <a:off x="7132602" y="1142348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Oval 683"/>
          <p:cNvSpPr/>
          <p:nvPr/>
        </p:nvSpPr>
        <p:spPr>
          <a:xfrm>
            <a:off x="6176292" y="2313288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5" name="Oval 684"/>
          <p:cNvSpPr/>
          <p:nvPr/>
        </p:nvSpPr>
        <p:spPr>
          <a:xfrm>
            <a:off x="5966742" y="2781071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Freeform 685"/>
          <p:cNvSpPr/>
          <p:nvPr/>
        </p:nvSpPr>
        <p:spPr>
          <a:xfrm>
            <a:off x="4986228" y="506078"/>
            <a:ext cx="642302" cy="1267460"/>
          </a:xfrm>
          <a:custGeom>
            <a:avLst/>
            <a:gdLst>
              <a:gd name="connsiteX0" fmla="*/ 261262 w 687664"/>
              <a:gd name="connsiteY0" fmla="*/ 1357654 h 1363461"/>
              <a:gd name="connsiteX1" fmla="*/ 667662 w 687664"/>
              <a:gd name="connsiteY1" fmla="*/ 944904 h 1363461"/>
              <a:gd name="connsiteX2" fmla="*/ 629562 w 687664"/>
              <a:gd name="connsiteY2" fmla="*/ 646454 h 1363461"/>
              <a:gd name="connsiteX3" fmla="*/ 667662 w 687664"/>
              <a:gd name="connsiteY3" fmla="*/ 214654 h 1363461"/>
              <a:gd name="connsiteX4" fmla="*/ 585112 w 687664"/>
              <a:gd name="connsiteY4" fmla="*/ 5104 h 1363461"/>
              <a:gd name="connsiteX5" fmla="*/ 381912 w 687664"/>
              <a:gd name="connsiteY5" fmla="*/ 106704 h 1363461"/>
              <a:gd name="connsiteX6" fmla="*/ 286662 w 687664"/>
              <a:gd name="connsiteY6" fmla="*/ 551204 h 1363461"/>
              <a:gd name="connsiteX7" fmla="*/ 45362 w 687664"/>
              <a:gd name="connsiteY7" fmla="*/ 881404 h 1363461"/>
              <a:gd name="connsiteX8" fmla="*/ 19962 w 687664"/>
              <a:gd name="connsiteY8" fmla="*/ 1167154 h 1363461"/>
              <a:gd name="connsiteX9" fmla="*/ 261262 w 687664"/>
              <a:gd name="connsiteY9" fmla="*/ 1357654 h 1363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7664" h="1363461">
                <a:moveTo>
                  <a:pt x="261262" y="1357654"/>
                </a:moveTo>
                <a:cubicBezTo>
                  <a:pt x="369212" y="1320612"/>
                  <a:pt x="606279" y="1063437"/>
                  <a:pt x="667662" y="944904"/>
                </a:cubicBezTo>
                <a:cubicBezTo>
                  <a:pt x="729045" y="826371"/>
                  <a:pt x="629562" y="768162"/>
                  <a:pt x="629562" y="646454"/>
                </a:cubicBezTo>
                <a:cubicBezTo>
                  <a:pt x="629562" y="524746"/>
                  <a:pt x="675070" y="321546"/>
                  <a:pt x="667662" y="214654"/>
                </a:cubicBezTo>
                <a:cubicBezTo>
                  <a:pt x="660254" y="107762"/>
                  <a:pt x="632737" y="23096"/>
                  <a:pt x="585112" y="5104"/>
                </a:cubicBezTo>
                <a:cubicBezTo>
                  <a:pt x="537487" y="-12888"/>
                  <a:pt x="431654" y="15688"/>
                  <a:pt x="381912" y="106704"/>
                </a:cubicBezTo>
                <a:cubicBezTo>
                  <a:pt x="332170" y="197720"/>
                  <a:pt x="342754" y="422087"/>
                  <a:pt x="286662" y="551204"/>
                </a:cubicBezTo>
                <a:cubicBezTo>
                  <a:pt x="230570" y="680321"/>
                  <a:pt x="89812" y="778746"/>
                  <a:pt x="45362" y="881404"/>
                </a:cubicBezTo>
                <a:cubicBezTo>
                  <a:pt x="912" y="984062"/>
                  <a:pt x="-17080" y="1088837"/>
                  <a:pt x="19962" y="1167154"/>
                </a:cubicBezTo>
                <a:cubicBezTo>
                  <a:pt x="57004" y="1245471"/>
                  <a:pt x="153312" y="1394696"/>
                  <a:pt x="261262" y="135765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25000"/>
            </a:schemeClr>
          </a:solidFill>
          <a:ln>
            <a:solidFill>
              <a:schemeClr val="accent3">
                <a:alpha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" name="Freeform 686"/>
          <p:cNvSpPr/>
          <p:nvPr/>
        </p:nvSpPr>
        <p:spPr>
          <a:xfrm>
            <a:off x="5643985" y="1105382"/>
            <a:ext cx="623748" cy="851779"/>
          </a:xfrm>
          <a:custGeom>
            <a:avLst/>
            <a:gdLst>
              <a:gd name="connsiteX0" fmla="*/ 110594 w 640951"/>
              <a:gd name="connsiteY0" fmla="*/ 566029 h 851779"/>
              <a:gd name="connsiteX1" fmla="*/ 40744 w 640951"/>
              <a:gd name="connsiteY1" fmla="*/ 280279 h 851779"/>
              <a:gd name="connsiteX2" fmla="*/ 15344 w 640951"/>
              <a:gd name="connsiteY2" fmla="*/ 77079 h 851779"/>
              <a:gd name="connsiteX3" fmla="*/ 282044 w 640951"/>
              <a:gd name="connsiteY3" fmla="*/ 879 h 851779"/>
              <a:gd name="connsiteX4" fmla="*/ 497944 w 640951"/>
              <a:gd name="connsiteY4" fmla="*/ 45329 h 851779"/>
              <a:gd name="connsiteX5" fmla="*/ 631294 w 640951"/>
              <a:gd name="connsiteY5" fmla="*/ 185029 h 851779"/>
              <a:gd name="connsiteX6" fmla="*/ 612244 w 640951"/>
              <a:gd name="connsiteY6" fmla="*/ 426329 h 851779"/>
              <a:gd name="connsiteX7" fmla="*/ 466194 w 640951"/>
              <a:gd name="connsiteY7" fmla="*/ 743829 h 851779"/>
              <a:gd name="connsiteX8" fmla="*/ 269344 w 640951"/>
              <a:gd name="connsiteY8" fmla="*/ 851779 h 851779"/>
              <a:gd name="connsiteX9" fmla="*/ 148694 w 640951"/>
              <a:gd name="connsiteY9" fmla="*/ 743829 h 851779"/>
              <a:gd name="connsiteX10" fmla="*/ 110594 w 640951"/>
              <a:gd name="connsiteY10" fmla="*/ 566029 h 851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0951" h="851779">
                <a:moveTo>
                  <a:pt x="110594" y="566029"/>
                </a:moveTo>
                <a:cubicBezTo>
                  <a:pt x="92602" y="488771"/>
                  <a:pt x="56619" y="361771"/>
                  <a:pt x="40744" y="280279"/>
                </a:cubicBezTo>
                <a:cubicBezTo>
                  <a:pt x="24869" y="198787"/>
                  <a:pt x="-24873" y="123646"/>
                  <a:pt x="15344" y="77079"/>
                </a:cubicBezTo>
                <a:cubicBezTo>
                  <a:pt x="55561" y="30512"/>
                  <a:pt x="201611" y="6171"/>
                  <a:pt x="282044" y="879"/>
                </a:cubicBezTo>
                <a:cubicBezTo>
                  <a:pt x="362477" y="-4413"/>
                  <a:pt x="439736" y="14637"/>
                  <a:pt x="497944" y="45329"/>
                </a:cubicBezTo>
                <a:cubicBezTo>
                  <a:pt x="556152" y="76021"/>
                  <a:pt x="612244" y="121529"/>
                  <a:pt x="631294" y="185029"/>
                </a:cubicBezTo>
                <a:cubicBezTo>
                  <a:pt x="650344" y="248529"/>
                  <a:pt x="639761" y="333196"/>
                  <a:pt x="612244" y="426329"/>
                </a:cubicBezTo>
                <a:cubicBezTo>
                  <a:pt x="584727" y="519462"/>
                  <a:pt x="523344" y="672921"/>
                  <a:pt x="466194" y="743829"/>
                </a:cubicBezTo>
                <a:cubicBezTo>
                  <a:pt x="409044" y="814737"/>
                  <a:pt x="322261" y="851779"/>
                  <a:pt x="269344" y="851779"/>
                </a:cubicBezTo>
                <a:cubicBezTo>
                  <a:pt x="216427" y="851779"/>
                  <a:pt x="175152" y="790396"/>
                  <a:pt x="148694" y="743829"/>
                </a:cubicBezTo>
                <a:cubicBezTo>
                  <a:pt x="122236" y="697262"/>
                  <a:pt x="128586" y="643287"/>
                  <a:pt x="110594" y="566029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Freeform 687"/>
          <p:cNvSpPr/>
          <p:nvPr/>
        </p:nvSpPr>
        <p:spPr>
          <a:xfrm>
            <a:off x="5892596" y="2222212"/>
            <a:ext cx="463141" cy="732179"/>
          </a:xfrm>
          <a:custGeom>
            <a:avLst/>
            <a:gdLst>
              <a:gd name="connsiteX0" fmla="*/ 14382 w 463141"/>
              <a:gd name="connsiteY0" fmla="*/ 477899 h 732179"/>
              <a:gd name="connsiteX1" fmla="*/ 20732 w 463141"/>
              <a:gd name="connsiteY1" fmla="*/ 649349 h 732179"/>
              <a:gd name="connsiteX2" fmla="*/ 122332 w 463141"/>
              <a:gd name="connsiteY2" fmla="*/ 731899 h 732179"/>
              <a:gd name="connsiteX3" fmla="*/ 268382 w 463141"/>
              <a:gd name="connsiteY3" fmla="*/ 623949 h 732179"/>
              <a:gd name="connsiteX4" fmla="*/ 427132 w 463141"/>
              <a:gd name="connsiteY4" fmla="*/ 357249 h 732179"/>
              <a:gd name="connsiteX5" fmla="*/ 452532 w 463141"/>
              <a:gd name="connsiteY5" fmla="*/ 52449 h 732179"/>
              <a:gd name="connsiteX6" fmla="*/ 287432 w 463141"/>
              <a:gd name="connsiteY6" fmla="*/ 7999 h 732179"/>
              <a:gd name="connsiteX7" fmla="*/ 179482 w 463141"/>
              <a:gd name="connsiteY7" fmla="*/ 141349 h 732179"/>
              <a:gd name="connsiteX8" fmla="*/ 14382 w 463141"/>
              <a:gd name="connsiteY8" fmla="*/ 477899 h 732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3141" h="732179">
                <a:moveTo>
                  <a:pt x="14382" y="477899"/>
                </a:moveTo>
                <a:cubicBezTo>
                  <a:pt x="-12076" y="562566"/>
                  <a:pt x="2740" y="607016"/>
                  <a:pt x="20732" y="649349"/>
                </a:cubicBezTo>
                <a:cubicBezTo>
                  <a:pt x="38724" y="691682"/>
                  <a:pt x="81057" y="736132"/>
                  <a:pt x="122332" y="731899"/>
                </a:cubicBezTo>
                <a:cubicBezTo>
                  <a:pt x="163607" y="727666"/>
                  <a:pt x="217582" y="686391"/>
                  <a:pt x="268382" y="623949"/>
                </a:cubicBezTo>
                <a:cubicBezTo>
                  <a:pt x="319182" y="561507"/>
                  <a:pt x="396440" y="452499"/>
                  <a:pt x="427132" y="357249"/>
                </a:cubicBezTo>
                <a:cubicBezTo>
                  <a:pt x="457824" y="261999"/>
                  <a:pt x="475815" y="110657"/>
                  <a:pt x="452532" y="52449"/>
                </a:cubicBezTo>
                <a:cubicBezTo>
                  <a:pt x="429249" y="-5759"/>
                  <a:pt x="332940" y="-6818"/>
                  <a:pt x="287432" y="7999"/>
                </a:cubicBezTo>
                <a:cubicBezTo>
                  <a:pt x="241924" y="22816"/>
                  <a:pt x="223932" y="59857"/>
                  <a:pt x="179482" y="141349"/>
                </a:cubicBezTo>
                <a:cubicBezTo>
                  <a:pt x="135032" y="222841"/>
                  <a:pt x="40840" y="393232"/>
                  <a:pt x="14382" y="477899"/>
                </a:cubicBezTo>
                <a:close/>
              </a:path>
            </a:pathLst>
          </a:custGeom>
          <a:solidFill>
            <a:schemeClr val="accent1">
              <a:lumMod val="75000"/>
              <a:alpha val="25000"/>
            </a:schemeClr>
          </a:solidFill>
          <a:ln>
            <a:solidFill>
              <a:schemeClr val="tx2">
                <a:alpha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" name="Freeform 688"/>
          <p:cNvSpPr/>
          <p:nvPr/>
        </p:nvSpPr>
        <p:spPr>
          <a:xfrm>
            <a:off x="7049738" y="961153"/>
            <a:ext cx="279754" cy="359489"/>
          </a:xfrm>
          <a:custGeom>
            <a:avLst/>
            <a:gdLst>
              <a:gd name="connsiteX0" fmla="*/ 57390 w 279754"/>
              <a:gd name="connsiteY0" fmla="*/ 56208 h 359489"/>
              <a:gd name="connsiteX1" fmla="*/ 240 w 279754"/>
              <a:gd name="connsiteY1" fmla="*/ 189558 h 359489"/>
              <a:gd name="connsiteX2" fmla="*/ 44690 w 279754"/>
              <a:gd name="connsiteY2" fmla="*/ 341958 h 359489"/>
              <a:gd name="connsiteX3" fmla="*/ 209790 w 279754"/>
              <a:gd name="connsiteY3" fmla="*/ 335608 h 359489"/>
              <a:gd name="connsiteX4" fmla="*/ 279640 w 279754"/>
              <a:gd name="connsiteY4" fmla="*/ 157808 h 359489"/>
              <a:gd name="connsiteX5" fmla="*/ 222490 w 279754"/>
              <a:gd name="connsiteY5" fmla="*/ 5408 h 359489"/>
              <a:gd name="connsiteX6" fmla="*/ 57390 w 279754"/>
              <a:gd name="connsiteY6" fmla="*/ 56208 h 359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754" h="359489">
                <a:moveTo>
                  <a:pt x="57390" y="56208"/>
                </a:moveTo>
                <a:cubicBezTo>
                  <a:pt x="20348" y="86900"/>
                  <a:pt x="2357" y="141933"/>
                  <a:pt x="240" y="189558"/>
                </a:cubicBezTo>
                <a:cubicBezTo>
                  <a:pt x="-1877" y="237183"/>
                  <a:pt x="9765" y="317616"/>
                  <a:pt x="44690" y="341958"/>
                </a:cubicBezTo>
                <a:cubicBezTo>
                  <a:pt x="79615" y="366300"/>
                  <a:pt x="170632" y="366300"/>
                  <a:pt x="209790" y="335608"/>
                </a:cubicBezTo>
                <a:cubicBezTo>
                  <a:pt x="248948" y="304916"/>
                  <a:pt x="277523" y="212841"/>
                  <a:pt x="279640" y="157808"/>
                </a:cubicBezTo>
                <a:cubicBezTo>
                  <a:pt x="281757" y="102775"/>
                  <a:pt x="254240" y="25516"/>
                  <a:pt x="222490" y="5408"/>
                </a:cubicBezTo>
                <a:cubicBezTo>
                  <a:pt x="190740" y="-14700"/>
                  <a:pt x="94432" y="25516"/>
                  <a:pt x="57390" y="5620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Freeform 689"/>
          <p:cNvSpPr/>
          <p:nvPr/>
        </p:nvSpPr>
        <p:spPr>
          <a:xfrm>
            <a:off x="4574674" y="-188921"/>
            <a:ext cx="3162300" cy="2019420"/>
          </a:xfrm>
          <a:custGeom>
            <a:avLst/>
            <a:gdLst>
              <a:gd name="connsiteX0" fmla="*/ 6350 w 3162300"/>
              <a:gd name="connsiteY0" fmla="*/ 1136650 h 2019420"/>
              <a:gd name="connsiteX1" fmla="*/ 6350 w 3162300"/>
              <a:gd name="connsiteY1" fmla="*/ 1136650 h 2019420"/>
              <a:gd name="connsiteX2" fmla="*/ 38100 w 3162300"/>
              <a:gd name="connsiteY2" fmla="*/ 1181100 h 2019420"/>
              <a:gd name="connsiteX3" fmla="*/ 57150 w 3162300"/>
              <a:gd name="connsiteY3" fmla="*/ 1187450 h 2019420"/>
              <a:gd name="connsiteX4" fmla="*/ 76200 w 3162300"/>
              <a:gd name="connsiteY4" fmla="*/ 1200150 h 2019420"/>
              <a:gd name="connsiteX5" fmla="*/ 95250 w 3162300"/>
              <a:gd name="connsiteY5" fmla="*/ 1238250 h 2019420"/>
              <a:gd name="connsiteX6" fmla="*/ 101600 w 3162300"/>
              <a:gd name="connsiteY6" fmla="*/ 1257300 h 2019420"/>
              <a:gd name="connsiteX7" fmla="*/ 120650 w 3162300"/>
              <a:gd name="connsiteY7" fmla="*/ 1270000 h 2019420"/>
              <a:gd name="connsiteX8" fmla="*/ 152400 w 3162300"/>
              <a:gd name="connsiteY8" fmla="*/ 1301750 h 2019420"/>
              <a:gd name="connsiteX9" fmla="*/ 190500 w 3162300"/>
              <a:gd name="connsiteY9" fmla="*/ 1314450 h 2019420"/>
              <a:gd name="connsiteX10" fmla="*/ 228600 w 3162300"/>
              <a:gd name="connsiteY10" fmla="*/ 1333500 h 2019420"/>
              <a:gd name="connsiteX11" fmla="*/ 247650 w 3162300"/>
              <a:gd name="connsiteY11" fmla="*/ 1371600 h 2019420"/>
              <a:gd name="connsiteX12" fmla="*/ 285750 w 3162300"/>
              <a:gd name="connsiteY12" fmla="*/ 1352550 h 2019420"/>
              <a:gd name="connsiteX13" fmla="*/ 298450 w 3162300"/>
              <a:gd name="connsiteY13" fmla="*/ 1314450 h 2019420"/>
              <a:gd name="connsiteX14" fmla="*/ 304800 w 3162300"/>
              <a:gd name="connsiteY14" fmla="*/ 1295400 h 2019420"/>
              <a:gd name="connsiteX15" fmla="*/ 412750 w 3162300"/>
              <a:gd name="connsiteY15" fmla="*/ 1308100 h 2019420"/>
              <a:gd name="connsiteX16" fmla="*/ 450850 w 3162300"/>
              <a:gd name="connsiteY16" fmla="*/ 1320800 h 2019420"/>
              <a:gd name="connsiteX17" fmla="*/ 533400 w 3162300"/>
              <a:gd name="connsiteY17" fmla="*/ 1327150 h 2019420"/>
              <a:gd name="connsiteX18" fmla="*/ 571500 w 3162300"/>
              <a:gd name="connsiteY18" fmla="*/ 1346200 h 2019420"/>
              <a:gd name="connsiteX19" fmla="*/ 603250 w 3162300"/>
              <a:gd name="connsiteY19" fmla="*/ 1377950 h 2019420"/>
              <a:gd name="connsiteX20" fmla="*/ 609600 w 3162300"/>
              <a:gd name="connsiteY20" fmla="*/ 1397000 h 2019420"/>
              <a:gd name="connsiteX21" fmla="*/ 654050 w 3162300"/>
              <a:gd name="connsiteY21" fmla="*/ 1409700 h 2019420"/>
              <a:gd name="connsiteX22" fmla="*/ 692150 w 3162300"/>
              <a:gd name="connsiteY22" fmla="*/ 1441450 h 2019420"/>
              <a:gd name="connsiteX23" fmla="*/ 723900 w 3162300"/>
              <a:gd name="connsiteY23" fmla="*/ 1473200 h 2019420"/>
              <a:gd name="connsiteX24" fmla="*/ 781050 w 3162300"/>
              <a:gd name="connsiteY24" fmla="*/ 1479550 h 2019420"/>
              <a:gd name="connsiteX25" fmla="*/ 819150 w 3162300"/>
              <a:gd name="connsiteY25" fmla="*/ 1498600 h 2019420"/>
              <a:gd name="connsiteX26" fmla="*/ 857250 w 3162300"/>
              <a:gd name="connsiteY26" fmla="*/ 1524000 h 2019420"/>
              <a:gd name="connsiteX27" fmla="*/ 927100 w 3162300"/>
              <a:gd name="connsiteY27" fmla="*/ 1530350 h 2019420"/>
              <a:gd name="connsiteX28" fmla="*/ 946150 w 3162300"/>
              <a:gd name="connsiteY28" fmla="*/ 1536700 h 2019420"/>
              <a:gd name="connsiteX29" fmla="*/ 1003300 w 3162300"/>
              <a:gd name="connsiteY29" fmla="*/ 1511300 h 2019420"/>
              <a:gd name="connsiteX30" fmla="*/ 1022350 w 3162300"/>
              <a:gd name="connsiteY30" fmla="*/ 1473200 h 2019420"/>
              <a:gd name="connsiteX31" fmla="*/ 1028700 w 3162300"/>
              <a:gd name="connsiteY31" fmla="*/ 1454150 h 2019420"/>
              <a:gd name="connsiteX32" fmla="*/ 1047750 w 3162300"/>
              <a:gd name="connsiteY32" fmla="*/ 1441450 h 2019420"/>
              <a:gd name="connsiteX33" fmla="*/ 1054100 w 3162300"/>
              <a:gd name="connsiteY33" fmla="*/ 1422400 h 2019420"/>
              <a:gd name="connsiteX34" fmla="*/ 1060450 w 3162300"/>
              <a:gd name="connsiteY34" fmla="*/ 1365250 h 2019420"/>
              <a:gd name="connsiteX35" fmla="*/ 1073150 w 3162300"/>
              <a:gd name="connsiteY35" fmla="*/ 1384300 h 2019420"/>
              <a:gd name="connsiteX36" fmla="*/ 1085850 w 3162300"/>
              <a:gd name="connsiteY36" fmla="*/ 1441450 h 2019420"/>
              <a:gd name="connsiteX37" fmla="*/ 1104900 w 3162300"/>
              <a:gd name="connsiteY37" fmla="*/ 1479550 h 2019420"/>
              <a:gd name="connsiteX38" fmla="*/ 1111250 w 3162300"/>
              <a:gd name="connsiteY38" fmla="*/ 1498600 h 2019420"/>
              <a:gd name="connsiteX39" fmla="*/ 1136650 w 3162300"/>
              <a:gd name="connsiteY39" fmla="*/ 1536700 h 2019420"/>
              <a:gd name="connsiteX40" fmla="*/ 1174750 w 3162300"/>
              <a:gd name="connsiteY40" fmla="*/ 1549400 h 2019420"/>
              <a:gd name="connsiteX41" fmla="*/ 1206500 w 3162300"/>
              <a:gd name="connsiteY41" fmla="*/ 1543050 h 2019420"/>
              <a:gd name="connsiteX42" fmla="*/ 1225550 w 3162300"/>
              <a:gd name="connsiteY42" fmla="*/ 1530350 h 2019420"/>
              <a:gd name="connsiteX43" fmla="*/ 1308100 w 3162300"/>
              <a:gd name="connsiteY43" fmla="*/ 1517650 h 2019420"/>
              <a:gd name="connsiteX44" fmla="*/ 1314450 w 3162300"/>
              <a:gd name="connsiteY44" fmla="*/ 1454150 h 2019420"/>
              <a:gd name="connsiteX45" fmla="*/ 1295400 w 3162300"/>
              <a:gd name="connsiteY45" fmla="*/ 1384300 h 2019420"/>
              <a:gd name="connsiteX46" fmla="*/ 1263650 w 3162300"/>
              <a:gd name="connsiteY46" fmla="*/ 1333500 h 2019420"/>
              <a:gd name="connsiteX47" fmla="*/ 1212850 w 3162300"/>
              <a:gd name="connsiteY47" fmla="*/ 1308100 h 2019420"/>
              <a:gd name="connsiteX48" fmla="*/ 1193800 w 3162300"/>
              <a:gd name="connsiteY48" fmla="*/ 1263650 h 2019420"/>
              <a:gd name="connsiteX49" fmla="*/ 1174750 w 3162300"/>
              <a:gd name="connsiteY49" fmla="*/ 1257300 h 2019420"/>
              <a:gd name="connsiteX50" fmla="*/ 1168400 w 3162300"/>
              <a:gd name="connsiteY50" fmla="*/ 1238250 h 2019420"/>
              <a:gd name="connsiteX51" fmla="*/ 1136650 w 3162300"/>
              <a:gd name="connsiteY51" fmla="*/ 1206500 h 2019420"/>
              <a:gd name="connsiteX52" fmla="*/ 1123950 w 3162300"/>
              <a:gd name="connsiteY52" fmla="*/ 1168400 h 2019420"/>
              <a:gd name="connsiteX53" fmla="*/ 1098550 w 3162300"/>
              <a:gd name="connsiteY53" fmla="*/ 1123950 h 2019420"/>
              <a:gd name="connsiteX54" fmla="*/ 1092200 w 3162300"/>
              <a:gd name="connsiteY54" fmla="*/ 1060450 h 2019420"/>
              <a:gd name="connsiteX55" fmla="*/ 1079500 w 3162300"/>
              <a:gd name="connsiteY55" fmla="*/ 1041400 h 2019420"/>
              <a:gd name="connsiteX56" fmla="*/ 1066800 w 3162300"/>
              <a:gd name="connsiteY56" fmla="*/ 996950 h 2019420"/>
              <a:gd name="connsiteX57" fmla="*/ 1123950 w 3162300"/>
              <a:gd name="connsiteY57" fmla="*/ 977900 h 2019420"/>
              <a:gd name="connsiteX58" fmla="*/ 1143000 w 3162300"/>
              <a:gd name="connsiteY58" fmla="*/ 965200 h 2019420"/>
              <a:gd name="connsiteX59" fmla="*/ 1155700 w 3162300"/>
              <a:gd name="connsiteY59" fmla="*/ 946150 h 2019420"/>
              <a:gd name="connsiteX60" fmla="*/ 1168400 w 3162300"/>
              <a:gd name="connsiteY60" fmla="*/ 908050 h 2019420"/>
              <a:gd name="connsiteX61" fmla="*/ 1181100 w 3162300"/>
              <a:gd name="connsiteY61" fmla="*/ 863600 h 2019420"/>
              <a:gd name="connsiteX62" fmla="*/ 1187450 w 3162300"/>
              <a:gd name="connsiteY62" fmla="*/ 825500 h 2019420"/>
              <a:gd name="connsiteX63" fmla="*/ 1289050 w 3162300"/>
              <a:gd name="connsiteY63" fmla="*/ 844550 h 2019420"/>
              <a:gd name="connsiteX64" fmla="*/ 1308100 w 3162300"/>
              <a:gd name="connsiteY64" fmla="*/ 863600 h 2019420"/>
              <a:gd name="connsiteX65" fmla="*/ 1346200 w 3162300"/>
              <a:gd name="connsiteY65" fmla="*/ 876300 h 2019420"/>
              <a:gd name="connsiteX66" fmla="*/ 1352550 w 3162300"/>
              <a:gd name="connsiteY66" fmla="*/ 927100 h 2019420"/>
              <a:gd name="connsiteX67" fmla="*/ 1384300 w 3162300"/>
              <a:gd name="connsiteY67" fmla="*/ 952500 h 2019420"/>
              <a:gd name="connsiteX68" fmla="*/ 1422400 w 3162300"/>
              <a:gd name="connsiteY68" fmla="*/ 971550 h 2019420"/>
              <a:gd name="connsiteX69" fmla="*/ 1485900 w 3162300"/>
              <a:gd name="connsiteY69" fmla="*/ 952500 h 2019420"/>
              <a:gd name="connsiteX70" fmla="*/ 1492250 w 3162300"/>
              <a:gd name="connsiteY70" fmla="*/ 933450 h 2019420"/>
              <a:gd name="connsiteX71" fmla="*/ 1498600 w 3162300"/>
              <a:gd name="connsiteY71" fmla="*/ 908050 h 2019420"/>
              <a:gd name="connsiteX72" fmla="*/ 1530350 w 3162300"/>
              <a:gd name="connsiteY72" fmla="*/ 901700 h 2019420"/>
              <a:gd name="connsiteX73" fmla="*/ 1574800 w 3162300"/>
              <a:gd name="connsiteY73" fmla="*/ 889000 h 2019420"/>
              <a:gd name="connsiteX74" fmla="*/ 1581150 w 3162300"/>
              <a:gd name="connsiteY74" fmla="*/ 908050 h 2019420"/>
              <a:gd name="connsiteX75" fmla="*/ 1568450 w 3162300"/>
              <a:gd name="connsiteY75" fmla="*/ 990600 h 2019420"/>
              <a:gd name="connsiteX76" fmla="*/ 1568450 w 3162300"/>
              <a:gd name="connsiteY76" fmla="*/ 1174750 h 2019420"/>
              <a:gd name="connsiteX77" fmla="*/ 1574800 w 3162300"/>
              <a:gd name="connsiteY77" fmla="*/ 1193800 h 2019420"/>
              <a:gd name="connsiteX78" fmla="*/ 1562100 w 3162300"/>
              <a:gd name="connsiteY78" fmla="*/ 1270000 h 2019420"/>
              <a:gd name="connsiteX79" fmla="*/ 1555750 w 3162300"/>
              <a:gd name="connsiteY79" fmla="*/ 1289050 h 2019420"/>
              <a:gd name="connsiteX80" fmla="*/ 1530350 w 3162300"/>
              <a:gd name="connsiteY80" fmla="*/ 1346200 h 2019420"/>
              <a:gd name="connsiteX81" fmla="*/ 1524000 w 3162300"/>
              <a:gd name="connsiteY81" fmla="*/ 1365250 h 2019420"/>
              <a:gd name="connsiteX82" fmla="*/ 1504950 w 3162300"/>
              <a:gd name="connsiteY82" fmla="*/ 1403350 h 2019420"/>
              <a:gd name="connsiteX83" fmla="*/ 1485900 w 3162300"/>
              <a:gd name="connsiteY83" fmla="*/ 1409700 h 2019420"/>
              <a:gd name="connsiteX84" fmla="*/ 1479550 w 3162300"/>
              <a:gd name="connsiteY84" fmla="*/ 1428750 h 2019420"/>
              <a:gd name="connsiteX85" fmla="*/ 1460500 w 3162300"/>
              <a:gd name="connsiteY85" fmla="*/ 1441450 h 2019420"/>
              <a:gd name="connsiteX86" fmla="*/ 1447800 w 3162300"/>
              <a:gd name="connsiteY86" fmla="*/ 1460500 h 2019420"/>
              <a:gd name="connsiteX87" fmla="*/ 1447800 w 3162300"/>
              <a:gd name="connsiteY87" fmla="*/ 1543050 h 2019420"/>
              <a:gd name="connsiteX88" fmla="*/ 1460500 w 3162300"/>
              <a:gd name="connsiteY88" fmla="*/ 1562100 h 2019420"/>
              <a:gd name="connsiteX89" fmla="*/ 1473200 w 3162300"/>
              <a:gd name="connsiteY89" fmla="*/ 1600200 h 2019420"/>
              <a:gd name="connsiteX90" fmla="*/ 1473200 w 3162300"/>
              <a:gd name="connsiteY90" fmla="*/ 1600200 h 2019420"/>
              <a:gd name="connsiteX91" fmla="*/ 1485900 w 3162300"/>
              <a:gd name="connsiteY91" fmla="*/ 1657350 h 2019420"/>
              <a:gd name="connsiteX92" fmla="*/ 1479550 w 3162300"/>
              <a:gd name="connsiteY92" fmla="*/ 1733550 h 2019420"/>
              <a:gd name="connsiteX93" fmla="*/ 1466850 w 3162300"/>
              <a:gd name="connsiteY93" fmla="*/ 1771650 h 2019420"/>
              <a:gd name="connsiteX94" fmla="*/ 1473200 w 3162300"/>
              <a:gd name="connsiteY94" fmla="*/ 1809750 h 2019420"/>
              <a:gd name="connsiteX95" fmla="*/ 1485900 w 3162300"/>
              <a:gd name="connsiteY95" fmla="*/ 1828800 h 2019420"/>
              <a:gd name="connsiteX96" fmla="*/ 1562100 w 3162300"/>
              <a:gd name="connsiteY96" fmla="*/ 1847850 h 2019420"/>
              <a:gd name="connsiteX97" fmla="*/ 1581150 w 3162300"/>
              <a:gd name="connsiteY97" fmla="*/ 1854200 h 2019420"/>
              <a:gd name="connsiteX98" fmla="*/ 1619250 w 3162300"/>
              <a:gd name="connsiteY98" fmla="*/ 1879600 h 2019420"/>
              <a:gd name="connsiteX99" fmla="*/ 1644650 w 3162300"/>
              <a:gd name="connsiteY99" fmla="*/ 1936750 h 2019420"/>
              <a:gd name="connsiteX100" fmla="*/ 1644650 w 3162300"/>
              <a:gd name="connsiteY100" fmla="*/ 2006600 h 2019420"/>
              <a:gd name="connsiteX101" fmla="*/ 1682750 w 3162300"/>
              <a:gd name="connsiteY101" fmla="*/ 2012950 h 2019420"/>
              <a:gd name="connsiteX102" fmla="*/ 1714500 w 3162300"/>
              <a:gd name="connsiteY102" fmla="*/ 2006600 h 2019420"/>
              <a:gd name="connsiteX103" fmla="*/ 1752600 w 3162300"/>
              <a:gd name="connsiteY103" fmla="*/ 1981200 h 2019420"/>
              <a:gd name="connsiteX104" fmla="*/ 1771650 w 3162300"/>
              <a:gd name="connsiteY104" fmla="*/ 1968500 h 2019420"/>
              <a:gd name="connsiteX105" fmla="*/ 1809750 w 3162300"/>
              <a:gd name="connsiteY105" fmla="*/ 1955800 h 2019420"/>
              <a:gd name="connsiteX106" fmla="*/ 1828800 w 3162300"/>
              <a:gd name="connsiteY106" fmla="*/ 1949450 h 2019420"/>
              <a:gd name="connsiteX107" fmla="*/ 1841500 w 3162300"/>
              <a:gd name="connsiteY107" fmla="*/ 1930400 h 2019420"/>
              <a:gd name="connsiteX108" fmla="*/ 1879600 w 3162300"/>
              <a:gd name="connsiteY108" fmla="*/ 1898650 h 2019420"/>
              <a:gd name="connsiteX109" fmla="*/ 1917700 w 3162300"/>
              <a:gd name="connsiteY109" fmla="*/ 1911350 h 2019420"/>
              <a:gd name="connsiteX110" fmla="*/ 1955800 w 3162300"/>
              <a:gd name="connsiteY110" fmla="*/ 1930400 h 2019420"/>
              <a:gd name="connsiteX111" fmla="*/ 1993900 w 3162300"/>
              <a:gd name="connsiteY111" fmla="*/ 1936750 h 2019420"/>
              <a:gd name="connsiteX112" fmla="*/ 2038350 w 3162300"/>
              <a:gd name="connsiteY112" fmla="*/ 1949450 h 2019420"/>
              <a:gd name="connsiteX113" fmla="*/ 2082800 w 3162300"/>
              <a:gd name="connsiteY113" fmla="*/ 1974850 h 2019420"/>
              <a:gd name="connsiteX114" fmla="*/ 2120900 w 3162300"/>
              <a:gd name="connsiteY114" fmla="*/ 1987550 h 2019420"/>
              <a:gd name="connsiteX115" fmla="*/ 2127250 w 3162300"/>
              <a:gd name="connsiteY115" fmla="*/ 2006600 h 2019420"/>
              <a:gd name="connsiteX116" fmla="*/ 2178050 w 3162300"/>
              <a:gd name="connsiteY116" fmla="*/ 2012950 h 2019420"/>
              <a:gd name="connsiteX117" fmla="*/ 2216150 w 3162300"/>
              <a:gd name="connsiteY117" fmla="*/ 1987550 h 2019420"/>
              <a:gd name="connsiteX118" fmla="*/ 2235200 w 3162300"/>
              <a:gd name="connsiteY118" fmla="*/ 1949450 h 2019420"/>
              <a:gd name="connsiteX119" fmla="*/ 2241550 w 3162300"/>
              <a:gd name="connsiteY119" fmla="*/ 1930400 h 2019420"/>
              <a:gd name="connsiteX120" fmla="*/ 2260600 w 3162300"/>
              <a:gd name="connsiteY120" fmla="*/ 1917700 h 2019420"/>
              <a:gd name="connsiteX121" fmla="*/ 2362200 w 3162300"/>
              <a:gd name="connsiteY121" fmla="*/ 1917700 h 2019420"/>
              <a:gd name="connsiteX122" fmla="*/ 2400300 w 3162300"/>
              <a:gd name="connsiteY122" fmla="*/ 1898650 h 2019420"/>
              <a:gd name="connsiteX123" fmla="*/ 2476500 w 3162300"/>
              <a:gd name="connsiteY123" fmla="*/ 1892300 h 2019420"/>
              <a:gd name="connsiteX124" fmla="*/ 2520950 w 3162300"/>
              <a:gd name="connsiteY124" fmla="*/ 1885950 h 2019420"/>
              <a:gd name="connsiteX125" fmla="*/ 2559050 w 3162300"/>
              <a:gd name="connsiteY125" fmla="*/ 1873250 h 2019420"/>
              <a:gd name="connsiteX126" fmla="*/ 2609850 w 3162300"/>
              <a:gd name="connsiteY126" fmla="*/ 1860550 h 2019420"/>
              <a:gd name="connsiteX127" fmla="*/ 2622550 w 3162300"/>
              <a:gd name="connsiteY127" fmla="*/ 1841500 h 2019420"/>
              <a:gd name="connsiteX128" fmla="*/ 2641600 w 3162300"/>
              <a:gd name="connsiteY128" fmla="*/ 1835150 h 2019420"/>
              <a:gd name="connsiteX129" fmla="*/ 2647950 w 3162300"/>
              <a:gd name="connsiteY129" fmla="*/ 1816100 h 2019420"/>
              <a:gd name="connsiteX130" fmla="*/ 2667000 w 3162300"/>
              <a:gd name="connsiteY130" fmla="*/ 1803400 h 2019420"/>
              <a:gd name="connsiteX131" fmla="*/ 2679700 w 3162300"/>
              <a:gd name="connsiteY131" fmla="*/ 1784350 h 2019420"/>
              <a:gd name="connsiteX132" fmla="*/ 2698750 w 3162300"/>
              <a:gd name="connsiteY132" fmla="*/ 1765300 h 2019420"/>
              <a:gd name="connsiteX133" fmla="*/ 2705100 w 3162300"/>
              <a:gd name="connsiteY133" fmla="*/ 1739900 h 2019420"/>
              <a:gd name="connsiteX134" fmla="*/ 2711450 w 3162300"/>
              <a:gd name="connsiteY134" fmla="*/ 1720850 h 2019420"/>
              <a:gd name="connsiteX135" fmla="*/ 2705100 w 3162300"/>
              <a:gd name="connsiteY135" fmla="*/ 1644650 h 2019420"/>
              <a:gd name="connsiteX136" fmla="*/ 2692400 w 3162300"/>
              <a:gd name="connsiteY136" fmla="*/ 1625600 h 2019420"/>
              <a:gd name="connsiteX137" fmla="*/ 2686050 w 3162300"/>
              <a:gd name="connsiteY137" fmla="*/ 1606550 h 2019420"/>
              <a:gd name="connsiteX138" fmla="*/ 2705100 w 3162300"/>
              <a:gd name="connsiteY138" fmla="*/ 1600200 h 2019420"/>
              <a:gd name="connsiteX139" fmla="*/ 2749550 w 3162300"/>
              <a:gd name="connsiteY139" fmla="*/ 1593850 h 2019420"/>
              <a:gd name="connsiteX140" fmla="*/ 2762250 w 3162300"/>
              <a:gd name="connsiteY140" fmla="*/ 1574800 h 2019420"/>
              <a:gd name="connsiteX141" fmla="*/ 2800350 w 3162300"/>
              <a:gd name="connsiteY141" fmla="*/ 1562100 h 2019420"/>
              <a:gd name="connsiteX142" fmla="*/ 2863850 w 3162300"/>
              <a:gd name="connsiteY142" fmla="*/ 1536700 h 2019420"/>
              <a:gd name="connsiteX143" fmla="*/ 2901950 w 3162300"/>
              <a:gd name="connsiteY143" fmla="*/ 1524000 h 2019420"/>
              <a:gd name="connsiteX144" fmla="*/ 2921000 w 3162300"/>
              <a:gd name="connsiteY144" fmla="*/ 1485900 h 2019420"/>
              <a:gd name="connsiteX145" fmla="*/ 2959100 w 3162300"/>
              <a:gd name="connsiteY145" fmla="*/ 1460500 h 2019420"/>
              <a:gd name="connsiteX146" fmla="*/ 2984500 w 3162300"/>
              <a:gd name="connsiteY146" fmla="*/ 1428750 h 2019420"/>
              <a:gd name="connsiteX147" fmla="*/ 2990850 w 3162300"/>
              <a:gd name="connsiteY147" fmla="*/ 1409700 h 2019420"/>
              <a:gd name="connsiteX148" fmla="*/ 3003550 w 3162300"/>
              <a:gd name="connsiteY148" fmla="*/ 1390650 h 2019420"/>
              <a:gd name="connsiteX149" fmla="*/ 3009900 w 3162300"/>
              <a:gd name="connsiteY149" fmla="*/ 1358900 h 2019420"/>
              <a:gd name="connsiteX150" fmla="*/ 3035300 w 3162300"/>
              <a:gd name="connsiteY150" fmla="*/ 1352550 h 2019420"/>
              <a:gd name="connsiteX151" fmla="*/ 3054350 w 3162300"/>
              <a:gd name="connsiteY151" fmla="*/ 1339850 h 2019420"/>
              <a:gd name="connsiteX152" fmla="*/ 3067050 w 3162300"/>
              <a:gd name="connsiteY152" fmla="*/ 1282700 h 2019420"/>
              <a:gd name="connsiteX153" fmla="*/ 3086100 w 3162300"/>
              <a:gd name="connsiteY153" fmla="*/ 1270000 h 2019420"/>
              <a:gd name="connsiteX154" fmla="*/ 3105150 w 3162300"/>
              <a:gd name="connsiteY154" fmla="*/ 1206500 h 2019420"/>
              <a:gd name="connsiteX155" fmla="*/ 3111500 w 3162300"/>
              <a:gd name="connsiteY155" fmla="*/ 1174750 h 2019420"/>
              <a:gd name="connsiteX156" fmla="*/ 3162300 w 3162300"/>
              <a:gd name="connsiteY156" fmla="*/ 1143000 h 2019420"/>
              <a:gd name="connsiteX157" fmla="*/ 3162300 w 3162300"/>
              <a:gd name="connsiteY157" fmla="*/ 0 h 2019420"/>
              <a:gd name="connsiteX158" fmla="*/ 0 w 3162300"/>
              <a:gd name="connsiteY158" fmla="*/ 6350 h 2019420"/>
              <a:gd name="connsiteX159" fmla="*/ 6350 w 3162300"/>
              <a:gd name="connsiteY159" fmla="*/ 1136650 h 201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162300" h="2019420">
                <a:moveTo>
                  <a:pt x="6350" y="1136650"/>
                </a:moveTo>
                <a:lnTo>
                  <a:pt x="6350" y="1136650"/>
                </a:lnTo>
                <a:cubicBezTo>
                  <a:pt x="16933" y="1151467"/>
                  <a:pt x="25225" y="1168225"/>
                  <a:pt x="38100" y="1181100"/>
                </a:cubicBezTo>
                <a:cubicBezTo>
                  <a:pt x="42833" y="1185833"/>
                  <a:pt x="51163" y="1184457"/>
                  <a:pt x="57150" y="1187450"/>
                </a:cubicBezTo>
                <a:cubicBezTo>
                  <a:pt x="63976" y="1190863"/>
                  <a:pt x="69850" y="1195917"/>
                  <a:pt x="76200" y="1200150"/>
                </a:cubicBezTo>
                <a:cubicBezTo>
                  <a:pt x="92161" y="1248033"/>
                  <a:pt x="70631" y="1189011"/>
                  <a:pt x="95250" y="1238250"/>
                </a:cubicBezTo>
                <a:cubicBezTo>
                  <a:pt x="98243" y="1244237"/>
                  <a:pt x="97419" y="1252073"/>
                  <a:pt x="101600" y="1257300"/>
                </a:cubicBezTo>
                <a:cubicBezTo>
                  <a:pt x="106368" y="1263259"/>
                  <a:pt x="114300" y="1265767"/>
                  <a:pt x="120650" y="1270000"/>
                </a:cubicBezTo>
                <a:cubicBezTo>
                  <a:pt x="132236" y="1287379"/>
                  <a:pt x="132347" y="1292838"/>
                  <a:pt x="152400" y="1301750"/>
                </a:cubicBezTo>
                <a:cubicBezTo>
                  <a:pt x="164633" y="1307187"/>
                  <a:pt x="179361" y="1307024"/>
                  <a:pt x="190500" y="1314450"/>
                </a:cubicBezTo>
                <a:cubicBezTo>
                  <a:pt x="215119" y="1330863"/>
                  <a:pt x="202310" y="1324737"/>
                  <a:pt x="228600" y="1333500"/>
                </a:cubicBezTo>
                <a:cubicBezTo>
                  <a:pt x="231273" y="1341519"/>
                  <a:pt x="238181" y="1367812"/>
                  <a:pt x="247650" y="1371600"/>
                </a:cubicBezTo>
                <a:cubicBezTo>
                  <a:pt x="255866" y="1374886"/>
                  <a:pt x="281739" y="1355224"/>
                  <a:pt x="285750" y="1352550"/>
                </a:cubicBezTo>
                <a:lnTo>
                  <a:pt x="298450" y="1314450"/>
                </a:lnTo>
                <a:lnTo>
                  <a:pt x="304800" y="1295400"/>
                </a:lnTo>
                <a:cubicBezTo>
                  <a:pt x="320601" y="1296980"/>
                  <a:pt x="391281" y="1303146"/>
                  <a:pt x="412750" y="1308100"/>
                </a:cubicBezTo>
                <a:cubicBezTo>
                  <a:pt x="425794" y="1311110"/>
                  <a:pt x="437502" y="1319773"/>
                  <a:pt x="450850" y="1320800"/>
                </a:cubicBezTo>
                <a:lnTo>
                  <a:pt x="533400" y="1327150"/>
                </a:lnTo>
                <a:cubicBezTo>
                  <a:pt x="548894" y="1332315"/>
                  <a:pt x="559190" y="1333890"/>
                  <a:pt x="571500" y="1346200"/>
                </a:cubicBezTo>
                <a:cubicBezTo>
                  <a:pt x="613833" y="1388533"/>
                  <a:pt x="552450" y="1344083"/>
                  <a:pt x="603250" y="1377950"/>
                </a:cubicBezTo>
                <a:cubicBezTo>
                  <a:pt x="605367" y="1384300"/>
                  <a:pt x="604867" y="1392267"/>
                  <a:pt x="609600" y="1397000"/>
                </a:cubicBezTo>
                <a:cubicBezTo>
                  <a:pt x="612637" y="1400037"/>
                  <a:pt x="653830" y="1409645"/>
                  <a:pt x="654050" y="1409700"/>
                </a:cubicBezTo>
                <a:cubicBezTo>
                  <a:pt x="672781" y="1422187"/>
                  <a:pt x="676871" y="1423115"/>
                  <a:pt x="692150" y="1441450"/>
                </a:cubicBezTo>
                <a:cubicBezTo>
                  <a:pt x="703290" y="1454818"/>
                  <a:pt x="704293" y="1468298"/>
                  <a:pt x="723900" y="1473200"/>
                </a:cubicBezTo>
                <a:cubicBezTo>
                  <a:pt x="742495" y="1477849"/>
                  <a:pt x="762000" y="1477433"/>
                  <a:pt x="781050" y="1479550"/>
                </a:cubicBezTo>
                <a:cubicBezTo>
                  <a:pt x="865620" y="1535930"/>
                  <a:pt x="740280" y="1454783"/>
                  <a:pt x="819150" y="1498600"/>
                </a:cubicBezTo>
                <a:cubicBezTo>
                  <a:pt x="832493" y="1506013"/>
                  <a:pt x="842049" y="1522618"/>
                  <a:pt x="857250" y="1524000"/>
                </a:cubicBezTo>
                <a:lnTo>
                  <a:pt x="927100" y="1530350"/>
                </a:lnTo>
                <a:cubicBezTo>
                  <a:pt x="933450" y="1532467"/>
                  <a:pt x="939497" y="1537439"/>
                  <a:pt x="946150" y="1536700"/>
                </a:cubicBezTo>
                <a:cubicBezTo>
                  <a:pt x="973354" y="1533677"/>
                  <a:pt x="983450" y="1524533"/>
                  <a:pt x="1003300" y="1511300"/>
                </a:cubicBezTo>
                <a:cubicBezTo>
                  <a:pt x="1019261" y="1463417"/>
                  <a:pt x="997731" y="1522439"/>
                  <a:pt x="1022350" y="1473200"/>
                </a:cubicBezTo>
                <a:cubicBezTo>
                  <a:pt x="1025343" y="1467213"/>
                  <a:pt x="1024519" y="1459377"/>
                  <a:pt x="1028700" y="1454150"/>
                </a:cubicBezTo>
                <a:cubicBezTo>
                  <a:pt x="1033468" y="1448191"/>
                  <a:pt x="1041400" y="1445683"/>
                  <a:pt x="1047750" y="1441450"/>
                </a:cubicBezTo>
                <a:cubicBezTo>
                  <a:pt x="1049867" y="1435100"/>
                  <a:pt x="1053000" y="1429002"/>
                  <a:pt x="1054100" y="1422400"/>
                </a:cubicBezTo>
                <a:cubicBezTo>
                  <a:pt x="1057251" y="1403494"/>
                  <a:pt x="1051878" y="1382394"/>
                  <a:pt x="1060450" y="1365250"/>
                </a:cubicBezTo>
                <a:cubicBezTo>
                  <a:pt x="1063863" y="1358424"/>
                  <a:pt x="1069737" y="1377474"/>
                  <a:pt x="1073150" y="1384300"/>
                </a:cubicBezTo>
                <a:cubicBezTo>
                  <a:pt x="1081727" y="1401454"/>
                  <a:pt x="1081948" y="1423890"/>
                  <a:pt x="1085850" y="1441450"/>
                </a:cubicBezTo>
                <a:cubicBezTo>
                  <a:pt x="1092234" y="1470180"/>
                  <a:pt x="1091200" y="1452149"/>
                  <a:pt x="1104900" y="1479550"/>
                </a:cubicBezTo>
                <a:cubicBezTo>
                  <a:pt x="1107893" y="1485537"/>
                  <a:pt x="1107999" y="1492749"/>
                  <a:pt x="1111250" y="1498600"/>
                </a:cubicBezTo>
                <a:cubicBezTo>
                  <a:pt x="1118663" y="1511943"/>
                  <a:pt x="1122170" y="1531873"/>
                  <a:pt x="1136650" y="1536700"/>
                </a:cubicBezTo>
                <a:lnTo>
                  <a:pt x="1174750" y="1549400"/>
                </a:lnTo>
                <a:cubicBezTo>
                  <a:pt x="1185333" y="1547283"/>
                  <a:pt x="1196394" y="1546840"/>
                  <a:pt x="1206500" y="1543050"/>
                </a:cubicBezTo>
                <a:cubicBezTo>
                  <a:pt x="1213646" y="1540370"/>
                  <a:pt x="1218146" y="1532201"/>
                  <a:pt x="1225550" y="1530350"/>
                </a:cubicBezTo>
                <a:cubicBezTo>
                  <a:pt x="1252559" y="1523598"/>
                  <a:pt x="1280583" y="1521883"/>
                  <a:pt x="1308100" y="1517650"/>
                </a:cubicBezTo>
                <a:cubicBezTo>
                  <a:pt x="1329313" y="1485831"/>
                  <a:pt x="1321467" y="1506774"/>
                  <a:pt x="1314450" y="1454150"/>
                </a:cubicBezTo>
                <a:cubicBezTo>
                  <a:pt x="1299378" y="1341109"/>
                  <a:pt x="1321043" y="1441998"/>
                  <a:pt x="1295400" y="1384300"/>
                </a:cubicBezTo>
                <a:cubicBezTo>
                  <a:pt x="1273128" y="1334187"/>
                  <a:pt x="1297920" y="1356347"/>
                  <a:pt x="1263650" y="1333500"/>
                </a:cubicBezTo>
                <a:cubicBezTo>
                  <a:pt x="1229641" y="1282487"/>
                  <a:pt x="1282378" y="1351555"/>
                  <a:pt x="1212850" y="1308100"/>
                </a:cubicBezTo>
                <a:cubicBezTo>
                  <a:pt x="1184227" y="1290210"/>
                  <a:pt x="1212286" y="1282136"/>
                  <a:pt x="1193800" y="1263650"/>
                </a:cubicBezTo>
                <a:cubicBezTo>
                  <a:pt x="1189067" y="1258917"/>
                  <a:pt x="1181100" y="1259417"/>
                  <a:pt x="1174750" y="1257300"/>
                </a:cubicBezTo>
                <a:cubicBezTo>
                  <a:pt x="1172633" y="1250950"/>
                  <a:pt x="1172581" y="1243477"/>
                  <a:pt x="1168400" y="1238250"/>
                </a:cubicBezTo>
                <a:cubicBezTo>
                  <a:pt x="1140883" y="1203854"/>
                  <a:pt x="1155700" y="1249362"/>
                  <a:pt x="1136650" y="1206500"/>
                </a:cubicBezTo>
                <a:cubicBezTo>
                  <a:pt x="1131213" y="1194267"/>
                  <a:pt x="1129937" y="1180374"/>
                  <a:pt x="1123950" y="1168400"/>
                </a:cubicBezTo>
                <a:cubicBezTo>
                  <a:pt x="1107837" y="1136174"/>
                  <a:pt x="1116501" y="1150876"/>
                  <a:pt x="1098550" y="1123950"/>
                </a:cubicBezTo>
                <a:cubicBezTo>
                  <a:pt x="1096433" y="1102783"/>
                  <a:pt x="1096983" y="1081177"/>
                  <a:pt x="1092200" y="1060450"/>
                </a:cubicBezTo>
                <a:cubicBezTo>
                  <a:pt x="1090484" y="1053014"/>
                  <a:pt x="1082913" y="1048226"/>
                  <a:pt x="1079500" y="1041400"/>
                </a:cubicBezTo>
                <a:cubicBezTo>
                  <a:pt x="1074945" y="1032290"/>
                  <a:pt x="1068835" y="1005088"/>
                  <a:pt x="1066800" y="996950"/>
                </a:cubicBezTo>
                <a:cubicBezTo>
                  <a:pt x="1110086" y="968093"/>
                  <a:pt x="1055508" y="1000714"/>
                  <a:pt x="1123950" y="977900"/>
                </a:cubicBezTo>
                <a:cubicBezTo>
                  <a:pt x="1131190" y="975487"/>
                  <a:pt x="1136650" y="969433"/>
                  <a:pt x="1143000" y="965200"/>
                </a:cubicBezTo>
                <a:cubicBezTo>
                  <a:pt x="1147233" y="958850"/>
                  <a:pt x="1152600" y="953124"/>
                  <a:pt x="1155700" y="946150"/>
                </a:cubicBezTo>
                <a:cubicBezTo>
                  <a:pt x="1161137" y="933917"/>
                  <a:pt x="1164167" y="920750"/>
                  <a:pt x="1168400" y="908050"/>
                </a:cubicBezTo>
                <a:cubicBezTo>
                  <a:pt x="1174452" y="889894"/>
                  <a:pt x="1177113" y="883534"/>
                  <a:pt x="1181100" y="863600"/>
                </a:cubicBezTo>
                <a:cubicBezTo>
                  <a:pt x="1183625" y="850975"/>
                  <a:pt x="1185333" y="838200"/>
                  <a:pt x="1187450" y="825500"/>
                </a:cubicBezTo>
                <a:cubicBezTo>
                  <a:pt x="1244134" y="829860"/>
                  <a:pt x="1256294" y="817253"/>
                  <a:pt x="1289050" y="844550"/>
                </a:cubicBezTo>
                <a:cubicBezTo>
                  <a:pt x="1295949" y="850299"/>
                  <a:pt x="1300250" y="859239"/>
                  <a:pt x="1308100" y="863600"/>
                </a:cubicBezTo>
                <a:cubicBezTo>
                  <a:pt x="1319802" y="870101"/>
                  <a:pt x="1346200" y="876300"/>
                  <a:pt x="1346200" y="876300"/>
                </a:cubicBezTo>
                <a:cubicBezTo>
                  <a:pt x="1348317" y="893233"/>
                  <a:pt x="1348060" y="910636"/>
                  <a:pt x="1352550" y="927100"/>
                </a:cubicBezTo>
                <a:cubicBezTo>
                  <a:pt x="1359311" y="951889"/>
                  <a:pt x="1366475" y="943588"/>
                  <a:pt x="1384300" y="952500"/>
                </a:cubicBezTo>
                <a:cubicBezTo>
                  <a:pt x="1433539" y="977119"/>
                  <a:pt x="1374517" y="955589"/>
                  <a:pt x="1422400" y="971550"/>
                </a:cubicBezTo>
                <a:cubicBezTo>
                  <a:pt x="1441853" y="968771"/>
                  <a:pt x="1470995" y="971131"/>
                  <a:pt x="1485900" y="952500"/>
                </a:cubicBezTo>
                <a:cubicBezTo>
                  <a:pt x="1490081" y="947273"/>
                  <a:pt x="1490411" y="939886"/>
                  <a:pt x="1492250" y="933450"/>
                </a:cubicBezTo>
                <a:cubicBezTo>
                  <a:pt x="1494648" y="925059"/>
                  <a:pt x="1491896" y="913637"/>
                  <a:pt x="1498600" y="908050"/>
                </a:cubicBezTo>
                <a:cubicBezTo>
                  <a:pt x="1506891" y="901141"/>
                  <a:pt x="1519814" y="904041"/>
                  <a:pt x="1530350" y="901700"/>
                </a:cubicBezTo>
                <a:cubicBezTo>
                  <a:pt x="1554270" y="896384"/>
                  <a:pt x="1553586" y="896071"/>
                  <a:pt x="1574800" y="889000"/>
                </a:cubicBezTo>
                <a:cubicBezTo>
                  <a:pt x="1576917" y="895350"/>
                  <a:pt x="1581150" y="901357"/>
                  <a:pt x="1581150" y="908050"/>
                </a:cubicBezTo>
                <a:cubicBezTo>
                  <a:pt x="1581150" y="957162"/>
                  <a:pt x="1579319" y="957992"/>
                  <a:pt x="1568450" y="990600"/>
                </a:cubicBezTo>
                <a:cubicBezTo>
                  <a:pt x="1563364" y="1082155"/>
                  <a:pt x="1557077" y="1095136"/>
                  <a:pt x="1568450" y="1174750"/>
                </a:cubicBezTo>
                <a:cubicBezTo>
                  <a:pt x="1569397" y="1181376"/>
                  <a:pt x="1572683" y="1187450"/>
                  <a:pt x="1574800" y="1193800"/>
                </a:cubicBezTo>
                <a:cubicBezTo>
                  <a:pt x="1569646" y="1235029"/>
                  <a:pt x="1571423" y="1237368"/>
                  <a:pt x="1562100" y="1270000"/>
                </a:cubicBezTo>
                <a:cubicBezTo>
                  <a:pt x="1560261" y="1276436"/>
                  <a:pt x="1558743" y="1283063"/>
                  <a:pt x="1555750" y="1289050"/>
                </a:cubicBezTo>
                <a:cubicBezTo>
                  <a:pt x="1525561" y="1349427"/>
                  <a:pt x="1563115" y="1247906"/>
                  <a:pt x="1530350" y="1346200"/>
                </a:cubicBezTo>
                <a:lnTo>
                  <a:pt x="1524000" y="1365250"/>
                </a:lnTo>
                <a:cubicBezTo>
                  <a:pt x="1519817" y="1377799"/>
                  <a:pt x="1516141" y="1394398"/>
                  <a:pt x="1504950" y="1403350"/>
                </a:cubicBezTo>
                <a:cubicBezTo>
                  <a:pt x="1499723" y="1407531"/>
                  <a:pt x="1492250" y="1407583"/>
                  <a:pt x="1485900" y="1409700"/>
                </a:cubicBezTo>
                <a:cubicBezTo>
                  <a:pt x="1483783" y="1416050"/>
                  <a:pt x="1483731" y="1423523"/>
                  <a:pt x="1479550" y="1428750"/>
                </a:cubicBezTo>
                <a:cubicBezTo>
                  <a:pt x="1474782" y="1434709"/>
                  <a:pt x="1465896" y="1436054"/>
                  <a:pt x="1460500" y="1441450"/>
                </a:cubicBezTo>
                <a:cubicBezTo>
                  <a:pt x="1455104" y="1446846"/>
                  <a:pt x="1452033" y="1454150"/>
                  <a:pt x="1447800" y="1460500"/>
                </a:cubicBezTo>
                <a:cubicBezTo>
                  <a:pt x="1440535" y="1496827"/>
                  <a:pt x="1436267" y="1500762"/>
                  <a:pt x="1447800" y="1543050"/>
                </a:cubicBezTo>
                <a:cubicBezTo>
                  <a:pt x="1449808" y="1550413"/>
                  <a:pt x="1457400" y="1555126"/>
                  <a:pt x="1460500" y="1562100"/>
                </a:cubicBezTo>
                <a:cubicBezTo>
                  <a:pt x="1465937" y="1574333"/>
                  <a:pt x="1468967" y="1587500"/>
                  <a:pt x="1473200" y="1600200"/>
                </a:cubicBezTo>
                <a:lnTo>
                  <a:pt x="1473200" y="1600200"/>
                </a:lnTo>
                <a:cubicBezTo>
                  <a:pt x="1480650" y="1644902"/>
                  <a:pt x="1475479" y="1626086"/>
                  <a:pt x="1485900" y="1657350"/>
                </a:cubicBezTo>
                <a:cubicBezTo>
                  <a:pt x="1483783" y="1682750"/>
                  <a:pt x="1483740" y="1708409"/>
                  <a:pt x="1479550" y="1733550"/>
                </a:cubicBezTo>
                <a:cubicBezTo>
                  <a:pt x="1477349" y="1746755"/>
                  <a:pt x="1466850" y="1771650"/>
                  <a:pt x="1466850" y="1771650"/>
                </a:cubicBezTo>
                <a:cubicBezTo>
                  <a:pt x="1468967" y="1784350"/>
                  <a:pt x="1469129" y="1797536"/>
                  <a:pt x="1473200" y="1809750"/>
                </a:cubicBezTo>
                <a:cubicBezTo>
                  <a:pt x="1475613" y="1816990"/>
                  <a:pt x="1479428" y="1824755"/>
                  <a:pt x="1485900" y="1828800"/>
                </a:cubicBezTo>
                <a:cubicBezTo>
                  <a:pt x="1507138" y="1842074"/>
                  <a:pt x="1538760" y="1842663"/>
                  <a:pt x="1562100" y="1847850"/>
                </a:cubicBezTo>
                <a:cubicBezTo>
                  <a:pt x="1568634" y="1849302"/>
                  <a:pt x="1575299" y="1850949"/>
                  <a:pt x="1581150" y="1854200"/>
                </a:cubicBezTo>
                <a:cubicBezTo>
                  <a:pt x="1594493" y="1861613"/>
                  <a:pt x="1619250" y="1879600"/>
                  <a:pt x="1619250" y="1879600"/>
                </a:cubicBezTo>
                <a:cubicBezTo>
                  <a:pt x="1634363" y="1924940"/>
                  <a:pt x="1624524" y="1906561"/>
                  <a:pt x="1644650" y="1936750"/>
                </a:cubicBezTo>
                <a:cubicBezTo>
                  <a:pt x="1639706" y="1956524"/>
                  <a:pt x="1628428" y="1988061"/>
                  <a:pt x="1644650" y="2006600"/>
                </a:cubicBezTo>
                <a:cubicBezTo>
                  <a:pt x="1653128" y="2016290"/>
                  <a:pt x="1670050" y="2010833"/>
                  <a:pt x="1682750" y="2012950"/>
                </a:cubicBezTo>
                <a:cubicBezTo>
                  <a:pt x="1693333" y="2010833"/>
                  <a:pt x="1704674" y="2011066"/>
                  <a:pt x="1714500" y="2006600"/>
                </a:cubicBezTo>
                <a:cubicBezTo>
                  <a:pt x="1728395" y="2000284"/>
                  <a:pt x="1739900" y="1989667"/>
                  <a:pt x="1752600" y="1981200"/>
                </a:cubicBezTo>
                <a:cubicBezTo>
                  <a:pt x="1758950" y="1976967"/>
                  <a:pt x="1764410" y="1970913"/>
                  <a:pt x="1771650" y="1968500"/>
                </a:cubicBezTo>
                <a:lnTo>
                  <a:pt x="1809750" y="1955800"/>
                </a:lnTo>
                <a:lnTo>
                  <a:pt x="1828800" y="1949450"/>
                </a:lnTo>
                <a:cubicBezTo>
                  <a:pt x="1833033" y="1943100"/>
                  <a:pt x="1836614" y="1936263"/>
                  <a:pt x="1841500" y="1930400"/>
                </a:cubicBezTo>
                <a:cubicBezTo>
                  <a:pt x="1856779" y="1912065"/>
                  <a:pt x="1860869" y="1911137"/>
                  <a:pt x="1879600" y="1898650"/>
                </a:cubicBezTo>
                <a:cubicBezTo>
                  <a:pt x="1892300" y="1902883"/>
                  <a:pt x="1906561" y="1903924"/>
                  <a:pt x="1917700" y="1911350"/>
                </a:cubicBezTo>
                <a:cubicBezTo>
                  <a:pt x="1934825" y="1922767"/>
                  <a:pt x="1936082" y="1926018"/>
                  <a:pt x="1955800" y="1930400"/>
                </a:cubicBezTo>
                <a:cubicBezTo>
                  <a:pt x="1968369" y="1933193"/>
                  <a:pt x="1981275" y="1934225"/>
                  <a:pt x="1993900" y="1936750"/>
                </a:cubicBezTo>
                <a:cubicBezTo>
                  <a:pt x="2013834" y="1940737"/>
                  <a:pt x="2020194" y="1943398"/>
                  <a:pt x="2038350" y="1949450"/>
                </a:cubicBezTo>
                <a:cubicBezTo>
                  <a:pt x="2049476" y="1982827"/>
                  <a:pt x="2036743" y="1963336"/>
                  <a:pt x="2082800" y="1974850"/>
                </a:cubicBezTo>
                <a:cubicBezTo>
                  <a:pt x="2095787" y="1978097"/>
                  <a:pt x="2120900" y="1987550"/>
                  <a:pt x="2120900" y="1987550"/>
                </a:cubicBezTo>
                <a:cubicBezTo>
                  <a:pt x="2123017" y="1993900"/>
                  <a:pt x="2123069" y="2001373"/>
                  <a:pt x="2127250" y="2006600"/>
                </a:cubicBezTo>
                <a:cubicBezTo>
                  <a:pt x="2144004" y="2027542"/>
                  <a:pt x="2154764" y="2017607"/>
                  <a:pt x="2178050" y="2012950"/>
                </a:cubicBezTo>
                <a:cubicBezTo>
                  <a:pt x="2190750" y="2004483"/>
                  <a:pt x="2211323" y="2002030"/>
                  <a:pt x="2216150" y="1987550"/>
                </a:cubicBezTo>
                <a:cubicBezTo>
                  <a:pt x="2232111" y="1939667"/>
                  <a:pt x="2210581" y="1998689"/>
                  <a:pt x="2235200" y="1949450"/>
                </a:cubicBezTo>
                <a:cubicBezTo>
                  <a:pt x="2238193" y="1943463"/>
                  <a:pt x="2237369" y="1935627"/>
                  <a:pt x="2241550" y="1930400"/>
                </a:cubicBezTo>
                <a:cubicBezTo>
                  <a:pt x="2246318" y="1924441"/>
                  <a:pt x="2254250" y="1921933"/>
                  <a:pt x="2260600" y="1917700"/>
                </a:cubicBezTo>
                <a:cubicBezTo>
                  <a:pt x="2304141" y="1923920"/>
                  <a:pt x="2315638" y="1929340"/>
                  <a:pt x="2362200" y="1917700"/>
                </a:cubicBezTo>
                <a:cubicBezTo>
                  <a:pt x="2423359" y="1902410"/>
                  <a:pt x="2341962" y="1906428"/>
                  <a:pt x="2400300" y="1898650"/>
                </a:cubicBezTo>
                <a:cubicBezTo>
                  <a:pt x="2425564" y="1895281"/>
                  <a:pt x="2451152" y="1894968"/>
                  <a:pt x="2476500" y="1892300"/>
                </a:cubicBezTo>
                <a:cubicBezTo>
                  <a:pt x="2491385" y="1890733"/>
                  <a:pt x="2506133" y="1888067"/>
                  <a:pt x="2520950" y="1885950"/>
                </a:cubicBezTo>
                <a:cubicBezTo>
                  <a:pt x="2533650" y="1881717"/>
                  <a:pt x="2545923" y="1875875"/>
                  <a:pt x="2559050" y="1873250"/>
                </a:cubicBezTo>
                <a:cubicBezTo>
                  <a:pt x="2597364" y="1865587"/>
                  <a:pt x="2580561" y="1870313"/>
                  <a:pt x="2609850" y="1860550"/>
                </a:cubicBezTo>
                <a:cubicBezTo>
                  <a:pt x="2614083" y="1854200"/>
                  <a:pt x="2616591" y="1846268"/>
                  <a:pt x="2622550" y="1841500"/>
                </a:cubicBezTo>
                <a:cubicBezTo>
                  <a:pt x="2627777" y="1837319"/>
                  <a:pt x="2636867" y="1839883"/>
                  <a:pt x="2641600" y="1835150"/>
                </a:cubicBezTo>
                <a:cubicBezTo>
                  <a:pt x="2646333" y="1830417"/>
                  <a:pt x="2643769" y="1821327"/>
                  <a:pt x="2647950" y="1816100"/>
                </a:cubicBezTo>
                <a:cubicBezTo>
                  <a:pt x="2652718" y="1810141"/>
                  <a:pt x="2660650" y="1807633"/>
                  <a:pt x="2667000" y="1803400"/>
                </a:cubicBezTo>
                <a:cubicBezTo>
                  <a:pt x="2671233" y="1797050"/>
                  <a:pt x="2674814" y="1790213"/>
                  <a:pt x="2679700" y="1784350"/>
                </a:cubicBezTo>
                <a:cubicBezTo>
                  <a:pt x="2685449" y="1777451"/>
                  <a:pt x="2694295" y="1773097"/>
                  <a:pt x="2698750" y="1765300"/>
                </a:cubicBezTo>
                <a:cubicBezTo>
                  <a:pt x="2703080" y="1757723"/>
                  <a:pt x="2702702" y="1748291"/>
                  <a:pt x="2705100" y="1739900"/>
                </a:cubicBezTo>
                <a:cubicBezTo>
                  <a:pt x="2706939" y="1733464"/>
                  <a:pt x="2709333" y="1727200"/>
                  <a:pt x="2711450" y="1720850"/>
                </a:cubicBezTo>
                <a:cubicBezTo>
                  <a:pt x="2709333" y="1695450"/>
                  <a:pt x="2710099" y="1669643"/>
                  <a:pt x="2705100" y="1644650"/>
                </a:cubicBezTo>
                <a:cubicBezTo>
                  <a:pt x="2703603" y="1637166"/>
                  <a:pt x="2695813" y="1632426"/>
                  <a:pt x="2692400" y="1625600"/>
                </a:cubicBezTo>
                <a:cubicBezTo>
                  <a:pt x="2689407" y="1619613"/>
                  <a:pt x="2688167" y="1612900"/>
                  <a:pt x="2686050" y="1606550"/>
                </a:cubicBezTo>
                <a:cubicBezTo>
                  <a:pt x="2692400" y="1604433"/>
                  <a:pt x="2698536" y="1601513"/>
                  <a:pt x="2705100" y="1600200"/>
                </a:cubicBezTo>
                <a:cubicBezTo>
                  <a:pt x="2719776" y="1597265"/>
                  <a:pt x="2735873" y="1599929"/>
                  <a:pt x="2749550" y="1593850"/>
                </a:cubicBezTo>
                <a:cubicBezTo>
                  <a:pt x="2756524" y="1590750"/>
                  <a:pt x="2755778" y="1578845"/>
                  <a:pt x="2762250" y="1574800"/>
                </a:cubicBezTo>
                <a:cubicBezTo>
                  <a:pt x="2773602" y="1567705"/>
                  <a:pt x="2800350" y="1562100"/>
                  <a:pt x="2800350" y="1562100"/>
                </a:cubicBezTo>
                <a:cubicBezTo>
                  <a:pt x="2824329" y="1526132"/>
                  <a:pt x="2801424" y="1550077"/>
                  <a:pt x="2863850" y="1536700"/>
                </a:cubicBezTo>
                <a:cubicBezTo>
                  <a:pt x="2876940" y="1533895"/>
                  <a:pt x="2901950" y="1524000"/>
                  <a:pt x="2901950" y="1524000"/>
                </a:cubicBezTo>
                <a:cubicBezTo>
                  <a:pt x="2906480" y="1510411"/>
                  <a:pt x="2909414" y="1496037"/>
                  <a:pt x="2921000" y="1485900"/>
                </a:cubicBezTo>
                <a:cubicBezTo>
                  <a:pt x="2932487" y="1475849"/>
                  <a:pt x="2959100" y="1460500"/>
                  <a:pt x="2959100" y="1460500"/>
                </a:cubicBezTo>
                <a:cubicBezTo>
                  <a:pt x="2975061" y="1412617"/>
                  <a:pt x="2951674" y="1469782"/>
                  <a:pt x="2984500" y="1428750"/>
                </a:cubicBezTo>
                <a:cubicBezTo>
                  <a:pt x="2988681" y="1423523"/>
                  <a:pt x="2987857" y="1415687"/>
                  <a:pt x="2990850" y="1409700"/>
                </a:cubicBezTo>
                <a:cubicBezTo>
                  <a:pt x="2994263" y="1402874"/>
                  <a:pt x="2999317" y="1397000"/>
                  <a:pt x="3003550" y="1390650"/>
                </a:cubicBezTo>
                <a:cubicBezTo>
                  <a:pt x="3005667" y="1380067"/>
                  <a:pt x="3002991" y="1367191"/>
                  <a:pt x="3009900" y="1358900"/>
                </a:cubicBezTo>
                <a:cubicBezTo>
                  <a:pt x="3015487" y="1352196"/>
                  <a:pt x="3027278" y="1355988"/>
                  <a:pt x="3035300" y="1352550"/>
                </a:cubicBezTo>
                <a:cubicBezTo>
                  <a:pt x="3042315" y="1349544"/>
                  <a:pt x="3048000" y="1344083"/>
                  <a:pt x="3054350" y="1339850"/>
                </a:cubicBezTo>
                <a:cubicBezTo>
                  <a:pt x="3054415" y="1339460"/>
                  <a:pt x="3060468" y="1290927"/>
                  <a:pt x="3067050" y="1282700"/>
                </a:cubicBezTo>
                <a:cubicBezTo>
                  <a:pt x="3071818" y="1276741"/>
                  <a:pt x="3079750" y="1274233"/>
                  <a:pt x="3086100" y="1270000"/>
                </a:cubicBezTo>
                <a:cubicBezTo>
                  <a:pt x="3096653" y="1238341"/>
                  <a:pt x="3098752" y="1235290"/>
                  <a:pt x="3105150" y="1206500"/>
                </a:cubicBezTo>
                <a:cubicBezTo>
                  <a:pt x="3107491" y="1195964"/>
                  <a:pt x="3104874" y="1183269"/>
                  <a:pt x="3111500" y="1174750"/>
                </a:cubicBezTo>
                <a:cubicBezTo>
                  <a:pt x="3120417" y="1163285"/>
                  <a:pt x="3146218" y="1151041"/>
                  <a:pt x="3162300" y="1143000"/>
                </a:cubicBezTo>
                <a:lnTo>
                  <a:pt x="3162300" y="0"/>
                </a:lnTo>
                <a:lnTo>
                  <a:pt x="0" y="6350"/>
                </a:lnTo>
                <a:cubicBezTo>
                  <a:pt x="2117" y="387350"/>
                  <a:pt x="5292" y="948267"/>
                  <a:pt x="6350" y="113665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" name="Frame 690"/>
          <p:cNvSpPr/>
          <p:nvPr/>
        </p:nvSpPr>
        <p:spPr>
          <a:xfrm>
            <a:off x="4576018" y="-186599"/>
            <a:ext cx="3169920" cy="3556001"/>
          </a:xfrm>
          <a:prstGeom prst="frame">
            <a:avLst>
              <a:gd name="adj1" fmla="val 35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92" name="Picture 691"/>
          <p:cNvPicPr>
            <a:picLocks noChangeAspect="1"/>
          </p:cNvPicPr>
          <p:nvPr/>
        </p:nvPicPr>
        <p:blipFill rotWithShape="1">
          <a:blip r:embed="rId2"/>
          <a:srcRect l="44957" t="13064" r="20375" b="28071"/>
          <a:stretch/>
        </p:blipFill>
        <p:spPr>
          <a:xfrm>
            <a:off x="1360548" y="3421042"/>
            <a:ext cx="3169920" cy="3556000"/>
          </a:xfrm>
          <a:prstGeom prst="rect">
            <a:avLst/>
          </a:prstGeom>
        </p:spPr>
      </p:pic>
      <p:sp>
        <p:nvSpPr>
          <p:cNvPr id="693" name="Oval 692"/>
          <p:cNvSpPr/>
          <p:nvPr/>
        </p:nvSpPr>
        <p:spPr>
          <a:xfrm>
            <a:off x="2215332" y="4206428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Oval 693"/>
          <p:cNvSpPr/>
          <p:nvPr/>
        </p:nvSpPr>
        <p:spPr>
          <a:xfrm>
            <a:off x="2202632" y="4352478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5" name="Oval 694"/>
          <p:cNvSpPr/>
          <p:nvPr/>
        </p:nvSpPr>
        <p:spPr>
          <a:xfrm>
            <a:off x="2264862" y="4836348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Oval 695"/>
          <p:cNvSpPr/>
          <p:nvPr/>
        </p:nvSpPr>
        <p:spPr>
          <a:xfrm>
            <a:off x="2492192" y="4833808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7" name="Oval 696"/>
          <p:cNvSpPr/>
          <p:nvPr/>
        </p:nvSpPr>
        <p:spPr>
          <a:xfrm>
            <a:off x="2600142" y="5019228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Oval 697"/>
          <p:cNvSpPr/>
          <p:nvPr/>
        </p:nvSpPr>
        <p:spPr>
          <a:xfrm>
            <a:off x="1891482" y="5183058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9" name="Oval 698"/>
          <p:cNvSpPr/>
          <p:nvPr/>
        </p:nvSpPr>
        <p:spPr>
          <a:xfrm>
            <a:off x="1831792" y="5000178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Oval 699"/>
          <p:cNvSpPr/>
          <p:nvPr/>
        </p:nvSpPr>
        <p:spPr>
          <a:xfrm>
            <a:off x="2691582" y="4775388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" name="Oval 700"/>
          <p:cNvSpPr/>
          <p:nvPr/>
        </p:nvSpPr>
        <p:spPr>
          <a:xfrm>
            <a:off x="2869382" y="4828728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Oval 701"/>
          <p:cNvSpPr/>
          <p:nvPr/>
        </p:nvSpPr>
        <p:spPr>
          <a:xfrm>
            <a:off x="2849062" y="5117018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" name="Oval 702"/>
          <p:cNvSpPr/>
          <p:nvPr/>
        </p:nvSpPr>
        <p:spPr>
          <a:xfrm>
            <a:off x="2653482" y="5381178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Oval 703"/>
          <p:cNvSpPr/>
          <p:nvPr/>
        </p:nvSpPr>
        <p:spPr>
          <a:xfrm>
            <a:off x="2125162" y="4676328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Oval 704"/>
          <p:cNvSpPr/>
          <p:nvPr/>
        </p:nvSpPr>
        <p:spPr>
          <a:xfrm>
            <a:off x="2148022" y="4696648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Oval 705"/>
          <p:cNvSpPr/>
          <p:nvPr/>
        </p:nvSpPr>
        <p:spPr>
          <a:xfrm>
            <a:off x="2170882" y="4729668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Oval 706"/>
          <p:cNvSpPr/>
          <p:nvPr/>
        </p:nvSpPr>
        <p:spPr>
          <a:xfrm>
            <a:off x="3955232" y="4658548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Oval 707"/>
          <p:cNvSpPr/>
          <p:nvPr/>
        </p:nvSpPr>
        <p:spPr>
          <a:xfrm>
            <a:off x="3917132" y="4749988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Oval 708"/>
          <p:cNvSpPr/>
          <p:nvPr/>
        </p:nvSpPr>
        <p:spPr>
          <a:xfrm>
            <a:off x="2960822" y="5920928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Oval 709"/>
          <p:cNvSpPr/>
          <p:nvPr/>
        </p:nvSpPr>
        <p:spPr>
          <a:xfrm>
            <a:off x="2751272" y="6388711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Freeform 710"/>
          <p:cNvSpPr/>
          <p:nvPr/>
        </p:nvSpPr>
        <p:spPr>
          <a:xfrm>
            <a:off x="1770758" y="4113718"/>
            <a:ext cx="642302" cy="1267460"/>
          </a:xfrm>
          <a:custGeom>
            <a:avLst/>
            <a:gdLst>
              <a:gd name="connsiteX0" fmla="*/ 261262 w 687664"/>
              <a:gd name="connsiteY0" fmla="*/ 1357654 h 1363461"/>
              <a:gd name="connsiteX1" fmla="*/ 667662 w 687664"/>
              <a:gd name="connsiteY1" fmla="*/ 944904 h 1363461"/>
              <a:gd name="connsiteX2" fmla="*/ 629562 w 687664"/>
              <a:gd name="connsiteY2" fmla="*/ 646454 h 1363461"/>
              <a:gd name="connsiteX3" fmla="*/ 667662 w 687664"/>
              <a:gd name="connsiteY3" fmla="*/ 214654 h 1363461"/>
              <a:gd name="connsiteX4" fmla="*/ 585112 w 687664"/>
              <a:gd name="connsiteY4" fmla="*/ 5104 h 1363461"/>
              <a:gd name="connsiteX5" fmla="*/ 381912 w 687664"/>
              <a:gd name="connsiteY5" fmla="*/ 106704 h 1363461"/>
              <a:gd name="connsiteX6" fmla="*/ 286662 w 687664"/>
              <a:gd name="connsiteY6" fmla="*/ 551204 h 1363461"/>
              <a:gd name="connsiteX7" fmla="*/ 45362 w 687664"/>
              <a:gd name="connsiteY7" fmla="*/ 881404 h 1363461"/>
              <a:gd name="connsiteX8" fmla="*/ 19962 w 687664"/>
              <a:gd name="connsiteY8" fmla="*/ 1167154 h 1363461"/>
              <a:gd name="connsiteX9" fmla="*/ 261262 w 687664"/>
              <a:gd name="connsiteY9" fmla="*/ 1357654 h 1363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7664" h="1363461">
                <a:moveTo>
                  <a:pt x="261262" y="1357654"/>
                </a:moveTo>
                <a:cubicBezTo>
                  <a:pt x="369212" y="1320612"/>
                  <a:pt x="606279" y="1063437"/>
                  <a:pt x="667662" y="944904"/>
                </a:cubicBezTo>
                <a:cubicBezTo>
                  <a:pt x="729045" y="826371"/>
                  <a:pt x="629562" y="768162"/>
                  <a:pt x="629562" y="646454"/>
                </a:cubicBezTo>
                <a:cubicBezTo>
                  <a:pt x="629562" y="524746"/>
                  <a:pt x="675070" y="321546"/>
                  <a:pt x="667662" y="214654"/>
                </a:cubicBezTo>
                <a:cubicBezTo>
                  <a:pt x="660254" y="107762"/>
                  <a:pt x="632737" y="23096"/>
                  <a:pt x="585112" y="5104"/>
                </a:cubicBezTo>
                <a:cubicBezTo>
                  <a:pt x="537487" y="-12888"/>
                  <a:pt x="431654" y="15688"/>
                  <a:pt x="381912" y="106704"/>
                </a:cubicBezTo>
                <a:cubicBezTo>
                  <a:pt x="332170" y="197720"/>
                  <a:pt x="342754" y="422087"/>
                  <a:pt x="286662" y="551204"/>
                </a:cubicBezTo>
                <a:cubicBezTo>
                  <a:pt x="230570" y="680321"/>
                  <a:pt x="89812" y="778746"/>
                  <a:pt x="45362" y="881404"/>
                </a:cubicBezTo>
                <a:cubicBezTo>
                  <a:pt x="912" y="984062"/>
                  <a:pt x="-17080" y="1088837"/>
                  <a:pt x="19962" y="1167154"/>
                </a:cubicBezTo>
                <a:cubicBezTo>
                  <a:pt x="57004" y="1245471"/>
                  <a:pt x="153312" y="1394696"/>
                  <a:pt x="261262" y="135765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25000"/>
            </a:schemeClr>
          </a:solidFill>
          <a:ln>
            <a:solidFill>
              <a:schemeClr val="accent3">
                <a:alpha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Freeform 711"/>
          <p:cNvSpPr/>
          <p:nvPr/>
        </p:nvSpPr>
        <p:spPr>
          <a:xfrm>
            <a:off x="2428515" y="4713022"/>
            <a:ext cx="623748" cy="851779"/>
          </a:xfrm>
          <a:custGeom>
            <a:avLst/>
            <a:gdLst>
              <a:gd name="connsiteX0" fmla="*/ 110594 w 640951"/>
              <a:gd name="connsiteY0" fmla="*/ 566029 h 851779"/>
              <a:gd name="connsiteX1" fmla="*/ 40744 w 640951"/>
              <a:gd name="connsiteY1" fmla="*/ 280279 h 851779"/>
              <a:gd name="connsiteX2" fmla="*/ 15344 w 640951"/>
              <a:gd name="connsiteY2" fmla="*/ 77079 h 851779"/>
              <a:gd name="connsiteX3" fmla="*/ 282044 w 640951"/>
              <a:gd name="connsiteY3" fmla="*/ 879 h 851779"/>
              <a:gd name="connsiteX4" fmla="*/ 497944 w 640951"/>
              <a:gd name="connsiteY4" fmla="*/ 45329 h 851779"/>
              <a:gd name="connsiteX5" fmla="*/ 631294 w 640951"/>
              <a:gd name="connsiteY5" fmla="*/ 185029 h 851779"/>
              <a:gd name="connsiteX6" fmla="*/ 612244 w 640951"/>
              <a:gd name="connsiteY6" fmla="*/ 426329 h 851779"/>
              <a:gd name="connsiteX7" fmla="*/ 466194 w 640951"/>
              <a:gd name="connsiteY7" fmla="*/ 743829 h 851779"/>
              <a:gd name="connsiteX8" fmla="*/ 269344 w 640951"/>
              <a:gd name="connsiteY8" fmla="*/ 851779 h 851779"/>
              <a:gd name="connsiteX9" fmla="*/ 148694 w 640951"/>
              <a:gd name="connsiteY9" fmla="*/ 743829 h 851779"/>
              <a:gd name="connsiteX10" fmla="*/ 110594 w 640951"/>
              <a:gd name="connsiteY10" fmla="*/ 566029 h 851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0951" h="851779">
                <a:moveTo>
                  <a:pt x="110594" y="566029"/>
                </a:moveTo>
                <a:cubicBezTo>
                  <a:pt x="92602" y="488771"/>
                  <a:pt x="56619" y="361771"/>
                  <a:pt x="40744" y="280279"/>
                </a:cubicBezTo>
                <a:cubicBezTo>
                  <a:pt x="24869" y="198787"/>
                  <a:pt x="-24873" y="123646"/>
                  <a:pt x="15344" y="77079"/>
                </a:cubicBezTo>
                <a:cubicBezTo>
                  <a:pt x="55561" y="30512"/>
                  <a:pt x="201611" y="6171"/>
                  <a:pt x="282044" y="879"/>
                </a:cubicBezTo>
                <a:cubicBezTo>
                  <a:pt x="362477" y="-4413"/>
                  <a:pt x="439736" y="14637"/>
                  <a:pt x="497944" y="45329"/>
                </a:cubicBezTo>
                <a:cubicBezTo>
                  <a:pt x="556152" y="76021"/>
                  <a:pt x="612244" y="121529"/>
                  <a:pt x="631294" y="185029"/>
                </a:cubicBezTo>
                <a:cubicBezTo>
                  <a:pt x="650344" y="248529"/>
                  <a:pt x="639761" y="333196"/>
                  <a:pt x="612244" y="426329"/>
                </a:cubicBezTo>
                <a:cubicBezTo>
                  <a:pt x="584727" y="519462"/>
                  <a:pt x="523344" y="672921"/>
                  <a:pt x="466194" y="743829"/>
                </a:cubicBezTo>
                <a:cubicBezTo>
                  <a:pt x="409044" y="814737"/>
                  <a:pt x="322261" y="851779"/>
                  <a:pt x="269344" y="851779"/>
                </a:cubicBezTo>
                <a:cubicBezTo>
                  <a:pt x="216427" y="851779"/>
                  <a:pt x="175152" y="790396"/>
                  <a:pt x="148694" y="743829"/>
                </a:cubicBezTo>
                <a:cubicBezTo>
                  <a:pt x="122236" y="697262"/>
                  <a:pt x="128586" y="643287"/>
                  <a:pt x="110594" y="566029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" name="Freeform 712"/>
          <p:cNvSpPr/>
          <p:nvPr/>
        </p:nvSpPr>
        <p:spPr>
          <a:xfrm>
            <a:off x="2677126" y="5829852"/>
            <a:ext cx="463141" cy="732179"/>
          </a:xfrm>
          <a:custGeom>
            <a:avLst/>
            <a:gdLst>
              <a:gd name="connsiteX0" fmla="*/ 14382 w 463141"/>
              <a:gd name="connsiteY0" fmla="*/ 477899 h 732179"/>
              <a:gd name="connsiteX1" fmla="*/ 20732 w 463141"/>
              <a:gd name="connsiteY1" fmla="*/ 649349 h 732179"/>
              <a:gd name="connsiteX2" fmla="*/ 122332 w 463141"/>
              <a:gd name="connsiteY2" fmla="*/ 731899 h 732179"/>
              <a:gd name="connsiteX3" fmla="*/ 268382 w 463141"/>
              <a:gd name="connsiteY3" fmla="*/ 623949 h 732179"/>
              <a:gd name="connsiteX4" fmla="*/ 427132 w 463141"/>
              <a:gd name="connsiteY4" fmla="*/ 357249 h 732179"/>
              <a:gd name="connsiteX5" fmla="*/ 452532 w 463141"/>
              <a:gd name="connsiteY5" fmla="*/ 52449 h 732179"/>
              <a:gd name="connsiteX6" fmla="*/ 287432 w 463141"/>
              <a:gd name="connsiteY6" fmla="*/ 7999 h 732179"/>
              <a:gd name="connsiteX7" fmla="*/ 179482 w 463141"/>
              <a:gd name="connsiteY7" fmla="*/ 141349 h 732179"/>
              <a:gd name="connsiteX8" fmla="*/ 14382 w 463141"/>
              <a:gd name="connsiteY8" fmla="*/ 477899 h 732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3141" h="732179">
                <a:moveTo>
                  <a:pt x="14382" y="477899"/>
                </a:moveTo>
                <a:cubicBezTo>
                  <a:pt x="-12076" y="562566"/>
                  <a:pt x="2740" y="607016"/>
                  <a:pt x="20732" y="649349"/>
                </a:cubicBezTo>
                <a:cubicBezTo>
                  <a:pt x="38724" y="691682"/>
                  <a:pt x="81057" y="736132"/>
                  <a:pt x="122332" y="731899"/>
                </a:cubicBezTo>
                <a:cubicBezTo>
                  <a:pt x="163607" y="727666"/>
                  <a:pt x="217582" y="686391"/>
                  <a:pt x="268382" y="623949"/>
                </a:cubicBezTo>
                <a:cubicBezTo>
                  <a:pt x="319182" y="561507"/>
                  <a:pt x="396440" y="452499"/>
                  <a:pt x="427132" y="357249"/>
                </a:cubicBezTo>
                <a:cubicBezTo>
                  <a:pt x="457824" y="261999"/>
                  <a:pt x="475815" y="110657"/>
                  <a:pt x="452532" y="52449"/>
                </a:cubicBezTo>
                <a:cubicBezTo>
                  <a:pt x="429249" y="-5759"/>
                  <a:pt x="332940" y="-6818"/>
                  <a:pt x="287432" y="7999"/>
                </a:cubicBezTo>
                <a:cubicBezTo>
                  <a:pt x="241924" y="22816"/>
                  <a:pt x="223932" y="59857"/>
                  <a:pt x="179482" y="141349"/>
                </a:cubicBezTo>
                <a:cubicBezTo>
                  <a:pt x="135032" y="222841"/>
                  <a:pt x="40840" y="393232"/>
                  <a:pt x="14382" y="477899"/>
                </a:cubicBezTo>
                <a:close/>
              </a:path>
            </a:pathLst>
          </a:custGeom>
          <a:solidFill>
            <a:schemeClr val="accent1">
              <a:lumMod val="75000"/>
              <a:alpha val="25000"/>
            </a:schemeClr>
          </a:solidFill>
          <a:ln>
            <a:solidFill>
              <a:schemeClr val="tx2">
                <a:alpha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Freeform 713"/>
          <p:cNvSpPr/>
          <p:nvPr/>
        </p:nvSpPr>
        <p:spPr>
          <a:xfrm>
            <a:off x="3834268" y="4568793"/>
            <a:ext cx="279754" cy="359489"/>
          </a:xfrm>
          <a:custGeom>
            <a:avLst/>
            <a:gdLst>
              <a:gd name="connsiteX0" fmla="*/ 57390 w 279754"/>
              <a:gd name="connsiteY0" fmla="*/ 56208 h 359489"/>
              <a:gd name="connsiteX1" fmla="*/ 240 w 279754"/>
              <a:gd name="connsiteY1" fmla="*/ 189558 h 359489"/>
              <a:gd name="connsiteX2" fmla="*/ 44690 w 279754"/>
              <a:gd name="connsiteY2" fmla="*/ 341958 h 359489"/>
              <a:gd name="connsiteX3" fmla="*/ 209790 w 279754"/>
              <a:gd name="connsiteY3" fmla="*/ 335608 h 359489"/>
              <a:gd name="connsiteX4" fmla="*/ 279640 w 279754"/>
              <a:gd name="connsiteY4" fmla="*/ 157808 h 359489"/>
              <a:gd name="connsiteX5" fmla="*/ 222490 w 279754"/>
              <a:gd name="connsiteY5" fmla="*/ 5408 h 359489"/>
              <a:gd name="connsiteX6" fmla="*/ 57390 w 279754"/>
              <a:gd name="connsiteY6" fmla="*/ 56208 h 359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754" h="359489">
                <a:moveTo>
                  <a:pt x="57390" y="56208"/>
                </a:moveTo>
                <a:cubicBezTo>
                  <a:pt x="20348" y="86900"/>
                  <a:pt x="2357" y="141933"/>
                  <a:pt x="240" y="189558"/>
                </a:cubicBezTo>
                <a:cubicBezTo>
                  <a:pt x="-1877" y="237183"/>
                  <a:pt x="9765" y="317616"/>
                  <a:pt x="44690" y="341958"/>
                </a:cubicBezTo>
                <a:cubicBezTo>
                  <a:pt x="79615" y="366300"/>
                  <a:pt x="170632" y="366300"/>
                  <a:pt x="209790" y="335608"/>
                </a:cubicBezTo>
                <a:cubicBezTo>
                  <a:pt x="248948" y="304916"/>
                  <a:pt x="277523" y="212841"/>
                  <a:pt x="279640" y="157808"/>
                </a:cubicBezTo>
                <a:cubicBezTo>
                  <a:pt x="281757" y="102775"/>
                  <a:pt x="254240" y="25516"/>
                  <a:pt x="222490" y="5408"/>
                </a:cubicBezTo>
                <a:cubicBezTo>
                  <a:pt x="190740" y="-14700"/>
                  <a:pt x="94432" y="25516"/>
                  <a:pt x="57390" y="5620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" name="Freeform 714"/>
          <p:cNvSpPr/>
          <p:nvPr/>
        </p:nvSpPr>
        <p:spPr>
          <a:xfrm>
            <a:off x="1359204" y="3418719"/>
            <a:ext cx="3162300" cy="2019420"/>
          </a:xfrm>
          <a:custGeom>
            <a:avLst/>
            <a:gdLst>
              <a:gd name="connsiteX0" fmla="*/ 6350 w 3162300"/>
              <a:gd name="connsiteY0" fmla="*/ 1136650 h 2019420"/>
              <a:gd name="connsiteX1" fmla="*/ 6350 w 3162300"/>
              <a:gd name="connsiteY1" fmla="*/ 1136650 h 2019420"/>
              <a:gd name="connsiteX2" fmla="*/ 38100 w 3162300"/>
              <a:gd name="connsiteY2" fmla="*/ 1181100 h 2019420"/>
              <a:gd name="connsiteX3" fmla="*/ 57150 w 3162300"/>
              <a:gd name="connsiteY3" fmla="*/ 1187450 h 2019420"/>
              <a:gd name="connsiteX4" fmla="*/ 76200 w 3162300"/>
              <a:gd name="connsiteY4" fmla="*/ 1200150 h 2019420"/>
              <a:gd name="connsiteX5" fmla="*/ 95250 w 3162300"/>
              <a:gd name="connsiteY5" fmla="*/ 1238250 h 2019420"/>
              <a:gd name="connsiteX6" fmla="*/ 101600 w 3162300"/>
              <a:gd name="connsiteY6" fmla="*/ 1257300 h 2019420"/>
              <a:gd name="connsiteX7" fmla="*/ 120650 w 3162300"/>
              <a:gd name="connsiteY7" fmla="*/ 1270000 h 2019420"/>
              <a:gd name="connsiteX8" fmla="*/ 152400 w 3162300"/>
              <a:gd name="connsiteY8" fmla="*/ 1301750 h 2019420"/>
              <a:gd name="connsiteX9" fmla="*/ 190500 w 3162300"/>
              <a:gd name="connsiteY9" fmla="*/ 1314450 h 2019420"/>
              <a:gd name="connsiteX10" fmla="*/ 228600 w 3162300"/>
              <a:gd name="connsiteY10" fmla="*/ 1333500 h 2019420"/>
              <a:gd name="connsiteX11" fmla="*/ 247650 w 3162300"/>
              <a:gd name="connsiteY11" fmla="*/ 1371600 h 2019420"/>
              <a:gd name="connsiteX12" fmla="*/ 285750 w 3162300"/>
              <a:gd name="connsiteY12" fmla="*/ 1352550 h 2019420"/>
              <a:gd name="connsiteX13" fmla="*/ 298450 w 3162300"/>
              <a:gd name="connsiteY13" fmla="*/ 1314450 h 2019420"/>
              <a:gd name="connsiteX14" fmla="*/ 304800 w 3162300"/>
              <a:gd name="connsiteY14" fmla="*/ 1295400 h 2019420"/>
              <a:gd name="connsiteX15" fmla="*/ 412750 w 3162300"/>
              <a:gd name="connsiteY15" fmla="*/ 1308100 h 2019420"/>
              <a:gd name="connsiteX16" fmla="*/ 450850 w 3162300"/>
              <a:gd name="connsiteY16" fmla="*/ 1320800 h 2019420"/>
              <a:gd name="connsiteX17" fmla="*/ 533400 w 3162300"/>
              <a:gd name="connsiteY17" fmla="*/ 1327150 h 2019420"/>
              <a:gd name="connsiteX18" fmla="*/ 571500 w 3162300"/>
              <a:gd name="connsiteY18" fmla="*/ 1346200 h 2019420"/>
              <a:gd name="connsiteX19" fmla="*/ 603250 w 3162300"/>
              <a:gd name="connsiteY19" fmla="*/ 1377950 h 2019420"/>
              <a:gd name="connsiteX20" fmla="*/ 609600 w 3162300"/>
              <a:gd name="connsiteY20" fmla="*/ 1397000 h 2019420"/>
              <a:gd name="connsiteX21" fmla="*/ 654050 w 3162300"/>
              <a:gd name="connsiteY21" fmla="*/ 1409700 h 2019420"/>
              <a:gd name="connsiteX22" fmla="*/ 692150 w 3162300"/>
              <a:gd name="connsiteY22" fmla="*/ 1441450 h 2019420"/>
              <a:gd name="connsiteX23" fmla="*/ 723900 w 3162300"/>
              <a:gd name="connsiteY23" fmla="*/ 1473200 h 2019420"/>
              <a:gd name="connsiteX24" fmla="*/ 781050 w 3162300"/>
              <a:gd name="connsiteY24" fmla="*/ 1479550 h 2019420"/>
              <a:gd name="connsiteX25" fmla="*/ 819150 w 3162300"/>
              <a:gd name="connsiteY25" fmla="*/ 1498600 h 2019420"/>
              <a:gd name="connsiteX26" fmla="*/ 857250 w 3162300"/>
              <a:gd name="connsiteY26" fmla="*/ 1524000 h 2019420"/>
              <a:gd name="connsiteX27" fmla="*/ 927100 w 3162300"/>
              <a:gd name="connsiteY27" fmla="*/ 1530350 h 2019420"/>
              <a:gd name="connsiteX28" fmla="*/ 946150 w 3162300"/>
              <a:gd name="connsiteY28" fmla="*/ 1536700 h 2019420"/>
              <a:gd name="connsiteX29" fmla="*/ 1003300 w 3162300"/>
              <a:gd name="connsiteY29" fmla="*/ 1511300 h 2019420"/>
              <a:gd name="connsiteX30" fmla="*/ 1022350 w 3162300"/>
              <a:gd name="connsiteY30" fmla="*/ 1473200 h 2019420"/>
              <a:gd name="connsiteX31" fmla="*/ 1028700 w 3162300"/>
              <a:gd name="connsiteY31" fmla="*/ 1454150 h 2019420"/>
              <a:gd name="connsiteX32" fmla="*/ 1047750 w 3162300"/>
              <a:gd name="connsiteY32" fmla="*/ 1441450 h 2019420"/>
              <a:gd name="connsiteX33" fmla="*/ 1054100 w 3162300"/>
              <a:gd name="connsiteY33" fmla="*/ 1422400 h 2019420"/>
              <a:gd name="connsiteX34" fmla="*/ 1060450 w 3162300"/>
              <a:gd name="connsiteY34" fmla="*/ 1365250 h 2019420"/>
              <a:gd name="connsiteX35" fmla="*/ 1073150 w 3162300"/>
              <a:gd name="connsiteY35" fmla="*/ 1384300 h 2019420"/>
              <a:gd name="connsiteX36" fmla="*/ 1085850 w 3162300"/>
              <a:gd name="connsiteY36" fmla="*/ 1441450 h 2019420"/>
              <a:gd name="connsiteX37" fmla="*/ 1104900 w 3162300"/>
              <a:gd name="connsiteY37" fmla="*/ 1479550 h 2019420"/>
              <a:gd name="connsiteX38" fmla="*/ 1111250 w 3162300"/>
              <a:gd name="connsiteY38" fmla="*/ 1498600 h 2019420"/>
              <a:gd name="connsiteX39" fmla="*/ 1136650 w 3162300"/>
              <a:gd name="connsiteY39" fmla="*/ 1536700 h 2019420"/>
              <a:gd name="connsiteX40" fmla="*/ 1174750 w 3162300"/>
              <a:gd name="connsiteY40" fmla="*/ 1549400 h 2019420"/>
              <a:gd name="connsiteX41" fmla="*/ 1206500 w 3162300"/>
              <a:gd name="connsiteY41" fmla="*/ 1543050 h 2019420"/>
              <a:gd name="connsiteX42" fmla="*/ 1225550 w 3162300"/>
              <a:gd name="connsiteY42" fmla="*/ 1530350 h 2019420"/>
              <a:gd name="connsiteX43" fmla="*/ 1308100 w 3162300"/>
              <a:gd name="connsiteY43" fmla="*/ 1517650 h 2019420"/>
              <a:gd name="connsiteX44" fmla="*/ 1314450 w 3162300"/>
              <a:gd name="connsiteY44" fmla="*/ 1454150 h 2019420"/>
              <a:gd name="connsiteX45" fmla="*/ 1295400 w 3162300"/>
              <a:gd name="connsiteY45" fmla="*/ 1384300 h 2019420"/>
              <a:gd name="connsiteX46" fmla="*/ 1263650 w 3162300"/>
              <a:gd name="connsiteY46" fmla="*/ 1333500 h 2019420"/>
              <a:gd name="connsiteX47" fmla="*/ 1212850 w 3162300"/>
              <a:gd name="connsiteY47" fmla="*/ 1308100 h 2019420"/>
              <a:gd name="connsiteX48" fmla="*/ 1193800 w 3162300"/>
              <a:gd name="connsiteY48" fmla="*/ 1263650 h 2019420"/>
              <a:gd name="connsiteX49" fmla="*/ 1174750 w 3162300"/>
              <a:gd name="connsiteY49" fmla="*/ 1257300 h 2019420"/>
              <a:gd name="connsiteX50" fmla="*/ 1168400 w 3162300"/>
              <a:gd name="connsiteY50" fmla="*/ 1238250 h 2019420"/>
              <a:gd name="connsiteX51" fmla="*/ 1136650 w 3162300"/>
              <a:gd name="connsiteY51" fmla="*/ 1206500 h 2019420"/>
              <a:gd name="connsiteX52" fmla="*/ 1123950 w 3162300"/>
              <a:gd name="connsiteY52" fmla="*/ 1168400 h 2019420"/>
              <a:gd name="connsiteX53" fmla="*/ 1098550 w 3162300"/>
              <a:gd name="connsiteY53" fmla="*/ 1123950 h 2019420"/>
              <a:gd name="connsiteX54" fmla="*/ 1092200 w 3162300"/>
              <a:gd name="connsiteY54" fmla="*/ 1060450 h 2019420"/>
              <a:gd name="connsiteX55" fmla="*/ 1079500 w 3162300"/>
              <a:gd name="connsiteY55" fmla="*/ 1041400 h 2019420"/>
              <a:gd name="connsiteX56" fmla="*/ 1066800 w 3162300"/>
              <a:gd name="connsiteY56" fmla="*/ 996950 h 2019420"/>
              <a:gd name="connsiteX57" fmla="*/ 1123950 w 3162300"/>
              <a:gd name="connsiteY57" fmla="*/ 977900 h 2019420"/>
              <a:gd name="connsiteX58" fmla="*/ 1143000 w 3162300"/>
              <a:gd name="connsiteY58" fmla="*/ 965200 h 2019420"/>
              <a:gd name="connsiteX59" fmla="*/ 1155700 w 3162300"/>
              <a:gd name="connsiteY59" fmla="*/ 946150 h 2019420"/>
              <a:gd name="connsiteX60" fmla="*/ 1168400 w 3162300"/>
              <a:gd name="connsiteY60" fmla="*/ 908050 h 2019420"/>
              <a:gd name="connsiteX61" fmla="*/ 1181100 w 3162300"/>
              <a:gd name="connsiteY61" fmla="*/ 863600 h 2019420"/>
              <a:gd name="connsiteX62" fmla="*/ 1187450 w 3162300"/>
              <a:gd name="connsiteY62" fmla="*/ 825500 h 2019420"/>
              <a:gd name="connsiteX63" fmla="*/ 1289050 w 3162300"/>
              <a:gd name="connsiteY63" fmla="*/ 844550 h 2019420"/>
              <a:gd name="connsiteX64" fmla="*/ 1308100 w 3162300"/>
              <a:gd name="connsiteY64" fmla="*/ 863600 h 2019420"/>
              <a:gd name="connsiteX65" fmla="*/ 1346200 w 3162300"/>
              <a:gd name="connsiteY65" fmla="*/ 876300 h 2019420"/>
              <a:gd name="connsiteX66" fmla="*/ 1352550 w 3162300"/>
              <a:gd name="connsiteY66" fmla="*/ 927100 h 2019420"/>
              <a:gd name="connsiteX67" fmla="*/ 1384300 w 3162300"/>
              <a:gd name="connsiteY67" fmla="*/ 952500 h 2019420"/>
              <a:gd name="connsiteX68" fmla="*/ 1422400 w 3162300"/>
              <a:gd name="connsiteY68" fmla="*/ 971550 h 2019420"/>
              <a:gd name="connsiteX69" fmla="*/ 1485900 w 3162300"/>
              <a:gd name="connsiteY69" fmla="*/ 952500 h 2019420"/>
              <a:gd name="connsiteX70" fmla="*/ 1492250 w 3162300"/>
              <a:gd name="connsiteY70" fmla="*/ 933450 h 2019420"/>
              <a:gd name="connsiteX71" fmla="*/ 1498600 w 3162300"/>
              <a:gd name="connsiteY71" fmla="*/ 908050 h 2019420"/>
              <a:gd name="connsiteX72" fmla="*/ 1530350 w 3162300"/>
              <a:gd name="connsiteY72" fmla="*/ 901700 h 2019420"/>
              <a:gd name="connsiteX73" fmla="*/ 1574800 w 3162300"/>
              <a:gd name="connsiteY73" fmla="*/ 889000 h 2019420"/>
              <a:gd name="connsiteX74" fmla="*/ 1581150 w 3162300"/>
              <a:gd name="connsiteY74" fmla="*/ 908050 h 2019420"/>
              <a:gd name="connsiteX75" fmla="*/ 1568450 w 3162300"/>
              <a:gd name="connsiteY75" fmla="*/ 990600 h 2019420"/>
              <a:gd name="connsiteX76" fmla="*/ 1568450 w 3162300"/>
              <a:gd name="connsiteY76" fmla="*/ 1174750 h 2019420"/>
              <a:gd name="connsiteX77" fmla="*/ 1574800 w 3162300"/>
              <a:gd name="connsiteY77" fmla="*/ 1193800 h 2019420"/>
              <a:gd name="connsiteX78" fmla="*/ 1562100 w 3162300"/>
              <a:gd name="connsiteY78" fmla="*/ 1270000 h 2019420"/>
              <a:gd name="connsiteX79" fmla="*/ 1555750 w 3162300"/>
              <a:gd name="connsiteY79" fmla="*/ 1289050 h 2019420"/>
              <a:gd name="connsiteX80" fmla="*/ 1530350 w 3162300"/>
              <a:gd name="connsiteY80" fmla="*/ 1346200 h 2019420"/>
              <a:gd name="connsiteX81" fmla="*/ 1524000 w 3162300"/>
              <a:gd name="connsiteY81" fmla="*/ 1365250 h 2019420"/>
              <a:gd name="connsiteX82" fmla="*/ 1504950 w 3162300"/>
              <a:gd name="connsiteY82" fmla="*/ 1403350 h 2019420"/>
              <a:gd name="connsiteX83" fmla="*/ 1485900 w 3162300"/>
              <a:gd name="connsiteY83" fmla="*/ 1409700 h 2019420"/>
              <a:gd name="connsiteX84" fmla="*/ 1479550 w 3162300"/>
              <a:gd name="connsiteY84" fmla="*/ 1428750 h 2019420"/>
              <a:gd name="connsiteX85" fmla="*/ 1460500 w 3162300"/>
              <a:gd name="connsiteY85" fmla="*/ 1441450 h 2019420"/>
              <a:gd name="connsiteX86" fmla="*/ 1447800 w 3162300"/>
              <a:gd name="connsiteY86" fmla="*/ 1460500 h 2019420"/>
              <a:gd name="connsiteX87" fmla="*/ 1447800 w 3162300"/>
              <a:gd name="connsiteY87" fmla="*/ 1543050 h 2019420"/>
              <a:gd name="connsiteX88" fmla="*/ 1460500 w 3162300"/>
              <a:gd name="connsiteY88" fmla="*/ 1562100 h 2019420"/>
              <a:gd name="connsiteX89" fmla="*/ 1473200 w 3162300"/>
              <a:gd name="connsiteY89" fmla="*/ 1600200 h 2019420"/>
              <a:gd name="connsiteX90" fmla="*/ 1473200 w 3162300"/>
              <a:gd name="connsiteY90" fmla="*/ 1600200 h 2019420"/>
              <a:gd name="connsiteX91" fmla="*/ 1485900 w 3162300"/>
              <a:gd name="connsiteY91" fmla="*/ 1657350 h 2019420"/>
              <a:gd name="connsiteX92" fmla="*/ 1479550 w 3162300"/>
              <a:gd name="connsiteY92" fmla="*/ 1733550 h 2019420"/>
              <a:gd name="connsiteX93" fmla="*/ 1466850 w 3162300"/>
              <a:gd name="connsiteY93" fmla="*/ 1771650 h 2019420"/>
              <a:gd name="connsiteX94" fmla="*/ 1473200 w 3162300"/>
              <a:gd name="connsiteY94" fmla="*/ 1809750 h 2019420"/>
              <a:gd name="connsiteX95" fmla="*/ 1485900 w 3162300"/>
              <a:gd name="connsiteY95" fmla="*/ 1828800 h 2019420"/>
              <a:gd name="connsiteX96" fmla="*/ 1562100 w 3162300"/>
              <a:gd name="connsiteY96" fmla="*/ 1847850 h 2019420"/>
              <a:gd name="connsiteX97" fmla="*/ 1581150 w 3162300"/>
              <a:gd name="connsiteY97" fmla="*/ 1854200 h 2019420"/>
              <a:gd name="connsiteX98" fmla="*/ 1619250 w 3162300"/>
              <a:gd name="connsiteY98" fmla="*/ 1879600 h 2019420"/>
              <a:gd name="connsiteX99" fmla="*/ 1644650 w 3162300"/>
              <a:gd name="connsiteY99" fmla="*/ 1936750 h 2019420"/>
              <a:gd name="connsiteX100" fmla="*/ 1644650 w 3162300"/>
              <a:gd name="connsiteY100" fmla="*/ 2006600 h 2019420"/>
              <a:gd name="connsiteX101" fmla="*/ 1682750 w 3162300"/>
              <a:gd name="connsiteY101" fmla="*/ 2012950 h 2019420"/>
              <a:gd name="connsiteX102" fmla="*/ 1714500 w 3162300"/>
              <a:gd name="connsiteY102" fmla="*/ 2006600 h 2019420"/>
              <a:gd name="connsiteX103" fmla="*/ 1752600 w 3162300"/>
              <a:gd name="connsiteY103" fmla="*/ 1981200 h 2019420"/>
              <a:gd name="connsiteX104" fmla="*/ 1771650 w 3162300"/>
              <a:gd name="connsiteY104" fmla="*/ 1968500 h 2019420"/>
              <a:gd name="connsiteX105" fmla="*/ 1809750 w 3162300"/>
              <a:gd name="connsiteY105" fmla="*/ 1955800 h 2019420"/>
              <a:gd name="connsiteX106" fmla="*/ 1828800 w 3162300"/>
              <a:gd name="connsiteY106" fmla="*/ 1949450 h 2019420"/>
              <a:gd name="connsiteX107" fmla="*/ 1841500 w 3162300"/>
              <a:gd name="connsiteY107" fmla="*/ 1930400 h 2019420"/>
              <a:gd name="connsiteX108" fmla="*/ 1879600 w 3162300"/>
              <a:gd name="connsiteY108" fmla="*/ 1898650 h 2019420"/>
              <a:gd name="connsiteX109" fmla="*/ 1917700 w 3162300"/>
              <a:gd name="connsiteY109" fmla="*/ 1911350 h 2019420"/>
              <a:gd name="connsiteX110" fmla="*/ 1955800 w 3162300"/>
              <a:gd name="connsiteY110" fmla="*/ 1930400 h 2019420"/>
              <a:gd name="connsiteX111" fmla="*/ 1993900 w 3162300"/>
              <a:gd name="connsiteY111" fmla="*/ 1936750 h 2019420"/>
              <a:gd name="connsiteX112" fmla="*/ 2038350 w 3162300"/>
              <a:gd name="connsiteY112" fmla="*/ 1949450 h 2019420"/>
              <a:gd name="connsiteX113" fmla="*/ 2082800 w 3162300"/>
              <a:gd name="connsiteY113" fmla="*/ 1974850 h 2019420"/>
              <a:gd name="connsiteX114" fmla="*/ 2120900 w 3162300"/>
              <a:gd name="connsiteY114" fmla="*/ 1987550 h 2019420"/>
              <a:gd name="connsiteX115" fmla="*/ 2127250 w 3162300"/>
              <a:gd name="connsiteY115" fmla="*/ 2006600 h 2019420"/>
              <a:gd name="connsiteX116" fmla="*/ 2178050 w 3162300"/>
              <a:gd name="connsiteY116" fmla="*/ 2012950 h 2019420"/>
              <a:gd name="connsiteX117" fmla="*/ 2216150 w 3162300"/>
              <a:gd name="connsiteY117" fmla="*/ 1987550 h 2019420"/>
              <a:gd name="connsiteX118" fmla="*/ 2235200 w 3162300"/>
              <a:gd name="connsiteY118" fmla="*/ 1949450 h 2019420"/>
              <a:gd name="connsiteX119" fmla="*/ 2241550 w 3162300"/>
              <a:gd name="connsiteY119" fmla="*/ 1930400 h 2019420"/>
              <a:gd name="connsiteX120" fmla="*/ 2260600 w 3162300"/>
              <a:gd name="connsiteY120" fmla="*/ 1917700 h 2019420"/>
              <a:gd name="connsiteX121" fmla="*/ 2362200 w 3162300"/>
              <a:gd name="connsiteY121" fmla="*/ 1917700 h 2019420"/>
              <a:gd name="connsiteX122" fmla="*/ 2400300 w 3162300"/>
              <a:gd name="connsiteY122" fmla="*/ 1898650 h 2019420"/>
              <a:gd name="connsiteX123" fmla="*/ 2476500 w 3162300"/>
              <a:gd name="connsiteY123" fmla="*/ 1892300 h 2019420"/>
              <a:gd name="connsiteX124" fmla="*/ 2520950 w 3162300"/>
              <a:gd name="connsiteY124" fmla="*/ 1885950 h 2019420"/>
              <a:gd name="connsiteX125" fmla="*/ 2559050 w 3162300"/>
              <a:gd name="connsiteY125" fmla="*/ 1873250 h 2019420"/>
              <a:gd name="connsiteX126" fmla="*/ 2609850 w 3162300"/>
              <a:gd name="connsiteY126" fmla="*/ 1860550 h 2019420"/>
              <a:gd name="connsiteX127" fmla="*/ 2622550 w 3162300"/>
              <a:gd name="connsiteY127" fmla="*/ 1841500 h 2019420"/>
              <a:gd name="connsiteX128" fmla="*/ 2641600 w 3162300"/>
              <a:gd name="connsiteY128" fmla="*/ 1835150 h 2019420"/>
              <a:gd name="connsiteX129" fmla="*/ 2647950 w 3162300"/>
              <a:gd name="connsiteY129" fmla="*/ 1816100 h 2019420"/>
              <a:gd name="connsiteX130" fmla="*/ 2667000 w 3162300"/>
              <a:gd name="connsiteY130" fmla="*/ 1803400 h 2019420"/>
              <a:gd name="connsiteX131" fmla="*/ 2679700 w 3162300"/>
              <a:gd name="connsiteY131" fmla="*/ 1784350 h 2019420"/>
              <a:gd name="connsiteX132" fmla="*/ 2698750 w 3162300"/>
              <a:gd name="connsiteY132" fmla="*/ 1765300 h 2019420"/>
              <a:gd name="connsiteX133" fmla="*/ 2705100 w 3162300"/>
              <a:gd name="connsiteY133" fmla="*/ 1739900 h 2019420"/>
              <a:gd name="connsiteX134" fmla="*/ 2711450 w 3162300"/>
              <a:gd name="connsiteY134" fmla="*/ 1720850 h 2019420"/>
              <a:gd name="connsiteX135" fmla="*/ 2705100 w 3162300"/>
              <a:gd name="connsiteY135" fmla="*/ 1644650 h 2019420"/>
              <a:gd name="connsiteX136" fmla="*/ 2692400 w 3162300"/>
              <a:gd name="connsiteY136" fmla="*/ 1625600 h 2019420"/>
              <a:gd name="connsiteX137" fmla="*/ 2686050 w 3162300"/>
              <a:gd name="connsiteY137" fmla="*/ 1606550 h 2019420"/>
              <a:gd name="connsiteX138" fmla="*/ 2705100 w 3162300"/>
              <a:gd name="connsiteY138" fmla="*/ 1600200 h 2019420"/>
              <a:gd name="connsiteX139" fmla="*/ 2749550 w 3162300"/>
              <a:gd name="connsiteY139" fmla="*/ 1593850 h 2019420"/>
              <a:gd name="connsiteX140" fmla="*/ 2762250 w 3162300"/>
              <a:gd name="connsiteY140" fmla="*/ 1574800 h 2019420"/>
              <a:gd name="connsiteX141" fmla="*/ 2800350 w 3162300"/>
              <a:gd name="connsiteY141" fmla="*/ 1562100 h 2019420"/>
              <a:gd name="connsiteX142" fmla="*/ 2863850 w 3162300"/>
              <a:gd name="connsiteY142" fmla="*/ 1536700 h 2019420"/>
              <a:gd name="connsiteX143" fmla="*/ 2901950 w 3162300"/>
              <a:gd name="connsiteY143" fmla="*/ 1524000 h 2019420"/>
              <a:gd name="connsiteX144" fmla="*/ 2921000 w 3162300"/>
              <a:gd name="connsiteY144" fmla="*/ 1485900 h 2019420"/>
              <a:gd name="connsiteX145" fmla="*/ 2959100 w 3162300"/>
              <a:gd name="connsiteY145" fmla="*/ 1460500 h 2019420"/>
              <a:gd name="connsiteX146" fmla="*/ 2984500 w 3162300"/>
              <a:gd name="connsiteY146" fmla="*/ 1428750 h 2019420"/>
              <a:gd name="connsiteX147" fmla="*/ 2990850 w 3162300"/>
              <a:gd name="connsiteY147" fmla="*/ 1409700 h 2019420"/>
              <a:gd name="connsiteX148" fmla="*/ 3003550 w 3162300"/>
              <a:gd name="connsiteY148" fmla="*/ 1390650 h 2019420"/>
              <a:gd name="connsiteX149" fmla="*/ 3009900 w 3162300"/>
              <a:gd name="connsiteY149" fmla="*/ 1358900 h 2019420"/>
              <a:gd name="connsiteX150" fmla="*/ 3035300 w 3162300"/>
              <a:gd name="connsiteY150" fmla="*/ 1352550 h 2019420"/>
              <a:gd name="connsiteX151" fmla="*/ 3054350 w 3162300"/>
              <a:gd name="connsiteY151" fmla="*/ 1339850 h 2019420"/>
              <a:gd name="connsiteX152" fmla="*/ 3067050 w 3162300"/>
              <a:gd name="connsiteY152" fmla="*/ 1282700 h 2019420"/>
              <a:gd name="connsiteX153" fmla="*/ 3086100 w 3162300"/>
              <a:gd name="connsiteY153" fmla="*/ 1270000 h 2019420"/>
              <a:gd name="connsiteX154" fmla="*/ 3105150 w 3162300"/>
              <a:gd name="connsiteY154" fmla="*/ 1206500 h 2019420"/>
              <a:gd name="connsiteX155" fmla="*/ 3111500 w 3162300"/>
              <a:gd name="connsiteY155" fmla="*/ 1174750 h 2019420"/>
              <a:gd name="connsiteX156" fmla="*/ 3162300 w 3162300"/>
              <a:gd name="connsiteY156" fmla="*/ 1143000 h 2019420"/>
              <a:gd name="connsiteX157" fmla="*/ 3162300 w 3162300"/>
              <a:gd name="connsiteY157" fmla="*/ 0 h 2019420"/>
              <a:gd name="connsiteX158" fmla="*/ 0 w 3162300"/>
              <a:gd name="connsiteY158" fmla="*/ 6350 h 2019420"/>
              <a:gd name="connsiteX159" fmla="*/ 6350 w 3162300"/>
              <a:gd name="connsiteY159" fmla="*/ 1136650 h 201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162300" h="2019420">
                <a:moveTo>
                  <a:pt x="6350" y="1136650"/>
                </a:moveTo>
                <a:lnTo>
                  <a:pt x="6350" y="1136650"/>
                </a:lnTo>
                <a:cubicBezTo>
                  <a:pt x="16933" y="1151467"/>
                  <a:pt x="25225" y="1168225"/>
                  <a:pt x="38100" y="1181100"/>
                </a:cubicBezTo>
                <a:cubicBezTo>
                  <a:pt x="42833" y="1185833"/>
                  <a:pt x="51163" y="1184457"/>
                  <a:pt x="57150" y="1187450"/>
                </a:cubicBezTo>
                <a:cubicBezTo>
                  <a:pt x="63976" y="1190863"/>
                  <a:pt x="69850" y="1195917"/>
                  <a:pt x="76200" y="1200150"/>
                </a:cubicBezTo>
                <a:cubicBezTo>
                  <a:pt x="92161" y="1248033"/>
                  <a:pt x="70631" y="1189011"/>
                  <a:pt x="95250" y="1238250"/>
                </a:cubicBezTo>
                <a:cubicBezTo>
                  <a:pt x="98243" y="1244237"/>
                  <a:pt x="97419" y="1252073"/>
                  <a:pt x="101600" y="1257300"/>
                </a:cubicBezTo>
                <a:cubicBezTo>
                  <a:pt x="106368" y="1263259"/>
                  <a:pt x="114300" y="1265767"/>
                  <a:pt x="120650" y="1270000"/>
                </a:cubicBezTo>
                <a:cubicBezTo>
                  <a:pt x="132236" y="1287379"/>
                  <a:pt x="132347" y="1292838"/>
                  <a:pt x="152400" y="1301750"/>
                </a:cubicBezTo>
                <a:cubicBezTo>
                  <a:pt x="164633" y="1307187"/>
                  <a:pt x="179361" y="1307024"/>
                  <a:pt x="190500" y="1314450"/>
                </a:cubicBezTo>
                <a:cubicBezTo>
                  <a:pt x="215119" y="1330863"/>
                  <a:pt x="202310" y="1324737"/>
                  <a:pt x="228600" y="1333500"/>
                </a:cubicBezTo>
                <a:cubicBezTo>
                  <a:pt x="231273" y="1341519"/>
                  <a:pt x="238181" y="1367812"/>
                  <a:pt x="247650" y="1371600"/>
                </a:cubicBezTo>
                <a:cubicBezTo>
                  <a:pt x="255866" y="1374886"/>
                  <a:pt x="281739" y="1355224"/>
                  <a:pt x="285750" y="1352550"/>
                </a:cubicBezTo>
                <a:lnTo>
                  <a:pt x="298450" y="1314450"/>
                </a:lnTo>
                <a:lnTo>
                  <a:pt x="304800" y="1295400"/>
                </a:lnTo>
                <a:cubicBezTo>
                  <a:pt x="320601" y="1296980"/>
                  <a:pt x="391281" y="1303146"/>
                  <a:pt x="412750" y="1308100"/>
                </a:cubicBezTo>
                <a:cubicBezTo>
                  <a:pt x="425794" y="1311110"/>
                  <a:pt x="437502" y="1319773"/>
                  <a:pt x="450850" y="1320800"/>
                </a:cubicBezTo>
                <a:lnTo>
                  <a:pt x="533400" y="1327150"/>
                </a:lnTo>
                <a:cubicBezTo>
                  <a:pt x="548894" y="1332315"/>
                  <a:pt x="559190" y="1333890"/>
                  <a:pt x="571500" y="1346200"/>
                </a:cubicBezTo>
                <a:cubicBezTo>
                  <a:pt x="613833" y="1388533"/>
                  <a:pt x="552450" y="1344083"/>
                  <a:pt x="603250" y="1377950"/>
                </a:cubicBezTo>
                <a:cubicBezTo>
                  <a:pt x="605367" y="1384300"/>
                  <a:pt x="604867" y="1392267"/>
                  <a:pt x="609600" y="1397000"/>
                </a:cubicBezTo>
                <a:cubicBezTo>
                  <a:pt x="612637" y="1400037"/>
                  <a:pt x="653830" y="1409645"/>
                  <a:pt x="654050" y="1409700"/>
                </a:cubicBezTo>
                <a:cubicBezTo>
                  <a:pt x="672781" y="1422187"/>
                  <a:pt x="676871" y="1423115"/>
                  <a:pt x="692150" y="1441450"/>
                </a:cubicBezTo>
                <a:cubicBezTo>
                  <a:pt x="703290" y="1454818"/>
                  <a:pt x="704293" y="1468298"/>
                  <a:pt x="723900" y="1473200"/>
                </a:cubicBezTo>
                <a:cubicBezTo>
                  <a:pt x="742495" y="1477849"/>
                  <a:pt x="762000" y="1477433"/>
                  <a:pt x="781050" y="1479550"/>
                </a:cubicBezTo>
                <a:cubicBezTo>
                  <a:pt x="865620" y="1535930"/>
                  <a:pt x="740280" y="1454783"/>
                  <a:pt x="819150" y="1498600"/>
                </a:cubicBezTo>
                <a:cubicBezTo>
                  <a:pt x="832493" y="1506013"/>
                  <a:pt x="842049" y="1522618"/>
                  <a:pt x="857250" y="1524000"/>
                </a:cubicBezTo>
                <a:lnTo>
                  <a:pt x="927100" y="1530350"/>
                </a:lnTo>
                <a:cubicBezTo>
                  <a:pt x="933450" y="1532467"/>
                  <a:pt x="939497" y="1537439"/>
                  <a:pt x="946150" y="1536700"/>
                </a:cubicBezTo>
                <a:cubicBezTo>
                  <a:pt x="973354" y="1533677"/>
                  <a:pt x="983450" y="1524533"/>
                  <a:pt x="1003300" y="1511300"/>
                </a:cubicBezTo>
                <a:cubicBezTo>
                  <a:pt x="1019261" y="1463417"/>
                  <a:pt x="997731" y="1522439"/>
                  <a:pt x="1022350" y="1473200"/>
                </a:cubicBezTo>
                <a:cubicBezTo>
                  <a:pt x="1025343" y="1467213"/>
                  <a:pt x="1024519" y="1459377"/>
                  <a:pt x="1028700" y="1454150"/>
                </a:cubicBezTo>
                <a:cubicBezTo>
                  <a:pt x="1033468" y="1448191"/>
                  <a:pt x="1041400" y="1445683"/>
                  <a:pt x="1047750" y="1441450"/>
                </a:cubicBezTo>
                <a:cubicBezTo>
                  <a:pt x="1049867" y="1435100"/>
                  <a:pt x="1053000" y="1429002"/>
                  <a:pt x="1054100" y="1422400"/>
                </a:cubicBezTo>
                <a:cubicBezTo>
                  <a:pt x="1057251" y="1403494"/>
                  <a:pt x="1051878" y="1382394"/>
                  <a:pt x="1060450" y="1365250"/>
                </a:cubicBezTo>
                <a:cubicBezTo>
                  <a:pt x="1063863" y="1358424"/>
                  <a:pt x="1069737" y="1377474"/>
                  <a:pt x="1073150" y="1384300"/>
                </a:cubicBezTo>
                <a:cubicBezTo>
                  <a:pt x="1081727" y="1401454"/>
                  <a:pt x="1081948" y="1423890"/>
                  <a:pt x="1085850" y="1441450"/>
                </a:cubicBezTo>
                <a:cubicBezTo>
                  <a:pt x="1092234" y="1470180"/>
                  <a:pt x="1091200" y="1452149"/>
                  <a:pt x="1104900" y="1479550"/>
                </a:cubicBezTo>
                <a:cubicBezTo>
                  <a:pt x="1107893" y="1485537"/>
                  <a:pt x="1107999" y="1492749"/>
                  <a:pt x="1111250" y="1498600"/>
                </a:cubicBezTo>
                <a:cubicBezTo>
                  <a:pt x="1118663" y="1511943"/>
                  <a:pt x="1122170" y="1531873"/>
                  <a:pt x="1136650" y="1536700"/>
                </a:cubicBezTo>
                <a:lnTo>
                  <a:pt x="1174750" y="1549400"/>
                </a:lnTo>
                <a:cubicBezTo>
                  <a:pt x="1185333" y="1547283"/>
                  <a:pt x="1196394" y="1546840"/>
                  <a:pt x="1206500" y="1543050"/>
                </a:cubicBezTo>
                <a:cubicBezTo>
                  <a:pt x="1213646" y="1540370"/>
                  <a:pt x="1218146" y="1532201"/>
                  <a:pt x="1225550" y="1530350"/>
                </a:cubicBezTo>
                <a:cubicBezTo>
                  <a:pt x="1252559" y="1523598"/>
                  <a:pt x="1280583" y="1521883"/>
                  <a:pt x="1308100" y="1517650"/>
                </a:cubicBezTo>
                <a:cubicBezTo>
                  <a:pt x="1329313" y="1485831"/>
                  <a:pt x="1321467" y="1506774"/>
                  <a:pt x="1314450" y="1454150"/>
                </a:cubicBezTo>
                <a:cubicBezTo>
                  <a:pt x="1299378" y="1341109"/>
                  <a:pt x="1321043" y="1441998"/>
                  <a:pt x="1295400" y="1384300"/>
                </a:cubicBezTo>
                <a:cubicBezTo>
                  <a:pt x="1273128" y="1334187"/>
                  <a:pt x="1297920" y="1356347"/>
                  <a:pt x="1263650" y="1333500"/>
                </a:cubicBezTo>
                <a:cubicBezTo>
                  <a:pt x="1229641" y="1282487"/>
                  <a:pt x="1282378" y="1351555"/>
                  <a:pt x="1212850" y="1308100"/>
                </a:cubicBezTo>
                <a:cubicBezTo>
                  <a:pt x="1184227" y="1290210"/>
                  <a:pt x="1212286" y="1282136"/>
                  <a:pt x="1193800" y="1263650"/>
                </a:cubicBezTo>
                <a:cubicBezTo>
                  <a:pt x="1189067" y="1258917"/>
                  <a:pt x="1181100" y="1259417"/>
                  <a:pt x="1174750" y="1257300"/>
                </a:cubicBezTo>
                <a:cubicBezTo>
                  <a:pt x="1172633" y="1250950"/>
                  <a:pt x="1172581" y="1243477"/>
                  <a:pt x="1168400" y="1238250"/>
                </a:cubicBezTo>
                <a:cubicBezTo>
                  <a:pt x="1140883" y="1203854"/>
                  <a:pt x="1155700" y="1249362"/>
                  <a:pt x="1136650" y="1206500"/>
                </a:cubicBezTo>
                <a:cubicBezTo>
                  <a:pt x="1131213" y="1194267"/>
                  <a:pt x="1129937" y="1180374"/>
                  <a:pt x="1123950" y="1168400"/>
                </a:cubicBezTo>
                <a:cubicBezTo>
                  <a:pt x="1107837" y="1136174"/>
                  <a:pt x="1116501" y="1150876"/>
                  <a:pt x="1098550" y="1123950"/>
                </a:cubicBezTo>
                <a:cubicBezTo>
                  <a:pt x="1096433" y="1102783"/>
                  <a:pt x="1096983" y="1081177"/>
                  <a:pt x="1092200" y="1060450"/>
                </a:cubicBezTo>
                <a:cubicBezTo>
                  <a:pt x="1090484" y="1053014"/>
                  <a:pt x="1082913" y="1048226"/>
                  <a:pt x="1079500" y="1041400"/>
                </a:cubicBezTo>
                <a:cubicBezTo>
                  <a:pt x="1074945" y="1032290"/>
                  <a:pt x="1068835" y="1005088"/>
                  <a:pt x="1066800" y="996950"/>
                </a:cubicBezTo>
                <a:cubicBezTo>
                  <a:pt x="1110086" y="968093"/>
                  <a:pt x="1055508" y="1000714"/>
                  <a:pt x="1123950" y="977900"/>
                </a:cubicBezTo>
                <a:cubicBezTo>
                  <a:pt x="1131190" y="975487"/>
                  <a:pt x="1136650" y="969433"/>
                  <a:pt x="1143000" y="965200"/>
                </a:cubicBezTo>
                <a:cubicBezTo>
                  <a:pt x="1147233" y="958850"/>
                  <a:pt x="1152600" y="953124"/>
                  <a:pt x="1155700" y="946150"/>
                </a:cubicBezTo>
                <a:cubicBezTo>
                  <a:pt x="1161137" y="933917"/>
                  <a:pt x="1164167" y="920750"/>
                  <a:pt x="1168400" y="908050"/>
                </a:cubicBezTo>
                <a:cubicBezTo>
                  <a:pt x="1174452" y="889894"/>
                  <a:pt x="1177113" y="883534"/>
                  <a:pt x="1181100" y="863600"/>
                </a:cubicBezTo>
                <a:cubicBezTo>
                  <a:pt x="1183625" y="850975"/>
                  <a:pt x="1185333" y="838200"/>
                  <a:pt x="1187450" y="825500"/>
                </a:cubicBezTo>
                <a:cubicBezTo>
                  <a:pt x="1244134" y="829860"/>
                  <a:pt x="1256294" y="817253"/>
                  <a:pt x="1289050" y="844550"/>
                </a:cubicBezTo>
                <a:cubicBezTo>
                  <a:pt x="1295949" y="850299"/>
                  <a:pt x="1300250" y="859239"/>
                  <a:pt x="1308100" y="863600"/>
                </a:cubicBezTo>
                <a:cubicBezTo>
                  <a:pt x="1319802" y="870101"/>
                  <a:pt x="1346200" y="876300"/>
                  <a:pt x="1346200" y="876300"/>
                </a:cubicBezTo>
                <a:cubicBezTo>
                  <a:pt x="1348317" y="893233"/>
                  <a:pt x="1348060" y="910636"/>
                  <a:pt x="1352550" y="927100"/>
                </a:cubicBezTo>
                <a:cubicBezTo>
                  <a:pt x="1359311" y="951889"/>
                  <a:pt x="1366475" y="943588"/>
                  <a:pt x="1384300" y="952500"/>
                </a:cubicBezTo>
                <a:cubicBezTo>
                  <a:pt x="1433539" y="977119"/>
                  <a:pt x="1374517" y="955589"/>
                  <a:pt x="1422400" y="971550"/>
                </a:cubicBezTo>
                <a:cubicBezTo>
                  <a:pt x="1441853" y="968771"/>
                  <a:pt x="1470995" y="971131"/>
                  <a:pt x="1485900" y="952500"/>
                </a:cubicBezTo>
                <a:cubicBezTo>
                  <a:pt x="1490081" y="947273"/>
                  <a:pt x="1490411" y="939886"/>
                  <a:pt x="1492250" y="933450"/>
                </a:cubicBezTo>
                <a:cubicBezTo>
                  <a:pt x="1494648" y="925059"/>
                  <a:pt x="1491896" y="913637"/>
                  <a:pt x="1498600" y="908050"/>
                </a:cubicBezTo>
                <a:cubicBezTo>
                  <a:pt x="1506891" y="901141"/>
                  <a:pt x="1519814" y="904041"/>
                  <a:pt x="1530350" y="901700"/>
                </a:cubicBezTo>
                <a:cubicBezTo>
                  <a:pt x="1554270" y="896384"/>
                  <a:pt x="1553586" y="896071"/>
                  <a:pt x="1574800" y="889000"/>
                </a:cubicBezTo>
                <a:cubicBezTo>
                  <a:pt x="1576917" y="895350"/>
                  <a:pt x="1581150" y="901357"/>
                  <a:pt x="1581150" y="908050"/>
                </a:cubicBezTo>
                <a:cubicBezTo>
                  <a:pt x="1581150" y="957162"/>
                  <a:pt x="1579319" y="957992"/>
                  <a:pt x="1568450" y="990600"/>
                </a:cubicBezTo>
                <a:cubicBezTo>
                  <a:pt x="1563364" y="1082155"/>
                  <a:pt x="1557077" y="1095136"/>
                  <a:pt x="1568450" y="1174750"/>
                </a:cubicBezTo>
                <a:cubicBezTo>
                  <a:pt x="1569397" y="1181376"/>
                  <a:pt x="1572683" y="1187450"/>
                  <a:pt x="1574800" y="1193800"/>
                </a:cubicBezTo>
                <a:cubicBezTo>
                  <a:pt x="1569646" y="1235029"/>
                  <a:pt x="1571423" y="1237368"/>
                  <a:pt x="1562100" y="1270000"/>
                </a:cubicBezTo>
                <a:cubicBezTo>
                  <a:pt x="1560261" y="1276436"/>
                  <a:pt x="1558743" y="1283063"/>
                  <a:pt x="1555750" y="1289050"/>
                </a:cubicBezTo>
                <a:cubicBezTo>
                  <a:pt x="1525561" y="1349427"/>
                  <a:pt x="1563115" y="1247906"/>
                  <a:pt x="1530350" y="1346200"/>
                </a:cubicBezTo>
                <a:lnTo>
                  <a:pt x="1524000" y="1365250"/>
                </a:lnTo>
                <a:cubicBezTo>
                  <a:pt x="1519817" y="1377799"/>
                  <a:pt x="1516141" y="1394398"/>
                  <a:pt x="1504950" y="1403350"/>
                </a:cubicBezTo>
                <a:cubicBezTo>
                  <a:pt x="1499723" y="1407531"/>
                  <a:pt x="1492250" y="1407583"/>
                  <a:pt x="1485900" y="1409700"/>
                </a:cubicBezTo>
                <a:cubicBezTo>
                  <a:pt x="1483783" y="1416050"/>
                  <a:pt x="1483731" y="1423523"/>
                  <a:pt x="1479550" y="1428750"/>
                </a:cubicBezTo>
                <a:cubicBezTo>
                  <a:pt x="1474782" y="1434709"/>
                  <a:pt x="1465896" y="1436054"/>
                  <a:pt x="1460500" y="1441450"/>
                </a:cubicBezTo>
                <a:cubicBezTo>
                  <a:pt x="1455104" y="1446846"/>
                  <a:pt x="1452033" y="1454150"/>
                  <a:pt x="1447800" y="1460500"/>
                </a:cubicBezTo>
                <a:cubicBezTo>
                  <a:pt x="1440535" y="1496827"/>
                  <a:pt x="1436267" y="1500762"/>
                  <a:pt x="1447800" y="1543050"/>
                </a:cubicBezTo>
                <a:cubicBezTo>
                  <a:pt x="1449808" y="1550413"/>
                  <a:pt x="1457400" y="1555126"/>
                  <a:pt x="1460500" y="1562100"/>
                </a:cubicBezTo>
                <a:cubicBezTo>
                  <a:pt x="1465937" y="1574333"/>
                  <a:pt x="1468967" y="1587500"/>
                  <a:pt x="1473200" y="1600200"/>
                </a:cubicBezTo>
                <a:lnTo>
                  <a:pt x="1473200" y="1600200"/>
                </a:lnTo>
                <a:cubicBezTo>
                  <a:pt x="1480650" y="1644902"/>
                  <a:pt x="1475479" y="1626086"/>
                  <a:pt x="1485900" y="1657350"/>
                </a:cubicBezTo>
                <a:cubicBezTo>
                  <a:pt x="1483783" y="1682750"/>
                  <a:pt x="1483740" y="1708409"/>
                  <a:pt x="1479550" y="1733550"/>
                </a:cubicBezTo>
                <a:cubicBezTo>
                  <a:pt x="1477349" y="1746755"/>
                  <a:pt x="1466850" y="1771650"/>
                  <a:pt x="1466850" y="1771650"/>
                </a:cubicBezTo>
                <a:cubicBezTo>
                  <a:pt x="1468967" y="1784350"/>
                  <a:pt x="1469129" y="1797536"/>
                  <a:pt x="1473200" y="1809750"/>
                </a:cubicBezTo>
                <a:cubicBezTo>
                  <a:pt x="1475613" y="1816990"/>
                  <a:pt x="1479428" y="1824755"/>
                  <a:pt x="1485900" y="1828800"/>
                </a:cubicBezTo>
                <a:cubicBezTo>
                  <a:pt x="1507138" y="1842074"/>
                  <a:pt x="1538760" y="1842663"/>
                  <a:pt x="1562100" y="1847850"/>
                </a:cubicBezTo>
                <a:cubicBezTo>
                  <a:pt x="1568634" y="1849302"/>
                  <a:pt x="1575299" y="1850949"/>
                  <a:pt x="1581150" y="1854200"/>
                </a:cubicBezTo>
                <a:cubicBezTo>
                  <a:pt x="1594493" y="1861613"/>
                  <a:pt x="1619250" y="1879600"/>
                  <a:pt x="1619250" y="1879600"/>
                </a:cubicBezTo>
                <a:cubicBezTo>
                  <a:pt x="1634363" y="1924940"/>
                  <a:pt x="1624524" y="1906561"/>
                  <a:pt x="1644650" y="1936750"/>
                </a:cubicBezTo>
                <a:cubicBezTo>
                  <a:pt x="1639706" y="1956524"/>
                  <a:pt x="1628428" y="1988061"/>
                  <a:pt x="1644650" y="2006600"/>
                </a:cubicBezTo>
                <a:cubicBezTo>
                  <a:pt x="1653128" y="2016290"/>
                  <a:pt x="1670050" y="2010833"/>
                  <a:pt x="1682750" y="2012950"/>
                </a:cubicBezTo>
                <a:cubicBezTo>
                  <a:pt x="1693333" y="2010833"/>
                  <a:pt x="1704674" y="2011066"/>
                  <a:pt x="1714500" y="2006600"/>
                </a:cubicBezTo>
                <a:cubicBezTo>
                  <a:pt x="1728395" y="2000284"/>
                  <a:pt x="1739900" y="1989667"/>
                  <a:pt x="1752600" y="1981200"/>
                </a:cubicBezTo>
                <a:cubicBezTo>
                  <a:pt x="1758950" y="1976967"/>
                  <a:pt x="1764410" y="1970913"/>
                  <a:pt x="1771650" y="1968500"/>
                </a:cubicBezTo>
                <a:lnTo>
                  <a:pt x="1809750" y="1955800"/>
                </a:lnTo>
                <a:lnTo>
                  <a:pt x="1828800" y="1949450"/>
                </a:lnTo>
                <a:cubicBezTo>
                  <a:pt x="1833033" y="1943100"/>
                  <a:pt x="1836614" y="1936263"/>
                  <a:pt x="1841500" y="1930400"/>
                </a:cubicBezTo>
                <a:cubicBezTo>
                  <a:pt x="1856779" y="1912065"/>
                  <a:pt x="1860869" y="1911137"/>
                  <a:pt x="1879600" y="1898650"/>
                </a:cubicBezTo>
                <a:cubicBezTo>
                  <a:pt x="1892300" y="1902883"/>
                  <a:pt x="1906561" y="1903924"/>
                  <a:pt x="1917700" y="1911350"/>
                </a:cubicBezTo>
                <a:cubicBezTo>
                  <a:pt x="1934825" y="1922767"/>
                  <a:pt x="1936082" y="1926018"/>
                  <a:pt x="1955800" y="1930400"/>
                </a:cubicBezTo>
                <a:cubicBezTo>
                  <a:pt x="1968369" y="1933193"/>
                  <a:pt x="1981275" y="1934225"/>
                  <a:pt x="1993900" y="1936750"/>
                </a:cubicBezTo>
                <a:cubicBezTo>
                  <a:pt x="2013834" y="1940737"/>
                  <a:pt x="2020194" y="1943398"/>
                  <a:pt x="2038350" y="1949450"/>
                </a:cubicBezTo>
                <a:cubicBezTo>
                  <a:pt x="2049476" y="1982827"/>
                  <a:pt x="2036743" y="1963336"/>
                  <a:pt x="2082800" y="1974850"/>
                </a:cubicBezTo>
                <a:cubicBezTo>
                  <a:pt x="2095787" y="1978097"/>
                  <a:pt x="2120900" y="1987550"/>
                  <a:pt x="2120900" y="1987550"/>
                </a:cubicBezTo>
                <a:cubicBezTo>
                  <a:pt x="2123017" y="1993900"/>
                  <a:pt x="2123069" y="2001373"/>
                  <a:pt x="2127250" y="2006600"/>
                </a:cubicBezTo>
                <a:cubicBezTo>
                  <a:pt x="2144004" y="2027542"/>
                  <a:pt x="2154764" y="2017607"/>
                  <a:pt x="2178050" y="2012950"/>
                </a:cubicBezTo>
                <a:cubicBezTo>
                  <a:pt x="2190750" y="2004483"/>
                  <a:pt x="2211323" y="2002030"/>
                  <a:pt x="2216150" y="1987550"/>
                </a:cubicBezTo>
                <a:cubicBezTo>
                  <a:pt x="2232111" y="1939667"/>
                  <a:pt x="2210581" y="1998689"/>
                  <a:pt x="2235200" y="1949450"/>
                </a:cubicBezTo>
                <a:cubicBezTo>
                  <a:pt x="2238193" y="1943463"/>
                  <a:pt x="2237369" y="1935627"/>
                  <a:pt x="2241550" y="1930400"/>
                </a:cubicBezTo>
                <a:cubicBezTo>
                  <a:pt x="2246318" y="1924441"/>
                  <a:pt x="2254250" y="1921933"/>
                  <a:pt x="2260600" y="1917700"/>
                </a:cubicBezTo>
                <a:cubicBezTo>
                  <a:pt x="2304141" y="1923920"/>
                  <a:pt x="2315638" y="1929340"/>
                  <a:pt x="2362200" y="1917700"/>
                </a:cubicBezTo>
                <a:cubicBezTo>
                  <a:pt x="2423359" y="1902410"/>
                  <a:pt x="2341962" y="1906428"/>
                  <a:pt x="2400300" y="1898650"/>
                </a:cubicBezTo>
                <a:cubicBezTo>
                  <a:pt x="2425564" y="1895281"/>
                  <a:pt x="2451152" y="1894968"/>
                  <a:pt x="2476500" y="1892300"/>
                </a:cubicBezTo>
                <a:cubicBezTo>
                  <a:pt x="2491385" y="1890733"/>
                  <a:pt x="2506133" y="1888067"/>
                  <a:pt x="2520950" y="1885950"/>
                </a:cubicBezTo>
                <a:cubicBezTo>
                  <a:pt x="2533650" y="1881717"/>
                  <a:pt x="2545923" y="1875875"/>
                  <a:pt x="2559050" y="1873250"/>
                </a:cubicBezTo>
                <a:cubicBezTo>
                  <a:pt x="2597364" y="1865587"/>
                  <a:pt x="2580561" y="1870313"/>
                  <a:pt x="2609850" y="1860550"/>
                </a:cubicBezTo>
                <a:cubicBezTo>
                  <a:pt x="2614083" y="1854200"/>
                  <a:pt x="2616591" y="1846268"/>
                  <a:pt x="2622550" y="1841500"/>
                </a:cubicBezTo>
                <a:cubicBezTo>
                  <a:pt x="2627777" y="1837319"/>
                  <a:pt x="2636867" y="1839883"/>
                  <a:pt x="2641600" y="1835150"/>
                </a:cubicBezTo>
                <a:cubicBezTo>
                  <a:pt x="2646333" y="1830417"/>
                  <a:pt x="2643769" y="1821327"/>
                  <a:pt x="2647950" y="1816100"/>
                </a:cubicBezTo>
                <a:cubicBezTo>
                  <a:pt x="2652718" y="1810141"/>
                  <a:pt x="2660650" y="1807633"/>
                  <a:pt x="2667000" y="1803400"/>
                </a:cubicBezTo>
                <a:cubicBezTo>
                  <a:pt x="2671233" y="1797050"/>
                  <a:pt x="2674814" y="1790213"/>
                  <a:pt x="2679700" y="1784350"/>
                </a:cubicBezTo>
                <a:cubicBezTo>
                  <a:pt x="2685449" y="1777451"/>
                  <a:pt x="2694295" y="1773097"/>
                  <a:pt x="2698750" y="1765300"/>
                </a:cubicBezTo>
                <a:cubicBezTo>
                  <a:pt x="2703080" y="1757723"/>
                  <a:pt x="2702702" y="1748291"/>
                  <a:pt x="2705100" y="1739900"/>
                </a:cubicBezTo>
                <a:cubicBezTo>
                  <a:pt x="2706939" y="1733464"/>
                  <a:pt x="2709333" y="1727200"/>
                  <a:pt x="2711450" y="1720850"/>
                </a:cubicBezTo>
                <a:cubicBezTo>
                  <a:pt x="2709333" y="1695450"/>
                  <a:pt x="2710099" y="1669643"/>
                  <a:pt x="2705100" y="1644650"/>
                </a:cubicBezTo>
                <a:cubicBezTo>
                  <a:pt x="2703603" y="1637166"/>
                  <a:pt x="2695813" y="1632426"/>
                  <a:pt x="2692400" y="1625600"/>
                </a:cubicBezTo>
                <a:cubicBezTo>
                  <a:pt x="2689407" y="1619613"/>
                  <a:pt x="2688167" y="1612900"/>
                  <a:pt x="2686050" y="1606550"/>
                </a:cubicBezTo>
                <a:cubicBezTo>
                  <a:pt x="2692400" y="1604433"/>
                  <a:pt x="2698536" y="1601513"/>
                  <a:pt x="2705100" y="1600200"/>
                </a:cubicBezTo>
                <a:cubicBezTo>
                  <a:pt x="2719776" y="1597265"/>
                  <a:pt x="2735873" y="1599929"/>
                  <a:pt x="2749550" y="1593850"/>
                </a:cubicBezTo>
                <a:cubicBezTo>
                  <a:pt x="2756524" y="1590750"/>
                  <a:pt x="2755778" y="1578845"/>
                  <a:pt x="2762250" y="1574800"/>
                </a:cubicBezTo>
                <a:cubicBezTo>
                  <a:pt x="2773602" y="1567705"/>
                  <a:pt x="2800350" y="1562100"/>
                  <a:pt x="2800350" y="1562100"/>
                </a:cubicBezTo>
                <a:cubicBezTo>
                  <a:pt x="2824329" y="1526132"/>
                  <a:pt x="2801424" y="1550077"/>
                  <a:pt x="2863850" y="1536700"/>
                </a:cubicBezTo>
                <a:cubicBezTo>
                  <a:pt x="2876940" y="1533895"/>
                  <a:pt x="2901950" y="1524000"/>
                  <a:pt x="2901950" y="1524000"/>
                </a:cubicBezTo>
                <a:cubicBezTo>
                  <a:pt x="2906480" y="1510411"/>
                  <a:pt x="2909414" y="1496037"/>
                  <a:pt x="2921000" y="1485900"/>
                </a:cubicBezTo>
                <a:cubicBezTo>
                  <a:pt x="2932487" y="1475849"/>
                  <a:pt x="2959100" y="1460500"/>
                  <a:pt x="2959100" y="1460500"/>
                </a:cubicBezTo>
                <a:cubicBezTo>
                  <a:pt x="2975061" y="1412617"/>
                  <a:pt x="2951674" y="1469782"/>
                  <a:pt x="2984500" y="1428750"/>
                </a:cubicBezTo>
                <a:cubicBezTo>
                  <a:pt x="2988681" y="1423523"/>
                  <a:pt x="2987857" y="1415687"/>
                  <a:pt x="2990850" y="1409700"/>
                </a:cubicBezTo>
                <a:cubicBezTo>
                  <a:pt x="2994263" y="1402874"/>
                  <a:pt x="2999317" y="1397000"/>
                  <a:pt x="3003550" y="1390650"/>
                </a:cubicBezTo>
                <a:cubicBezTo>
                  <a:pt x="3005667" y="1380067"/>
                  <a:pt x="3002991" y="1367191"/>
                  <a:pt x="3009900" y="1358900"/>
                </a:cubicBezTo>
                <a:cubicBezTo>
                  <a:pt x="3015487" y="1352196"/>
                  <a:pt x="3027278" y="1355988"/>
                  <a:pt x="3035300" y="1352550"/>
                </a:cubicBezTo>
                <a:cubicBezTo>
                  <a:pt x="3042315" y="1349544"/>
                  <a:pt x="3048000" y="1344083"/>
                  <a:pt x="3054350" y="1339850"/>
                </a:cubicBezTo>
                <a:cubicBezTo>
                  <a:pt x="3054415" y="1339460"/>
                  <a:pt x="3060468" y="1290927"/>
                  <a:pt x="3067050" y="1282700"/>
                </a:cubicBezTo>
                <a:cubicBezTo>
                  <a:pt x="3071818" y="1276741"/>
                  <a:pt x="3079750" y="1274233"/>
                  <a:pt x="3086100" y="1270000"/>
                </a:cubicBezTo>
                <a:cubicBezTo>
                  <a:pt x="3096653" y="1238341"/>
                  <a:pt x="3098752" y="1235290"/>
                  <a:pt x="3105150" y="1206500"/>
                </a:cubicBezTo>
                <a:cubicBezTo>
                  <a:pt x="3107491" y="1195964"/>
                  <a:pt x="3104874" y="1183269"/>
                  <a:pt x="3111500" y="1174750"/>
                </a:cubicBezTo>
                <a:cubicBezTo>
                  <a:pt x="3120417" y="1163285"/>
                  <a:pt x="3146218" y="1151041"/>
                  <a:pt x="3162300" y="1143000"/>
                </a:cubicBezTo>
                <a:lnTo>
                  <a:pt x="3162300" y="0"/>
                </a:lnTo>
                <a:lnTo>
                  <a:pt x="0" y="6350"/>
                </a:lnTo>
                <a:cubicBezTo>
                  <a:pt x="2117" y="387350"/>
                  <a:pt x="5292" y="948267"/>
                  <a:pt x="6350" y="113665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Frame 715"/>
          <p:cNvSpPr/>
          <p:nvPr/>
        </p:nvSpPr>
        <p:spPr>
          <a:xfrm>
            <a:off x="1360548" y="3421041"/>
            <a:ext cx="3169920" cy="3556001"/>
          </a:xfrm>
          <a:prstGeom prst="frame">
            <a:avLst>
              <a:gd name="adj1" fmla="val 35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17" name="Picture 716"/>
          <p:cNvPicPr>
            <a:picLocks noChangeAspect="1"/>
          </p:cNvPicPr>
          <p:nvPr/>
        </p:nvPicPr>
        <p:blipFill rotWithShape="1">
          <a:blip r:embed="rId2"/>
          <a:srcRect l="44957" t="13064" r="20375" b="28071"/>
          <a:stretch/>
        </p:blipFill>
        <p:spPr>
          <a:xfrm>
            <a:off x="7805874" y="3418391"/>
            <a:ext cx="3169920" cy="3556000"/>
          </a:xfrm>
          <a:prstGeom prst="rect">
            <a:avLst/>
          </a:prstGeom>
        </p:spPr>
      </p:pic>
      <p:sp>
        <p:nvSpPr>
          <p:cNvPr id="718" name="Oval 717"/>
          <p:cNvSpPr/>
          <p:nvPr/>
        </p:nvSpPr>
        <p:spPr>
          <a:xfrm>
            <a:off x="8660658" y="420377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Oval 718"/>
          <p:cNvSpPr/>
          <p:nvPr/>
        </p:nvSpPr>
        <p:spPr>
          <a:xfrm>
            <a:off x="8647958" y="434982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Oval 719"/>
          <p:cNvSpPr/>
          <p:nvPr/>
        </p:nvSpPr>
        <p:spPr>
          <a:xfrm>
            <a:off x="8710188" y="483369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Oval 720"/>
          <p:cNvSpPr/>
          <p:nvPr/>
        </p:nvSpPr>
        <p:spPr>
          <a:xfrm>
            <a:off x="8937518" y="483115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Oval 721"/>
          <p:cNvSpPr/>
          <p:nvPr/>
        </p:nvSpPr>
        <p:spPr>
          <a:xfrm>
            <a:off x="9045468" y="501657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Oval 722"/>
          <p:cNvSpPr/>
          <p:nvPr/>
        </p:nvSpPr>
        <p:spPr>
          <a:xfrm>
            <a:off x="8336808" y="518040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Oval 723"/>
          <p:cNvSpPr/>
          <p:nvPr/>
        </p:nvSpPr>
        <p:spPr>
          <a:xfrm>
            <a:off x="8277118" y="499752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Oval 724"/>
          <p:cNvSpPr/>
          <p:nvPr/>
        </p:nvSpPr>
        <p:spPr>
          <a:xfrm>
            <a:off x="9136908" y="477273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Oval 725"/>
          <p:cNvSpPr/>
          <p:nvPr/>
        </p:nvSpPr>
        <p:spPr>
          <a:xfrm>
            <a:off x="9314708" y="482607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" name="Oval 726"/>
          <p:cNvSpPr/>
          <p:nvPr/>
        </p:nvSpPr>
        <p:spPr>
          <a:xfrm>
            <a:off x="9294388" y="511436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Oval 727"/>
          <p:cNvSpPr/>
          <p:nvPr/>
        </p:nvSpPr>
        <p:spPr>
          <a:xfrm>
            <a:off x="9098808" y="537852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Oval 728"/>
          <p:cNvSpPr/>
          <p:nvPr/>
        </p:nvSpPr>
        <p:spPr>
          <a:xfrm>
            <a:off x="8570488" y="467367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Oval 729"/>
          <p:cNvSpPr/>
          <p:nvPr/>
        </p:nvSpPr>
        <p:spPr>
          <a:xfrm>
            <a:off x="8593348" y="469399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" name="Oval 730"/>
          <p:cNvSpPr/>
          <p:nvPr/>
        </p:nvSpPr>
        <p:spPr>
          <a:xfrm>
            <a:off x="8616208" y="472701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Oval 731"/>
          <p:cNvSpPr/>
          <p:nvPr/>
        </p:nvSpPr>
        <p:spPr>
          <a:xfrm>
            <a:off x="10400558" y="465589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Oval 732"/>
          <p:cNvSpPr/>
          <p:nvPr/>
        </p:nvSpPr>
        <p:spPr>
          <a:xfrm>
            <a:off x="10362458" y="474733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Oval 733"/>
          <p:cNvSpPr/>
          <p:nvPr/>
        </p:nvSpPr>
        <p:spPr>
          <a:xfrm>
            <a:off x="9406148" y="5918277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Oval 734"/>
          <p:cNvSpPr/>
          <p:nvPr/>
        </p:nvSpPr>
        <p:spPr>
          <a:xfrm>
            <a:off x="9196598" y="6386060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Freeform 735"/>
          <p:cNvSpPr/>
          <p:nvPr/>
        </p:nvSpPr>
        <p:spPr>
          <a:xfrm>
            <a:off x="8216084" y="4111067"/>
            <a:ext cx="642302" cy="1267460"/>
          </a:xfrm>
          <a:custGeom>
            <a:avLst/>
            <a:gdLst>
              <a:gd name="connsiteX0" fmla="*/ 261262 w 687664"/>
              <a:gd name="connsiteY0" fmla="*/ 1357654 h 1363461"/>
              <a:gd name="connsiteX1" fmla="*/ 667662 w 687664"/>
              <a:gd name="connsiteY1" fmla="*/ 944904 h 1363461"/>
              <a:gd name="connsiteX2" fmla="*/ 629562 w 687664"/>
              <a:gd name="connsiteY2" fmla="*/ 646454 h 1363461"/>
              <a:gd name="connsiteX3" fmla="*/ 667662 w 687664"/>
              <a:gd name="connsiteY3" fmla="*/ 214654 h 1363461"/>
              <a:gd name="connsiteX4" fmla="*/ 585112 w 687664"/>
              <a:gd name="connsiteY4" fmla="*/ 5104 h 1363461"/>
              <a:gd name="connsiteX5" fmla="*/ 381912 w 687664"/>
              <a:gd name="connsiteY5" fmla="*/ 106704 h 1363461"/>
              <a:gd name="connsiteX6" fmla="*/ 286662 w 687664"/>
              <a:gd name="connsiteY6" fmla="*/ 551204 h 1363461"/>
              <a:gd name="connsiteX7" fmla="*/ 45362 w 687664"/>
              <a:gd name="connsiteY7" fmla="*/ 881404 h 1363461"/>
              <a:gd name="connsiteX8" fmla="*/ 19962 w 687664"/>
              <a:gd name="connsiteY8" fmla="*/ 1167154 h 1363461"/>
              <a:gd name="connsiteX9" fmla="*/ 261262 w 687664"/>
              <a:gd name="connsiteY9" fmla="*/ 1357654 h 1363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7664" h="1363461">
                <a:moveTo>
                  <a:pt x="261262" y="1357654"/>
                </a:moveTo>
                <a:cubicBezTo>
                  <a:pt x="369212" y="1320612"/>
                  <a:pt x="606279" y="1063437"/>
                  <a:pt x="667662" y="944904"/>
                </a:cubicBezTo>
                <a:cubicBezTo>
                  <a:pt x="729045" y="826371"/>
                  <a:pt x="629562" y="768162"/>
                  <a:pt x="629562" y="646454"/>
                </a:cubicBezTo>
                <a:cubicBezTo>
                  <a:pt x="629562" y="524746"/>
                  <a:pt x="675070" y="321546"/>
                  <a:pt x="667662" y="214654"/>
                </a:cubicBezTo>
                <a:cubicBezTo>
                  <a:pt x="660254" y="107762"/>
                  <a:pt x="632737" y="23096"/>
                  <a:pt x="585112" y="5104"/>
                </a:cubicBezTo>
                <a:cubicBezTo>
                  <a:pt x="537487" y="-12888"/>
                  <a:pt x="431654" y="15688"/>
                  <a:pt x="381912" y="106704"/>
                </a:cubicBezTo>
                <a:cubicBezTo>
                  <a:pt x="332170" y="197720"/>
                  <a:pt x="342754" y="422087"/>
                  <a:pt x="286662" y="551204"/>
                </a:cubicBezTo>
                <a:cubicBezTo>
                  <a:pt x="230570" y="680321"/>
                  <a:pt x="89812" y="778746"/>
                  <a:pt x="45362" y="881404"/>
                </a:cubicBezTo>
                <a:cubicBezTo>
                  <a:pt x="912" y="984062"/>
                  <a:pt x="-17080" y="1088837"/>
                  <a:pt x="19962" y="1167154"/>
                </a:cubicBezTo>
                <a:cubicBezTo>
                  <a:pt x="57004" y="1245471"/>
                  <a:pt x="153312" y="1394696"/>
                  <a:pt x="261262" y="135765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25000"/>
            </a:schemeClr>
          </a:solidFill>
          <a:ln>
            <a:solidFill>
              <a:schemeClr val="accent3">
                <a:alpha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Freeform 736"/>
          <p:cNvSpPr/>
          <p:nvPr/>
        </p:nvSpPr>
        <p:spPr>
          <a:xfrm>
            <a:off x="8873841" y="4710371"/>
            <a:ext cx="623748" cy="851779"/>
          </a:xfrm>
          <a:custGeom>
            <a:avLst/>
            <a:gdLst>
              <a:gd name="connsiteX0" fmla="*/ 110594 w 640951"/>
              <a:gd name="connsiteY0" fmla="*/ 566029 h 851779"/>
              <a:gd name="connsiteX1" fmla="*/ 40744 w 640951"/>
              <a:gd name="connsiteY1" fmla="*/ 280279 h 851779"/>
              <a:gd name="connsiteX2" fmla="*/ 15344 w 640951"/>
              <a:gd name="connsiteY2" fmla="*/ 77079 h 851779"/>
              <a:gd name="connsiteX3" fmla="*/ 282044 w 640951"/>
              <a:gd name="connsiteY3" fmla="*/ 879 h 851779"/>
              <a:gd name="connsiteX4" fmla="*/ 497944 w 640951"/>
              <a:gd name="connsiteY4" fmla="*/ 45329 h 851779"/>
              <a:gd name="connsiteX5" fmla="*/ 631294 w 640951"/>
              <a:gd name="connsiteY5" fmla="*/ 185029 h 851779"/>
              <a:gd name="connsiteX6" fmla="*/ 612244 w 640951"/>
              <a:gd name="connsiteY6" fmla="*/ 426329 h 851779"/>
              <a:gd name="connsiteX7" fmla="*/ 466194 w 640951"/>
              <a:gd name="connsiteY7" fmla="*/ 743829 h 851779"/>
              <a:gd name="connsiteX8" fmla="*/ 269344 w 640951"/>
              <a:gd name="connsiteY8" fmla="*/ 851779 h 851779"/>
              <a:gd name="connsiteX9" fmla="*/ 148694 w 640951"/>
              <a:gd name="connsiteY9" fmla="*/ 743829 h 851779"/>
              <a:gd name="connsiteX10" fmla="*/ 110594 w 640951"/>
              <a:gd name="connsiteY10" fmla="*/ 566029 h 851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0951" h="851779">
                <a:moveTo>
                  <a:pt x="110594" y="566029"/>
                </a:moveTo>
                <a:cubicBezTo>
                  <a:pt x="92602" y="488771"/>
                  <a:pt x="56619" y="361771"/>
                  <a:pt x="40744" y="280279"/>
                </a:cubicBezTo>
                <a:cubicBezTo>
                  <a:pt x="24869" y="198787"/>
                  <a:pt x="-24873" y="123646"/>
                  <a:pt x="15344" y="77079"/>
                </a:cubicBezTo>
                <a:cubicBezTo>
                  <a:pt x="55561" y="30512"/>
                  <a:pt x="201611" y="6171"/>
                  <a:pt x="282044" y="879"/>
                </a:cubicBezTo>
                <a:cubicBezTo>
                  <a:pt x="362477" y="-4413"/>
                  <a:pt x="439736" y="14637"/>
                  <a:pt x="497944" y="45329"/>
                </a:cubicBezTo>
                <a:cubicBezTo>
                  <a:pt x="556152" y="76021"/>
                  <a:pt x="612244" y="121529"/>
                  <a:pt x="631294" y="185029"/>
                </a:cubicBezTo>
                <a:cubicBezTo>
                  <a:pt x="650344" y="248529"/>
                  <a:pt x="639761" y="333196"/>
                  <a:pt x="612244" y="426329"/>
                </a:cubicBezTo>
                <a:cubicBezTo>
                  <a:pt x="584727" y="519462"/>
                  <a:pt x="523344" y="672921"/>
                  <a:pt x="466194" y="743829"/>
                </a:cubicBezTo>
                <a:cubicBezTo>
                  <a:pt x="409044" y="814737"/>
                  <a:pt x="322261" y="851779"/>
                  <a:pt x="269344" y="851779"/>
                </a:cubicBezTo>
                <a:cubicBezTo>
                  <a:pt x="216427" y="851779"/>
                  <a:pt x="175152" y="790396"/>
                  <a:pt x="148694" y="743829"/>
                </a:cubicBezTo>
                <a:cubicBezTo>
                  <a:pt x="122236" y="697262"/>
                  <a:pt x="128586" y="643287"/>
                  <a:pt x="110594" y="566029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Freeform 737"/>
          <p:cNvSpPr/>
          <p:nvPr/>
        </p:nvSpPr>
        <p:spPr>
          <a:xfrm>
            <a:off x="9122452" y="5827201"/>
            <a:ext cx="463141" cy="732179"/>
          </a:xfrm>
          <a:custGeom>
            <a:avLst/>
            <a:gdLst>
              <a:gd name="connsiteX0" fmla="*/ 14382 w 463141"/>
              <a:gd name="connsiteY0" fmla="*/ 477899 h 732179"/>
              <a:gd name="connsiteX1" fmla="*/ 20732 w 463141"/>
              <a:gd name="connsiteY1" fmla="*/ 649349 h 732179"/>
              <a:gd name="connsiteX2" fmla="*/ 122332 w 463141"/>
              <a:gd name="connsiteY2" fmla="*/ 731899 h 732179"/>
              <a:gd name="connsiteX3" fmla="*/ 268382 w 463141"/>
              <a:gd name="connsiteY3" fmla="*/ 623949 h 732179"/>
              <a:gd name="connsiteX4" fmla="*/ 427132 w 463141"/>
              <a:gd name="connsiteY4" fmla="*/ 357249 h 732179"/>
              <a:gd name="connsiteX5" fmla="*/ 452532 w 463141"/>
              <a:gd name="connsiteY5" fmla="*/ 52449 h 732179"/>
              <a:gd name="connsiteX6" fmla="*/ 287432 w 463141"/>
              <a:gd name="connsiteY6" fmla="*/ 7999 h 732179"/>
              <a:gd name="connsiteX7" fmla="*/ 179482 w 463141"/>
              <a:gd name="connsiteY7" fmla="*/ 141349 h 732179"/>
              <a:gd name="connsiteX8" fmla="*/ 14382 w 463141"/>
              <a:gd name="connsiteY8" fmla="*/ 477899 h 732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3141" h="732179">
                <a:moveTo>
                  <a:pt x="14382" y="477899"/>
                </a:moveTo>
                <a:cubicBezTo>
                  <a:pt x="-12076" y="562566"/>
                  <a:pt x="2740" y="607016"/>
                  <a:pt x="20732" y="649349"/>
                </a:cubicBezTo>
                <a:cubicBezTo>
                  <a:pt x="38724" y="691682"/>
                  <a:pt x="81057" y="736132"/>
                  <a:pt x="122332" y="731899"/>
                </a:cubicBezTo>
                <a:cubicBezTo>
                  <a:pt x="163607" y="727666"/>
                  <a:pt x="217582" y="686391"/>
                  <a:pt x="268382" y="623949"/>
                </a:cubicBezTo>
                <a:cubicBezTo>
                  <a:pt x="319182" y="561507"/>
                  <a:pt x="396440" y="452499"/>
                  <a:pt x="427132" y="357249"/>
                </a:cubicBezTo>
                <a:cubicBezTo>
                  <a:pt x="457824" y="261999"/>
                  <a:pt x="475815" y="110657"/>
                  <a:pt x="452532" y="52449"/>
                </a:cubicBezTo>
                <a:cubicBezTo>
                  <a:pt x="429249" y="-5759"/>
                  <a:pt x="332940" y="-6818"/>
                  <a:pt x="287432" y="7999"/>
                </a:cubicBezTo>
                <a:cubicBezTo>
                  <a:pt x="241924" y="22816"/>
                  <a:pt x="223932" y="59857"/>
                  <a:pt x="179482" y="141349"/>
                </a:cubicBezTo>
                <a:cubicBezTo>
                  <a:pt x="135032" y="222841"/>
                  <a:pt x="40840" y="393232"/>
                  <a:pt x="14382" y="477899"/>
                </a:cubicBezTo>
                <a:close/>
              </a:path>
            </a:pathLst>
          </a:custGeom>
          <a:solidFill>
            <a:schemeClr val="accent1">
              <a:lumMod val="75000"/>
              <a:alpha val="25000"/>
            </a:schemeClr>
          </a:solidFill>
          <a:ln>
            <a:solidFill>
              <a:schemeClr val="tx2">
                <a:alpha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" name="Freeform 738"/>
          <p:cNvSpPr/>
          <p:nvPr/>
        </p:nvSpPr>
        <p:spPr>
          <a:xfrm>
            <a:off x="10279594" y="4566142"/>
            <a:ext cx="279754" cy="359489"/>
          </a:xfrm>
          <a:custGeom>
            <a:avLst/>
            <a:gdLst>
              <a:gd name="connsiteX0" fmla="*/ 57390 w 279754"/>
              <a:gd name="connsiteY0" fmla="*/ 56208 h 359489"/>
              <a:gd name="connsiteX1" fmla="*/ 240 w 279754"/>
              <a:gd name="connsiteY1" fmla="*/ 189558 h 359489"/>
              <a:gd name="connsiteX2" fmla="*/ 44690 w 279754"/>
              <a:gd name="connsiteY2" fmla="*/ 341958 h 359489"/>
              <a:gd name="connsiteX3" fmla="*/ 209790 w 279754"/>
              <a:gd name="connsiteY3" fmla="*/ 335608 h 359489"/>
              <a:gd name="connsiteX4" fmla="*/ 279640 w 279754"/>
              <a:gd name="connsiteY4" fmla="*/ 157808 h 359489"/>
              <a:gd name="connsiteX5" fmla="*/ 222490 w 279754"/>
              <a:gd name="connsiteY5" fmla="*/ 5408 h 359489"/>
              <a:gd name="connsiteX6" fmla="*/ 57390 w 279754"/>
              <a:gd name="connsiteY6" fmla="*/ 56208 h 359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754" h="359489">
                <a:moveTo>
                  <a:pt x="57390" y="56208"/>
                </a:moveTo>
                <a:cubicBezTo>
                  <a:pt x="20348" y="86900"/>
                  <a:pt x="2357" y="141933"/>
                  <a:pt x="240" y="189558"/>
                </a:cubicBezTo>
                <a:cubicBezTo>
                  <a:pt x="-1877" y="237183"/>
                  <a:pt x="9765" y="317616"/>
                  <a:pt x="44690" y="341958"/>
                </a:cubicBezTo>
                <a:cubicBezTo>
                  <a:pt x="79615" y="366300"/>
                  <a:pt x="170632" y="366300"/>
                  <a:pt x="209790" y="335608"/>
                </a:cubicBezTo>
                <a:cubicBezTo>
                  <a:pt x="248948" y="304916"/>
                  <a:pt x="277523" y="212841"/>
                  <a:pt x="279640" y="157808"/>
                </a:cubicBezTo>
                <a:cubicBezTo>
                  <a:pt x="281757" y="102775"/>
                  <a:pt x="254240" y="25516"/>
                  <a:pt x="222490" y="5408"/>
                </a:cubicBezTo>
                <a:cubicBezTo>
                  <a:pt x="190740" y="-14700"/>
                  <a:pt x="94432" y="25516"/>
                  <a:pt x="57390" y="5620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Freeform 739"/>
          <p:cNvSpPr/>
          <p:nvPr/>
        </p:nvSpPr>
        <p:spPr>
          <a:xfrm>
            <a:off x="7804530" y="3416068"/>
            <a:ext cx="3162300" cy="2019420"/>
          </a:xfrm>
          <a:custGeom>
            <a:avLst/>
            <a:gdLst>
              <a:gd name="connsiteX0" fmla="*/ 6350 w 3162300"/>
              <a:gd name="connsiteY0" fmla="*/ 1136650 h 2019420"/>
              <a:gd name="connsiteX1" fmla="*/ 6350 w 3162300"/>
              <a:gd name="connsiteY1" fmla="*/ 1136650 h 2019420"/>
              <a:gd name="connsiteX2" fmla="*/ 38100 w 3162300"/>
              <a:gd name="connsiteY2" fmla="*/ 1181100 h 2019420"/>
              <a:gd name="connsiteX3" fmla="*/ 57150 w 3162300"/>
              <a:gd name="connsiteY3" fmla="*/ 1187450 h 2019420"/>
              <a:gd name="connsiteX4" fmla="*/ 76200 w 3162300"/>
              <a:gd name="connsiteY4" fmla="*/ 1200150 h 2019420"/>
              <a:gd name="connsiteX5" fmla="*/ 95250 w 3162300"/>
              <a:gd name="connsiteY5" fmla="*/ 1238250 h 2019420"/>
              <a:gd name="connsiteX6" fmla="*/ 101600 w 3162300"/>
              <a:gd name="connsiteY6" fmla="*/ 1257300 h 2019420"/>
              <a:gd name="connsiteX7" fmla="*/ 120650 w 3162300"/>
              <a:gd name="connsiteY7" fmla="*/ 1270000 h 2019420"/>
              <a:gd name="connsiteX8" fmla="*/ 152400 w 3162300"/>
              <a:gd name="connsiteY8" fmla="*/ 1301750 h 2019420"/>
              <a:gd name="connsiteX9" fmla="*/ 190500 w 3162300"/>
              <a:gd name="connsiteY9" fmla="*/ 1314450 h 2019420"/>
              <a:gd name="connsiteX10" fmla="*/ 228600 w 3162300"/>
              <a:gd name="connsiteY10" fmla="*/ 1333500 h 2019420"/>
              <a:gd name="connsiteX11" fmla="*/ 247650 w 3162300"/>
              <a:gd name="connsiteY11" fmla="*/ 1371600 h 2019420"/>
              <a:gd name="connsiteX12" fmla="*/ 285750 w 3162300"/>
              <a:gd name="connsiteY12" fmla="*/ 1352550 h 2019420"/>
              <a:gd name="connsiteX13" fmla="*/ 298450 w 3162300"/>
              <a:gd name="connsiteY13" fmla="*/ 1314450 h 2019420"/>
              <a:gd name="connsiteX14" fmla="*/ 304800 w 3162300"/>
              <a:gd name="connsiteY14" fmla="*/ 1295400 h 2019420"/>
              <a:gd name="connsiteX15" fmla="*/ 412750 w 3162300"/>
              <a:gd name="connsiteY15" fmla="*/ 1308100 h 2019420"/>
              <a:gd name="connsiteX16" fmla="*/ 450850 w 3162300"/>
              <a:gd name="connsiteY16" fmla="*/ 1320800 h 2019420"/>
              <a:gd name="connsiteX17" fmla="*/ 533400 w 3162300"/>
              <a:gd name="connsiteY17" fmla="*/ 1327150 h 2019420"/>
              <a:gd name="connsiteX18" fmla="*/ 571500 w 3162300"/>
              <a:gd name="connsiteY18" fmla="*/ 1346200 h 2019420"/>
              <a:gd name="connsiteX19" fmla="*/ 603250 w 3162300"/>
              <a:gd name="connsiteY19" fmla="*/ 1377950 h 2019420"/>
              <a:gd name="connsiteX20" fmla="*/ 609600 w 3162300"/>
              <a:gd name="connsiteY20" fmla="*/ 1397000 h 2019420"/>
              <a:gd name="connsiteX21" fmla="*/ 654050 w 3162300"/>
              <a:gd name="connsiteY21" fmla="*/ 1409700 h 2019420"/>
              <a:gd name="connsiteX22" fmla="*/ 692150 w 3162300"/>
              <a:gd name="connsiteY22" fmla="*/ 1441450 h 2019420"/>
              <a:gd name="connsiteX23" fmla="*/ 723900 w 3162300"/>
              <a:gd name="connsiteY23" fmla="*/ 1473200 h 2019420"/>
              <a:gd name="connsiteX24" fmla="*/ 781050 w 3162300"/>
              <a:gd name="connsiteY24" fmla="*/ 1479550 h 2019420"/>
              <a:gd name="connsiteX25" fmla="*/ 819150 w 3162300"/>
              <a:gd name="connsiteY25" fmla="*/ 1498600 h 2019420"/>
              <a:gd name="connsiteX26" fmla="*/ 857250 w 3162300"/>
              <a:gd name="connsiteY26" fmla="*/ 1524000 h 2019420"/>
              <a:gd name="connsiteX27" fmla="*/ 927100 w 3162300"/>
              <a:gd name="connsiteY27" fmla="*/ 1530350 h 2019420"/>
              <a:gd name="connsiteX28" fmla="*/ 946150 w 3162300"/>
              <a:gd name="connsiteY28" fmla="*/ 1536700 h 2019420"/>
              <a:gd name="connsiteX29" fmla="*/ 1003300 w 3162300"/>
              <a:gd name="connsiteY29" fmla="*/ 1511300 h 2019420"/>
              <a:gd name="connsiteX30" fmla="*/ 1022350 w 3162300"/>
              <a:gd name="connsiteY30" fmla="*/ 1473200 h 2019420"/>
              <a:gd name="connsiteX31" fmla="*/ 1028700 w 3162300"/>
              <a:gd name="connsiteY31" fmla="*/ 1454150 h 2019420"/>
              <a:gd name="connsiteX32" fmla="*/ 1047750 w 3162300"/>
              <a:gd name="connsiteY32" fmla="*/ 1441450 h 2019420"/>
              <a:gd name="connsiteX33" fmla="*/ 1054100 w 3162300"/>
              <a:gd name="connsiteY33" fmla="*/ 1422400 h 2019420"/>
              <a:gd name="connsiteX34" fmla="*/ 1060450 w 3162300"/>
              <a:gd name="connsiteY34" fmla="*/ 1365250 h 2019420"/>
              <a:gd name="connsiteX35" fmla="*/ 1073150 w 3162300"/>
              <a:gd name="connsiteY35" fmla="*/ 1384300 h 2019420"/>
              <a:gd name="connsiteX36" fmla="*/ 1085850 w 3162300"/>
              <a:gd name="connsiteY36" fmla="*/ 1441450 h 2019420"/>
              <a:gd name="connsiteX37" fmla="*/ 1104900 w 3162300"/>
              <a:gd name="connsiteY37" fmla="*/ 1479550 h 2019420"/>
              <a:gd name="connsiteX38" fmla="*/ 1111250 w 3162300"/>
              <a:gd name="connsiteY38" fmla="*/ 1498600 h 2019420"/>
              <a:gd name="connsiteX39" fmla="*/ 1136650 w 3162300"/>
              <a:gd name="connsiteY39" fmla="*/ 1536700 h 2019420"/>
              <a:gd name="connsiteX40" fmla="*/ 1174750 w 3162300"/>
              <a:gd name="connsiteY40" fmla="*/ 1549400 h 2019420"/>
              <a:gd name="connsiteX41" fmla="*/ 1206500 w 3162300"/>
              <a:gd name="connsiteY41" fmla="*/ 1543050 h 2019420"/>
              <a:gd name="connsiteX42" fmla="*/ 1225550 w 3162300"/>
              <a:gd name="connsiteY42" fmla="*/ 1530350 h 2019420"/>
              <a:gd name="connsiteX43" fmla="*/ 1308100 w 3162300"/>
              <a:gd name="connsiteY43" fmla="*/ 1517650 h 2019420"/>
              <a:gd name="connsiteX44" fmla="*/ 1314450 w 3162300"/>
              <a:gd name="connsiteY44" fmla="*/ 1454150 h 2019420"/>
              <a:gd name="connsiteX45" fmla="*/ 1295400 w 3162300"/>
              <a:gd name="connsiteY45" fmla="*/ 1384300 h 2019420"/>
              <a:gd name="connsiteX46" fmla="*/ 1263650 w 3162300"/>
              <a:gd name="connsiteY46" fmla="*/ 1333500 h 2019420"/>
              <a:gd name="connsiteX47" fmla="*/ 1212850 w 3162300"/>
              <a:gd name="connsiteY47" fmla="*/ 1308100 h 2019420"/>
              <a:gd name="connsiteX48" fmla="*/ 1193800 w 3162300"/>
              <a:gd name="connsiteY48" fmla="*/ 1263650 h 2019420"/>
              <a:gd name="connsiteX49" fmla="*/ 1174750 w 3162300"/>
              <a:gd name="connsiteY49" fmla="*/ 1257300 h 2019420"/>
              <a:gd name="connsiteX50" fmla="*/ 1168400 w 3162300"/>
              <a:gd name="connsiteY50" fmla="*/ 1238250 h 2019420"/>
              <a:gd name="connsiteX51" fmla="*/ 1136650 w 3162300"/>
              <a:gd name="connsiteY51" fmla="*/ 1206500 h 2019420"/>
              <a:gd name="connsiteX52" fmla="*/ 1123950 w 3162300"/>
              <a:gd name="connsiteY52" fmla="*/ 1168400 h 2019420"/>
              <a:gd name="connsiteX53" fmla="*/ 1098550 w 3162300"/>
              <a:gd name="connsiteY53" fmla="*/ 1123950 h 2019420"/>
              <a:gd name="connsiteX54" fmla="*/ 1092200 w 3162300"/>
              <a:gd name="connsiteY54" fmla="*/ 1060450 h 2019420"/>
              <a:gd name="connsiteX55" fmla="*/ 1079500 w 3162300"/>
              <a:gd name="connsiteY55" fmla="*/ 1041400 h 2019420"/>
              <a:gd name="connsiteX56" fmla="*/ 1066800 w 3162300"/>
              <a:gd name="connsiteY56" fmla="*/ 996950 h 2019420"/>
              <a:gd name="connsiteX57" fmla="*/ 1123950 w 3162300"/>
              <a:gd name="connsiteY57" fmla="*/ 977900 h 2019420"/>
              <a:gd name="connsiteX58" fmla="*/ 1143000 w 3162300"/>
              <a:gd name="connsiteY58" fmla="*/ 965200 h 2019420"/>
              <a:gd name="connsiteX59" fmla="*/ 1155700 w 3162300"/>
              <a:gd name="connsiteY59" fmla="*/ 946150 h 2019420"/>
              <a:gd name="connsiteX60" fmla="*/ 1168400 w 3162300"/>
              <a:gd name="connsiteY60" fmla="*/ 908050 h 2019420"/>
              <a:gd name="connsiteX61" fmla="*/ 1181100 w 3162300"/>
              <a:gd name="connsiteY61" fmla="*/ 863600 h 2019420"/>
              <a:gd name="connsiteX62" fmla="*/ 1187450 w 3162300"/>
              <a:gd name="connsiteY62" fmla="*/ 825500 h 2019420"/>
              <a:gd name="connsiteX63" fmla="*/ 1289050 w 3162300"/>
              <a:gd name="connsiteY63" fmla="*/ 844550 h 2019420"/>
              <a:gd name="connsiteX64" fmla="*/ 1308100 w 3162300"/>
              <a:gd name="connsiteY64" fmla="*/ 863600 h 2019420"/>
              <a:gd name="connsiteX65" fmla="*/ 1346200 w 3162300"/>
              <a:gd name="connsiteY65" fmla="*/ 876300 h 2019420"/>
              <a:gd name="connsiteX66" fmla="*/ 1352550 w 3162300"/>
              <a:gd name="connsiteY66" fmla="*/ 927100 h 2019420"/>
              <a:gd name="connsiteX67" fmla="*/ 1384300 w 3162300"/>
              <a:gd name="connsiteY67" fmla="*/ 952500 h 2019420"/>
              <a:gd name="connsiteX68" fmla="*/ 1422400 w 3162300"/>
              <a:gd name="connsiteY68" fmla="*/ 971550 h 2019420"/>
              <a:gd name="connsiteX69" fmla="*/ 1485900 w 3162300"/>
              <a:gd name="connsiteY69" fmla="*/ 952500 h 2019420"/>
              <a:gd name="connsiteX70" fmla="*/ 1492250 w 3162300"/>
              <a:gd name="connsiteY70" fmla="*/ 933450 h 2019420"/>
              <a:gd name="connsiteX71" fmla="*/ 1498600 w 3162300"/>
              <a:gd name="connsiteY71" fmla="*/ 908050 h 2019420"/>
              <a:gd name="connsiteX72" fmla="*/ 1530350 w 3162300"/>
              <a:gd name="connsiteY72" fmla="*/ 901700 h 2019420"/>
              <a:gd name="connsiteX73" fmla="*/ 1574800 w 3162300"/>
              <a:gd name="connsiteY73" fmla="*/ 889000 h 2019420"/>
              <a:gd name="connsiteX74" fmla="*/ 1581150 w 3162300"/>
              <a:gd name="connsiteY74" fmla="*/ 908050 h 2019420"/>
              <a:gd name="connsiteX75" fmla="*/ 1568450 w 3162300"/>
              <a:gd name="connsiteY75" fmla="*/ 990600 h 2019420"/>
              <a:gd name="connsiteX76" fmla="*/ 1568450 w 3162300"/>
              <a:gd name="connsiteY76" fmla="*/ 1174750 h 2019420"/>
              <a:gd name="connsiteX77" fmla="*/ 1574800 w 3162300"/>
              <a:gd name="connsiteY77" fmla="*/ 1193800 h 2019420"/>
              <a:gd name="connsiteX78" fmla="*/ 1562100 w 3162300"/>
              <a:gd name="connsiteY78" fmla="*/ 1270000 h 2019420"/>
              <a:gd name="connsiteX79" fmla="*/ 1555750 w 3162300"/>
              <a:gd name="connsiteY79" fmla="*/ 1289050 h 2019420"/>
              <a:gd name="connsiteX80" fmla="*/ 1530350 w 3162300"/>
              <a:gd name="connsiteY80" fmla="*/ 1346200 h 2019420"/>
              <a:gd name="connsiteX81" fmla="*/ 1524000 w 3162300"/>
              <a:gd name="connsiteY81" fmla="*/ 1365250 h 2019420"/>
              <a:gd name="connsiteX82" fmla="*/ 1504950 w 3162300"/>
              <a:gd name="connsiteY82" fmla="*/ 1403350 h 2019420"/>
              <a:gd name="connsiteX83" fmla="*/ 1485900 w 3162300"/>
              <a:gd name="connsiteY83" fmla="*/ 1409700 h 2019420"/>
              <a:gd name="connsiteX84" fmla="*/ 1479550 w 3162300"/>
              <a:gd name="connsiteY84" fmla="*/ 1428750 h 2019420"/>
              <a:gd name="connsiteX85" fmla="*/ 1460500 w 3162300"/>
              <a:gd name="connsiteY85" fmla="*/ 1441450 h 2019420"/>
              <a:gd name="connsiteX86" fmla="*/ 1447800 w 3162300"/>
              <a:gd name="connsiteY86" fmla="*/ 1460500 h 2019420"/>
              <a:gd name="connsiteX87" fmla="*/ 1447800 w 3162300"/>
              <a:gd name="connsiteY87" fmla="*/ 1543050 h 2019420"/>
              <a:gd name="connsiteX88" fmla="*/ 1460500 w 3162300"/>
              <a:gd name="connsiteY88" fmla="*/ 1562100 h 2019420"/>
              <a:gd name="connsiteX89" fmla="*/ 1473200 w 3162300"/>
              <a:gd name="connsiteY89" fmla="*/ 1600200 h 2019420"/>
              <a:gd name="connsiteX90" fmla="*/ 1473200 w 3162300"/>
              <a:gd name="connsiteY90" fmla="*/ 1600200 h 2019420"/>
              <a:gd name="connsiteX91" fmla="*/ 1485900 w 3162300"/>
              <a:gd name="connsiteY91" fmla="*/ 1657350 h 2019420"/>
              <a:gd name="connsiteX92" fmla="*/ 1479550 w 3162300"/>
              <a:gd name="connsiteY92" fmla="*/ 1733550 h 2019420"/>
              <a:gd name="connsiteX93" fmla="*/ 1466850 w 3162300"/>
              <a:gd name="connsiteY93" fmla="*/ 1771650 h 2019420"/>
              <a:gd name="connsiteX94" fmla="*/ 1473200 w 3162300"/>
              <a:gd name="connsiteY94" fmla="*/ 1809750 h 2019420"/>
              <a:gd name="connsiteX95" fmla="*/ 1485900 w 3162300"/>
              <a:gd name="connsiteY95" fmla="*/ 1828800 h 2019420"/>
              <a:gd name="connsiteX96" fmla="*/ 1562100 w 3162300"/>
              <a:gd name="connsiteY96" fmla="*/ 1847850 h 2019420"/>
              <a:gd name="connsiteX97" fmla="*/ 1581150 w 3162300"/>
              <a:gd name="connsiteY97" fmla="*/ 1854200 h 2019420"/>
              <a:gd name="connsiteX98" fmla="*/ 1619250 w 3162300"/>
              <a:gd name="connsiteY98" fmla="*/ 1879600 h 2019420"/>
              <a:gd name="connsiteX99" fmla="*/ 1644650 w 3162300"/>
              <a:gd name="connsiteY99" fmla="*/ 1936750 h 2019420"/>
              <a:gd name="connsiteX100" fmla="*/ 1644650 w 3162300"/>
              <a:gd name="connsiteY100" fmla="*/ 2006600 h 2019420"/>
              <a:gd name="connsiteX101" fmla="*/ 1682750 w 3162300"/>
              <a:gd name="connsiteY101" fmla="*/ 2012950 h 2019420"/>
              <a:gd name="connsiteX102" fmla="*/ 1714500 w 3162300"/>
              <a:gd name="connsiteY102" fmla="*/ 2006600 h 2019420"/>
              <a:gd name="connsiteX103" fmla="*/ 1752600 w 3162300"/>
              <a:gd name="connsiteY103" fmla="*/ 1981200 h 2019420"/>
              <a:gd name="connsiteX104" fmla="*/ 1771650 w 3162300"/>
              <a:gd name="connsiteY104" fmla="*/ 1968500 h 2019420"/>
              <a:gd name="connsiteX105" fmla="*/ 1809750 w 3162300"/>
              <a:gd name="connsiteY105" fmla="*/ 1955800 h 2019420"/>
              <a:gd name="connsiteX106" fmla="*/ 1828800 w 3162300"/>
              <a:gd name="connsiteY106" fmla="*/ 1949450 h 2019420"/>
              <a:gd name="connsiteX107" fmla="*/ 1841500 w 3162300"/>
              <a:gd name="connsiteY107" fmla="*/ 1930400 h 2019420"/>
              <a:gd name="connsiteX108" fmla="*/ 1879600 w 3162300"/>
              <a:gd name="connsiteY108" fmla="*/ 1898650 h 2019420"/>
              <a:gd name="connsiteX109" fmla="*/ 1917700 w 3162300"/>
              <a:gd name="connsiteY109" fmla="*/ 1911350 h 2019420"/>
              <a:gd name="connsiteX110" fmla="*/ 1955800 w 3162300"/>
              <a:gd name="connsiteY110" fmla="*/ 1930400 h 2019420"/>
              <a:gd name="connsiteX111" fmla="*/ 1993900 w 3162300"/>
              <a:gd name="connsiteY111" fmla="*/ 1936750 h 2019420"/>
              <a:gd name="connsiteX112" fmla="*/ 2038350 w 3162300"/>
              <a:gd name="connsiteY112" fmla="*/ 1949450 h 2019420"/>
              <a:gd name="connsiteX113" fmla="*/ 2082800 w 3162300"/>
              <a:gd name="connsiteY113" fmla="*/ 1974850 h 2019420"/>
              <a:gd name="connsiteX114" fmla="*/ 2120900 w 3162300"/>
              <a:gd name="connsiteY114" fmla="*/ 1987550 h 2019420"/>
              <a:gd name="connsiteX115" fmla="*/ 2127250 w 3162300"/>
              <a:gd name="connsiteY115" fmla="*/ 2006600 h 2019420"/>
              <a:gd name="connsiteX116" fmla="*/ 2178050 w 3162300"/>
              <a:gd name="connsiteY116" fmla="*/ 2012950 h 2019420"/>
              <a:gd name="connsiteX117" fmla="*/ 2216150 w 3162300"/>
              <a:gd name="connsiteY117" fmla="*/ 1987550 h 2019420"/>
              <a:gd name="connsiteX118" fmla="*/ 2235200 w 3162300"/>
              <a:gd name="connsiteY118" fmla="*/ 1949450 h 2019420"/>
              <a:gd name="connsiteX119" fmla="*/ 2241550 w 3162300"/>
              <a:gd name="connsiteY119" fmla="*/ 1930400 h 2019420"/>
              <a:gd name="connsiteX120" fmla="*/ 2260600 w 3162300"/>
              <a:gd name="connsiteY120" fmla="*/ 1917700 h 2019420"/>
              <a:gd name="connsiteX121" fmla="*/ 2362200 w 3162300"/>
              <a:gd name="connsiteY121" fmla="*/ 1917700 h 2019420"/>
              <a:gd name="connsiteX122" fmla="*/ 2400300 w 3162300"/>
              <a:gd name="connsiteY122" fmla="*/ 1898650 h 2019420"/>
              <a:gd name="connsiteX123" fmla="*/ 2476500 w 3162300"/>
              <a:gd name="connsiteY123" fmla="*/ 1892300 h 2019420"/>
              <a:gd name="connsiteX124" fmla="*/ 2520950 w 3162300"/>
              <a:gd name="connsiteY124" fmla="*/ 1885950 h 2019420"/>
              <a:gd name="connsiteX125" fmla="*/ 2559050 w 3162300"/>
              <a:gd name="connsiteY125" fmla="*/ 1873250 h 2019420"/>
              <a:gd name="connsiteX126" fmla="*/ 2609850 w 3162300"/>
              <a:gd name="connsiteY126" fmla="*/ 1860550 h 2019420"/>
              <a:gd name="connsiteX127" fmla="*/ 2622550 w 3162300"/>
              <a:gd name="connsiteY127" fmla="*/ 1841500 h 2019420"/>
              <a:gd name="connsiteX128" fmla="*/ 2641600 w 3162300"/>
              <a:gd name="connsiteY128" fmla="*/ 1835150 h 2019420"/>
              <a:gd name="connsiteX129" fmla="*/ 2647950 w 3162300"/>
              <a:gd name="connsiteY129" fmla="*/ 1816100 h 2019420"/>
              <a:gd name="connsiteX130" fmla="*/ 2667000 w 3162300"/>
              <a:gd name="connsiteY130" fmla="*/ 1803400 h 2019420"/>
              <a:gd name="connsiteX131" fmla="*/ 2679700 w 3162300"/>
              <a:gd name="connsiteY131" fmla="*/ 1784350 h 2019420"/>
              <a:gd name="connsiteX132" fmla="*/ 2698750 w 3162300"/>
              <a:gd name="connsiteY132" fmla="*/ 1765300 h 2019420"/>
              <a:gd name="connsiteX133" fmla="*/ 2705100 w 3162300"/>
              <a:gd name="connsiteY133" fmla="*/ 1739900 h 2019420"/>
              <a:gd name="connsiteX134" fmla="*/ 2711450 w 3162300"/>
              <a:gd name="connsiteY134" fmla="*/ 1720850 h 2019420"/>
              <a:gd name="connsiteX135" fmla="*/ 2705100 w 3162300"/>
              <a:gd name="connsiteY135" fmla="*/ 1644650 h 2019420"/>
              <a:gd name="connsiteX136" fmla="*/ 2692400 w 3162300"/>
              <a:gd name="connsiteY136" fmla="*/ 1625600 h 2019420"/>
              <a:gd name="connsiteX137" fmla="*/ 2686050 w 3162300"/>
              <a:gd name="connsiteY137" fmla="*/ 1606550 h 2019420"/>
              <a:gd name="connsiteX138" fmla="*/ 2705100 w 3162300"/>
              <a:gd name="connsiteY138" fmla="*/ 1600200 h 2019420"/>
              <a:gd name="connsiteX139" fmla="*/ 2749550 w 3162300"/>
              <a:gd name="connsiteY139" fmla="*/ 1593850 h 2019420"/>
              <a:gd name="connsiteX140" fmla="*/ 2762250 w 3162300"/>
              <a:gd name="connsiteY140" fmla="*/ 1574800 h 2019420"/>
              <a:gd name="connsiteX141" fmla="*/ 2800350 w 3162300"/>
              <a:gd name="connsiteY141" fmla="*/ 1562100 h 2019420"/>
              <a:gd name="connsiteX142" fmla="*/ 2863850 w 3162300"/>
              <a:gd name="connsiteY142" fmla="*/ 1536700 h 2019420"/>
              <a:gd name="connsiteX143" fmla="*/ 2901950 w 3162300"/>
              <a:gd name="connsiteY143" fmla="*/ 1524000 h 2019420"/>
              <a:gd name="connsiteX144" fmla="*/ 2921000 w 3162300"/>
              <a:gd name="connsiteY144" fmla="*/ 1485900 h 2019420"/>
              <a:gd name="connsiteX145" fmla="*/ 2959100 w 3162300"/>
              <a:gd name="connsiteY145" fmla="*/ 1460500 h 2019420"/>
              <a:gd name="connsiteX146" fmla="*/ 2984500 w 3162300"/>
              <a:gd name="connsiteY146" fmla="*/ 1428750 h 2019420"/>
              <a:gd name="connsiteX147" fmla="*/ 2990850 w 3162300"/>
              <a:gd name="connsiteY147" fmla="*/ 1409700 h 2019420"/>
              <a:gd name="connsiteX148" fmla="*/ 3003550 w 3162300"/>
              <a:gd name="connsiteY148" fmla="*/ 1390650 h 2019420"/>
              <a:gd name="connsiteX149" fmla="*/ 3009900 w 3162300"/>
              <a:gd name="connsiteY149" fmla="*/ 1358900 h 2019420"/>
              <a:gd name="connsiteX150" fmla="*/ 3035300 w 3162300"/>
              <a:gd name="connsiteY150" fmla="*/ 1352550 h 2019420"/>
              <a:gd name="connsiteX151" fmla="*/ 3054350 w 3162300"/>
              <a:gd name="connsiteY151" fmla="*/ 1339850 h 2019420"/>
              <a:gd name="connsiteX152" fmla="*/ 3067050 w 3162300"/>
              <a:gd name="connsiteY152" fmla="*/ 1282700 h 2019420"/>
              <a:gd name="connsiteX153" fmla="*/ 3086100 w 3162300"/>
              <a:gd name="connsiteY153" fmla="*/ 1270000 h 2019420"/>
              <a:gd name="connsiteX154" fmla="*/ 3105150 w 3162300"/>
              <a:gd name="connsiteY154" fmla="*/ 1206500 h 2019420"/>
              <a:gd name="connsiteX155" fmla="*/ 3111500 w 3162300"/>
              <a:gd name="connsiteY155" fmla="*/ 1174750 h 2019420"/>
              <a:gd name="connsiteX156" fmla="*/ 3162300 w 3162300"/>
              <a:gd name="connsiteY156" fmla="*/ 1143000 h 2019420"/>
              <a:gd name="connsiteX157" fmla="*/ 3162300 w 3162300"/>
              <a:gd name="connsiteY157" fmla="*/ 0 h 2019420"/>
              <a:gd name="connsiteX158" fmla="*/ 0 w 3162300"/>
              <a:gd name="connsiteY158" fmla="*/ 6350 h 2019420"/>
              <a:gd name="connsiteX159" fmla="*/ 6350 w 3162300"/>
              <a:gd name="connsiteY159" fmla="*/ 1136650 h 201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162300" h="2019420">
                <a:moveTo>
                  <a:pt x="6350" y="1136650"/>
                </a:moveTo>
                <a:lnTo>
                  <a:pt x="6350" y="1136650"/>
                </a:lnTo>
                <a:cubicBezTo>
                  <a:pt x="16933" y="1151467"/>
                  <a:pt x="25225" y="1168225"/>
                  <a:pt x="38100" y="1181100"/>
                </a:cubicBezTo>
                <a:cubicBezTo>
                  <a:pt x="42833" y="1185833"/>
                  <a:pt x="51163" y="1184457"/>
                  <a:pt x="57150" y="1187450"/>
                </a:cubicBezTo>
                <a:cubicBezTo>
                  <a:pt x="63976" y="1190863"/>
                  <a:pt x="69850" y="1195917"/>
                  <a:pt x="76200" y="1200150"/>
                </a:cubicBezTo>
                <a:cubicBezTo>
                  <a:pt x="92161" y="1248033"/>
                  <a:pt x="70631" y="1189011"/>
                  <a:pt x="95250" y="1238250"/>
                </a:cubicBezTo>
                <a:cubicBezTo>
                  <a:pt x="98243" y="1244237"/>
                  <a:pt x="97419" y="1252073"/>
                  <a:pt x="101600" y="1257300"/>
                </a:cubicBezTo>
                <a:cubicBezTo>
                  <a:pt x="106368" y="1263259"/>
                  <a:pt x="114300" y="1265767"/>
                  <a:pt x="120650" y="1270000"/>
                </a:cubicBezTo>
                <a:cubicBezTo>
                  <a:pt x="132236" y="1287379"/>
                  <a:pt x="132347" y="1292838"/>
                  <a:pt x="152400" y="1301750"/>
                </a:cubicBezTo>
                <a:cubicBezTo>
                  <a:pt x="164633" y="1307187"/>
                  <a:pt x="179361" y="1307024"/>
                  <a:pt x="190500" y="1314450"/>
                </a:cubicBezTo>
                <a:cubicBezTo>
                  <a:pt x="215119" y="1330863"/>
                  <a:pt x="202310" y="1324737"/>
                  <a:pt x="228600" y="1333500"/>
                </a:cubicBezTo>
                <a:cubicBezTo>
                  <a:pt x="231273" y="1341519"/>
                  <a:pt x="238181" y="1367812"/>
                  <a:pt x="247650" y="1371600"/>
                </a:cubicBezTo>
                <a:cubicBezTo>
                  <a:pt x="255866" y="1374886"/>
                  <a:pt x="281739" y="1355224"/>
                  <a:pt x="285750" y="1352550"/>
                </a:cubicBezTo>
                <a:lnTo>
                  <a:pt x="298450" y="1314450"/>
                </a:lnTo>
                <a:lnTo>
                  <a:pt x="304800" y="1295400"/>
                </a:lnTo>
                <a:cubicBezTo>
                  <a:pt x="320601" y="1296980"/>
                  <a:pt x="391281" y="1303146"/>
                  <a:pt x="412750" y="1308100"/>
                </a:cubicBezTo>
                <a:cubicBezTo>
                  <a:pt x="425794" y="1311110"/>
                  <a:pt x="437502" y="1319773"/>
                  <a:pt x="450850" y="1320800"/>
                </a:cubicBezTo>
                <a:lnTo>
                  <a:pt x="533400" y="1327150"/>
                </a:lnTo>
                <a:cubicBezTo>
                  <a:pt x="548894" y="1332315"/>
                  <a:pt x="559190" y="1333890"/>
                  <a:pt x="571500" y="1346200"/>
                </a:cubicBezTo>
                <a:cubicBezTo>
                  <a:pt x="613833" y="1388533"/>
                  <a:pt x="552450" y="1344083"/>
                  <a:pt x="603250" y="1377950"/>
                </a:cubicBezTo>
                <a:cubicBezTo>
                  <a:pt x="605367" y="1384300"/>
                  <a:pt x="604867" y="1392267"/>
                  <a:pt x="609600" y="1397000"/>
                </a:cubicBezTo>
                <a:cubicBezTo>
                  <a:pt x="612637" y="1400037"/>
                  <a:pt x="653830" y="1409645"/>
                  <a:pt x="654050" y="1409700"/>
                </a:cubicBezTo>
                <a:cubicBezTo>
                  <a:pt x="672781" y="1422187"/>
                  <a:pt x="676871" y="1423115"/>
                  <a:pt x="692150" y="1441450"/>
                </a:cubicBezTo>
                <a:cubicBezTo>
                  <a:pt x="703290" y="1454818"/>
                  <a:pt x="704293" y="1468298"/>
                  <a:pt x="723900" y="1473200"/>
                </a:cubicBezTo>
                <a:cubicBezTo>
                  <a:pt x="742495" y="1477849"/>
                  <a:pt x="762000" y="1477433"/>
                  <a:pt x="781050" y="1479550"/>
                </a:cubicBezTo>
                <a:cubicBezTo>
                  <a:pt x="865620" y="1535930"/>
                  <a:pt x="740280" y="1454783"/>
                  <a:pt x="819150" y="1498600"/>
                </a:cubicBezTo>
                <a:cubicBezTo>
                  <a:pt x="832493" y="1506013"/>
                  <a:pt x="842049" y="1522618"/>
                  <a:pt x="857250" y="1524000"/>
                </a:cubicBezTo>
                <a:lnTo>
                  <a:pt x="927100" y="1530350"/>
                </a:lnTo>
                <a:cubicBezTo>
                  <a:pt x="933450" y="1532467"/>
                  <a:pt x="939497" y="1537439"/>
                  <a:pt x="946150" y="1536700"/>
                </a:cubicBezTo>
                <a:cubicBezTo>
                  <a:pt x="973354" y="1533677"/>
                  <a:pt x="983450" y="1524533"/>
                  <a:pt x="1003300" y="1511300"/>
                </a:cubicBezTo>
                <a:cubicBezTo>
                  <a:pt x="1019261" y="1463417"/>
                  <a:pt x="997731" y="1522439"/>
                  <a:pt x="1022350" y="1473200"/>
                </a:cubicBezTo>
                <a:cubicBezTo>
                  <a:pt x="1025343" y="1467213"/>
                  <a:pt x="1024519" y="1459377"/>
                  <a:pt x="1028700" y="1454150"/>
                </a:cubicBezTo>
                <a:cubicBezTo>
                  <a:pt x="1033468" y="1448191"/>
                  <a:pt x="1041400" y="1445683"/>
                  <a:pt x="1047750" y="1441450"/>
                </a:cubicBezTo>
                <a:cubicBezTo>
                  <a:pt x="1049867" y="1435100"/>
                  <a:pt x="1053000" y="1429002"/>
                  <a:pt x="1054100" y="1422400"/>
                </a:cubicBezTo>
                <a:cubicBezTo>
                  <a:pt x="1057251" y="1403494"/>
                  <a:pt x="1051878" y="1382394"/>
                  <a:pt x="1060450" y="1365250"/>
                </a:cubicBezTo>
                <a:cubicBezTo>
                  <a:pt x="1063863" y="1358424"/>
                  <a:pt x="1069737" y="1377474"/>
                  <a:pt x="1073150" y="1384300"/>
                </a:cubicBezTo>
                <a:cubicBezTo>
                  <a:pt x="1081727" y="1401454"/>
                  <a:pt x="1081948" y="1423890"/>
                  <a:pt x="1085850" y="1441450"/>
                </a:cubicBezTo>
                <a:cubicBezTo>
                  <a:pt x="1092234" y="1470180"/>
                  <a:pt x="1091200" y="1452149"/>
                  <a:pt x="1104900" y="1479550"/>
                </a:cubicBezTo>
                <a:cubicBezTo>
                  <a:pt x="1107893" y="1485537"/>
                  <a:pt x="1107999" y="1492749"/>
                  <a:pt x="1111250" y="1498600"/>
                </a:cubicBezTo>
                <a:cubicBezTo>
                  <a:pt x="1118663" y="1511943"/>
                  <a:pt x="1122170" y="1531873"/>
                  <a:pt x="1136650" y="1536700"/>
                </a:cubicBezTo>
                <a:lnTo>
                  <a:pt x="1174750" y="1549400"/>
                </a:lnTo>
                <a:cubicBezTo>
                  <a:pt x="1185333" y="1547283"/>
                  <a:pt x="1196394" y="1546840"/>
                  <a:pt x="1206500" y="1543050"/>
                </a:cubicBezTo>
                <a:cubicBezTo>
                  <a:pt x="1213646" y="1540370"/>
                  <a:pt x="1218146" y="1532201"/>
                  <a:pt x="1225550" y="1530350"/>
                </a:cubicBezTo>
                <a:cubicBezTo>
                  <a:pt x="1252559" y="1523598"/>
                  <a:pt x="1280583" y="1521883"/>
                  <a:pt x="1308100" y="1517650"/>
                </a:cubicBezTo>
                <a:cubicBezTo>
                  <a:pt x="1329313" y="1485831"/>
                  <a:pt x="1321467" y="1506774"/>
                  <a:pt x="1314450" y="1454150"/>
                </a:cubicBezTo>
                <a:cubicBezTo>
                  <a:pt x="1299378" y="1341109"/>
                  <a:pt x="1321043" y="1441998"/>
                  <a:pt x="1295400" y="1384300"/>
                </a:cubicBezTo>
                <a:cubicBezTo>
                  <a:pt x="1273128" y="1334187"/>
                  <a:pt x="1297920" y="1356347"/>
                  <a:pt x="1263650" y="1333500"/>
                </a:cubicBezTo>
                <a:cubicBezTo>
                  <a:pt x="1229641" y="1282487"/>
                  <a:pt x="1282378" y="1351555"/>
                  <a:pt x="1212850" y="1308100"/>
                </a:cubicBezTo>
                <a:cubicBezTo>
                  <a:pt x="1184227" y="1290210"/>
                  <a:pt x="1212286" y="1282136"/>
                  <a:pt x="1193800" y="1263650"/>
                </a:cubicBezTo>
                <a:cubicBezTo>
                  <a:pt x="1189067" y="1258917"/>
                  <a:pt x="1181100" y="1259417"/>
                  <a:pt x="1174750" y="1257300"/>
                </a:cubicBezTo>
                <a:cubicBezTo>
                  <a:pt x="1172633" y="1250950"/>
                  <a:pt x="1172581" y="1243477"/>
                  <a:pt x="1168400" y="1238250"/>
                </a:cubicBezTo>
                <a:cubicBezTo>
                  <a:pt x="1140883" y="1203854"/>
                  <a:pt x="1155700" y="1249362"/>
                  <a:pt x="1136650" y="1206500"/>
                </a:cubicBezTo>
                <a:cubicBezTo>
                  <a:pt x="1131213" y="1194267"/>
                  <a:pt x="1129937" y="1180374"/>
                  <a:pt x="1123950" y="1168400"/>
                </a:cubicBezTo>
                <a:cubicBezTo>
                  <a:pt x="1107837" y="1136174"/>
                  <a:pt x="1116501" y="1150876"/>
                  <a:pt x="1098550" y="1123950"/>
                </a:cubicBezTo>
                <a:cubicBezTo>
                  <a:pt x="1096433" y="1102783"/>
                  <a:pt x="1096983" y="1081177"/>
                  <a:pt x="1092200" y="1060450"/>
                </a:cubicBezTo>
                <a:cubicBezTo>
                  <a:pt x="1090484" y="1053014"/>
                  <a:pt x="1082913" y="1048226"/>
                  <a:pt x="1079500" y="1041400"/>
                </a:cubicBezTo>
                <a:cubicBezTo>
                  <a:pt x="1074945" y="1032290"/>
                  <a:pt x="1068835" y="1005088"/>
                  <a:pt x="1066800" y="996950"/>
                </a:cubicBezTo>
                <a:cubicBezTo>
                  <a:pt x="1110086" y="968093"/>
                  <a:pt x="1055508" y="1000714"/>
                  <a:pt x="1123950" y="977900"/>
                </a:cubicBezTo>
                <a:cubicBezTo>
                  <a:pt x="1131190" y="975487"/>
                  <a:pt x="1136650" y="969433"/>
                  <a:pt x="1143000" y="965200"/>
                </a:cubicBezTo>
                <a:cubicBezTo>
                  <a:pt x="1147233" y="958850"/>
                  <a:pt x="1152600" y="953124"/>
                  <a:pt x="1155700" y="946150"/>
                </a:cubicBezTo>
                <a:cubicBezTo>
                  <a:pt x="1161137" y="933917"/>
                  <a:pt x="1164167" y="920750"/>
                  <a:pt x="1168400" y="908050"/>
                </a:cubicBezTo>
                <a:cubicBezTo>
                  <a:pt x="1174452" y="889894"/>
                  <a:pt x="1177113" y="883534"/>
                  <a:pt x="1181100" y="863600"/>
                </a:cubicBezTo>
                <a:cubicBezTo>
                  <a:pt x="1183625" y="850975"/>
                  <a:pt x="1185333" y="838200"/>
                  <a:pt x="1187450" y="825500"/>
                </a:cubicBezTo>
                <a:cubicBezTo>
                  <a:pt x="1244134" y="829860"/>
                  <a:pt x="1256294" y="817253"/>
                  <a:pt x="1289050" y="844550"/>
                </a:cubicBezTo>
                <a:cubicBezTo>
                  <a:pt x="1295949" y="850299"/>
                  <a:pt x="1300250" y="859239"/>
                  <a:pt x="1308100" y="863600"/>
                </a:cubicBezTo>
                <a:cubicBezTo>
                  <a:pt x="1319802" y="870101"/>
                  <a:pt x="1346200" y="876300"/>
                  <a:pt x="1346200" y="876300"/>
                </a:cubicBezTo>
                <a:cubicBezTo>
                  <a:pt x="1348317" y="893233"/>
                  <a:pt x="1348060" y="910636"/>
                  <a:pt x="1352550" y="927100"/>
                </a:cubicBezTo>
                <a:cubicBezTo>
                  <a:pt x="1359311" y="951889"/>
                  <a:pt x="1366475" y="943588"/>
                  <a:pt x="1384300" y="952500"/>
                </a:cubicBezTo>
                <a:cubicBezTo>
                  <a:pt x="1433539" y="977119"/>
                  <a:pt x="1374517" y="955589"/>
                  <a:pt x="1422400" y="971550"/>
                </a:cubicBezTo>
                <a:cubicBezTo>
                  <a:pt x="1441853" y="968771"/>
                  <a:pt x="1470995" y="971131"/>
                  <a:pt x="1485900" y="952500"/>
                </a:cubicBezTo>
                <a:cubicBezTo>
                  <a:pt x="1490081" y="947273"/>
                  <a:pt x="1490411" y="939886"/>
                  <a:pt x="1492250" y="933450"/>
                </a:cubicBezTo>
                <a:cubicBezTo>
                  <a:pt x="1494648" y="925059"/>
                  <a:pt x="1491896" y="913637"/>
                  <a:pt x="1498600" y="908050"/>
                </a:cubicBezTo>
                <a:cubicBezTo>
                  <a:pt x="1506891" y="901141"/>
                  <a:pt x="1519814" y="904041"/>
                  <a:pt x="1530350" y="901700"/>
                </a:cubicBezTo>
                <a:cubicBezTo>
                  <a:pt x="1554270" y="896384"/>
                  <a:pt x="1553586" y="896071"/>
                  <a:pt x="1574800" y="889000"/>
                </a:cubicBezTo>
                <a:cubicBezTo>
                  <a:pt x="1576917" y="895350"/>
                  <a:pt x="1581150" y="901357"/>
                  <a:pt x="1581150" y="908050"/>
                </a:cubicBezTo>
                <a:cubicBezTo>
                  <a:pt x="1581150" y="957162"/>
                  <a:pt x="1579319" y="957992"/>
                  <a:pt x="1568450" y="990600"/>
                </a:cubicBezTo>
                <a:cubicBezTo>
                  <a:pt x="1563364" y="1082155"/>
                  <a:pt x="1557077" y="1095136"/>
                  <a:pt x="1568450" y="1174750"/>
                </a:cubicBezTo>
                <a:cubicBezTo>
                  <a:pt x="1569397" y="1181376"/>
                  <a:pt x="1572683" y="1187450"/>
                  <a:pt x="1574800" y="1193800"/>
                </a:cubicBezTo>
                <a:cubicBezTo>
                  <a:pt x="1569646" y="1235029"/>
                  <a:pt x="1571423" y="1237368"/>
                  <a:pt x="1562100" y="1270000"/>
                </a:cubicBezTo>
                <a:cubicBezTo>
                  <a:pt x="1560261" y="1276436"/>
                  <a:pt x="1558743" y="1283063"/>
                  <a:pt x="1555750" y="1289050"/>
                </a:cubicBezTo>
                <a:cubicBezTo>
                  <a:pt x="1525561" y="1349427"/>
                  <a:pt x="1563115" y="1247906"/>
                  <a:pt x="1530350" y="1346200"/>
                </a:cubicBezTo>
                <a:lnTo>
                  <a:pt x="1524000" y="1365250"/>
                </a:lnTo>
                <a:cubicBezTo>
                  <a:pt x="1519817" y="1377799"/>
                  <a:pt x="1516141" y="1394398"/>
                  <a:pt x="1504950" y="1403350"/>
                </a:cubicBezTo>
                <a:cubicBezTo>
                  <a:pt x="1499723" y="1407531"/>
                  <a:pt x="1492250" y="1407583"/>
                  <a:pt x="1485900" y="1409700"/>
                </a:cubicBezTo>
                <a:cubicBezTo>
                  <a:pt x="1483783" y="1416050"/>
                  <a:pt x="1483731" y="1423523"/>
                  <a:pt x="1479550" y="1428750"/>
                </a:cubicBezTo>
                <a:cubicBezTo>
                  <a:pt x="1474782" y="1434709"/>
                  <a:pt x="1465896" y="1436054"/>
                  <a:pt x="1460500" y="1441450"/>
                </a:cubicBezTo>
                <a:cubicBezTo>
                  <a:pt x="1455104" y="1446846"/>
                  <a:pt x="1452033" y="1454150"/>
                  <a:pt x="1447800" y="1460500"/>
                </a:cubicBezTo>
                <a:cubicBezTo>
                  <a:pt x="1440535" y="1496827"/>
                  <a:pt x="1436267" y="1500762"/>
                  <a:pt x="1447800" y="1543050"/>
                </a:cubicBezTo>
                <a:cubicBezTo>
                  <a:pt x="1449808" y="1550413"/>
                  <a:pt x="1457400" y="1555126"/>
                  <a:pt x="1460500" y="1562100"/>
                </a:cubicBezTo>
                <a:cubicBezTo>
                  <a:pt x="1465937" y="1574333"/>
                  <a:pt x="1468967" y="1587500"/>
                  <a:pt x="1473200" y="1600200"/>
                </a:cubicBezTo>
                <a:lnTo>
                  <a:pt x="1473200" y="1600200"/>
                </a:lnTo>
                <a:cubicBezTo>
                  <a:pt x="1480650" y="1644902"/>
                  <a:pt x="1475479" y="1626086"/>
                  <a:pt x="1485900" y="1657350"/>
                </a:cubicBezTo>
                <a:cubicBezTo>
                  <a:pt x="1483783" y="1682750"/>
                  <a:pt x="1483740" y="1708409"/>
                  <a:pt x="1479550" y="1733550"/>
                </a:cubicBezTo>
                <a:cubicBezTo>
                  <a:pt x="1477349" y="1746755"/>
                  <a:pt x="1466850" y="1771650"/>
                  <a:pt x="1466850" y="1771650"/>
                </a:cubicBezTo>
                <a:cubicBezTo>
                  <a:pt x="1468967" y="1784350"/>
                  <a:pt x="1469129" y="1797536"/>
                  <a:pt x="1473200" y="1809750"/>
                </a:cubicBezTo>
                <a:cubicBezTo>
                  <a:pt x="1475613" y="1816990"/>
                  <a:pt x="1479428" y="1824755"/>
                  <a:pt x="1485900" y="1828800"/>
                </a:cubicBezTo>
                <a:cubicBezTo>
                  <a:pt x="1507138" y="1842074"/>
                  <a:pt x="1538760" y="1842663"/>
                  <a:pt x="1562100" y="1847850"/>
                </a:cubicBezTo>
                <a:cubicBezTo>
                  <a:pt x="1568634" y="1849302"/>
                  <a:pt x="1575299" y="1850949"/>
                  <a:pt x="1581150" y="1854200"/>
                </a:cubicBezTo>
                <a:cubicBezTo>
                  <a:pt x="1594493" y="1861613"/>
                  <a:pt x="1619250" y="1879600"/>
                  <a:pt x="1619250" y="1879600"/>
                </a:cubicBezTo>
                <a:cubicBezTo>
                  <a:pt x="1634363" y="1924940"/>
                  <a:pt x="1624524" y="1906561"/>
                  <a:pt x="1644650" y="1936750"/>
                </a:cubicBezTo>
                <a:cubicBezTo>
                  <a:pt x="1639706" y="1956524"/>
                  <a:pt x="1628428" y="1988061"/>
                  <a:pt x="1644650" y="2006600"/>
                </a:cubicBezTo>
                <a:cubicBezTo>
                  <a:pt x="1653128" y="2016290"/>
                  <a:pt x="1670050" y="2010833"/>
                  <a:pt x="1682750" y="2012950"/>
                </a:cubicBezTo>
                <a:cubicBezTo>
                  <a:pt x="1693333" y="2010833"/>
                  <a:pt x="1704674" y="2011066"/>
                  <a:pt x="1714500" y="2006600"/>
                </a:cubicBezTo>
                <a:cubicBezTo>
                  <a:pt x="1728395" y="2000284"/>
                  <a:pt x="1739900" y="1989667"/>
                  <a:pt x="1752600" y="1981200"/>
                </a:cubicBezTo>
                <a:cubicBezTo>
                  <a:pt x="1758950" y="1976967"/>
                  <a:pt x="1764410" y="1970913"/>
                  <a:pt x="1771650" y="1968500"/>
                </a:cubicBezTo>
                <a:lnTo>
                  <a:pt x="1809750" y="1955800"/>
                </a:lnTo>
                <a:lnTo>
                  <a:pt x="1828800" y="1949450"/>
                </a:lnTo>
                <a:cubicBezTo>
                  <a:pt x="1833033" y="1943100"/>
                  <a:pt x="1836614" y="1936263"/>
                  <a:pt x="1841500" y="1930400"/>
                </a:cubicBezTo>
                <a:cubicBezTo>
                  <a:pt x="1856779" y="1912065"/>
                  <a:pt x="1860869" y="1911137"/>
                  <a:pt x="1879600" y="1898650"/>
                </a:cubicBezTo>
                <a:cubicBezTo>
                  <a:pt x="1892300" y="1902883"/>
                  <a:pt x="1906561" y="1903924"/>
                  <a:pt x="1917700" y="1911350"/>
                </a:cubicBezTo>
                <a:cubicBezTo>
                  <a:pt x="1934825" y="1922767"/>
                  <a:pt x="1936082" y="1926018"/>
                  <a:pt x="1955800" y="1930400"/>
                </a:cubicBezTo>
                <a:cubicBezTo>
                  <a:pt x="1968369" y="1933193"/>
                  <a:pt x="1981275" y="1934225"/>
                  <a:pt x="1993900" y="1936750"/>
                </a:cubicBezTo>
                <a:cubicBezTo>
                  <a:pt x="2013834" y="1940737"/>
                  <a:pt x="2020194" y="1943398"/>
                  <a:pt x="2038350" y="1949450"/>
                </a:cubicBezTo>
                <a:cubicBezTo>
                  <a:pt x="2049476" y="1982827"/>
                  <a:pt x="2036743" y="1963336"/>
                  <a:pt x="2082800" y="1974850"/>
                </a:cubicBezTo>
                <a:cubicBezTo>
                  <a:pt x="2095787" y="1978097"/>
                  <a:pt x="2120900" y="1987550"/>
                  <a:pt x="2120900" y="1987550"/>
                </a:cubicBezTo>
                <a:cubicBezTo>
                  <a:pt x="2123017" y="1993900"/>
                  <a:pt x="2123069" y="2001373"/>
                  <a:pt x="2127250" y="2006600"/>
                </a:cubicBezTo>
                <a:cubicBezTo>
                  <a:pt x="2144004" y="2027542"/>
                  <a:pt x="2154764" y="2017607"/>
                  <a:pt x="2178050" y="2012950"/>
                </a:cubicBezTo>
                <a:cubicBezTo>
                  <a:pt x="2190750" y="2004483"/>
                  <a:pt x="2211323" y="2002030"/>
                  <a:pt x="2216150" y="1987550"/>
                </a:cubicBezTo>
                <a:cubicBezTo>
                  <a:pt x="2232111" y="1939667"/>
                  <a:pt x="2210581" y="1998689"/>
                  <a:pt x="2235200" y="1949450"/>
                </a:cubicBezTo>
                <a:cubicBezTo>
                  <a:pt x="2238193" y="1943463"/>
                  <a:pt x="2237369" y="1935627"/>
                  <a:pt x="2241550" y="1930400"/>
                </a:cubicBezTo>
                <a:cubicBezTo>
                  <a:pt x="2246318" y="1924441"/>
                  <a:pt x="2254250" y="1921933"/>
                  <a:pt x="2260600" y="1917700"/>
                </a:cubicBezTo>
                <a:cubicBezTo>
                  <a:pt x="2304141" y="1923920"/>
                  <a:pt x="2315638" y="1929340"/>
                  <a:pt x="2362200" y="1917700"/>
                </a:cubicBezTo>
                <a:cubicBezTo>
                  <a:pt x="2423359" y="1902410"/>
                  <a:pt x="2341962" y="1906428"/>
                  <a:pt x="2400300" y="1898650"/>
                </a:cubicBezTo>
                <a:cubicBezTo>
                  <a:pt x="2425564" y="1895281"/>
                  <a:pt x="2451152" y="1894968"/>
                  <a:pt x="2476500" y="1892300"/>
                </a:cubicBezTo>
                <a:cubicBezTo>
                  <a:pt x="2491385" y="1890733"/>
                  <a:pt x="2506133" y="1888067"/>
                  <a:pt x="2520950" y="1885950"/>
                </a:cubicBezTo>
                <a:cubicBezTo>
                  <a:pt x="2533650" y="1881717"/>
                  <a:pt x="2545923" y="1875875"/>
                  <a:pt x="2559050" y="1873250"/>
                </a:cubicBezTo>
                <a:cubicBezTo>
                  <a:pt x="2597364" y="1865587"/>
                  <a:pt x="2580561" y="1870313"/>
                  <a:pt x="2609850" y="1860550"/>
                </a:cubicBezTo>
                <a:cubicBezTo>
                  <a:pt x="2614083" y="1854200"/>
                  <a:pt x="2616591" y="1846268"/>
                  <a:pt x="2622550" y="1841500"/>
                </a:cubicBezTo>
                <a:cubicBezTo>
                  <a:pt x="2627777" y="1837319"/>
                  <a:pt x="2636867" y="1839883"/>
                  <a:pt x="2641600" y="1835150"/>
                </a:cubicBezTo>
                <a:cubicBezTo>
                  <a:pt x="2646333" y="1830417"/>
                  <a:pt x="2643769" y="1821327"/>
                  <a:pt x="2647950" y="1816100"/>
                </a:cubicBezTo>
                <a:cubicBezTo>
                  <a:pt x="2652718" y="1810141"/>
                  <a:pt x="2660650" y="1807633"/>
                  <a:pt x="2667000" y="1803400"/>
                </a:cubicBezTo>
                <a:cubicBezTo>
                  <a:pt x="2671233" y="1797050"/>
                  <a:pt x="2674814" y="1790213"/>
                  <a:pt x="2679700" y="1784350"/>
                </a:cubicBezTo>
                <a:cubicBezTo>
                  <a:pt x="2685449" y="1777451"/>
                  <a:pt x="2694295" y="1773097"/>
                  <a:pt x="2698750" y="1765300"/>
                </a:cubicBezTo>
                <a:cubicBezTo>
                  <a:pt x="2703080" y="1757723"/>
                  <a:pt x="2702702" y="1748291"/>
                  <a:pt x="2705100" y="1739900"/>
                </a:cubicBezTo>
                <a:cubicBezTo>
                  <a:pt x="2706939" y="1733464"/>
                  <a:pt x="2709333" y="1727200"/>
                  <a:pt x="2711450" y="1720850"/>
                </a:cubicBezTo>
                <a:cubicBezTo>
                  <a:pt x="2709333" y="1695450"/>
                  <a:pt x="2710099" y="1669643"/>
                  <a:pt x="2705100" y="1644650"/>
                </a:cubicBezTo>
                <a:cubicBezTo>
                  <a:pt x="2703603" y="1637166"/>
                  <a:pt x="2695813" y="1632426"/>
                  <a:pt x="2692400" y="1625600"/>
                </a:cubicBezTo>
                <a:cubicBezTo>
                  <a:pt x="2689407" y="1619613"/>
                  <a:pt x="2688167" y="1612900"/>
                  <a:pt x="2686050" y="1606550"/>
                </a:cubicBezTo>
                <a:cubicBezTo>
                  <a:pt x="2692400" y="1604433"/>
                  <a:pt x="2698536" y="1601513"/>
                  <a:pt x="2705100" y="1600200"/>
                </a:cubicBezTo>
                <a:cubicBezTo>
                  <a:pt x="2719776" y="1597265"/>
                  <a:pt x="2735873" y="1599929"/>
                  <a:pt x="2749550" y="1593850"/>
                </a:cubicBezTo>
                <a:cubicBezTo>
                  <a:pt x="2756524" y="1590750"/>
                  <a:pt x="2755778" y="1578845"/>
                  <a:pt x="2762250" y="1574800"/>
                </a:cubicBezTo>
                <a:cubicBezTo>
                  <a:pt x="2773602" y="1567705"/>
                  <a:pt x="2800350" y="1562100"/>
                  <a:pt x="2800350" y="1562100"/>
                </a:cubicBezTo>
                <a:cubicBezTo>
                  <a:pt x="2824329" y="1526132"/>
                  <a:pt x="2801424" y="1550077"/>
                  <a:pt x="2863850" y="1536700"/>
                </a:cubicBezTo>
                <a:cubicBezTo>
                  <a:pt x="2876940" y="1533895"/>
                  <a:pt x="2901950" y="1524000"/>
                  <a:pt x="2901950" y="1524000"/>
                </a:cubicBezTo>
                <a:cubicBezTo>
                  <a:pt x="2906480" y="1510411"/>
                  <a:pt x="2909414" y="1496037"/>
                  <a:pt x="2921000" y="1485900"/>
                </a:cubicBezTo>
                <a:cubicBezTo>
                  <a:pt x="2932487" y="1475849"/>
                  <a:pt x="2959100" y="1460500"/>
                  <a:pt x="2959100" y="1460500"/>
                </a:cubicBezTo>
                <a:cubicBezTo>
                  <a:pt x="2975061" y="1412617"/>
                  <a:pt x="2951674" y="1469782"/>
                  <a:pt x="2984500" y="1428750"/>
                </a:cubicBezTo>
                <a:cubicBezTo>
                  <a:pt x="2988681" y="1423523"/>
                  <a:pt x="2987857" y="1415687"/>
                  <a:pt x="2990850" y="1409700"/>
                </a:cubicBezTo>
                <a:cubicBezTo>
                  <a:pt x="2994263" y="1402874"/>
                  <a:pt x="2999317" y="1397000"/>
                  <a:pt x="3003550" y="1390650"/>
                </a:cubicBezTo>
                <a:cubicBezTo>
                  <a:pt x="3005667" y="1380067"/>
                  <a:pt x="3002991" y="1367191"/>
                  <a:pt x="3009900" y="1358900"/>
                </a:cubicBezTo>
                <a:cubicBezTo>
                  <a:pt x="3015487" y="1352196"/>
                  <a:pt x="3027278" y="1355988"/>
                  <a:pt x="3035300" y="1352550"/>
                </a:cubicBezTo>
                <a:cubicBezTo>
                  <a:pt x="3042315" y="1349544"/>
                  <a:pt x="3048000" y="1344083"/>
                  <a:pt x="3054350" y="1339850"/>
                </a:cubicBezTo>
                <a:cubicBezTo>
                  <a:pt x="3054415" y="1339460"/>
                  <a:pt x="3060468" y="1290927"/>
                  <a:pt x="3067050" y="1282700"/>
                </a:cubicBezTo>
                <a:cubicBezTo>
                  <a:pt x="3071818" y="1276741"/>
                  <a:pt x="3079750" y="1274233"/>
                  <a:pt x="3086100" y="1270000"/>
                </a:cubicBezTo>
                <a:cubicBezTo>
                  <a:pt x="3096653" y="1238341"/>
                  <a:pt x="3098752" y="1235290"/>
                  <a:pt x="3105150" y="1206500"/>
                </a:cubicBezTo>
                <a:cubicBezTo>
                  <a:pt x="3107491" y="1195964"/>
                  <a:pt x="3104874" y="1183269"/>
                  <a:pt x="3111500" y="1174750"/>
                </a:cubicBezTo>
                <a:cubicBezTo>
                  <a:pt x="3120417" y="1163285"/>
                  <a:pt x="3146218" y="1151041"/>
                  <a:pt x="3162300" y="1143000"/>
                </a:cubicBezTo>
                <a:lnTo>
                  <a:pt x="3162300" y="0"/>
                </a:lnTo>
                <a:lnTo>
                  <a:pt x="0" y="6350"/>
                </a:lnTo>
                <a:cubicBezTo>
                  <a:pt x="2117" y="387350"/>
                  <a:pt x="5292" y="948267"/>
                  <a:pt x="6350" y="113665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1" name="Frame 740"/>
          <p:cNvSpPr/>
          <p:nvPr/>
        </p:nvSpPr>
        <p:spPr>
          <a:xfrm>
            <a:off x="7805874" y="3418390"/>
            <a:ext cx="3169920" cy="3556001"/>
          </a:xfrm>
          <a:prstGeom prst="frame">
            <a:avLst>
              <a:gd name="adj1" fmla="val 35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" name="Up Arrow 102"/>
          <p:cNvSpPr/>
          <p:nvPr/>
        </p:nvSpPr>
        <p:spPr>
          <a:xfrm rot="19531112">
            <a:off x="-928631" y="1557136"/>
            <a:ext cx="290305" cy="1079855"/>
          </a:xfrm>
          <a:prstGeom prst="upArrow">
            <a:avLst/>
          </a:prstGeom>
          <a:solidFill>
            <a:schemeClr val="accent2">
              <a:lumMod val="60000"/>
              <a:lumOff val="40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2" name="Up Arrow 741"/>
          <p:cNvSpPr/>
          <p:nvPr/>
        </p:nvSpPr>
        <p:spPr>
          <a:xfrm rot="20578549">
            <a:off x="-502301" y="1875213"/>
            <a:ext cx="287498" cy="378533"/>
          </a:xfrm>
          <a:prstGeom prst="upArrow">
            <a:avLst/>
          </a:prstGeom>
          <a:solidFill>
            <a:schemeClr val="accent2">
              <a:lumMod val="60000"/>
              <a:lumOff val="40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3" name="Up Arrow 742"/>
          <p:cNvSpPr/>
          <p:nvPr/>
        </p:nvSpPr>
        <p:spPr>
          <a:xfrm rot="2114347">
            <a:off x="140812" y="1165351"/>
            <a:ext cx="290305" cy="1259207"/>
          </a:xfrm>
          <a:prstGeom prst="upArrow">
            <a:avLst/>
          </a:prstGeom>
          <a:solidFill>
            <a:schemeClr val="accent2">
              <a:lumMod val="60000"/>
              <a:lumOff val="40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4" name="Up Arrow 743"/>
          <p:cNvSpPr/>
          <p:nvPr/>
        </p:nvSpPr>
        <p:spPr>
          <a:xfrm rot="19531112">
            <a:off x="2298535" y="1557138"/>
            <a:ext cx="290305" cy="1079855"/>
          </a:xfrm>
          <a:prstGeom prst="upArrow">
            <a:avLst/>
          </a:prstGeom>
          <a:solidFill>
            <a:schemeClr val="accent2">
              <a:lumMod val="60000"/>
              <a:lumOff val="40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5" name="Up Arrow 744"/>
          <p:cNvSpPr/>
          <p:nvPr/>
        </p:nvSpPr>
        <p:spPr>
          <a:xfrm rot="5400000">
            <a:off x="2257999" y="1355259"/>
            <a:ext cx="287498" cy="316705"/>
          </a:xfrm>
          <a:prstGeom prst="upArrow">
            <a:avLst/>
          </a:prstGeom>
          <a:solidFill>
            <a:schemeClr val="accent2">
              <a:lumMod val="60000"/>
              <a:lumOff val="40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6" name="Up Arrow 745"/>
          <p:cNvSpPr/>
          <p:nvPr/>
        </p:nvSpPr>
        <p:spPr>
          <a:xfrm rot="4180139">
            <a:off x="3284260" y="933680"/>
            <a:ext cx="290305" cy="880272"/>
          </a:xfrm>
          <a:prstGeom prst="upArrow">
            <a:avLst/>
          </a:prstGeom>
          <a:solidFill>
            <a:schemeClr val="accent2">
              <a:lumMod val="60000"/>
              <a:lumOff val="40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7" name="Up Arrow 746"/>
          <p:cNvSpPr/>
          <p:nvPr/>
        </p:nvSpPr>
        <p:spPr>
          <a:xfrm rot="20578549">
            <a:off x="5935774" y="1866566"/>
            <a:ext cx="287498" cy="378533"/>
          </a:xfrm>
          <a:prstGeom prst="upArrow">
            <a:avLst/>
          </a:prstGeom>
          <a:solidFill>
            <a:schemeClr val="accent2">
              <a:lumMod val="60000"/>
              <a:lumOff val="40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Up Arrow 747"/>
          <p:cNvSpPr/>
          <p:nvPr/>
        </p:nvSpPr>
        <p:spPr>
          <a:xfrm rot="16200000">
            <a:off x="5440647" y="1348302"/>
            <a:ext cx="287498" cy="316705"/>
          </a:xfrm>
          <a:prstGeom prst="upArrow">
            <a:avLst/>
          </a:prstGeom>
          <a:solidFill>
            <a:schemeClr val="accent2">
              <a:lumMod val="60000"/>
              <a:lumOff val="40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9" name="Up Arrow 748"/>
          <p:cNvSpPr/>
          <p:nvPr/>
        </p:nvSpPr>
        <p:spPr>
          <a:xfrm rot="4180139">
            <a:off x="6494286" y="928193"/>
            <a:ext cx="290305" cy="880272"/>
          </a:xfrm>
          <a:prstGeom prst="upArrow">
            <a:avLst/>
          </a:prstGeom>
          <a:solidFill>
            <a:schemeClr val="accent2">
              <a:lumMod val="60000"/>
              <a:lumOff val="40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Up Arrow 749"/>
          <p:cNvSpPr/>
          <p:nvPr/>
        </p:nvSpPr>
        <p:spPr>
          <a:xfrm rot="19531112">
            <a:off x="2301224" y="5158772"/>
            <a:ext cx="290305" cy="1079855"/>
          </a:xfrm>
          <a:prstGeom prst="upArrow">
            <a:avLst/>
          </a:prstGeom>
          <a:solidFill>
            <a:schemeClr val="accent2">
              <a:lumMod val="60000"/>
              <a:lumOff val="40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1" name="Up Arrow 750"/>
          <p:cNvSpPr/>
          <p:nvPr/>
        </p:nvSpPr>
        <p:spPr>
          <a:xfrm rot="20578549">
            <a:off x="2727554" y="5476849"/>
            <a:ext cx="287498" cy="378533"/>
          </a:xfrm>
          <a:prstGeom prst="upArrow">
            <a:avLst/>
          </a:prstGeom>
          <a:solidFill>
            <a:schemeClr val="accent2">
              <a:lumMod val="60000"/>
              <a:lumOff val="40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Up Arrow 751"/>
          <p:cNvSpPr/>
          <p:nvPr/>
        </p:nvSpPr>
        <p:spPr>
          <a:xfrm rot="2114347">
            <a:off x="3370667" y="4766987"/>
            <a:ext cx="290305" cy="1259207"/>
          </a:xfrm>
          <a:prstGeom prst="upArrow">
            <a:avLst/>
          </a:prstGeom>
          <a:solidFill>
            <a:schemeClr val="accent2">
              <a:lumMod val="60000"/>
              <a:lumOff val="40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Left-Right Arrow 103"/>
          <p:cNvSpPr/>
          <p:nvPr/>
        </p:nvSpPr>
        <p:spPr>
          <a:xfrm>
            <a:off x="2197554" y="4978100"/>
            <a:ext cx="386078" cy="272534"/>
          </a:xfrm>
          <a:prstGeom prst="leftRightArrow">
            <a:avLst/>
          </a:prstGeom>
          <a:solidFill>
            <a:schemeClr val="accent2">
              <a:lumMod val="60000"/>
              <a:lumOff val="40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3" name="Up Arrow 752"/>
          <p:cNvSpPr/>
          <p:nvPr/>
        </p:nvSpPr>
        <p:spPr>
          <a:xfrm rot="19531112">
            <a:off x="5522986" y="5158771"/>
            <a:ext cx="290305" cy="1079855"/>
          </a:xfrm>
          <a:prstGeom prst="upArrow">
            <a:avLst/>
          </a:prstGeom>
          <a:solidFill>
            <a:schemeClr val="accent2">
              <a:lumMod val="60000"/>
              <a:lumOff val="40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4" name="Up Arrow 753"/>
          <p:cNvSpPr/>
          <p:nvPr/>
        </p:nvSpPr>
        <p:spPr>
          <a:xfrm rot="20578549">
            <a:off x="5949316" y="5476848"/>
            <a:ext cx="287498" cy="378533"/>
          </a:xfrm>
          <a:prstGeom prst="upArrow">
            <a:avLst/>
          </a:prstGeom>
          <a:solidFill>
            <a:schemeClr val="accent2">
              <a:lumMod val="60000"/>
              <a:lumOff val="40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5" name="Left-Right Arrow 754"/>
          <p:cNvSpPr/>
          <p:nvPr/>
        </p:nvSpPr>
        <p:spPr>
          <a:xfrm>
            <a:off x="5419316" y="4978099"/>
            <a:ext cx="386078" cy="272534"/>
          </a:xfrm>
          <a:prstGeom prst="leftRightArrow">
            <a:avLst/>
          </a:prstGeom>
          <a:solidFill>
            <a:schemeClr val="accent2">
              <a:lumMod val="60000"/>
              <a:lumOff val="40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6" name="Up Arrow 755"/>
          <p:cNvSpPr/>
          <p:nvPr/>
        </p:nvSpPr>
        <p:spPr>
          <a:xfrm rot="4180139">
            <a:off x="6514116" y="4519559"/>
            <a:ext cx="290305" cy="880272"/>
          </a:xfrm>
          <a:prstGeom prst="upArrow">
            <a:avLst/>
          </a:prstGeom>
          <a:solidFill>
            <a:schemeClr val="accent2">
              <a:lumMod val="60000"/>
              <a:lumOff val="40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7" name="Up Arrow 756"/>
          <p:cNvSpPr/>
          <p:nvPr/>
        </p:nvSpPr>
        <p:spPr>
          <a:xfrm rot="19531112">
            <a:off x="8757474" y="5160000"/>
            <a:ext cx="290305" cy="1079855"/>
          </a:xfrm>
          <a:prstGeom prst="upArrow">
            <a:avLst/>
          </a:prstGeom>
          <a:solidFill>
            <a:schemeClr val="accent2">
              <a:lumMod val="60000"/>
              <a:lumOff val="40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8" name="Up Arrow 757"/>
          <p:cNvSpPr/>
          <p:nvPr/>
        </p:nvSpPr>
        <p:spPr>
          <a:xfrm rot="20578549">
            <a:off x="9183804" y="5478077"/>
            <a:ext cx="287498" cy="378533"/>
          </a:xfrm>
          <a:prstGeom prst="upArrow">
            <a:avLst/>
          </a:prstGeom>
          <a:solidFill>
            <a:schemeClr val="accent2">
              <a:lumMod val="60000"/>
              <a:lumOff val="40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9" name="Up Arrow 758"/>
          <p:cNvSpPr/>
          <p:nvPr/>
        </p:nvSpPr>
        <p:spPr>
          <a:xfrm rot="2114347">
            <a:off x="9826917" y="4768215"/>
            <a:ext cx="290305" cy="1259207"/>
          </a:xfrm>
          <a:prstGeom prst="upArrow">
            <a:avLst/>
          </a:prstGeom>
          <a:solidFill>
            <a:schemeClr val="accent2">
              <a:lumMod val="60000"/>
              <a:lumOff val="40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Left-Right Arrow 759"/>
          <p:cNvSpPr/>
          <p:nvPr/>
        </p:nvSpPr>
        <p:spPr>
          <a:xfrm>
            <a:off x="8653804" y="4979328"/>
            <a:ext cx="386078" cy="272534"/>
          </a:xfrm>
          <a:prstGeom prst="leftRightArrow">
            <a:avLst/>
          </a:prstGeom>
          <a:solidFill>
            <a:schemeClr val="accent2">
              <a:lumMod val="60000"/>
              <a:lumOff val="40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1" name="Up Arrow 760"/>
          <p:cNvSpPr/>
          <p:nvPr/>
        </p:nvSpPr>
        <p:spPr>
          <a:xfrm rot="4180139">
            <a:off x="9724144" y="4526391"/>
            <a:ext cx="290305" cy="880272"/>
          </a:xfrm>
          <a:prstGeom prst="upArrow">
            <a:avLst/>
          </a:prstGeom>
          <a:solidFill>
            <a:schemeClr val="accent2">
              <a:lumMod val="60000"/>
              <a:lumOff val="40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2" name="Picture 761"/>
          <p:cNvPicPr>
            <a:picLocks noChangeAspect="1"/>
          </p:cNvPicPr>
          <p:nvPr/>
        </p:nvPicPr>
        <p:blipFill rotWithShape="1">
          <a:blip r:embed="rId2"/>
          <a:srcRect l="44957" t="13064" r="20375" b="28071"/>
          <a:stretch/>
        </p:blipFill>
        <p:spPr>
          <a:xfrm>
            <a:off x="7797384" y="-185295"/>
            <a:ext cx="3169920" cy="3556000"/>
          </a:xfrm>
          <a:prstGeom prst="rect">
            <a:avLst/>
          </a:prstGeom>
        </p:spPr>
      </p:pic>
      <p:sp>
        <p:nvSpPr>
          <p:cNvPr id="763" name="Oval 762"/>
          <p:cNvSpPr/>
          <p:nvPr/>
        </p:nvSpPr>
        <p:spPr>
          <a:xfrm>
            <a:off x="8652168" y="600091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4" name="Oval 763"/>
          <p:cNvSpPr/>
          <p:nvPr/>
        </p:nvSpPr>
        <p:spPr>
          <a:xfrm>
            <a:off x="8639468" y="746141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5" name="Oval 764"/>
          <p:cNvSpPr/>
          <p:nvPr/>
        </p:nvSpPr>
        <p:spPr>
          <a:xfrm>
            <a:off x="8701698" y="1230011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Oval 765"/>
          <p:cNvSpPr/>
          <p:nvPr/>
        </p:nvSpPr>
        <p:spPr>
          <a:xfrm>
            <a:off x="8929028" y="1227471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7" name="Oval 766"/>
          <p:cNvSpPr/>
          <p:nvPr/>
        </p:nvSpPr>
        <p:spPr>
          <a:xfrm>
            <a:off x="9036978" y="1412891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8" name="Oval 767"/>
          <p:cNvSpPr/>
          <p:nvPr/>
        </p:nvSpPr>
        <p:spPr>
          <a:xfrm>
            <a:off x="8328318" y="1576721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9" name="Oval 768"/>
          <p:cNvSpPr/>
          <p:nvPr/>
        </p:nvSpPr>
        <p:spPr>
          <a:xfrm>
            <a:off x="8268628" y="1393841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0" name="Oval 769"/>
          <p:cNvSpPr/>
          <p:nvPr/>
        </p:nvSpPr>
        <p:spPr>
          <a:xfrm>
            <a:off x="9128418" y="1169051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1" name="Oval 770"/>
          <p:cNvSpPr/>
          <p:nvPr/>
        </p:nvSpPr>
        <p:spPr>
          <a:xfrm>
            <a:off x="9306218" y="1222391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Oval 771"/>
          <p:cNvSpPr/>
          <p:nvPr/>
        </p:nvSpPr>
        <p:spPr>
          <a:xfrm>
            <a:off x="9285898" y="1510681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3" name="Oval 772"/>
          <p:cNvSpPr/>
          <p:nvPr/>
        </p:nvSpPr>
        <p:spPr>
          <a:xfrm>
            <a:off x="9090318" y="1774841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4" name="Oval 773"/>
          <p:cNvSpPr/>
          <p:nvPr/>
        </p:nvSpPr>
        <p:spPr>
          <a:xfrm>
            <a:off x="8561998" y="1069991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5" name="Oval 774"/>
          <p:cNvSpPr/>
          <p:nvPr/>
        </p:nvSpPr>
        <p:spPr>
          <a:xfrm>
            <a:off x="8584858" y="1090311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6" name="Oval 775"/>
          <p:cNvSpPr/>
          <p:nvPr/>
        </p:nvSpPr>
        <p:spPr>
          <a:xfrm>
            <a:off x="8607718" y="1123331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7" name="Oval 776"/>
          <p:cNvSpPr/>
          <p:nvPr/>
        </p:nvSpPr>
        <p:spPr>
          <a:xfrm>
            <a:off x="10392068" y="1052211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8" name="Oval 777"/>
          <p:cNvSpPr/>
          <p:nvPr/>
        </p:nvSpPr>
        <p:spPr>
          <a:xfrm>
            <a:off x="10353968" y="1143651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9" name="Oval 778"/>
          <p:cNvSpPr/>
          <p:nvPr/>
        </p:nvSpPr>
        <p:spPr>
          <a:xfrm>
            <a:off x="9397658" y="2314591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0" name="Oval 779"/>
          <p:cNvSpPr/>
          <p:nvPr/>
        </p:nvSpPr>
        <p:spPr>
          <a:xfrm>
            <a:off x="9188108" y="2782374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1" name="Freeform 780"/>
          <p:cNvSpPr/>
          <p:nvPr/>
        </p:nvSpPr>
        <p:spPr>
          <a:xfrm>
            <a:off x="8207594" y="507381"/>
            <a:ext cx="642302" cy="1267460"/>
          </a:xfrm>
          <a:custGeom>
            <a:avLst/>
            <a:gdLst>
              <a:gd name="connsiteX0" fmla="*/ 261262 w 687664"/>
              <a:gd name="connsiteY0" fmla="*/ 1357654 h 1363461"/>
              <a:gd name="connsiteX1" fmla="*/ 667662 w 687664"/>
              <a:gd name="connsiteY1" fmla="*/ 944904 h 1363461"/>
              <a:gd name="connsiteX2" fmla="*/ 629562 w 687664"/>
              <a:gd name="connsiteY2" fmla="*/ 646454 h 1363461"/>
              <a:gd name="connsiteX3" fmla="*/ 667662 w 687664"/>
              <a:gd name="connsiteY3" fmla="*/ 214654 h 1363461"/>
              <a:gd name="connsiteX4" fmla="*/ 585112 w 687664"/>
              <a:gd name="connsiteY4" fmla="*/ 5104 h 1363461"/>
              <a:gd name="connsiteX5" fmla="*/ 381912 w 687664"/>
              <a:gd name="connsiteY5" fmla="*/ 106704 h 1363461"/>
              <a:gd name="connsiteX6" fmla="*/ 286662 w 687664"/>
              <a:gd name="connsiteY6" fmla="*/ 551204 h 1363461"/>
              <a:gd name="connsiteX7" fmla="*/ 45362 w 687664"/>
              <a:gd name="connsiteY7" fmla="*/ 881404 h 1363461"/>
              <a:gd name="connsiteX8" fmla="*/ 19962 w 687664"/>
              <a:gd name="connsiteY8" fmla="*/ 1167154 h 1363461"/>
              <a:gd name="connsiteX9" fmla="*/ 261262 w 687664"/>
              <a:gd name="connsiteY9" fmla="*/ 1357654 h 1363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7664" h="1363461">
                <a:moveTo>
                  <a:pt x="261262" y="1357654"/>
                </a:moveTo>
                <a:cubicBezTo>
                  <a:pt x="369212" y="1320612"/>
                  <a:pt x="606279" y="1063437"/>
                  <a:pt x="667662" y="944904"/>
                </a:cubicBezTo>
                <a:cubicBezTo>
                  <a:pt x="729045" y="826371"/>
                  <a:pt x="629562" y="768162"/>
                  <a:pt x="629562" y="646454"/>
                </a:cubicBezTo>
                <a:cubicBezTo>
                  <a:pt x="629562" y="524746"/>
                  <a:pt x="675070" y="321546"/>
                  <a:pt x="667662" y="214654"/>
                </a:cubicBezTo>
                <a:cubicBezTo>
                  <a:pt x="660254" y="107762"/>
                  <a:pt x="632737" y="23096"/>
                  <a:pt x="585112" y="5104"/>
                </a:cubicBezTo>
                <a:cubicBezTo>
                  <a:pt x="537487" y="-12888"/>
                  <a:pt x="431654" y="15688"/>
                  <a:pt x="381912" y="106704"/>
                </a:cubicBezTo>
                <a:cubicBezTo>
                  <a:pt x="332170" y="197720"/>
                  <a:pt x="342754" y="422087"/>
                  <a:pt x="286662" y="551204"/>
                </a:cubicBezTo>
                <a:cubicBezTo>
                  <a:pt x="230570" y="680321"/>
                  <a:pt x="89812" y="778746"/>
                  <a:pt x="45362" y="881404"/>
                </a:cubicBezTo>
                <a:cubicBezTo>
                  <a:pt x="912" y="984062"/>
                  <a:pt x="-17080" y="1088837"/>
                  <a:pt x="19962" y="1167154"/>
                </a:cubicBezTo>
                <a:cubicBezTo>
                  <a:pt x="57004" y="1245471"/>
                  <a:pt x="153312" y="1394696"/>
                  <a:pt x="261262" y="135765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25000"/>
            </a:schemeClr>
          </a:solidFill>
          <a:ln>
            <a:solidFill>
              <a:schemeClr val="accent3">
                <a:alpha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" name="Freeform 781"/>
          <p:cNvSpPr/>
          <p:nvPr/>
        </p:nvSpPr>
        <p:spPr>
          <a:xfrm>
            <a:off x="8865351" y="1106685"/>
            <a:ext cx="623748" cy="851779"/>
          </a:xfrm>
          <a:custGeom>
            <a:avLst/>
            <a:gdLst>
              <a:gd name="connsiteX0" fmla="*/ 110594 w 640951"/>
              <a:gd name="connsiteY0" fmla="*/ 566029 h 851779"/>
              <a:gd name="connsiteX1" fmla="*/ 40744 w 640951"/>
              <a:gd name="connsiteY1" fmla="*/ 280279 h 851779"/>
              <a:gd name="connsiteX2" fmla="*/ 15344 w 640951"/>
              <a:gd name="connsiteY2" fmla="*/ 77079 h 851779"/>
              <a:gd name="connsiteX3" fmla="*/ 282044 w 640951"/>
              <a:gd name="connsiteY3" fmla="*/ 879 h 851779"/>
              <a:gd name="connsiteX4" fmla="*/ 497944 w 640951"/>
              <a:gd name="connsiteY4" fmla="*/ 45329 h 851779"/>
              <a:gd name="connsiteX5" fmla="*/ 631294 w 640951"/>
              <a:gd name="connsiteY5" fmla="*/ 185029 h 851779"/>
              <a:gd name="connsiteX6" fmla="*/ 612244 w 640951"/>
              <a:gd name="connsiteY6" fmla="*/ 426329 h 851779"/>
              <a:gd name="connsiteX7" fmla="*/ 466194 w 640951"/>
              <a:gd name="connsiteY7" fmla="*/ 743829 h 851779"/>
              <a:gd name="connsiteX8" fmla="*/ 269344 w 640951"/>
              <a:gd name="connsiteY8" fmla="*/ 851779 h 851779"/>
              <a:gd name="connsiteX9" fmla="*/ 148694 w 640951"/>
              <a:gd name="connsiteY9" fmla="*/ 743829 h 851779"/>
              <a:gd name="connsiteX10" fmla="*/ 110594 w 640951"/>
              <a:gd name="connsiteY10" fmla="*/ 566029 h 851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0951" h="851779">
                <a:moveTo>
                  <a:pt x="110594" y="566029"/>
                </a:moveTo>
                <a:cubicBezTo>
                  <a:pt x="92602" y="488771"/>
                  <a:pt x="56619" y="361771"/>
                  <a:pt x="40744" y="280279"/>
                </a:cubicBezTo>
                <a:cubicBezTo>
                  <a:pt x="24869" y="198787"/>
                  <a:pt x="-24873" y="123646"/>
                  <a:pt x="15344" y="77079"/>
                </a:cubicBezTo>
                <a:cubicBezTo>
                  <a:pt x="55561" y="30512"/>
                  <a:pt x="201611" y="6171"/>
                  <a:pt x="282044" y="879"/>
                </a:cubicBezTo>
                <a:cubicBezTo>
                  <a:pt x="362477" y="-4413"/>
                  <a:pt x="439736" y="14637"/>
                  <a:pt x="497944" y="45329"/>
                </a:cubicBezTo>
                <a:cubicBezTo>
                  <a:pt x="556152" y="76021"/>
                  <a:pt x="612244" y="121529"/>
                  <a:pt x="631294" y="185029"/>
                </a:cubicBezTo>
                <a:cubicBezTo>
                  <a:pt x="650344" y="248529"/>
                  <a:pt x="639761" y="333196"/>
                  <a:pt x="612244" y="426329"/>
                </a:cubicBezTo>
                <a:cubicBezTo>
                  <a:pt x="584727" y="519462"/>
                  <a:pt x="523344" y="672921"/>
                  <a:pt x="466194" y="743829"/>
                </a:cubicBezTo>
                <a:cubicBezTo>
                  <a:pt x="409044" y="814737"/>
                  <a:pt x="322261" y="851779"/>
                  <a:pt x="269344" y="851779"/>
                </a:cubicBezTo>
                <a:cubicBezTo>
                  <a:pt x="216427" y="851779"/>
                  <a:pt x="175152" y="790396"/>
                  <a:pt x="148694" y="743829"/>
                </a:cubicBezTo>
                <a:cubicBezTo>
                  <a:pt x="122236" y="697262"/>
                  <a:pt x="128586" y="643287"/>
                  <a:pt x="110594" y="566029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3" name="Freeform 782"/>
          <p:cNvSpPr/>
          <p:nvPr/>
        </p:nvSpPr>
        <p:spPr>
          <a:xfrm>
            <a:off x="9113962" y="2223515"/>
            <a:ext cx="463141" cy="732179"/>
          </a:xfrm>
          <a:custGeom>
            <a:avLst/>
            <a:gdLst>
              <a:gd name="connsiteX0" fmla="*/ 14382 w 463141"/>
              <a:gd name="connsiteY0" fmla="*/ 477899 h 732179"/>
              <a:gd name="connsiteX1" fmla="*/ 20732 w 463141"/>
              <a:gd name="connsiteY1" fmla="*/ 649349 h 732179"/>
              <a:gd name="connsiteX2" fmla="*/ 122332 w 463141"/>
              <a:gd name="connsiteY2" fmla="*/ 731899 h 732179"/>
              <a:gd name="connsiteX3" fmla="*/ 268382 w 463141"/>
              <a:gd name="connsiteY3" fmla="*/ 623949 h 732179"/>
              <a:gd name="connsiteX4" fmla="*/ 427132 w 463141"/>
              <a:gd name="connsiteY4" fmla="*/ 357249 h 732179"/>
              <a:gd name="connsiteX5" fmla="*/ 452532 w 463141"/>
              <a:gd name="connsiteY5" fmla="*/ 52449 h 732179"/>
              <a:gd name="connsiteX6" fmla="*/ 287432 w 463141"/>
              <a:gd name="connsiteY6" fmla="*/ 7999 h 732179"/>
              <a:gd name="connsiteX7" fmla="*/ 179482 w 463141"/>
              <a:gd name="connsiteY7" fmla="*/ 141349 h 732179"/>
              <a:gd name="connsiteX8" fmla="*/ 14382 w 463141"/>
              <a:gd name="connsiteY8" fmla="*/ 477899 h 732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3141" h="732179">
                <a:moveTo>
                  <a:pt x="14382" y="477899"/>
                </a:moveTo>
                <a:cubicBezTo>
                  <a:pt x="-12076" y="562566"/>
                  <a:pt x="2740" y="607016"/>
                  <a:pt x="20732" y="649349"/>
                </a:cubicBezTo>
                <a:cubicBezTo>
                  <a:pt x="38724" y="691682"/>
                  <a:pt x="81057" y="736132"/>
                  <a:pt x="122332" y="731899"/>
                </a:cubicBezTo>
                <a:cubicBezTo>
                  <a:pt x="163607" y="727666"/>
                  <a:pt x="217582" y="686391"/>
                  <a:pt x="268382" y="623949"/>
                </a:cubicBezTo>
                <a:cubicBezTo>
                  <a:pt x="319182" y="561507"/>
                  <a:pt x="396440" y="452499"/>
                  <a:pt x="427132" y="357249"/>
                </a:cubicBezTo>
                <a:cubicBezTo>
                  <a:pt x="457824" y="261999"/>
                  <a:pt x="475815" y="110657"/>
                  <a:pt x="452532" y="52449"/>
                </a:cubicBezTo>
                <a:cubicBezTo>
                  <a:pt x="429249" y="-5759"/>
                  <a:pt x="332940" y="-6818"/>
                  <a:pt x="287432" y="7999"/>
                </a:cubicBezTo>
                <a:cubicBezTo>
                  <a:pt x="241924" y="22816"/>
                  <a:pt x="223932" y="59857"/>
                  <a:pt x="179482" y="141349"/>
                </a:cubicBezTo>
                <a:cubicBezTo>
                  <a:pt x="135032" y="222841"/>
                  <a:pt x="40840" y="393232"/>
                  <a:pt x="14382" y="477899"/>
                </a:cubicBezTo>
                <a:close/>
              </a:path>
            </a:pathLst>
          </a:custGeom>
          <a:solidFill>
            <a:schemeClr val="accent1">
              <a:lumMod val="75000"/>
              <a:alpha val="25000"/>
            </a:schemeClr>
          </a:solidFill>
          <a:ln>
            <a:solidFill>
              <a:schemeClr val="tx2">
                <a:alpha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Freeform 783"/>
          <p:cNvSpPr/>
          <p:nvPr/>
        </p:nvSpPr>
        <p:spPr>
          <a:xfrm>
            <a:off x="10271104" y="962456"/>
            <a:ext cx="279754" cy="359489"/>
          </a:xfrm>
          <a:custGeom>
            <a:avLst/>
            <a:gdLst>
              <a:gd name="connsiteX0" fmla="*/ 57390 w 279754"/>
              <a:gd name="connsiteY0" fmla="*/ 56208 h 359489"/>
              <a:gd name="connsiteX1" fmla="*/ 240 w 279754"/>
              <a:gd name="connsiteY1" fmla="*/ 189558 h 359489"/>
              <a:gd name="connsiteX2" fmla="*/ 44690 w 279754"/>
              <a:gd name="connsiteY2" fmla="*/ 341958 h 359489"/>
              <a:gd name="connsiteX3" fmla="*/ 209790 w 279754"/>
              <a:gd name="connsiteY3" fmla="*/ 335608 h 359489"/>
              <a:gd name="connsiteX4" fmla="*/ 279640 w 279754"/>
              <a:gd name="connsiteY4" fmla="*/ 157808 h 359489"/>
              <a:gd name="connsiteX5" fmla="*/ 222490 w 279754"/>
              <a:gd name="connsiteY5" fmla="*/ 5408 h 359489"/>
              <a:gd name="connsiteX6" fmla="*/ 57390 w 279754"/>
              <a:gd name="connsiteY6" fmla="*/ 56208 h 359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754" h="359489">
                <a:moveTo>
                  <a:pt x="57390" y="56208"/>
                </a:moveTo>
                <a:cubicBezTo>
                  <a:pt x="20348" y="86900"/>
                  <a:pt x="2357" y="141933"/>
                  <a:pt x="240" y="189558"/>
                </a:cubicBezTo>
                <a:cubicBezTo>
                  <a:pt x="-1877" y="237183"/>
                  <a:pt x="9765" y="317616"/>
                  <a:pt x="44690" y="341958"/>
                </a:cubicBezTo>
                <a:cubicBezTo>
                  <a:pt x="79615" y="366300"/>
                  <a:pt x="170632" y="366300"/>
                  <a:pt x="209790" y="335608"/>
                </a:cubicBezTo>
                <a:cubicBezTo>
                  <a:pt x="248948" y="304916"/>
                  <a:pt x="277523" y="212841"/>
                  <a:pt x="279640" y="157808"/>
                </a:cubicBezTo>
                <a:cubicBezTo>
                  <a:pt x="281757" y="102775"/>
                  <a:pt x="254240" y="25516"/>
                  <a:pt x="222490" y="5408"/>
                </a:cubicBezTo>
                <a:cubicBezTo>
                  <a:pt x="190740" y="-14700"/>
                  <a:pt x="94432" y="25516"/>
                  <a:pt x="57390" y="5620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5" name="Freeform 784"/>
          <p:cNvSpPr/>
          <p:nvPr/>
        </p:nvSpPr>
        <p:spPr>
          <a:xfrm>
            <a:off x="7796040" y="-187618"/>
            <a:ext cx="3162300" cy="2019420"/>
          </a:xfrm>
          <a:custGeom>
            <a:avLst/>
            <a:gdLst>
              <a:gd name="connsiteX0" fmla="*/ 6350 w 3162300"/>
              <a:gd name="connsiteY0" fmla="*/ 1136650 h 2019420"/>
              <a:gd name="connsiteX1" fmla="*/ 6350 w 3162300"/>
              <a:gd name="connsiteY1" fmla="*/ 1136650 h 2019420"/>
              <a:gd name="connsiteX2" fmla="*/ 38100 w 3162300"/>
              <a:gd name="connsiteY2" fmla="*/ 1181100 h 2019420"/>
              <a:gd name="connsiteX3" fmla="*/ 57150 w 3162300"/>
              <a:gd name="connsiteY3" fmla="*/ 1187450 h 2019420"/>
              <a:gd name="connsiteX4" fmla="*/ 76200 w 3162300"/>
              <a:gd name="connsiteY4" fmla="*/ 1200150 h 2019420"/>
              <a:gd name="connsiteX5" fmla="*/ 95250 w 3162300"/>
              <a:gd name="connsiteY5" fmla="*/ 1238250 h 2019420"/>
              <a:gd name="connsiteX6" fmla="*/ 101600 w 3162300"/>
              <a:gd name="connsiteY6" fmla="*/ 1257300 h 2019420"/>
              <a:gd name="connsiteX7" fmla="*/ 120650 w 3162300"/>
              <a:gd name="connsiteY7" fmla="*/ 1270000 h 2019420"/>
              <a:gd name="connsiteX8" fmla="*/ 152400 w 3162300"/>
              <a:gd name="connsiteY8" fmla="*/ 1301750 h 2019420"/>
              <a:gd name="connsiteX9" fmla="*/ 190500 w 3162300"/>
              <a:gd name="connsiteY9" fmla="*/ 1314450 h 2019420"/>
              <a:gd name="connsiteX10" fmla="*/ 228600 w 3162300"/>
              <a:gd name="connsiteY10" fmla="*/ 1333500 h 2019420"/>
              <a:gd name="connsiteX11" fmla="*/ 247650 w 3162300"/>
              <a:gd name="connsiteY11" fmla="*/ 1371600 h 2019420"/>
              <a:gd name="connsiteX12" fmla="*/ 285750 w 3162300"/>
              <a:gd name="connsiteY12" fmla="*/ 1352550 h 2019420"/>
              <a:gd name="connsiteX13" fmla="*/ 298450 w 3162300"/>
              <a:gd name="connsiteY13" fmla="*/ 1314450 h 2019420"/>
              <a:gd name="connsiteX14" fmla="*/ 304800 w 3162300"/>
              <a:gd name="connsiteY14" fmla="*/ 1295400 h 2019420"/>
              <a:gd name="connsiteX15" fmla="*/ 412750 w 3162300"/>
              <a:gd name="connsiteY15" fmla="*/ 1308100 h 2019420"/>
              <a:gd name="connsiteX16" fmla="*/ 450850 w 3162300"/>
              <a:gd name="connsiteY16" fmla="*/ 1320800 h 2019420"/>
              <a:gd name="connsiteX17" fmla="*/ 533400 w 3162300"/>
              <a:gd name="connsiteY17" fmla="*/ 1327150 h 2019420"/>
              <a:gd name="connsiteX18" fmla="*/ 571500 w 3162300"/>
              <a:gd name="connsiteY18" fmla="*/ 1346200 h 2019420"/>
              <a:gd name="connsiteX19" fmla="*/ 603250 w 3162300"/>
              <a:gd name="connsiteY19" fmla="*/ 1377950 h 2019420"/>
              <a:gd name="connsiteX20" fmla="*/ 609600 w 3162300"/>
              <a:gd name="connsiteY20" fmla="*/ 1397000 h 2019420"/>
              <a:gd name="connsiteX21" fmla="*/ 654050 w 3162300"/>
              <a:gd name="connsiteY21" fmla="*/ 1409700 h 2019420"/>
              <a:gd name="connsiteX22" fmla="*/ 692150 w 3162300"/>
              <a:gd name="connsiteY22" fmla="*/ 1441450 h 2019420"/>
              <a:gd name="connsiteX23" fmla="*/ 723900 w 3162300"/>
              <a:gd name="connsiteY23" fmla="*/ 1473200 h 2019420"/>
              <a:gd name="connsiteX24" fmla="*/ 781050 w 3162300"/>
              <a:gd name="connsiteY24" fmla="*/ 1479550 h 2019420"/>
              <a:gd name="connsiteX25" fmla="*/ 819150 w 3162300"/>
              <a:gd name="connsiteY25" fmla="*/ 1498600 h 2019420"/>
              <a:gd name="connsiteX26" fmla="*/ 857250 w 3162300"/>
              <a:gd name="connsiteY26" fmla="*/ 1524000 h 2019420"/>
              <a:gd name="connsiteX27" fmla="*/ 927100 w 3162300"/>
              <a:gd name="connsiteY27" fmla="*/ 1530350 h 2019420"/>
              <a:gd name="connsiteX28" fmla="*/ 946150 w 3162300"/>
              <a:gd name="connsiteY28" fmla="*/ 1536700 h 2019420"/>
              <a:gd name="connsiteX29" fmla="*/ 1003300 w 3162300"/>
              <a:gd name="connsiteY29" fmla="*/ 1511300 h 2019420"/>
              <a:gd name="connsiteX30" fmla="*/ 1022350 w 3162300"/>
              <a:gd name="connsiteY30" fmla="*/ 1473200 h 2019420"/>
              <a:gd name="connsiteX31" fmla="*/ 1028700 w 3162300"/>
              <a:gd name="connsiteY31" fmla="*/ 1454150 h 2019420"/>
              <a:gd name="connsiteX32" fmla="*/ 1047750 w 3162300"/>
              <a:gd name="connsiteY32" fmla="*/ 1441450 h 2019420"/>
              <a:gd name="connsiteX33" fmla="*/ 1054100 w 3162300"/>
              <a:gd name="connsiteY33" fmla="*/ 1422400 h 2019420"/>
              <a:gd name="connsiteX34" fmla="*/ 1060450 w 3162300"/>
              <a:gd name="connsiteY34" fmla="*/ 1365250 h 2019420"/>
              <a:gd name="connsiteX35" fmla="*/ 1073150 w 3162300"/>
              <a:gd name="connsiteY35" fmla="*/ 1384300 h 2019420"/>
              <a:gd name="connsiteX36" fmla="*/ 1085850 w 3162300"/>
              <a:gd name="connsiteY36" fmla="*/ 1441450 h 2019420"/>
              <a:gd name="connsiteX37" fmla="*/ 1104900 w 3162300"/>
              <a:gd name="connsiteY37" fmla="*/ 1479550 h 2019420"/>
              <a:gd name="connsiteX38" fmla="*/ 1111250 w 3162300"/>
              <a:gd name="connsiteY38" fmla="*/ 1498600 h 2019420"/>
              <a:gd name="connsiteX39" fmla="*/ 1136650 w 3162300"/>
              <a:gd name="connsiteY39" fmla="*/ 1536700 h 2019420"/>
              <a:gd name="connsiteX40" fmla="*/ 1174750 w 3162300"/>
              <a:gd name="connsiteY40" fmla="*/ 1549400 h 2019420"/>
              <a:gd name="connsiteX41" fmla="*/ 1206500 w 3162300"/>
              <a:gd name="connsiteY41" fmla="*/ 1543050 h 2019420"/>
              <a:gd name="connsiteX42" fmla="*/ 1225550 w 3162300"/>
              <a:gd name="connsiteY42" fmla="*/ 1530350 h 2019420"/>
              <a:gd name="connsiteX43" fmla="*/ 1308100 w 3162300"/>
              <a:gd name="connsiteY43" fmla="*/ 1517650 h 2019420"/>
              <a:gd name="connsiteX44" fmla="*/ 1314450 w 3162300"/>
              <a:gd name="connsiteY44" fmla="*/ 1454150 h 2019420"/>
              <a:gd name="connsiteX45" fmla="*/ 1295400 w 3162300"/>
              <a:gd name="connsiteY45" fmla="*/ 1384300 h 2019420"/>
              <a:gd name="connsiteX46" fmla="*/ 1263650 w 3162300"/>
              <a:gd name="connsiteY46" fmla="*/ 1333500 h 2019420"/>
              <a:gd name="connsiteX47" fmla="*/ 1212850 w 3162300"/>
              <a:gd name="connsiteY47" fmla="*/ 1308100 h 2019420"/>
              <a:gd name="connsiteX48" fmla="*/ 1193800 w 3162300"/>
              <a:gd name="connsiteY48" fmla="*/ 1263650 h 2019420"/>
              <a:gd name="connsiteX49" fmla="*/ 1174750 w 3162300"/>
              <a:gd name="connsiteY49" fmla="*/ 1257300 h 2019420"/>
              <a:gd name="connsiteX50" fmla="*/ 1168400 w 3162300"/>
              <a:gd name="connsiteY50" fmla="*/ 1238250 h 2019420"/>
              <a:gd name="connsiteX51" fmla="*/ 1136650 w 3162300"/>
              <a:gd name="connsiteY51" fmla="*/ 1206500 h 2019420"/>
              <a:gd name="connsiteX52" fmla="*/ 1123950 w 3162300"/>
              <a:gd name="connsiteY52" fmla="*/ 1168400 h 2019420"/>
              <a:gd name="connsiteX53" fmla="*/ 1098550 w 3162300"/>
              <a:gd name="connsiteY53" fmla="*/ 1123950 h 2019420"/>
              <a:gd name="connsiteX54" fmla="*/ 1092200 w 3162300"/>
              <a:gd name="connsiteY54" fmla="*/ 1060450 h 2019420"/>
              <a:gd name="connsiteX55" fmla="*/ 1079500 w 3162300"/>
              <a:gd name="connsiteY55" fmla="*/ 1041400 h 2019420"/>
              <a:gd name="connsiteX56" fmla="*/ 1066800 w 3162300"/>
              <a:gd name="connsiteY56" fmla="*/ 996950 h 2019420"/>
              <a:gd name="connsiteX57" fmla="*/ 1123950 w 3162300"/>
              <a:gd name="connsiteY57" fmla="*/ 977900 h 2019420"/>
              <a:gd name="connsiteX58" fmla="*/ 1143000 w 3162300"/>
              <a:gd name="connsiteY58" fmla="*/ 965200 h 2019420"/>
              <a:gd name="connsiteX59" fmla="*/ 1155700 w 3162300"/>
              <a:gd name="connsiteY59" fmla="*/ 946150 h 2019420"/>
              <a:gd name="connsiteX60" fmla="*/ 1168400 w 3162300"/>
              <a:gd name="connsiteY60" fmla="*/ 908050 h 2019420"/>
              <a:gd name="connsiteX61" fmla="*/ 1181100 w 3162300"/>
              <a:gd name="connsiteY61" fmla="*/ 863600 h 2019420"/>
              <a:gd name="connsiteX62" fmla="*/ 1187450 w 3162300"/>
              <a:gd name="connsiteY62" fmla="*/ 825500 h 2019420"/>
              <a:gd name="connsiteX63" fmla="*/ 1289050 w 3162300"/>
              <a:gd name="connsiteY63" fmla="*/ 844550 h 2019420"/>
              <a:gd name="connsiteX64" fmla="*/ 1308100 w 3162300"/>
              <a:gd name="connsiteY64" fmla="*/ 863600 h 2019420"/>
              <a:gd name="connsiteX65" fmla="*/ 1346200 w 3162300"/>
              <a:gd name="connsiteY65" fmla="*/ 876300 h 2019420"/>
              <a:gd name="connsiteX66" fmla="*/ 1352550 w 3162300"/>
              <a:gd name="connsiteY66" fmla="*/ 927100 h 2019420"/>
              <a:gd name="connsiteX67" fmla="*/ 1384300 w 3162300"/>
              <a:gd name="connsiteY67" fmla="*/ 952500 h 2019420"/>
              <a:gd name="connsiteX68" fmla="*/ 1422400 w 3162300"/>
              <a:gd name="connsiteY68" fmla="*/ 971550 h 2019420"/>
              <a:gd name="connsiteX69" fmla="*/ 1485900 w 3162300"/>
              <a:gd name="connsiteY69" fmla="*/ 952500 h 2019420"/>
              <a:gd name="connsiteX70" fmla="*/ 1492250 w 3162300"/>
              <a:gd name="connsiteY70" fmla="*/ 933450 h 2019420"/>
              <a:gd name="connsiteX71" fmla="*/ 1498600 w 3162300"/>
              <a:gd name="connsiteY71" fmla="*/ 908050 h 2019420"/>
              <a:gd name="connsiteX72" fmla="*/ 1530350 w 3162300"/>
              <a:gd name="connsiteY72" fmla="*/ 901700 h 2019420"/>
              <a:gd name="connsiteX73" fmla="*/ 1574800 w 3162300"/>
              <a:gd name="connsiteY73" fmla="*/ 889000 h 2019420"/>
              <a:gd name="connsiteX74" fmla="*/ 1581150 w 3162300"/>
              <a:gd name="connsiteY74" fmla="*/ 908050 h 2019420"/>
              <a:gd name="connsiteX75" fmla="*/ 1568450 w 3162300"/>
              <a:gd name="connsiteY75" fmla="*/ 990600 h 2019420"/>
              <a:gd name="connsiteX76" fmla="*/ 1568450 w 3162300"/>
              <a:gd name="connsiteY76" fmla="*/ 1174750 h 2019420"/>
              <a:gd name="connsiteX77" fmla="*/ 1574800 w 3162300"/>
              <a:gd name="connsiteY77" fmla="*/ 1193800 h 2019420"/>
              <a:gd name="connsiteX78" fmla="*/ 1562100 w 3162300"/>
              <a:gd name="connsiteY78" fmla="*/ 1270000 h 2019420"/>
              <a:gd name="connsiteX79" fmla="*/ 1555750 w 3162300"/>
              <a:gd name="connsiteY79" fmla="*/ 1289050 h 2019420"/>
              <a:gd name="connsiteX80" fmla="*/ 1530350 w 3162300"/>
              <a:gd name="connsiteY80" fmla="*/ 1346200 h 2019420"/>
              <a:gd name="connsiteX81" fmla="*/ 1524000 w 3162300"/>
              <a:gd name="connsiteY81" fmla="*/ 1365250 h 2019420"/>
              <a:gd name="connsiteX82" fmla="*/ 1504950 w 3162300"/>
              <a:gd name="connsiteY82" fmla="*/ 1403350 h 2019420"/>
              <a:gd name="connsiteX83" fmla="*/ 1485900 w 3162300"/>
              <a:gd name="connsiteY83" fmla="*/ 1409700 h 2019420"/>
              <a:gd name="connsiteX84" fmla="*/ 1479550 w 3162300"/>
              <a:gd name="connsiteY84" fmla="*/ 1428750 h 2019420"/>
              <a:gd name="connsiteX85" fmla="*/ 1460500 w 3162300"/>
              <a:gd name="connsiteY85" fmla="*/ 1441450 h 2019420"/>
              <a:gd name="connsiteX86" fmla="*/ 1447800 w 3162300"/>
              <a:gd name="connsiteY86" fmla="*/ 1460500 h 2019420"/>
              <a:gd name="connsiteX87" fmla="*/ 1447800 w 3162300"/>
              <a:gd name="connsiteY87" fmla="*/ 1543050 h 2019420"/>
              <a:gd name="connsiteX88" fmla="*/ 1460500 w 3162300"/>
              <a:gd name="connsiteY88" fmla="*/ 1562100 h 2019420"/>
              <a:gd name="connsiteX89" fmla="*/ 1473200 w 3162300"/>
              <a:gd name="connsiteY89" fmla="*/ 1600200 h 2019420"/>
              <a:gd name="connsiteX90" fmla="*/ 1473200 w 3162300"/>
              <a:gd name="connsiteY90" fmla="*/ 1600200 h 2019420"/>
              <a:gd name="connsiteX91" fmla="*/ 1485900 w 3162300"/>
              <a:gd name="connsiteY91" fmla="*/ 1657350 h 2019420"/>
              <a:gd name="connsiteX92" fmla="*/ 1479550 w 3162300"/>
              <a:gd name="connsiteY92" fmla="*/ 1733550 h 2019420"/>
              <a:gd name="connsiteX93" fmla="*/ 1466850 w 3162300"/>
              <a:gd name="connsiteY93" fmla="*/ 1771650 h 2019420"/>
              <a:gd name="connsiteX94" fmla="*/ 1473200 w 3162300"/>
              <a:gd name="connsiteY94" fmla="*/ 1809750 h 2019420"/>
              <a:gd name="connsiteX95" fmla="*/ 1485900 w 3162300"/>
              <a:gd name="connsiteY95" fmla="*/ 1828800 h 2019420"/>
              <a:gd name="connsiteX96" fmla="*/ 1562100 w 3162300"/>
              <a:gd name="connsiteY96" fmla="*/ 1847850 h 2019420"/>
              <a:gd name="connsiteX97" fmla="*/ 1581150 w 3162300"/>
              <a:gd name="connsiteY97" fmla="*/ 1854200 h 2019420"/>
              <a:gd name="connsiteX98" fmla="*/ 1619250 w 3162300"/>
              <a:gd name="connsiteY98" fmla="*/ 1879600 h 2019420"/>
              <a:gd name="connsiteX99" fmla="*/ 1644650 w 3162300"/>
              <a:gd name="connsiteY99" fmla="*/ 1936750 h 2019420"/>
              <a:gd name="connsiteX100" fmla="*/ 1644650 w 3162300"/>
              <a:gd name="connsiteY100" fmla="*/ 2006600 h 2019420"/>
              <a:gd name="connsiteX101" fmla="*/ 1682750 w 3162300"/>
              <a:gd name="connsiteY101" fmla="*/ 2012950 h 2019420"/>
              <a:gd name="connsiteX102" fmla="*/ 1714500 w 3162300"/>
              <a:gd name="connsiteY102" fmla="*/ 2006600 h 2019420"/>
              <a:gd name="connsiteX103" fmla="*/ 1752600 w 3162300"/>
              <a:gd name="connsiteY103" fmla="*/ 1981200 h 2019420"/>
              <a:gd name="connsiteX104" fmla="*/ 1771650 w 3162300"/>
              <a:gd name="connsiteY104" fmla="*/ 1968500 h 2019420"/>
              <a:gd name="connsiteX105" fmla="*/ 1809750 w 3162300"/>
              <a:gd name="connsiteY105" fmla="*/ 1955800 h 2019420"/>
              <a:gd name="connsiteX106" fmla="*/ 1828800 w 3162300"/>
              <a:gd name="connsiteY106" fmla="*/ 1949450 h 2019420"/>
              <a:gd name="connsiteX107" fmla="*/ 1841500 w 3162300"/>
              <a:gd name="connsiteY107" fmla="*/ 1930400 h 2019420"/>
              <a:gd name="connsiteX108" fmla="*/ 1879600 w 3162300"/>
              <a:gd name="connsiteY108" fmla="*/ 1898650 h 2019420"/>
              <a:gd name="connsiteX109" fmla="*/ 1917700 w 3162300"/>
              <a:gd name="connsiteY109" fmla="*/ 1911350 h 2019420"/>
              <a:gd name="connsiteX110" fmla="*/ 1955800 w 3162300"/>
              <a:gd name="connsiteY110" fmla="*/ 1930400 h 2019420"/>
              <a:gd name="connsiteX111" fmla="*/ 1993900 w 3162300"/>
              <a:gd name="connsiteY111" fmla="*/ 1936750 h 2019420"/>
              <a:gd name="connsiteX112" fmla="*/ 2038350 w 3162300"/>
              <a:gd name="connsiteY112" fmla="*/ 1949450 h 2019420"/>
              <a:gd name="connsiteX113" fmla="*/ 2082800 w 3162300"/>
              <a:gd name="connsiteY113" fmla="*/ 1974850 h 2019420"/>
              <a:gd name="connsiteX114" fmla="*/ 2120900 w 3162300"/>
              <a:gd name="connsiteY114" fmla="*/ 1987550 h 2019420"/>
              <a:gd name="connsiteX115" fmla="*/ 2127250 w 3162300"/>
              <a:gd name="connsiteY115" fmla="*/ 2006600 h 2019420"/>
              <a:gd name="connsiteX116" fmla="*/ 2178050 w 3162300"/>
              <a:gd name="connsiteY116" fmla="*/ 2012950 h 2019420"/>
              <a:gd name="connsiteX117" fmla="*/ 2216150 w 3162300"/>
              <a:gd name="connsiteY117" fmla="*/ 1987550 h 2019420"/>
              <a:gd name="connsiteX118" fmla="*/ 2235200 w 3162300"/>
              <a:gd name="connsiteY118" fmla="*/ 1949450 h 2019420"/>
              <a:gd name="connsiteX119" fmla="*/ 2241550 w 3162300"/>
              <a:gd name="connsiteY119" fmla="*/ 1930400 h 2019420"/>
              <a:gd name="connsiteX120" fmla="*/ 2260600 w 3162300"/>
              <a:gd name="connsiteY120" fmla="*/ 1917700 h 2019420"/>
              <a:gd name="connsiteX121" fmla="*/ 2362200 w 3162300"/>
              <a:gd name="connsiteY121" fmla="*/ 1917700 h 2019420"/>
              <a:gd name="connsiteX122" fmla="*/ 2400300 w 3162300"/>
              <a:gd name="connsiteY122" fmla="*/ 1898650 h 2019420"/>
              <a:gd name="connsiteX123" fmla="*/ 2476500 w 3162300"/>
              <a:gd name="connsiteY123" fmla="*/ 1892300 h 2019420"/>
              <a:gd name="connsiteX124" fmla="*/ 2520950 w 3162300"/>
              <a:gd name="connsiteY124" fmla="*/ 1885950 h 2019420"/>
              <a:gd name="connsiteX125" fmla="*/ 2559050 w 3162300"/>
              <a:gd name="connsiteY125" fmla="*/ 1873250 h 2019420"/>
              <a:gd name="connsiteX126" fmla="*/ 2609850 w 3162300"/>
              <a:gd name="connsiteY126" fmla="*/ 1860550 h 2019420"/>
              <a:gd name="connsiteX127" fmla="*/ 2622550 w 3162300"/>
              <a:gd name="connsiteY127" fmla="*/ 1841500 h 2019420"/>
              <a:gd name="connsiteX128" fmla="*/ 2641600 w 3162300"/>
              <a:gd name="connsiteY128" fmla="*/ 1835150 h 2019420"/>
              <a:gd name="connsiteX129" fmla="*/ 2647950 w 3162300"/>
              <a:gd name="connsiteY129" fmla="*/ 1816100 h 2019420"/>
              <a:gd name="connsiteX130" fmla="*/ 2667000 w 3162300"/>
              <a:gd name="connsiteY130" fmla="*/ 1803400 h 2019420"/>
              <a:gd name="connsiteX131" fmla="*/ 2679700 w 3162300"/>
              <a:gd name="connsiteY131" fmla="*/ 1784350 h 2019420"/>
              <a:gd name="connsiteX132" fmla="*/ 2698750 w 3162300"/>
              <a:gd name="connsiteY132" fmla="*/ 1765300 h 2019420"/>
              <a:gd name="connsiteX133" fmla="*/ 2705100 w 3162300"/>
              <a:gd name="connsiteY133" fmla="*/ 1739900 h 2019420"/>
              <a:gd name="connsiteX134" fmla="*/ 2711450 w 3162300"/>
              <a:gd name="connsiteY134" fmla="*/ 1720850 h 2019420"/>
              <a:gd name="connsiteX135" fmla="*/ 2705100 w 3162300"/>
              <a:gd name="connsiteY135" fmla="*/ 1644650 h 2019420"/>
              <a:gd name="connsiteX136" fmla="*/ 2692400 w 3162300"/>
              <a:gd name="connsiteY136" fmla="*/ 1625600 h 2019420"/>
              <a:gd name="connsiteX137" fmla="*/ 2686050 w 3162300"/>
              <a:gd name="connsiteY137" fmla="*/ 1606550 h 2019420"/>
              <a:gd name="connsiteX138" fmla="*/ 2705100 w 3162300"/>
              <a:gd name="connsiteY138" fmla="*/ 1600200 h 2019420"/>
              <a:gd name="connsiteX139" fmla="*/ 2749550 w 3162300"/>
              <a:gd name="connsiteY139" fmla="*/ 1593850 h 2019420"/>
              <a:gd name="connsiteX140" fmla="*/ 2762250 w 3162300"/>
              <a:gd name="connsiteY140" fmla="*/ 1574800 h 2019420"/>
              <a:gd name="connsiteX141" fmla="*/ 2800350 w 3162300"/>
              <a:gd name="connsiteY141" fmla="*/ 1562100 h 2019420"/>
              <a:gd name="connsiteX142" fmla="*/ 2863850 w 3162300"/>
              <a:gd name="connsiteY142" fmla="*/ 1536700 h 2019420"/>
              <a:gd name="connsiteX143" fmla="*/ 2901950 w 3162300"/>
              <a:gd name="connsiteY143" fmla="*/ 1524000 h 2019420"/>
              <a:gd name="connsiteX144" fmla="*/ 2921000 w 3162300"/>
              <a:gd name="connsiteY144" fmla="*/ 1485900 h 2019420"/>
              <a:gd name="connsiteX145" fmla="*/ 2959100 w 3162300"/>
              <a:gd name="connsiteY145" fmla="*/ 1460500 h 2019420"/>
              <a:gd name="connsiteX146" fmla="*/ 2984500 w 3162300"/>
              <a:gd name="connsiteY146" fmla="*/ 1428750 h 2019420"/>
              <a:gd name="connsiteX147" fmla="*/ 2990850 w 3162300"/>
              <a:gd name="connsiteY147" fmla="*/ 1409700 h 2019420"/>
              <a:gd name="connsiteX148" fmla="*/ 3003550 w 3162300"/>
              <a:gd name="connsiteY148" fmla="*/ 1390650 h 2019420"/>
              <a:gd name="connsiteX149" fmla="*/ 3009900 w 3162300"/>
              <a:gd name="connsiteY149" fmla="*/ 1358900 h 2019420"/>
              <a:gd name="connsiteX150" fmla="*/ 3035300 w 3162300"/>
              <a:gd name="connsiteY150" fmla="*/ 1352550 h 2019420"/>
              <a:gd name="connsiteX151" fmla="*/ 3054350 w 3162300"/>
              <a:gd name="connsiteY151" fmla="*/ 1339850 h 2019420"/>
              <a:gd name="connsiteX152" fmla="*/ 3067050 w 3162300"/>
              <a:gd name="connsiteY152" fmla="*/ 1282700 h 2019420"/>
              <a:gd name="connsiteX153" fmla="*/ 3086100 w 3162300"/>
              <a:gd name="connsiteY153" fmla="*/ 1270000 h 2019420"/>
              <a:gd name="connsiteX154" fmla="*/ 3105150 w 3162300"/>
              <a:gd name="connsiteY154" fmla="*/ 1206500 h 2019420"/>
              <a:gd name="connsiteX155" fmla="*/ 3111500 w 3162300"/>
              <a:gd name="connsiteY155" fmla="*/ 1174750 h 2019420"/>
              <a:gd name="connsiteX156" fmla="*/ 3162300 w 3162300"/>
              <a:gd name="connsiteY156" fmla="*/ 1143000 h 2019420"/>
              <a:gd name="connsiteX157" fmla="*/ 3162300 w 3162300"/>
              <a:gd name="connsiteY157" fmla="*/ 0 h 2019420"/>
              <a:gd name="connsiteX158" fmla="*/ 0 w 3162300"/>
              <a:gd name="connsiteY158" fmla="*/ 6350 h 2019420"/>
              <a:gd name="connsiteX159" fmla="*/ 6350 w 3162300"/>
              <a:gd name="connsiteY159" fmla="*/ 1136650 h 201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162300" h="2019420">
                <a:moveTo>
                  <a:pt x="6350" y="1136650"/>
                </a:moveTo>
                <a:lnTo>
                  <a:pt x="6350" y="1136650"/>
                </a:lnTo>
                <a:cubicBezTo>
                  <a:pt x="16933" y="1151467"/>
                  <a:pt x="25225" y="1168225"/>
                  <a:pt x="38100" y="1181100"/>
                </a:cubicBezTo>
                <a:cubicBezTo>
                  <a:pt x="42833" y="1185833"/>
                  <a:pt x="51163" y="1184457"/>
                  <a:pt x="57150" y="1187450"/>
                </a:cubicBezTo>
                <a:cubicBezTo>
                  <a:pt x="63976" y="1190863"/>
                  <a:pt x="69850" y="1195917"/>
                  <a:pt x="76200" y="1200150"/>
                </a:cubicBezTo>
                <a:cubicBezTo>
                  <a:pt x="92161" y="1248033"/>
                  <a:pt x="70631" y="1189011"/>
                  <a:pt x="95250" y="1238250"/>
                </a:cubicBezTo>
                <a:cubicBezTo>
                  <a:pt x="98243" y="1244237"/>
                  <a:pt x="97419" y="1252073"/>
                  <a:pt x="101600" y="1257300"/>
                </a:cubicBezTo>
                <a:cubicBezTo>
                  <a:pt x="106368" y="1263259"/>
                  <a:pt x="114300" y="1265767"/>
                  <a:pt x="120650" y="1270000"/>
                </a:cubicBezTo>
                <a:cubicBezTo>
                  <a:pt x="132236" y="1287379"/>
                  <a:pt x="132347" y="1292838"/>
                  <a:pt x="152400" y="1301750"/>
                </a:cubicBezTo>
                <a:cubicBezTo>
                  <a:pt x="164633" y="1307187"/>
                  <a:pt x="179361" y="1307024"/>
                  <a:pt x="190500" y="1314450"/>
                </a:cubicBezTo>
                <a:cubicBezTo>
                  <a:pt x="215119" y="1330863"/>
                  <a:pt x="202310" y="1324737"/>
                  <a:pt x="228600" y="1333500"/>
                </a:cubicBezTo>
                <a:cubicBezTo>
                  <a:pt x="231273" y="1341519"/>
                  <a:pt x="238181" y="1367812"/>
                  <a:pt x="247650" y="1371600"/>
                </a:cubicBezTo>
                <a:cubicBezTo>
                  <a:pt x="255866" y="1374886"/>
                  <a:pt x="281739" y="1355224"/>
                  <a:pt x="285750" y="1352550"/>
                </a:cubicBezTo>
                <a:lnTo>
                  <a:pt x="298450" y="1314450"/>
                </a:lnTo>
                <a:lnTo>
                  <a:pt x="304800" y="1295400"/>
                </a:lnTo>
                <a:cubicBezTo>
                  <a:pt x="320601" y="1296980"/>
                  <a:pt x="391281" y="1303146"/>
                  <a:pt x="412750" y="1308100"/>
                </a:cubicBezTo>
                <a:cubicBezTo>
                  <a:pt x="425794" y="1311110"/>
                  <a:pt x="437502" y="1319773"/>
                  <a:pt x="450850" y="1320800"/>
                </a:cubicBezTo>
                <a:lnTo>
                  <a:pt x="533400" y="1327150"/>
                </a:lnTo>
                <a:cubicBezTo>
                  <a:pt x="548894" y="1332315"/>
                  <a:pt x="559190" y="1333890"/>
                  <a:pt x="571500" y="1346200"/>
                </a:cubicBezTo>
                <a:cubicBezTo>
                  <a:pt x="613833" y="1388533"/>
                  <a:pt x="552450" y="1344083"/>
                  <a:pt x="603250" y="1377950"/>
                </a:cubicBezTo>
                <a:cubicBezTo>
                  <a:pt x="605367" y="1384300"/>
                  <a:pt x="604867" y="1392267"/>
                  <a:pt x="609600" y="1397000"/>
                </a:cubicBezTo>
                <a:cubicBezTo>
                  <a:pt x="612637" y="1400037"/>
                  <a:pt x="653830" y="1409645"/>
                  <a:pt x="654050" y="1409700"/>
                </a:cubicBezTo>
                <a:cubicBezTo>
                  <a:pt x="672781" y="1422187"/>
                  <a:pt x="676871" y="1423115"/>
                  <a:pt x="692150" y="1441450"/>
                </a:cubicBezTo>
                <a:cubicBezTo>
                  <a:pt x="703290" y="1454818"/>
                  <a:pt x="704293" y="1468298"/>
                  <a:pt x="723900" y="1473200"/>
                </a:cubicBezTo>
                <a:cubicBezTo>
                  <a:pt x="742495" y="1477849"/>
                  <a:pt x="762000" y="1477433"/>
                  <a:pt x="781050" y="1479550"/>
                </a:cubicBezTo>
                <a:cubicBezTo>
                  <a:pt x="865620" y="1535930"/>
                  <a:pt x="740280" y="1454783"/>
                  <a:pt x="819150" y="1498600"/>
                </a:cubicBezTo>
                <a:cubicBezTo>
                  <a:pt x="832493" y="1506013"/>
                  <a:pt x="842049" y="1522618"/>
                  <a:pt x="857250" y="1524000"/>
                </a:cubicBezTo>
                <a:lnTo>
                  <a:pt x="927100" y="1530350"/>
                </a:lnTo>
                <a:cubicBezTo>
                  <a:pt x="933450" y="1532467"/>
                  <a:pt x="939497" y="1537439"/>
                  <a:pt x="946150" y="1536700"/>
                </a:cubicBezTo>
                <a:cubicBezTo>
                  <a:pt x="973354" y="1533677"/>
                  <a:pt x="983450" y="1524533"/>
                  <a:pt x="1003300" y="1511300"/>
                </a:cubicBezTo>
                <a:cubicBezTo>
                  <a:pt x="1019261" y="1463417"/>
                  <a:pt x="997731" y="1522439"/>
                  <a:pt x="1022350" y="1473200"/>
                </a:cubicBezTo>
                <a:cubicBezTo>
                  <a:pt x="1025343" y="1467213"/>
                  <a:pt x="1024519" y="1459377"/>
                  <a:pt x="1028700" y="1454150"/>
                </a:cubicBezTo>
                <a:cubicBezTo>
                  <a:pt x="1033468" y="1448191"/>
                  <a:pt x="1041400" y="1445683"/>
                  <a:pt x="1047750" y="1441450"/>
                </a:cubicBezTo>
                <a:cubicBezTo>
                  <a:pt x="1049867" y="1435100"/>
                  <a:pt x="1053000" y="1429002"/>
                  <a:pt x="1054100" y="1422400"/>
                </a:cubicBezTo>
                <a:cubicBezTo>
                  <a:pt x="1057251" y="1403494"/>
                  <a:pt x="1051878" y="1382394"/>
                  <a:pt x="1060450" y="1365250"/>
                </a:cubicBezTo>
                <a:cubicBezTo>
                  <a:pt x="1063863" y="1358424"/>
                  <a:pt x="1069737" y="1377474"/>
                  <a:pt x="1073150" y="1384300"/>
                </a:cubicBezTo>
                <a:cubicBezTo>
                  <a:pt x="1081727" y="1401454"/>
                  <a:pt x="1081948" y="1423890"/>
                  <a:pt x="1085850" y="1441450"/>
                </a:cubicBezTo>
                <a:cubicBezTo>
                  <a:pt x="1092234" y="1470180"/>
                  <a:pt x="1091200" y="1452149"/>
                  <a:pt x="1104900" y="1479550"/>
                </a:cubicBezTo>
                <a:cubicBezTo>
                  <a:pt x="1107893" y="1485537"/>
                  <a:pt x="1107999" y="1492749"/>
                  <a:pt x="1111250" y="1498600"/>
                </a:cubicBezTo>
                <a:cubicBezTo>
                  <a:pt x="1118663" y="1511943"/>
                  <a:pt x="1122170" y="1531873"/>
                  <a:pt x="1136650" y="1536700"/>
                </a:cubicBezTo>
                <a:lnTo>
                  <a:pt x="1174750" y="1549400"/>
                </a:lnTo>
                <a:cubicBezTo>
                  <a:pt x="1185333" y="1547283"/>
                  <a:pt x="1196394" y="1546840"/>
                  <a:pt x="1206500" y="1543050"/>
                </a:cubicBezTo>
                <a:cubicBezTo>
                  <a:pt x="1213646" y="1540370"/>
                  <a:pt x="1218146" y="1532201"/>
                  <a:pt x="1225550" y="1530350"/>
                </a:cubicBezTo>
                <a:cubicBezTo>
                  <a:pt x="1252559" y="1523598"/>
                  <a:pt x="1280583" y="1521883"/>
                  <a:pt x="1308100" y="1517650"/>
                </a:cubicBezTo>
                <a:cubicBezTo>
                  <a:pt x="1329313" y="1485831"/>
                  <a:pt x="1321467" y="1506774"/>
                  <a:pt x="1314450" y="1454150"/>
                </a:cubicBezTo>
                <a:cubicBezTo>
                  <a:pt x="1299378" y="1341109"/>
                  <a:pt x="1321043" y="1441998"/>
                  <a:pt x="1295400" y="1384300"/>
                </a:cubicBezTo>
                <a:cubicBezTo>
                  <a:pt x="1273128" y="1334187"/>
                  <a:pt x="1297920" y="1356347"/>
                  <a:pt x="1263650" y="1333500"/>
                </a:cubicBezTo>
                <a:cubicBezTo>
                  <a:pt x="1229641" y="1282487"/>
                  <a:pt x="1282378" y="1351555"/>
                  <a:pt x="1212850" y="1308100"/>
                </a:cubicBezTo>
                <a:cubicBezTo>
                  <a:pt x="1184227" y="1290210"/>
                  <a:pt x="1212286" y="1282136"/>
                  <a:pt x="1193800" y="1263650"/>
                </a:cubicBezTo>
                <a:cubicBezTo>
                  <a:pt x="1189067" y="1258917"/>
                  <a:pt x="1181100" y="1259417"/>
                  <a:pt x="1174750" y="1257300"/>
                </a:cubicBezTo>
                <a:cubicBezTo>
                  <a:pt x="1172633" y="1250950"/>
                  <a:pt x="1172581" y="1243477"/>
                  <a:pt x="1168400" y="1238250"/>
                </a:cubicBezTo>
                <a:cubicBezTo>
                  <a:pt x="1140883" y="1203854"/>
                  <a:pt x="1155700" y="1249362"/>
                  <a:pt x="1136650" y="1206500"/>
                </a:cubicBezTo>
                <a:cubicBezTo>
                  <a:pt x="1131213" y="1194267"/>
                  <a:pt x="1129937" y="1180374"/>
                  <a:pt x="1123950" y="1168400"/>
                </a:cubicBezTo>
                <a:cubicBezTo>
                  <a:pt x="1107837" y="1136174"/>
                  <a:pt x="1116501" y="1150876"/>
                  <a:pt x="1098550" y="1123950"/>
                </a:cubicBezTo>
                <a:cubicBezTo>
                  <a:pt x="1096433" y="1102783"/>
                  <a:pt x="1096983" y="1081177"/>
                  <a:pt x="1092200" y="1060450"/>
                </a:cubicBezTo>
                <a:cubicBezTo>
                  <a:pt x="1090484" y="1053014"/>
                  <a:pt x="1082913" y="1048226"/>
                  <a:pt x="1079500" y="1041400"/>
                </a:cubicBezTo>
                <a:cubicBezTo>
                  <a:pt x="1074945" y="1032290"/>
                  <a:pt x="1068835" y="1005088"/>
                  <a:pt x="1066800" y="996950"/>
                </a:cubicBezTo>
                <a:cubicBezTo>
                  <a:pt x="1110086" y="968093"/>
                  <a:pt x="1055508" y="1000714"/>
                  <a:pt x="1123950" y="977900"/>
                </a:cubicBezTo>
                <a:cubicBezTo>
                  <a:pt x="1131190" y="975487"/>
                  <a:pt x="1136650" y="969433"/>
                  <a:pt x="1143000" y="965200"/>
                </a:cubicBezTo>
                <a:cubicBezTo>
                  <a:pt x="1147233" y="958850"/>
                  <a:pt x="1152600" y="953124"/>
                  <a:pt x="1155700" y="946150"/>
                </a:cubicBezTo>
                <a:cubicBezTo>
                  <a:pt x="1161137" y="933917"/>
                  <a:pt x="1164167" y="920750"/>
                  <a:pt x="1168400" y="908050"/>
                </a:cubicBezTo>
                <a:cubicBezTo>
                  <a:pt x="1174452" y="889894"/>
                  <a:pt x="1177113" y="883534"/>
                  <a:pt x="1181100" y="863600"/>
                </a:cubicBezTo>
                <a:cubicBezTo>
                  <a:pt x="1183625" y="850975"/>
                  <a:pt x="1185333" y="838200"/>
                  <a:pt x="1187450" y="825500"/>
                </a:cubicBezTo>
                <a:cubicBezTo>
                  <a:pt x="1244134" y="829860"/>
                  <a:pt x="1256294" y="817253"/>
                  <a:pt x="1289050" y="844550"/>
                </a:cubicBezTo>
                <a:cubicBezTo>
                  <a:pt x="1295949" y="850299"/>
                  <a:pt x="1300250" y="859239"/>
                  <a:pt x="1308100" y="863600"/>
                </a:cubicBezTo>
                <a:cubicBezTo>
                  <a:pt x="1319802" y="870101"/>
                  <a:pt x="1346200" y="876300"/>
                  <a:pt x="1346200" y="876300"/>
                </a:cubicBezTo>
                <a:cubicBezTo>
                  <a:pt x="1348317" y="893233"/>
                  <a:pt x="1348060" y="910636"/>
                  <a:pt x="1352550" y="927100"/>
                </a:cubicBezTo>
                <a:cubicBezTo>
                  <a:pt x="1359311" y="951889"/>
                  <a:pt x="1366475" y="943588"/>
                  <a:pt x="1384300" y="952500"/>
                </a:cubicBezTo>
                <a:cubicBezTo>
                  <a:pt x="1433539" y="977119"/>
                  <a:pt x="1374517" y="955589"/>
                  <a:pt x="1422400" y="971550"/>
                </a:cubicBezTo>
                <a:cubicBezTo>
                  <a:pt x="1441853" y="968771"/>
                  <a:pt x="1470995" y="971131"/>
                  <a:pt x="1485900" y="952500"/>
                </a:cubicBezTo>
                <a:cubicBezTo>
                  <a:pt x="1490081" y="947273"/>
                  <a:pt x="1490411" y="939886"/>
                  <a:pt x="1492250" y="933450"/>
                </a:cubicBezTo>
                <a:cubicBezTo>
                  <a:pt x="1494648" y="925059"/>
                  <a:pt x="1491896" y="913637"/>
                  <a:pt x="1498600" y="908050"/>
                </a:cubicBezTo>
                <a:cubicBezTo>
                  <a:pt x="1506891" y="901141"/>
                  <a:pt x="1519814" y="904041"/>
                  <a:pt x="1530350" y="901700"/>
                </a:cubicBezTo>
                <a:cubicBezTo>
                  <a:pt x="1554270" y="896384"/>
                  <a:pt x="1553586" y="896071"/>
                  <a:pt x="1574800" y="889000"/>
                </a:cubicBezTo>
                <a:cubicBezTo>
                  <a:pt x="1576917" y="895350"/>
                  <a:pt x="1581150" y="901357"/>
                  <a:pt x="1581150" y="908050"/>
                </a:cubicBezTo>
                <a:cubicBezTo>
                  <a:pt x="1581150" y="957162"/>
                  <a:pt x="1579319" y="957992"/>
                  <a:pt x="1568450" y="990600"/>
                </a:cubicBezTo>
                <a:cubicBezTo>
                  <a:pt x="1563364" y="1082155"/>
                  <a:pt x="1557077" y="1095136"/>
                  <a:pt x="1568450" y="1174750"/>
                </a:cubicBezTo>
                <a:cubicBezTo>
                  <a:pt x="1569397" y="1181376"/>
                  <a:pt x="1572683" y="1187450"/>
                  <a:pt x="1574800" y="1193800"/>
                </a:cubicBezTo>
                <a:cubicBezTo>
                  <a:pt x="1569646" y="1235029"/>
                  <a:pt x="1571423" y="1237368"/>
                  <a:pt x="1562100" y="1270000"/>
                </a:cubicBezTo>
                <a:cubicBezTo>
                  <a:pt x="1560261" y="1276436"/>
                  <a:pt x="1558743" y="1283063"/>
                  <a:pt x="1555750" y="1289050"/>
                </a:cubicBezTo>
                <a:cubicBezTo>
                  <a:pt x="1525561" y="1349427"/>
                  <a:pt x="1563115" y="1247906"/>
                  <a:pt x="1530350" y="1346200"/>
                </a:cubicBezTo>
                <a:lnTo>
                  <a:pt x="1524000" y="1365250"/>
                </a:lnTo>
                <a:cubicBezTo>
                  <a:pt x="1519817" y="1377799"/>
                  <a:pt x="1516141" y="1394398"/>
                  <a:pt x="1504950" y="1403350"/>
                </a:cubicBezTo>
                <a:cubicBezTo>
                  <a:pt x="1499723" y="1407531"/>
                  <a:pt x="1492250" y="1407583"/>
                  <a:pt x="1485900" y="1409700"/>
                </a:cubicBezTo>
                <a:cubicBezTo>
                  <a:pt x="1483783" y="1416050"/>
                  <a:pt x="1483731" y="1423523"/>
                  <a:pt x="1479550" y="1428750"/>
                </a:cubicBezTo>
                <a:cubicBezTo>
                  <a:pt x="1474782" y="1434709"/>
                  <a:pt x="1465896" y="1436054"/>
                  <a:pt x="1460500" y="1441450"/>
                </a:cubicBezTo>
                <a:cubicBezTo>
                  <a:pt x="1455104" y="1446846"/>
                  <a:pt x="1452033" y="1454150"/>
                  <a:pt x="1447800" y="1460500"/>
                </a:cubicBezTo>
                <a:cubicBezTo>
                  <a:pt x="1440535" y="1496827"/>
                  <a:pt x="1436267" y="1500762"/>
                  <a:pt x="1447800" y="1543050"/>
                </a:cubicBezTo>
                <a:cubicBezTo>
                  <a:pt x="1449808" y="1550413"/>
                  <a:pt x="1457400" y="1555126"/>
                  <a:pt x="1460500" y="1562100"/>
                </a:cubicBezTo>
                <a:cubicBezTo>
                  <a:pt x="1465937" y="1574333"/>
                  <a:pt x="1468967" y="1587500"/>
                  <a:pt x="1473200" y="1600200"/>
                </a:cubicBezTo>
                <a:lnTo>
                  <a:pt x="1473200" y="1600200"/>
                </a:lnTo>
                <a:cubicBezTo>
                  <a:pt x="1480650" y="1644902"/>
                  <a:pt x="1475479" y="1626086"/>
                  <a:pt x="1485900" y="1657350"/>
                </a:cubicBezTo>
                <a:cubicBezTo>
                  <a:pt x="1483783" y="1682750"/>
                  <a:pt x="1483740" y="1708409"/>
                  <a:pt x="1479550" y="1733550"/>
                </a:cubicBezTo>
                <a:cubicBezTo>
                  <a:pt x="1477349" y="1746755"/>
                  <a:pt x="1466850" y="1771650"/>
                  <a:pt x="1466850" y="1771650"/>
                </a:cubicBezTo>
                <a:cubicBezTo>
                  <a:pt x="1468967" y="1784350"/>
                  <a:pt x="1469129" y="1797536"/>
                  <a:pt x="1473200" y="1809750"/>
                </a:cubicBezTo>
                <a:cubicBezTo>
                  <a:pt x="1475613" y="1816990"/>
                  <a:pt x="1479428" y="1824755"/>
                  <a:pt x="1485900" y="1828800"/>
                </a:cubicBezTo>
                <a:cubicBezTo>
                  <a:pt x="1507138" y="1842074"/>
                  <a:pt x="1538760" y="1842663"/>
                  <a:pt x="1562100" y="1847850"/>
                </a:cubicBezTo>
                <a:cubicBezTo>
                  <a:pt x="1568634" y="1849302"/>
                  <a:pt x="1575299" y="1850949"/>
                  <a:pt x="1581150" y="1854200"/>
                </a:cubicBezTo>
                <a:cubicBezTo>
                  <a:pt x="1594493" y="1861613"/>
                  <a:pt x="1619250" y="1879600"/>
                  <a:pt x="1619250" y="1879600"/>
                </a:cubicBezTo>
                <a:cubicBezTo>
                  <a:pt x="1634363" y="1924940"/>
                  <a:pt x="1624524" y="1906561"/>
                  <a:pt x="1644650" y="1936750"/>
                </a:cubicBezTo>
                <a:cubicBezTo>
                  <a:pt x="1639706" y="1956524"/>
                  <a:pt x="1628428" y="1988061"/>
                  <a:pt x="1644650" y="2006600"/>
                </a:cubicBezTo>
                <a:cubicBezTo>
                  <a:pt x="1653128" y="2016290"/>
                  <a:pt x="1670050" y="2010833"/>
                  <a:pt x="1682750" y="2012950"/>
                </a:cubicBezTo>
                <a:cubicBezTo>
                  <a:pt x="1693333" y="2010833"/>
                  <a:pt x="1704674" y="2011066"/>
                  <a:pt x="1714500" y="2006600"/>
                </a:cubicBezTo>
                <a:cubicBezTo>
                  <a:pt x="1728395" y="2000284"/>
                  <a:pt x="1739900" y="1989667"/>
                  <a:pt x="1752600" y="1981200"/>
                </a:cubicBezTo>
                <a:cubicBezTo>
                  <a:pt x="1758950" y="1976967"/>
                  <a:pt x="1764410" y="1970913"/>
                  <a:pt x="1771650" y="1968500"/>
                </a:cubicBezTo>
                <a:lnTo>
                  <a:pt x="1809750" y="1955800"/>
                </a:lnTo>
                <a:lnTo>
                  <a:pt x="1828800" y="1949450"/>
                </a:lnTo>
                <a:cubicBezTo>
                  <a:pt x="1833033" y="1943100"/>
                  <a:pt x="1836614" y="1936263"/>
                  <a:pt x="1841500" y="1930400"/>
                </a:cubicBezTo>
                <a:cubicBezTo>
                  <a:pt x="1856779" y="1912065"/>
                  <a:pt x="1860869" y="1911137"/>
                  <a:pt x="1879600" y="1898650"/>
                </a:cubicBezTo>
                <a:cubicBezTo>
                  <a:pt x="1892300" y="1902883"/>
                  <a:pt x="1906561" y="1903924"/>
                  <a:pt x="1917700" y="1911350"/>
                </a:cubicBezTo>
                <a:cubicBezTo>
                  <a:pt x="1934825" y="1922767"/>
                  <a:pt x="1936082" y="1926018"/>
                  <a:pt x="1955800" y="1930400"/>
                </a:cubicBezTo>
                <a:cubicBezTo>
                  <a:pt x="1968369" y="1933193"/>
                  <a:pt x="1981275" y="1934225"/>
                  <a:pt x="1993900" y="1936750"/>
                </a:cubicBezTo>
                <a:cubicBezTo>
                  <a:pt x="2013834" y="1940737"/>
                  <a:pt x="2020194" y="1943398"/>
                  <a:pt x="2038350" y="1949450"/>
                </a:cubicBezTo>
                <a:cubicBezTo>
                  <a:pt x="2049476" y="1982827"/>
                  <a:pt x="2036743" y="1963336"/>
                  <a:pt x="2082800" y="1974850"/>
                </a:cubicBezTo>
                <a:cubicBezTo>
                  <a:pt x="2095787" y="1978097"/>
                  <a:pt x="2120900" y="1987550"/>
                  <a:pt x="2120900" y="1987550"/>
                </a:cubicBezTo>
                <a:cubicBezTo>
                  <a:pt x="2123017" y="1993900"/>
                  <a:pt x="2123069" y="2001373"/>
                  <a:pt x="2127250" y="2006600"/>
                </a:cubicBezTo>
                <a:cubicBezTo>
                  <a:pt x="2144004" y="2027542"/>
                  <a:pt x="2154764" y="2017607"/>
                  <a:pt x="2178050" y="2012950"/>
                </a:cubicBezTo>
                <a:cubicBezTo>
                  <a:pt x="2190750" y="2004483"/>
                  <a:pt x="2211323" y="2002030"/>
                  <a:pt x="2216150" y="1987550"/>
                </a:cubicBezTo>
                <a:cubicBezTo>
                  <a:pt x="2232111" y="1939667"/>
                  <a:pt x="2210581" y="1998689"/>
                  <a:pt x="2235200" y="1949450"/>
                </a:cubicBezTo>
                <a:cubicBezTo>
                  <a:pt x="2238193" y="1943463"/>
                  <a:pt x="2237369" y="1935627"/>
                  <a:pt x="2241550" y="1930400"/>
                </a:cubicBezTo>
                <a:cubicBezTo>
                  <a:pt x="2246318" y="1924441"/>
                  <a:pt x="2254250" y="1921933"/>
                  <a:pt x="2260600" y="1917700"/>
                </a:cubicBezTo>
                <a:cubicBezTo>
                  <a:pt x="2304141" y="1923920"/>
                  <a:pt x="2315638" y="1929340"/>
                  <a:pt x="2362200" y="1917700"/>
                </a:cubicBezTo>
                <a:cubicBezTo>
                  <a:pt x="2423359" y="1902410"/>
                  <a:pt x="2341962" y="1906428"/>
                  <a:pt x="2400300" y="1898650"/>
                </a:cubicBezTo>
                <a:cubicBezTo>
                  <a:pt x="2425564" y="1895281"/>
                  <a:pt x="2451152" y="1894968"/>
                  <a:pt x="2476500" y="1892300"/>
                </a:cubicBezTo>
                <a:cubicBezTo>
                  <a:pt x="2491385" y="1890733"/>
                  <a:pt x="2506133" y="1888067"/>
                  <a:pt x="2520950" y="1885950"/>
                </a:cubicBezTo>
                <a:cubicBezTo>
                  <a:pt x="2533650" y="1881717"/>
                  <a:pt x="2545923" y="1875875"/>
                  <a:pt x="2559050" y="1873250"/>
                </a:cubicBezTo>
                <a:cubicBezTo>
                  <a:pt x="2597364" y="1865587"/>
                  <a:pt x="2580561" y="1870313"/>
                  <a:pt x="2609850" y="1860550"/>
                </a:cubicBezTo>
                <a:cubicBezTo>
                  <a:pt x="2614083" y="1854200"/>
                  <a:pt x="2616591" y="1846268"/>
                  <a:pt x="2622550" y="1841500"/>
                </a:cubicBezTo>
                <a:cubicBezTo>
                  <a:pt x="2627777" y="1837319"/>
                  <a:pt x="2636867" y="1839883"/>
                  <a:pt x="2641600" y="1835150"/>
                </a:cubicBezTo>
                <a:cubicBezTo>
                  <a:pt x="2646333" y="1830417"/>
                  <a:pt x="2643769" y="1821327"/>
                  <a:pt x="2647950" y="1816100"/>
                </a:cubicBezTo>
                <a:cubicBezTo>
                  <a:pt x="2652718" y="1810141"/>
                  <a:pt x="2660650" y="1807633"/>
                  <a:pt x="2667000" y="1803400"/>
                </a:cubicBezTo>
                <a:cubicBezTo>
                  <a:pt x="2671233" y="1797050"/>
                  <a:pt x="2674814" y="1790213"/>
                  <a:pt x="2679700" y="1784350"/>
                </a:cubicBezTo>
                <a:cubicBezTo>
                  <a:pt x="2685449" y="1777451"/>
                  <a:pt x="2694295" y="1773097"/>
                  <a:pt x="2698750" y="1765300"/>
                </a:cubicBezTo>
                <a:cubicBezTo>
                  <a:pt x="2703080" y="1757723"/>
                  <a:pt x="2702702" y="1748291"/>
                  <a:pt x="2705100" y="1739900"/>
                </a:cubicBezTo>
                <a:cubicBezTo>
                  <a:pt x="2706939" y="1733464"/>
                  <a:pt x="2709333" y="1727200"/>
                  <a:pt x="2711450" y="1720850"/>
                </a:cubicBezTo>
                <a:cubicBezTo>
                  <a:pt x="2709333" y="1695450"/>
                  <a:pt x="2710099" y="1669643"/>
                  <a:pt x="2705100" y="1644650"/>
                </a:cubicBezTo>
                <a:cubicBezTo>
                  <a:pt x="2703603" y="1637166"/>
                  <a:pt x="2695813" y="1632426"/>
                  <a:pt x="2692400" y="1625600"/>
                </a:cubicBezTo>
                <a:cubicBezTo>
                  <a:pt x="2689407" y="1619613"/>
                  <a:pt x="2688167" y="1612900"/>
                  <a:pt x="2686050" y="1606550"/>
                </a:cubicBezTo>
                <a:cubicBezTo>
                  <a:pt x="2692400" y="1604433"/>
                  <a:pt x="2698536" y="1601513"/>
                  <a:pt x="2705100" y="1600200"/>
                </a:cubicBezTo>
                <a:cubicBezTo>
                  <a:pt x="2719776" y="1597265"/>
                  <a:pt x="2735873" y="1599929"/>
                  <a:pt x="2749550" y="1593850"/>
                </a:cubicBezTo>
                <a:cubicBezTo>
                  <a:pt x="2756524" y="1590750"/>
                  <a:pt x="2755778" y="1578845"/>
                  <a:pt x="2762250" y="1574800"/>
                </a:cubicBezTo>
                <a:cubicBezTo>
                  <a:pt x="2773602" y="1567705"/>
                  <a:pt x="2800350" y="1562100"/>
                  <a:pt x="2800350" y="1562100"/>
                </a:cubicBezTo>
                <a:cubicBezTo>
                  <a:pt x="2824329" y="1526132"/>
                  <a:pt x="2801424" y="1550077"/>
                  <a:pt x="2863850" y="1536700"/>
                </a:cubicBezTo>
                <a:cubicBezTo>
                  <a:pt x="2876940" y="1533895"/>
                  <a:pt x="2901950" y="1524000"/>
                  <a:pt x="2901950" y="1524000"/>
                </a:cubicBezTo>
                <a:cubicBezTo>
                  <a:pt x="2906480" y="1510411"/>
                  <a:pt x="2909414" y="1496037"/>
                  <a:pt x="2921000" y="1485900"/>
                </a:cubicBezTo>
                <a:cubicBezTo>
                  <a:pt x="2932487" y="1475849"/>
                  <a:pt x="2959100" y="1460500"/>
                  <a:pt x="2959100" y="1460500"/>
                </a:cubicBezTo>
                <a:cubicBezTo>
                  <a:pt x="2975061" y="1412617"/>
                  <a:pt x="2951674" y="1469782"/>
                  <a:pt x="2984500" y="1428750"/>
                </a:cubicBezTo>
                <a:cubicBezTo>
                  <a:pt x="2988681" y="1423523"/>
                  <a:pt x="2987857" y="1415687"/>
                  <a:pt x="2990850" y="1409700"/>
                </a:cubicBezTo>
                <a:cubicBezTo>
                  <a:pt x="2994263" y="1402874"/>
                  <a:pt x="2999317" y="1397000"/>
                  <a:pt x="3003550" y="1390650"/>
                </a:cubicBezTo>
                <a:cubicBezTo>
                  <a:pt x="3005667" y="1380067"/>
                  <a:pt x="3002991" y="1367191"/>
                  <a:pt x="3009900" y="1358900"/>
                </a:cubicBezTo>
                <a:cubicBezTo>
                  <a:pt x="3015487" y="1352196"/>
                  <a:pt x="3027278" y="1355988"/>
                  <a:pt x="3035300" y="1352550"/>
                </a:cubicBezTo>
                <a:cubicBezTo>
                  <a:pt x="3042315" y="1349544"/>
                  <a:pt x="3048000" y="1344083"/>
                  <a:pt x="3054350" y="1339850"/>
                </a:cubicBezTo>
                <a:cubicBezTo>
                  <a:pt x="3054415" y="1339460"/>
                  <a:pt x="3060468" y="1290927"/>
                  <a:pt x="3067050" y="1282700"/>
                </a:cubicBezTo>
                <a:cubicBezTo>
                  <a:pt x="3071818" y="1276741"/>
                  <a:pt x="3079750" y="1274233"/>
                  <a:pt x="3086100" y="1270000"/>
                </a:cubicBezTo>
                <a:cubicBezTo>
                  <a:pt x="3096653" y="1238341"/>
                  <a:pt x="3098752" y="1235290"/>
                  <a:pt x="3105150" y="1206500"/>
                </a:cubicBezTo>
                <a:cubicBezTo>
                  <a:pt x="3107491" y="1195964"/>
                  <a:pt x="3104874" y="1183269"/>
                  <a:pt x="3111500" y="1174750"/>
                </a:cubicBezTo>
                <a:cubicBezTo>
                  <a:pt x="3120417" y="1163285"/>
                  <a:pt x="3146218" y="1151041"/>
                  <a:pt x="3162300" y="1143000"/>
                </a:cubicBezTo>
                <a:lnTo>
                  <a:pt x="3162300" y="0"/>
                </a:lnTo>
                <a:lnTo>
                  <a:pt x="0" y="6350"/>
                </a:lnTo>
                <a:cubicBezTo>
                  <a:pt x="2117" y="387350"/>
                  <a:pt x="5292" y="948267"/>
                  <a:pt x="6350" y="113665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6" name="Frame 785"/>
          <p:cNvSpPr/>
          <p:nvPr/>
        </p:nvSpPr>
        <p:spPr>
          <a:xfrm>
            <a:off x="7797384" y="-185296"/>
            <a:ext cx="3169920" cy="3556001"/>
          </a:xfrm>
          <a:prstGeom prst="frame">
            <a:avLst>
              <a:gd name="adj1" fmla="val 35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7" name="Up Arrow 786"/>
          <p:cNvSpPr/>
          <p:nvPr/>
        </p:nvSpPr>
        <p:spPr>
          <a:xfrm rot="20578549">
            <a:off x="9157140" y="1867869"/>
            <a:ext cx="287498" cy="378533"/>
          </a:xfrm>
          <a:prstGeom prst="upArrow">
            <a:avLst/>
          </a:prstGeom>
          <a:solidFill>
            <a:schemeClr val="accent2">
              <a:lumMod val="60000"/>
              <a:lumOff val="40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8" name="Up Arrow 787"/>
          <p:cNvSpPr/>
          <p:nvPr/>
        </p:nvSpPr>
        <p:spPr>
          <a:xfrm rot="16200000">
            <a:off x="8662013" y="1349605"/>
            <a:ext cx="287498" cy="316705"/>
          </a:xfrm>
          <a:prstGeom prst="upArrow">
            <a:avLst/>
          </a:prstGeom>
          <a:solidFill>
            <a:schemeClr val="accent2">
              <a:lumMod val="60000"/>
              <a:lumOff val="40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0" name="Up Arrow 789"/>
          <p:cNvSpPr/>
          <p:nvPr/>
        </p:nvSpPr>
        <p:spPr>
          <a:xfrm rot="2114347">
            <a:off x="9809520" y="1171596"/>
            <a:ext cx="290305" cy="1259207"/>
          </a:xfrm>
          <a:prstGeom prst="upArrow">
            <a:avLst/>
          </a:prstGeom>
          <a:solidFill>
            <a:schemeClr val="accent2">
              <a:lumMod val="60000"/>
              <a:lumOff val="40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1" name="Picture 790"/>
          <p:cNvPicPr>
            <a:picLocks noChangeAspect="1"/>
          </p:cNvPicPr>
          <p:nvPr/>
        </p:nvPicPr>
        <p:blipFill rotWithShape="1">
          <a:blip r:embed="rId2"/>
          <a:srcRect l="44957" t="13064" r="20375" b="28071"/>
          <a:stretch/>
        </p:blipFill>
        <p:spPr>
          <a:xfrm>
            <a:off x="-1865442" y="3420713"/>
            <a:ext cx="3169920" cy="3556000"/>
          </a:xfrm>
          <a:prstGeom prst="rect">
            <a:avLst/>
          </a:prstGeom>
        </p:spPr>
      </p:pic>
      <p:sp>
        <p:nvSpPr>
          <p:cNvPr id="792" name="Oval 791"/>
          <p:cNvSpPr/>
          <p:nvPr/>
        </p:nvSpPr>
        <p:spPr>
          <a:xfrm>
            <a:off x="-1010658" y="4206099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3" name="Oval 792"/>
          <p:cNvSpPr/>
          <p:nvPr/>
        </p:nvSpPr>
        <p:spPr>
          <a:xfrm>
            <a:off x="-1023358" y="4352149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4" name="Oval 793"/>
          <p:cNvSpPr/>
          <p:nvPr/>
        </p:nvSpPr>
        <p:spPr>
          <a:xfrm>
            <a:off x="-961128" y="4836019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5" name="Oval 794"/>
          <p:cNvSpPr/>
          <p:nvPr/>
        </p:nvSpPr>
        <p:spPr>
          <a:xfrm>
            <a:off x="-733798" y="4833479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6" name="Oval 795"/>
          <p:cNvSpPr/>
          <p:nvPr/>
        </p:nvSpPr>
        <p:spPr>
          <a:xfrm>
            <a:off x="-625848" y="5018899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7" name="Oval 796"/>
          <p:cNvSpPr/>
          <p:nvPr/>
        </p:nvSpPr>
        <p:spPr>
          <a:xfrm>
            <a:off x="-1334508" y="5182729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Oval 797"/>
          <p:cNvSpPr/>
          <p:nvPr/>
        </p:nvSpPr>
        <p:spPr>
          <a:xfrm>
            <a:off x="-1394198" y="4999849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9" name="Oval 798"/>
          <p:cNvSpPr/>
          <p:nvPr/>
        </p:nvSpPr>
        <p:spPr>
          <a:xfrm>
            <a:off x="-534408" y="4775059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Oval 799"/>
          <p:cNvSpPr/>
          <p:nvPr/>
        </p:nvSpPr>
        <p:spPr>
          <a:xfrm>
            <a:off x="-356608" y="4828399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1" name="Oval 800"/>
          <p:cNvSpPr/>
          <p:nvPr/>
        </p:nvSpPr>
        <p:spPr>
          <a:xfrm>
            <a:off x="-376928" y="5116689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Oval 801"/>
          <p:cNvSpPr/>
          <p:nvPr/>
        </p:nvSpPr>
        <p:spPr>
          <a:xfrm>
            <a:off x="-572508" y="5380849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3" name="Oval 802"/>
          <p:cNvSpPr/>
          <p:nvPr/>
        </p:nvSpPr>
        <p:spPr>
          <a:xfrm>
            <a:off x="-1100828" y="4675999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Oval 803"/>
          <p:cNvSpPr/>
          <p:nvPr/>
        </p:nvSpPr>
        <p:spPr>
          <a:xfrm>
            <a:off x="-1077968" y="4696319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" name="Oval 804"/>
          <p:cNvSpPr/>
          <p:nvPr/>
        </p:nvSpPr>
        <p:spPr>
          <a:xfrm>
            <a:off x="-1055108" y="4729339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Oval 805"/>
          <p:cNvSpPr/>
          <p:nvPr/>
        </p:nvSpPr>
        <p:spPr>
          <a:xfrm>
            <a:off x="729242" y="4658219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7" name="Oval 806"/>
          <p:cNvSpPr/>
          <p:nvPr/>
        </p:nvSpPr>
        <p:spPr>
          <a:xfrm>
            <a:off x="691142" y="4749659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Oval 807"/>
          <p:cNvSpPr/>
          <p:nvPr/>
        </p:nvSpPr>
        <p:spPr>
          <a:xfrm>
            <a:off x="-265168" y="5920599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9" name="Oval 808"/>
          <p:cNvSpPr/>
          <p:nvPr/>
        </p:nvSpPr>
        <p:spPr>
          <a:xfrm>
            <a:off x="-474718" y="6388382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0" name="Freeform 809"/>
          <p:cNvSpPr/>
          <p:nvPr/>
        </p:nvSpPr>
        <p:spPr>
          <a:xfrm>
            <a:off x="-1455232" y="4113389"/>
            <a:ext cx="642302" cy="1267460"/>
          </a:xfrm>
          <a:custGeom>
            <a:avLst/>
            <a:gdLst>
              <a:gd name="connsiteX0" fmla="*/ 261262 w 687664"/>
              <a:gd name="connsiteY0" fmla="*/ 1357654 h 1363461"/>
              <a:gd name="connsiteX1" fmla="*/ 667662 w 687664"/>
              <a:gd name="connsiteY1" fmla="*/ 944904 h 1363461"/>
              <a:gd name="connsiteX2" fmla="*/ 629562 w 687664"/>
              <a:gd name="connsiteY2" fmla="*/ 646454 h 1363461"/>
              <a:gd name="connsiteX3" fmla="*/ 667662 w 687664"/>
              <a:gd name="connsiteY3" fmla="*/ 214654 h 1363461"/>
              <a:gd name="connsiteX4" fmla="*/ 585112 w 687664"/>
              <a:gd name="connsiteY4" fmla="*/ 5104 h 1363461"/>
              <a:gd name="connsiteX5" fmla="*/ 381912 w 687664"/>
              <a:gd name="connsiteY5" fmla="*/ 106704 h 1363461"/>
              <a:gd name="connsiteX6" fmla="*/ 286662 w 687664"/>
              <a:gd name="connsiteY6" fmla="*/ 551204 h 1363461"/>
              <a:gd name="connsiteX7" fmla="*/ 45362 w 687664"/>
              <a:gd name="connsiteY7" fmla="*/ 881404 h 1363461"/>
              <a:gd name="connsiteX8" fmla="*/ 19962 w 687664"/>
              <a:gd name="connsiteY8" fmla="*/ 1167154 h 1363461"/>
              <a:gd name="connsiteX9" fmla="*/ 261262 w 687664"/>
              <a:gd name="connsiteY9" fmla="*/ 1357654 h 1363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7664" h="1363461">
                <a:moveTo>
                  <a:pt x="261262" y="1357654"/>
                </a:moveTo>
                <a:cubicBezTo>
                  <a:pt x="369212" y="1320612"/>
                  <a:pt x="606279" y="1063437"/>
                  <a:pt x="667662" y="944904"/>
                </a:cubicBezTo>
                <a:cubicBezTo>
                  <a:pt x="729045" y="826371"/>
                  <a:pt x="629562" y="768162"/>
                  <a:pt x="629562" y="646454"/>
                </a:cubicBezTo>
                <a:cubicBezTo>
                  <a:pt x="629562" y="524746"/>
                  <a:pt x="675070" y="321546"/>
                  <a:pt x="667662" y="214654"/>
                </a:cubicBezTo>
                <a:cubicBezTo>
                  <a:pt x="660254" y="107762"/>
                  <a:pt x="632737" y="23096"/>
                  <a:pt x="585112" y="5104"/>
                </a:cubicBezTo>
                <a:cubicBezTo>
                  <a:pt x="537487" y="-12888"/>
                  <a:pt x="431654" y="15688"/>
                  <a:pt x="381912" y="106704"/>
                </a:cubicBezTo>
                <a:cubicBezTo>
                  <a:pt x="332170" y="197720"/>
                  <a:pt x="342754" y="422087"/>
                  <a:pt x="286662" y="551204"/>
                </a:cubicBezTo>
                <a:cubicBezTo>
                  <a:pt x="230570" y="680321"/>
                  <a:pt x="89812" y="778746"/>
                  <a:pt x="45362" y="881404"/>
                </a:cubicBezTo>
                <a:cubicBezTo>
                  <a:pt x="912" y="984062"/>
                  <a:pt x="-17080" y="1088837"/>
                  <a:pt x="19962" y="1167154"/>
                </a:cubicBezTo>
                <a:cubicBezTo>
                  <a:pt x="57004" y="1245471"/>
                  <a:pt x="153312" y="1394696"/>
                  <a:pt x="261262" y="135765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25000"/>
            </a:schemeClr>
          </a:solidFill>
          <a:ln>
            <a:solidFill>
              <a:schemeClr val="accent3">
                <a:alpha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1" name="Freeform 810"/>
          <p:cNvSpPr/>
          <p:nvPr/>
        </p:nvSpPr>
        <p:spPr>
          <a:xfrm>
            <a:off x="-797475" y="4712693"/>
            <a:ext cx="623748" cy="851779"/>
          </a:xfrm>
          <a:custGeom>
            <a:avLst/>
            <a:gdLst>
              <a:gd name="connsiteX0" fmla="*/ 110594 w 640951"/>
              <a:gd name="connsiteY0" fmla="*/ 566029 h 851779"/>
              <a:gd name="connsiteX1" fmla="*/ 40744 w 640951"/>
              <a:gd name="connsiteY1" fmla="*/ 280279 h 851779"/>
              <a:gd name="connsiteX2" fmla="*/ 15344 w 640951"/>
              <a:gd name="connsiteY2" fmla="*/ 77079 h 851779"/>
              <a:gd name="connsiteX3" fmla="*/ 282044 w 640951"/>
              <a:gd name="connsiteY3" fmla="*/ 879 h 851779"/>
              <a:gd name="connsiteX4" fmla="*/ 497944 w 640951"/>
              <a:gd name="connsiteY4" fmla="*/ 45329 h 851779"/>
              <a:gd name="connsiteX5" fmla="*/ 631294 w 640951"/>
              <a:gd name="connsiteY5" fmla="*/ 185029 h 851779"/>
              <a:gd name="connsiteX6" fmla="*/ 612244 w 640951"/>
              <a:gd name="connsiteY6" fmla="*/ 426329 h 851779"/>
              <a:gd name="connsiteX7" fmla="*/ 466194 w 640951"/>
              <a:gd name="connsiteY7" fmla="*/ 743829 h 851779"/>
              <a:gd name="connsiteX8" fmla="*/ 269344 w 640951"/>
              <a:gd name="connsiteY8" fmla="*/ 851779 h 851779"/>
              <a:gd name="connsiteX9" fmla="*/ 148694 w 640951"/>
              <a:gd name="connsiteY9" fmla="*/ 743829 h 851779"/>
              <a:gd name="connsiteX10" fmla="*/ 110594 w 640951"/>
              <a:gd name="connsiteY10" fmla="*/ 566029 h 851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0951" h="851779">
                <a:moveTo>
                  <a:pt x="110594" y="566029"/>
                </a:moveTo>
                <a:cubicBezTo>
                  <a:pt x="92602" y="488771"/>
                  <a:pt x="56619" y="361771"/>
                  <a:pt x="40744" y="280279"/>
                </a:cubicBezTo>
                <a:cubicBezTo>
                  <a:pt x="24869" y="198787"/>
                  <a:pt x="-24873" y="123646"/>
                  <a:pt x="15344" y="77079"/>
                </a:cubicBezTo>
                <a:cubicBezTo>
                  <a:pt x="55561" y="30512"/>
                  <a:pt x="201611" y="6171"/>
                  <a:pt x="282044" y="879"/>
                </a:cubicBezTo>
                <a:cubicBezTo>
                  <a:pt x="362477" y="-4413"/>
                  <a:pt x="439736" y="14637"/>
                  <a:pt x="497944" y="45329"/>
                </a:cubicBezTo>
                <a:cubicBezTo>
                  <a:pt x="556152" y="76021"/>
                  <a:pt x="612244" y="121529"/>
                  <a:pt x="631294" y="185029"/>
                </a:cubicBezTo>
                <a:cubicBezTo>
                  <a:pt x="650344" y="248529"/>
                  <a:pt x="639761" y="333196"/>
                  <a:pt x="612244" y="426329"/>
                </a:cubicBezTo>
                <a:cubicBezTo>
                  <a:pt x="584727" y="519462"/>
                  <a:pt x="523344" y="672921"/>
                  <a:pt x="466194" y="743829"/>
                </a:cubicBezTo>
                <a:cubicBezTo>
                  <a:pt x="409044" y="814737"/>
                  <a:pt x="322261" y="851779"/>
                  <a:pt x="269344" y="851779"/>
                </a:cubicBezTo>
                <a:cubicBezTo>
                  <a:pt x="216427" y="851779"/>
                  <a:pt x="175152" y="790396"/>
                  <a:pt x="148694" y="743829"/>
                </a:cubicBezTo>
                <a:cubicBezTo>
                  <a:pt x="122236" y="697262"/>
                  <a:pt x="128586" y="643287"/>
                  <a:pt x="110594" y="566029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2" name="Freeform 811"/>
          <p:cNvSpPr/>
          <p:nvPr/>
        </p:nvSpPr>
        <p:spPr>
          <a:xfrm>
            <a:off x="-548864" y="5829523"/>
            <a:ext cx="463141" cy="732179"/>
          </a:xfrm>
          <a:custGeom>
            <a:avLst/>
            <a:gdLst>
              <a:gd name="connsiteX0" fmla="*/ 14382 w 463141"/>
              <a:gd name="connsiteY0" fmla="*/ 477899 h 732179"/>
              <a:gd name="connsiteX1" fmla="*/ 20732 w 463141"/>
              <a:gd name="connsiteY1" fmla="*/ 649349 h 732179"/>
              <a:gd name="connsiteX2" fmla="*/ 122332 w 463141"/>
              <a:gd name="connsiteY2" fmla="*/ 731899 h 732179"/>
              <a:gd name="connsiteX3" fmla="*/ 268382 w 463141"/>
              <a:gd name="connsiteY3" fmla="*/ 623949 h 732179"/>
              <a:gd name="connsiteX4" fmla="*/ 427132 w 463141"/>
              <a:gd name="connsiteY4" fmla="*/ 357249 h 732179"/>
              <a:gd name="connsiteX5" fmla="*/ 452532 w 463141"/>
              <a:gd name="connsiteY5" fmla="*/ 52449 h 732179"/>
              <a:gd name="connsiteX6" fmla="*/ 287432 w 463141"/>
              <a:gd name="connsiteY6" fmla="*/ 7999 h 732179"/>
              <a:gd name="connsiteX7" fmla="*/ 179482 w 463141"/>
              <a:gd name="connsiteY7" fmla="*/ 141349 h 732179"/>
              <a:gd name="connsiteX8" fmla="*/ 14382 w 463141"/>
              <a:gd name="connsiteY8" fmla="*/ 477899 h 732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3141" h="732179">
                <a:moveTo>
                  <a:pt x="14382" y="477899"/>
                </a:moveTo>
                <a:cubicBezTo>
                  <a:pt x="-12076" y="562566"/>
                  <a:pt x="2740" y="607016"/>
                  <a:pt x="20732" y="649349"/>
                </a:cubicBezTo>
                <a:cubicBezTo>
                  <a:pt x="38724" y="691682"/>
                  <a:pt x="81057" y="736132"/>
                  <a:pt x="122332" y="731899"/>
                </a:cubicBezTo>
                <a:cubicBezTo>
                  <a:pt x="163607" y="727666"/>
                  <a:pt x="217582" y="686391"/>
                  <a:pt x="268382" y="623949"/>
                </a:cubicBezTo>
                <a:cubicBezTo>
                  <a:pt x="319182" y="561507"/>
                  <a:pt x="396440" y="452499"/>
                  <a:pt x="427132" y="357249"/>
                </a:cubicBezTo>
                <a:cubicBezTo>
                  <a:pt x="457824" y="261999"/>
                  <a:pt x="475815" y="110657"/>
                  <a:pt x="452532" y="52449"/>
                </a:cubicBezTo>
                <a:cubicBezTo>
                  <a:pt x="429249" y="-5759"/>
                  <a:pt x="332940" y="-6818"/>
                  <a:pt x="287432" y="7999"/>
                </a:cubicBezTo>
                <a:cubicBezTo>
                  <a:pt x="241924" y="22816"/>
                  <a:pt x="223932" y="59857"/>
                  <a:pt x="179482" y="141349"/>
                </a:cubicBezTo>
                <a:cubicBezTo>
                  <a:pt x="135032" y="222841"/>
                  <a:pt x="40840" y="393232"/>
                  <a:pt x="14382" y="477899"/>
                </a:cubicBezTo>
                <a:close/>
              </a:path>
            </a:pathLst>
          </a:custGeom>
          <a:solidFill>
            <a:schemeClr val="accent1">
              <a:lumMod val="75000"/>
              <a:alpha val="25000"/>
            </a:schemeClr>
          </a:solidFill>
          <a:ln>
            <a:solidFill>
              <a:schemeClr val="tx2">
                <a:alpha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3" name="Freeform 812"/>
          <p:cNvSpPr/>
          <p:nvPr/>
        </p:nvSpPr>
        <p:spPr>
          <a:xfrm>
            <a:off x="608278" y="4568464"/>
            <a:ext cx="279754" cy="359489"/>
          </a:xfrm>
          <a:custGeom>
            <a:avLst/>
            <a:gdLst>
              <a:gd name="connsiteX0" fmla="*/ 57390 w 279754"/>
              <a:gd name="connsiteY0" fmla="*/ 56208 h 359489"/>
              <a:gd name="connsiteX1" fmla="*/ 240 w 279754"/>
              <a:gd name="connsiteY1" fmla="*/ 189558 h 359489"/>
              <a:gd name="connsiteX2" fmla="*/ 44690 w 279754"/>
              <a:gd name="connsiteY2" fmla="*/ 341958 h 359489"/>
              <a:gd name="connsiteX3" fmla="*/ 209790 w 279754"/>
              <a:gd name="connsiteY3" fmla="*/ 335608 h 359489"/>
              <a:gd name="connsiteX4" fmla="*/ 279640 w 279754"/>
              <a:gd name="connsiteY4" fmla="*/ 157808 h 359489"/>
              <a:gd name="connsiteX5" fmla="*/ 222490 w 279754"/>
              <a:gd name="connsiteY5" fmla="*/ 5408 h 359489"/>
              <a:gd name="connsiteX6" fmla="*/ 57390 w 279754"/>
              <a:gd name="connsiteY6" fmla="*/ 56208 h 359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754" h="359489">
                <a:moveTo>
                  <a:pt x="57390" y="56208"/>
                </a:moveTo>
                <a:cubicBezTo>
                  <a:pt x="20348" y="86900"/>
                  <a:pt x="2357" y="141933"/>
                  <a:pt x="240" y="189558"/>
                </a:cubicBezTo>
                <a:cubicBezTo>
                  <a:pt x="-1877" y="237183"/>
                  <a:pt x="9765" y="317616"/>
                  <a:pt x="44690" y="341958"/>
                </a:cubicBezTo>
                <a:cubicBezTo>
                  <a:pt x="79615" y="366300"/>
                  <a:pt x="170632" y="366300"/>
                  <a:pt x="209790" y="335608"/>
                </a:cubicBezTo>
                <a:cubicBezTo>
                  <a:pt x="248948" y="304916"/>
                  <a:pt x="277523" y="212841"/>
                  <a:pt x="279640" y="157808"/>
                </a:cubicBezTo>
                <a:cubicBezTo>
                  <a:pt x="281757" y="102775"/>
                  <a:pt x="254240" y="25516"/>
                  <a:pt x="222490" y="5408"/>
                </a:cubicBezTo>
                <a:cubicBezTo>
                  <a:pt x="190740" y="-14700"/>
                  <a:pt x="94432" y="25516"/>
                  <a:pt x="57390" y="5620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Freeform 813"/>
          <p:cNvSpPr/>
          <p:nvPr/>
        </p:nvSpPr>
        <p:spPr>
          <a:xfrm>
            <a:off x="-1866786" y="3418390"/>
            <a:ext cx="3162300" cy="2019420"/>
          </a:xfrm>
          <a:custGeom>
            <a:avLst/>
            <a:gdLst>
              <a:gd name="connsiteX0" fmla="*/ 6350 w 3162300"/>
              <a:gd name="connsiteY0" fmla="*/ 1136650 h 2019420"/>
              <a:gd name="connsiteX1" fmla="*/ 6350 w 3162300"/>
              <a:gd name="connsiteY1" fmla="*/ 1136650 h 2019420"/>
              <a:gd name="connsiteX2" fmla="*/ 38100 w 3162300"/>
              <a:gd name="connsiteY2" fmla="*/ 1181100 h 2019420"/>
              <a:gd name="connsiteX3" fmla="*/ 57150 w 3162300"/>
              <a:gd name="connsiteY3" fmla="*/ 1187450 h 2019420"/>
              <a:gd name="connsiteX4" fmla="*/ 76200 w 3162300"/>
              <a:gd name="connsiteY4" fmla="*/ 1200150 h 2019420"/>
              <a:gd name="connsiteX5" fmla="*/ 95250 w 3162300"/>
              <a:gd name="connsiteY5" fmla="*/ 1238250 h 2019420"/>
              <a:gd name="connsiteX6" fmla="*/ 101600 w 3162300"/>
              <a:gd name="connsiteY6" fmla="*/ 1257300 h 2019420"/>
              <a:gd name="connsiteX7" fmla="*/ 120650 w 3162300"/>
              <a:gd name="connsiteY7" fmla="*/ 1270000 h 2019420"/>
              <a:gd name="connsiteX8" fmla="*/ 152400 w 3162300"/>
              <a:gd name="connsiteY8" fmla="*/ 1301750 h 2019420"/>
              <a:gd name="connsiteX9" fmla="*/ 190500 w 3162300"/>
              <a:gd name="connsiteY9" fmla="*/ 1314450 h 2019420"/>
              <a:gd name="connsiteX10" fmla="*/ 228600 w 3162300"/>
              <a:gd name="connsiteY10" fmla="*/ 1333500 h 2019420"/>
              <a:gd name="connsiteX11" fmla="*/ 247650 w 3162300"/>
              <a:gd name="connsiteY11" fmla="*/ 1371600 h 2019420"/>
              <a:gd name="connsiteX12" fmla="*/ 285750 w 3162300"/>
              <a:gd name="connsiteY12" fmla="*/ 1352550 h 2019420"/>
              <a:gd name="connsiteX13" fmla="*/ 298450 w 3162300"/>
              <a:gd name="connsiteY13" fmla="*/ 1314450 h 2019420"/>
              <a:gd name="connsiteX14" fmla="*/ 304800 w 3162300"/>
              <a:gd name="connsiteY14" fmla="*/ 1295400 h 2019420"/>
              <a:gd name="connsiteX15" fmla="*/ 412750 w 3162300"/>
              <a:gd name="connsiteY15" fmla="*/ 1308100 h 2019420"/>
              <a:gd name="connsiteX16" fmla="*/ 450850 w 3162300"/>
              <a:gd name="connsiteY16" fmla="*/ 1320800 h 2019420"/>
              <a:gd name="connsiteX17" fmla="*/ 533400 w 3162300"/>
              <a:gd name="connsiteY17" fmla="*/ 1327150 h 2019420"/>
              <a:gd name="connsiteX18" fmla="*/ 571500 w 3162300"/>
              <a:gd name="connsiteY18" fmla="*/ 1346200 h 2019420"/>
              <a:gd name="connsiteX19" fmla="*/ 603250 w 3162300"/>
              <a:gd name="connsiteY19" fmla="*/ 1377950 h 2019420"/>
              <a:gd name="connsiteX20" fmla="*/ 609600 w 3162300"/>
              <a:gd name="connsiteY20" fmla="*/ 1397000 h 2019420"/>
              <a:gd name="connsiteX21" fmla="*/ 654050 w 3162300"/>
              <a:gd name="connsiteY21" fmla="*/ 1409700 h 2019420"/>
              <a:gd name="connsiteX22" fmla="*/ 692150 w 3162300"/>
              <a:gd name="connsiteY22" fmla="*/ 1441450 h 2019420"/>
              <a:gd name="connsiteX23" fmla="*/ 723900 w 3162300"/>
              <a:gd name="connsiteY23" fmla="*/ 1473200 h 2019420"/>
              <a:gd name="connsiteX24" fmla="*/ 781050 w 3162300"/>
              <a:gd name="connsiteY24" fmla="*/ 1479550 h 2019420"/>
              <a:gd name="connsiteX25" fmla="*/ 819150 w 3162300"/>
              <a:gd name="connsiteY25" fmla="*/ 1498600 h 2019420"/>
              <a:gd name="connsiteX26" fmla="*/ 857250 w 3162300"/>
              <a:gd name="connsiteY26" fmla="*/ 1524000 h 2019420"/>
              <a:gd name="connsiteX27" fmla="*/ 927100 w 3162300"/>
              <a:gd name="connsiteY27" fmla="*/ 1530350 h 2019420"/>
              <a:gd name="connsiteX28" fmla="*/ 946150 w 3162300"/>
              <a:gd name="connsiteY28" fmla="*/ 1536700 h 2019420"/>
              <a:gd name="connsiteX29" fmla="*/ 1003300 w 3162300"/>
              <a:gd name="connsiteY29" fmla="*/ 1511300 h 2019420"/>
              <a:gd name="connsiteX30" fmla="*/ 1022350 w 3162300"/>
              <a:gd name="connsiteY30" fmla="*/ 1473200 h 2019420"/>
              <a:gd name="connsiteX31" fmla="*/ 1028700 w 3162300"/>
              <a:gd name="connsiteY31" fmla="*/ 1454150 h 2019420"/>
              <a:gd name="connsiteX32" fmla="*/ 1047750 w 3162300"/>
              <a:gd name="connsiteY32" fmla="*/ 1441450 h 2019420"/>
              <a:gd name="connsiteX33" fmla="*/ 1054100 w 3162300"/>
              <a:gd name="connsiteY33" fmla="*/ 1422400 h 2019420"/>
              <a:gd name="connsiteX34" fmla="*/ 1060450 w 3162300"/>
              <a:gd name="connsiteY34" fmla="*/ 1365250 h 2019420"/>
              <a:gd name="connsiteX35" fmla="*/ 1073150 w 3162300"/>
              <a:gd name="connsiteY35" fmla="*/ 1384300 h 2019420"/>
              <a:gd name="connsiteX36" fmla="*/ 1085850 w 3162300"/>
              <a:gd name="connsiteY36" fmla="*/ 1441450 h 2019420"/>
              <a:gd name="connsiteX37" fmla="*/ 1104900 w 3162300"/>
              <a:gd name="connsiteY37" fmla="*/ 1479550 h 2019420"/>
              <a:gd name="connsiteX38" fmla="*/ 1111250 w 3162300"/>
              <a:gd name="connsiteY38" fmla="*/ 1498600 h 2019420"/>
              <a:gd name="connsiteX39" fmla="*/ 1136650 w 3162300"/>
              <a:gd name="connsiteY39" fmla="*/ 1536700 h 2019420"/>
              <a:gd name="connsiteX40" fmla="*/ 1174750 w 3162300"/>
              <a:gd name="connsiteY40" fmla="*/ 1549400 h 2019420"/>
              <a:gd name="connsiteX41" fmla="*/ 1206500 w 3162300"/>
              <a:gd name="connsiteY41" fmla="*/ 1543050 h 2019420"/>
              <a:gd name="connsiteX42" fmla="*/ 1225550 w 3162300"/>
              <a:gd name="connsiteY42" fmla="*/ 1530350 h 2019420"/>
              <a:gd name="connsiteX43" fmla="*/ 1308100 w 3162300"/>
              <a:gd name="connsiteY43" fmla="*/ 1517650 h 2019420"/>
              <a:gd name="connsiteX44" fmla="*/ 1314450 w 3162300"/>
              <a:gd name="connsiteY44" fmla="*/ 1454150 h 2019420"/>
              <a:gd name="connsiteX45" fmla="*/ 1295400 w 3162300"/>
              <a:gd name="connsiteY45" fmla="*/ 1384300 h 2019420"/>
              <a:gd name="connsiteX46" fmla="*/ 1263650 w 3162300"/>
              <a:gd name="connsiteY46" fmla="*/ 1333500 h 2019420"/>
              <a:gd name="connsiteX47" fmla="*/ 1212850 w 3162300"/>
              <a:gd name="connsiteY47" fmla="*/ 1308100 h 2019420"/>
              <a:gd name="connsiteX48" fmla="*/ 1193800 w 3162300"/>
              <a:gd name="connsiteY48" fmla="*/ 1263650 h 2019420"/>
              <a:gd name="connsiteX49" fmla="*/ 1174750 w 3162300"/>
              <a:gd name="connsiteY49" fmla="*/ 1257300 h 2019420"/>
              <a:gd name="connsiteX50" fmla="*/ 1168400 w 3162300"/>
              <a:gd name="connsiteY50" fmla="*/ 1238250 h 2019420"/>
              <a:gd name="connsiteX51" fmla="*/ 1136650 w 3162300"/>
              <a:gd name="connsiteY51" fmla="*/ 1206500 h 2019420"/>
              <a:gd name="connsiteX52" fmla="*/ 1123950 w 3162300"/>
              <a:gd name="connsiteY52" fmla="*/ 1168400 h 2019420"/>
              <a:gd name="connsiteX53" fmla="*/ 1098550 w 3162300"/>
              <a:gd name="connsiteY53" fmla="*/ 1123950 h 2019420"/>
              <a:gd name="connsiteX54" fmla="*/ 1092200 w 3162300"/>
              <a:gd name="connsiteY54" fmla="*/ 1060450 h 2019420"/>
              <a:gd name="connsiteX55" fmla="*/ 1079500 w 3162300"/>
              <a:gd name="connsiteY55" fmla="*/ 1041400 h 2019420"/>
              <a:gd name="connsiteX56" fmla="*/ 1066800 w 3162300"/>
              <a:gd name="connsiteY56" fmla="*/ 996950 h 2019420"/>
              <a:gd name="connsiteX57" fmla="*/ 1123950 w 3162300"/>
              <a:gd name="connsiteY57" fmla="*/ 977900 h 2019420"/>
              <a:gd name="connsiteX58" fmla="*/ 1143000 w 3162300"/>
              <a:gd name="connsiteY58" fmla="*/ 965200 h 2019420"/>
              <a:gd name="connsiteX59" fmla="*/ 1155700 w 3162300"/>
              <a:gd name="connsiteY59" fmla="*/ 946150 h 2019420"/>
              <a:gd name="connsiteX60" fmla="*/ 1168400 w 3162300"/>
              <a:gd name="connsiteY60" fmla="*/ 908050 h 2019420"/>
              <a:gd name="connsiteX61" fmla="*/ 1181100 w 3162300"/>
              <a:gd name="connsiteY61" fmla="*/ 863600 h 2019420"/>
              <a:gd name="connsiteX62" fmla="*/ 1187450 w 3162300"/>
              <a:gd name="connsiteY62" fmla="*/ 825500 h 2019420"/>
              <a:gd name="connsiteX63" fmla="*/ 1289050 w 3162300"/>
              <a:gd name="connsiteY63" fmla="*/ 844550 h 2019420"/>
              <a:gd name="connsiteX64" fmla="*/ 1308100 w 3162300"/>
              <a:gd name="connsiteY64" fmla="*/ 863600 h 2019420"/>
              <a:gd name="connsiteX65" fmla="*/ 1346200 w 3162300"/>
              <a:gd name="connsiteY65" fmla="*/ 876300 h 2019420"/>
              <a:gd name="connsiteX66" fmla="*/ 1352550 w 3162300"/>
              <a:gd name="connsiteY66" fmla="*/ 927100 h 2019420"/>
              <a:gd name="connsiteX67" fmla="*/ 1384300 w 3162300"/>
              <a:gd name="connsiteY67" fmla="*/ 952500 h 2019420"/>
              <a:gd name="connsiteX68" fmla="*/ 1422400 w 3162300"/>
              <a:gd name="connsiteY68" fmla="*/ 971550 h 2019420"/>
              <a:gd name="connsiteX69" fmla="*/ 1485900 w 3162300"/>
              <a:gd name="connsiteY69" fmla="*/ 952500 h 2019420"/>
              <a:gd name="connsiteX70" fmla="*/ 1492250 w 3162300"/>
              <a:gd name="connsiteY70" fmla="*/ 933450 h 2019420"/>
              <a:gd name="connsiteX71" fmla="*/ 1498600 w 3162300"/>
              <a:gd name="connsiteY71" fmla="*/ 908050 h 2019420"/>
              <a:gd name="connsiteX72" fmla="*/ 1530350 w 3162300"/>
              <a:gd name="connsiteY72" fmla="*/ 901700 h 2019420"/>
              <a:gd name="connsiteX73" fmla="*/ 1574800 w 3162300"/>
              <a:gd name="connsiteY73" fmla="*/ 889000 h 2019420"/>
              <a:gd name="connsiteX74" fmla="*/ 1581150 w 3162300"/>
              <a:gd name="connsiteY74" fmla="*/ 908050 h 2019420"/>
              <a:gd name="connsiteX75" fmla="*/ 1568450 w 3162300"/>
              <a:gd name="connsiteY75" fmla="*/ 990600 h 2019420"/>
              <a:gd name="connsiteX76" fmla="*/ 1568450 w 3162300"/>
              <a:gd name="connsiteY76" fmla="*/ 1174750 h 2019420"/>
              <a:gd name="connsiteX77" fmla="*/ 1574800 w 3162300"/>
              <a:gd name="connsiteY77" fmla="*/ 1193800 h 2019420"/>
              <a:gd name="connsiteX78" fmla="*/ 1562100 w 3162300"/>
              <a:gd name="connsiteY78" fmla="*/ 1270000 h 2019420"/>
              <a:gd name="connsiteX79" fmla="*/ 1555750 w 3162300"/>
              <a:gd name="connsiteY79" fmla="*/ 1289050 h 2019420"/>
              <a:gd name="connsiteX80" fmla="*/ 1530350 w 3162300"/>
              <a:gd name="connsiteY80" fmla="*/ 1346200 h 2019420"/>
              <a:gd name="connsiteX81" fmla="*/ 1524000 w 3162300"/>
              <a:gd name="connsiteY81" fmla="*/ 1365250 h 2019420"/>
              <a:gd name="connsiteX82" fmla="*/ 1504950 w 3162300"/>
              <a:gd name="connsiteY82" fmla="*/ 1403350 h 2019420"/>
              <a:gd name="connsiteX83" fmla="*/ 1485900 w 3162300"/>
              <a:gd name="connsiteY83" fmla="*/ 1409700 h 2019420"/>
              <a:gd name="connsiteX84" fmla="*/ 1479550 w 3162300"/>
              <a:gd name="connsiteY84" fmla="*/ 1428750 h 2019420"/>
              <a:gd name="connsiteX85" fmla="*/ 1460500 w 3162300"/>
              <a:gd name="connsiteY85" fmla="*/ 1441450 h 2019420"/>
              <a:gd name="connsiteX86" fmla="*/ 1447800 w 3162300"/>
              <a:gd name="connsiteY86" fmla="*/ 1460500 h 2019420"/>
              <a:gd name="connsiteX87" fmla="*/ 1447800 w 3162300"/>
              <a:gd name="connsiteY87" fmla="*/ 1543050 h 2019420"/>
              <a:gd name="connsiteX88" fmla="*/ 1460500 w 3162300"/>
              <a:gd name="connsiteY88" fmla="*/ 1562100 h 2019420"/>
              <a:gd name="connsiteX89" fmla="*/ 1473200 w 3162300"/>
              <a:gd name="connsiteY89" fmla="*/ 1600200 h 2019420"/>
              <a:gd name="connsiteX90" fmla="*/ 1473200 w 3162300"/>
              <a:gd name="connsiteY90" fmla="*/ 1600200 h 2019420"/>
              <a:gd name="connsiteX91" fmla="*/ 1485900 w 3162300"/>
              <a:gd name="connsiteY91" fmla="*/ 1657350 h 2019420"/>
              <a:gd name="connsiteX92" fmla="*/ 1479550 w 3162300"/>
              <a:gd name="connsiteY92" fmla="*/ 1733550 h 2019420"/>
              <a:gd name="connsiteX93" fmla="*/ 1466850 w 3162300"/>
              <a:gd name="connsiteY93" fmla="*/ 1771650 h 2019420"/>
              <a:gd name="connsiteX94" fmla="*/ 1473200 w 3162300"/>
              <a:gd name="connsiteY94" fmla="*/ 1809750 h 2019420"/>
              <a:gd name="connsiteX95" fmla="*/ 1485900 w 3162300"/>
              <a:gd name="connsiteY95" fmla="*/ 1828800 h 2019420"/>
              <a:gd name="connsiteX96" fmla="*/ 1562100 w 3162300"/>
              <a:gd name="connsiteY96" fmla="*/ 1847850 h 2019420"/>
              <a:gd name="connsiteX97" fmla="*/ 1581150 w 3162300"/>
              <a:gd name="connsiteY97" fmla="*/ 1854200 h 2019420"/>
              <a:gd name="connsiteX98" fmla="*/ 1619250 w 3162300"/>
              <a:gd name="connsiteY98" fmla="*/ 1879600 h 2019420"/>
              <a:gd name="connsiteX99" fmla="*/ 1644650 w 3162300"/>
              <a:gd name="connsiteY99" fmla="*/ 1936750 h 2019420"/>
              <a:gd name="connsiteX100" fmla="*/ 1644650 w 3162300"/>
              <a:gd name="connsiteY100" fmla="*/ 2006600 h 2019420"/>
              <a:gd name="connsiteX101" fmla="*/ 1682750 w 3162300"/>
              <a:gd name="connsiteY101" fmla="*/ 2012950 h 2019420"/>
              <a:gd name="connsiteX102" fmla="*/ 1714500 w 3162300"/>
              <a:gd name="connsiteY102" fmla="*/ 2006600 h 2019420"/>
              <a:gd name="connsiteX103" fmla="*/ 1752600 w 3162300"/>
              <a:gd name="connsiteY103" fmla="*/ 1981200 h 2019420"/>
              <a:gd name="connsiteX104" fmla="*/ 1771650 w 3162300"/>
              <a:gd name="connsiteY104" fmla="*/ 1968500 h 2019420"/>
              <a:gd name="connsiteX105" fmla="*/ 1809750 w 3162300"/>
              <a:gd name="connsiteY105" fmla="*/ 1955800 h 2019420"/>
              <a:gd name="connsiteX106" fmla="*/ 1828800 w 3162300"/>
              <a:gd name="connsiteY106" fmla="*/ 1949450 h 2019420"/>
              <a:gd name="connsiteX107" fmla="*/ 1841500 w 3162300"/>
              <a:gd name="connsiteY107" fmla="*/ 1930400 h 2019420"/>
              <a:gd name="connsiteX108" fmla="*/ 1879600 w 3162300"/>
              <a:gd name="connsiteY108" fmla="*/ 1898650 h 2019420"/>
              <a:gd name="connsiteX109" fmla="*/ 1917700 w 3162300"/>
              <a:gd name="connsiteY109" fmla="*/ 1911350 h 2019420"/>
              <a:gd name="connsiteX110" fmla="*/ 1955800 w 3162300"/>
              <a:gd name="connsiteY110" fmla="*/ 1930400 h 2019420"/>
              <a:gd name="connsiteX111" fmla="*/ 1993900 w 3162300"/>
              <a:gd name="connsiteY111" fmla="*/ 1936750 h 2019420"/>
              <a:gd name="connsiteX112" fmla="*/ 2038350 w 3162300"/>
              <a:gd name="connsiteY112" fmla="*/ 1949450 h 2019420"/>
              <a:gd name="connsiteX113" fmla="*/ 2082800 w 3162300"/>
              <a:gd name="connsiteY113" fmla="*/ 1974850 h 2019420"/>
              <a:gd name="connsiteX114" fmla="*/ 2120900 w 3162300"/>
              <a:gd name="connsiteY114" fmla="*/ 1987550 h 2019420"/>
              <a:gd name="connsiteX115" fmla="*/ 2127250 w 3162300"/>
              <a:gd name="connsiteY115" fmla="*/ 2006600 h 2019420"/>
              <a:gd name="connsiteX116" fmla="*/ 2178050 w 3162300"/>
              <a:gd name="connsiteY116" fmla="*/ 2012950 h 2019420"/>
              <a:gd name="connsiteX117" fmla="*/ 2216150 w 3162300"/>
              <a:gd name="connsiteY117" fmla="*/ 1987550 h 2019420"/>
              <a:gd name="connsiteX118" fmla="*/ 2235200 w 3162300"/>
              <a:gd name="connsiteY118" fmla="*/ 1949450 h 2019420"/>
              <a:gd name="connsiteX119" fmla="*/ 2241550 w 3162300"/>
              <a:gd name="connsiteY119" fmla="*/ 1930400 h 2019420"/>
              <a:gd name="connsiteX120" fmla="*/ 2260600 w 3162300"/>
              <a:gd name="connsiteY120" fmla="*/ 1917700 h 2019420"/>
              <a:gd name="connsiteX121" fmla="*/ 2362200 w 3162300"/>
              <a:gd name="connsiteY121" fmla="*/ 1917700 h 2019420"/>
              <a:gd name="connsiteX122" fmla="*/ 2400300 w 3162300"/>
              <a:gd name="connsiteY122" fmla="*/ 1898650 h 2019420"/>
              <a:gd name="connsiteX123" fmla="*/ 2476500 w 3162300"/>
              <a:gd name="connsiteY123" fmla="*/ 1892300 h 2019420"/>
              <a:gd name="connsiteX124" fmla="*/ 2520950 w 3162300"/>
              <a:gd name="connsiteY124" fmla="*/ 1885950 h 2019420"/>
              <a:gd name="connsiteX125" fmla="*/ 2559050 w 3162300"/>
              <a:gd name="connsiteY125" fmla="*/ 1873250 h 2019420"/>
              <a:gd name="connsiteX126" fmla="*/ 2609850 w 3162300"/>
              <a:gd name="connsiteY126" fmla="*/ 1860550 h 2019420"/>
              <a:gd name="connsiteX127" fmla="*/ 2622550 w 3162300"/>
              <a:gd name="connsiteY127" fmla="*/ 1841500 h 2019420"/>
              <a:gd name="connsiteX128" fmla="*/ 2641600 w 3162300"/>
              <a:gd name="connsiteY128" fmla="*/ 1835150 h 2019420"/>
              <a:gd name="connsiteX129" fmla="*/ 2647950 w 3162300"/>
              <a:gd name="connsiteY129" fmla="*/ 1816100 h 2019420"/>
              <a:gd name="connsiteX130" fmla="*/ 2667000 w 3162300"/>
              <a:gd name="connsiteY130" fmla="*/ 1803400 h 2019420"/>
              <a:gd name="connsiteX131" fmla="*/ 2679700 w 3162300"/>
              <a:gd name="connsiteY131" fmla="*/ 1784350 h 2019420"/>
              <a:gd name="connsiteX132" fmla="*/ 2698750 w 3162300"/>
              <a:gd name="connsiteY132" fmla="*/ 1765300 h 2019420"/>
              <a:gd name="connsiteX133" fmla="*/ 2705100 w 3162300"/>
              <a:gd name="connsiteY133" fmla="*/ 1739900 h 2019420"/>
              <a:gd name="connsiteX134" fmla="*/ 2711450 w 3162300"/>
              <a:gd name="connsiteY134" fmla="*/ 1720850 h 2019420"/>
              <a:gd name="connsiteX135" fmla="*/ 2705100 w 3162300"/>
              <a:gd name="connsiteY135" fmla="*/ 1644650 h 2019420"/>
              <a:gd name="connsiteX136" fmla="*/ 2692400 w 3162300"/>
              <a:gd name="connsiteY136" fmla="*/ 1625600 h 2019420"/>
              <a:gd name="connsiteX137" fmla="*/ 2686050 w 3162300"/>
              <a:gd name="connsiteY137" fmla="*/ 1606550 h 2019420"/>
              <a:gd name="connsiteX138" fmla="*/ 2705100 w 3162300"/>
              <a:gd name="connsiteY138" fmla="*/ 1600200 h 2019420"/>
              <a:gd name="connsiteX139" fmla="*/ 2749550 w 3162300"/>
              <a:gd name="connsiteY139" fmla="*/ 1593850 h 2019420"/>
              <a:gd name="connsiteX140" fmla="*/ 2762250 w 3162300"/>
              <a:gd name="connsiteY140" fmla="*/ 1574800 h 2019420"/>
              <a:gd name="connsiteX141" fmla="*/ 2800350 w 3162300"/>
              <a:gd name="connsiteY141" fmla="*/ 1562100 h 2019420"/>
              <a:gd name="connsiteX142" fmla="*/ 2863850 w 3162300"/>
              <a:gd name="connsiteY142" fmla="*/ 1536700 h 2019420"/>
              <a:gd name="connsiteX143" fmla="*/ 2901950 w 3162300"/>
              <a:gd name="connsiteY143" fmla="*/ 1524000 h 2019420"/>
              <a:gd name="connsiteX144" fmla="*/ 2921000 w 3162300"/>
              <a:gd name="connsiteY144" fmla="*/ 1485900 h 2019420"/>
              <a:gd name="connsiteX145" fmla="*/ 2959100 w 3162300"/>
              <a:gd name="connsiteY145" fmla="*/ 1460500 h 2019420"/>
              <a:gd name="connsiteX146" fmla="*/ 2984500 w 3162300"/>
              <a:gd name="connsiteY146" fmla="*/ 1428750 h 2019420"/>
              <a:gd name="connsiteX147" fmla="*/ 2990850 w 3162300"/>
              <a:gd name="connsiteY147" fmla="*/ 1409700 h 2019420"/>
              <a:gd name="connsiteX148" fmla="*/ 3003550 w 3162300"/>
              <a:gd name="connsiteY148" fmla="*/ 1390650 h 2019420"/>
              <a:gd name="connsiteX149" fmla="*/ 3009900 w 3162300"/>
              <a:gd name="connsiteY149" fmla="*/ 1358900 h 2019420"/>
              <a:gd name="connsiteX150" fmla="*/ 3035300 w 3162300"/>
              <a:gd name="connsiteY150" fmla="*/ 1352550 h 2019420"/>
              <a:gd name="connsiteX151" fmla="*/ 3054350 w 3162300"/>
              <a:gd name="connsiteY151" fmla="*/ 1339850 h 2019420"/>
              <a:gd name="connsiteX152" fmla="*/ 3067050 w 3162300"/>
              <a:gd name="connsiteY152" fmla="*/ 1282700 h 2019420"/>
              <a:gd name="connsiteX153" fmla="*/ 3086100 w 3162300"/>
              <a:gd name="connsiteY153" fmla="*/ 1270000 h 2019420"/>
              <a:gd name="connsiteX154" fmla="*/ 3105150 w 3162300"/>
              <a:gd name="connsiteY154" fmla="*/ 1206500 h 2019420"/>
              <a:gd name="connsiteX155" fmla="*/ 3111500 w 3162300"/>
              <a:gd name="connsiteY155" fmla="*/ 1174750 h 2019420"/>
              <a:gd name="connsiteX156" fmla="*/ 3162300 w 3162300"/>
              <a:gd name="connsiteY156" fmla="*/ 1143000 h 2019420"/>
              <a:gd name="connsiteX157" fmla="*/ 3162300 w 3162300"/>
              <a:gd name="connsiteY157" fmla="*/ 0 h 2019420"/>
              <a:gd name="connsiteX158" fmla="*/ 0 w 3162300"/>
              <a:gd name="connsiteY158" fmla="*/ 6350 h 2019420"/>
              <a:gd name="connsiteX159" fmla="*/ 6350 w 3162300"/>
              <a:gd name="connsiteY159" fmla="*/ 1136650 h 201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162300" h="2019420">
                <a:moveTo>
                  <a:pt x="6350" y="1136650"/>
                </a:moveTo>
                <a:lnTo>
                  <a:pt x="6350" y="1136650"/>
                </a:lnTo>
                <a:cubicBezTo>
                  <a:pt x="16933" y="1151467"/>
                  <a:pt x="25225" y="1168225"/>
                  <a:pt x="38100" y="1181100"/>
                </a:cubicBezTo>
                <a:cubicBezTo>
                  <a:pt x="42833" y="1185833"/>
                  <a:pt x="51163" y="1184457"/>
                  <a:pt x="57150" y="1187450"/>
                </a:cubicBezTo>
                <a:cubicBezTo>
                  <a:pt x="63976" y="1190863"/>
                  <a:pt x="69850" y="1195917"/>
                  <a:pt x="76200" y="1200150"/>
                </a:cubicBezTo>
                <a:cubicBezTo>
                  <a:pt x="92161" y="1248033"/>
                  <a:pt x="70631" y="1189011"/>
                  <a:pt x="95250" y="1238250"/>
                </a:cubicBezTo>
                <a:cubicBezTo>
                  <a:pt x="98243" y="1244237"/>
                  <a:pt x="97419" y="1252073"/>
                  <a:pt x="101600" y="1257300"/>
                </a:cubicBezTo>
                <a:cubicBezTo>
                  <a:pt x="106368" y="1263259"/>
                  <a:pt x="114300" y="1265767"/>
                  <a:pt x="120650" y="1270000"/>
                </a:cubicBezTo>
                <a:cubicBezTo>
                  <a:pt x="132236" y="1287379"/>
                  <a:pt x="132347" y="1292838"/>
                  <a:pt x="152400" y="1301750"/>
                </a:cubicBezTo>
                <a:cubicBezTo>
                  <a:pt x="164633" y="1307187"/>
                  <a:pt x="179361" y="1307024"/>
                  <a:pt x="190500" y="1314450"/>
                </a:cubicBezTo>
                <a:cubicBezTo>
                  <a:pt x="215119" y="1330863"/>
                  <a:pt x="202310" y="1324737"/>
                  <a:pt x="228600" y="1333500"/>
                </a:cubicBezTo>
                <a:cubicBezTo>
                  <a:pt x="231273" y="1341519"/>
                  <a:pt x="238181" y="1367812"/>
                  <a:pt x="247650" y="1371600"/>
                </a:cubicBezTo>
                <a:cubicBezTo>
                  <a:pt x="255866" y="1374886"/>
                  <a:pt x="281739" y="1355224"/>
                  <a:pt x="285750" y="1352550"/>
                </a:cubicBezTo>
                <a:lnTo>
                  <a:pt x="298450" y="1314450"/>
                </a:lnTo>
                <a:lnTo>
                  <a:pt x="304800" y="1295400"/>
                </a:lnTo>
                <a:cubicBezTo>
                  <a:pt x="320601" y="1296980"/>
                  <a:pt x="391281" y="1303146"/>
                  <a:pt x="412750" y="1308100"/>
                </a:cubicBezTo>
                <a:cubicBezTo>
                  <a:pt x="425794" y="1311110"/>
                  <a:pt x="437502" y="1319773"/>
                  <a:pt x="450850" y="1320800"/>
                </a:cubicBezTo>
                <a:lnTo>
                  <a:pt x="533400" y="1327150"/>
                </a:lnTo>
                <a:cubicBezTo>
                  <a:pt x="548894" y="1332315"/>
                  <a:pt x="559190" y="1333890"/>
                  <a:pt x="571500" y="1346200"/>
                </a:cubicBezTo>
                <a:cubicBezTo>
                  <a:pt x="613833" y="1388533"/>
                  <a:pt x="552450" y="1344083"/>
                  <a:pt x="603250" y="1377950"/>
                </a:cubicBezTo>
                <a:cubicBezTo>
                  <a:pt x="605367" y="1384300"/>
                  <a:pt x="604867" y="1392267"/>
                  <a:pt x="609600" y="1397000"/>
                </a:cubicBezTo>
                <a:cubicBezTo>
                  <a:pt x="612637" y="1400037"/>
                  <a:pt x="653830" y="1409645"/>
                  <a:pt x="654050" y="1409700"/>
                </a:cubicBezTo>
                <a:cubicBezTo>
                  <a:pt x="672781" y="1422187"/>
                  <a:pt x="676871" y="1423115"/>
                  <a:pt x="692150" y="1441450"/>
                </a:cubicBezTo>
                <a:cubicBezTo>
                  <a:pt x="703290" y="1454818"/>
                  <a:pt x="704293" y="1468298"/>
                  <a:pt x="723900" y="1473200"/>
                </a:cubicBezTo>
                <a:cubicBezTo>
                  <a:pt x="742495" y="1477849"/>
                  <a:pt x="762000" y="1477433"/>
                  <a:pt x="781050" y="1479550"/>
                </a:cubicBezTo>
                <a:cubicBezTo>
                  <a:pt x="865620" y="1535930"/>
                  <a:pt x="740280" y="1454783"/>
                  <a:pt x="819150" y="1498600"/>
                </a:cubicBezTo>
                <a:cubicBezTo>
                  <a:pt x="832493" y="1506013"/>
                  <a:pt x="842049" y="1522618"/>
                  <a:pt x="857250" y="1524000"/>
                </a:cubicBezTo>
                <a:lnTo>
                  <a:pt x="927100" y="1530350"/>
                </a:lnTo>
                <a:cubicBezTo>
                  <a:pt x="933450" y="1532467"/>
                  <a:pt x="939497" y="1537439"/>
                  <a:pt x="946150" y="1536700"/>
                </a:cubicBezTo>
                <a:cubicBezTo>
                  <a:pt x="973354" y="1533677"/>
                  <a:pt x="983450" y="1524533"/>
                  <a:pt x="1003300" y="1511300"/>
                </a:cubicBezTo>
                <a:cubicBezTo>
                  <a:pt x="1019261" y="1463417"/>
                  <a:pt x="997731" y="1522439"/>
                  <a:pt x="1022350" y="1473200"/>
                </a:cubicBezTo>
                <a:cubicBezTo>
                  <a:pt x="1025343" y="1467213"/>
                  <a:pt x="1024519" y="1459377"/>
                  <a:pt x="1028700" y="1454150"/>
                </a:cubicBezTo>
                <a:cubicBezTo>
                  <a:pt x="1033468" y="1448191"/>
                  <a:pt x="1041400" y="1445683"/>
                  <a:pt x="1047750" y="1441450"/>
                </a:cubicBezTo>
                <a:cubicBezTo>
                  <a:pt x="1049867" y="1435100"/>
                  <a:pt x="1053000" y="1429002"/>
                  <a:pt x="1054100" y="1422400"/>
                </a:cubicBezTo>
                <a:cubicBezTo>
                  <a:pt x="1057251" y="1403494"/>
                  <a:pt x="1051878" y="1382394"/>
                  <a:pt x="1060450" y="1365250"/>
                </a:cubicBezTo>
                <a:cubicBezTo>
                  <a:pt x="1063863" y="1358424"/>
                  <a:pt x="1069737" y="1377474"/>
                  <a:pt x="1073150" y="1384300"/>
                </a:cubicBezTo>
                <a:cubicBezTo>
                  <a:pt x="1081727" y="1401454"/>
                  <a:pt x="1081948" y="1423890"/>
                  <a:pt x="1085850" y="1441450"/>
                </a:cubicBezTo>
                <a:cubicBezTo>
                  <a:pt x="1092234" y="1470180"/>
                  <a:pt x="1091200" y="1452149"/>
                  <a:pt x="1104900" y="1479550"/>
                </a:cubicBezTo>
                <a:cubicBezTo>
                  <a:pt x="1107893" y="1485537"/>
                  <a:pt x="1107999" y="1492749"/>
                  <a:pt x="1111250" y="1498600"/>
                </a:cubicBezTo>
                <a:cubicBezTo>
                  <a:pt x="1118663" y="1511943"/>
                  <a:pt x="1122170" y="1531873"/>
                  <a:pt x="1136650" y="1536700"/>
                </a:cubicBezTo>
                <a:lnTo>
                  <a:pt x="1174750" y="1549400"/>
                </a:lnTo>
                <a:cubicBezTo>
                  <a:pt x="1185333" y="1547283"/>
                  <a:pt x="1196394" y="1546840"/>
                  <a:pt x="1206500" y="1543050"/>
                </a:cubicBezTo>
                <a:cubicBezTo>
                  <a:pt x="1213646" y="1540370"/>
                  <a:pt x="1218146" y="1532201"/>
                  <a:pt x="1225550" y="1530350"/>
                </a:cubicBezTo>
                <a:cubicBezTo>
                  <a:pt x="1252559" y="1523598"/>
                  <a:pt x="1280583" y="1521883"/>
                  <a:pt x="1308100" y="1517650"/>
                </a:cubicBezTo>
                <a:cubicBezTo>
                  <a:pt x="1329313" y="1485831"/>
                  <a:pt x="1321467" y="1506774"/>
                  <a:pt x="1314450" y="1454150"/>
                </a:cubicBezTo>
                <a:cubicBezTo>
                  <a:pt x="1299378" y="1341109"/>
                  <a:pt x="1321043" y="1441998"/>
                  <a:pt x="1295400" y="1384300"/>
                </a:cubicBezTo>
                <a:cubicBezTo>
                  <a:pt x="1273128" y="1334187"/>
                  <a:pt x="1297920" y="1356347"/>
                  <a:pt x="1263650" y="1333500"/>
                </a:cubicBezTo>
                <a:cubicBezTo>
                  <a:pt x="1229641" y="1282487"/>
                  <a:pt x="1282378" y="1351555"/>
                  <a:pt x="1212850" y="1308100"/>
                </a:cubicBezTo>
                <a:cubicBezTo>
                  <a:pt x="1184227" y="1290210"/>
                  <a:pt x="1212286" y="1282136"/>
                  <a:pt x="1193800" y="1263650"/>
                </a:cubicBezTo>
                <a:cubicBezTo>
                  <a:pt x="1189067" y="1258917"/>
                  <a:pt x="1181100" y="1259417"/>
                  <a:pt x="1174750" y="1257300"/>
                </a:cubicBezTo>
                <a:cubicBezTo>
                  <a:pt x="1172633" y="1250950"/>
                  <a:pt x="1172581" y="1243477"/>
                  <a:pt x="1168400" y="1238250"/>
                </a:cubicBezTo>
                <a:cubicBezTo>
                  <a:pt x="1140883" y="1203854"/>
                  <a:pt x="1155700" y="1249362"/>
                  <a:pt x="1136650" y="1206500"/>
                </a:cubicBezTo>
                <a:cubicBezTo>
                  <a:pt x="1131213" y="1194267"/>
                  <a:pt x="1129937" y="1180374"/>
                  <a:pt x="1123950" y="1168400"/>
                </a:cubicBezTo>
                <a:cubicBezTo>
                  <a:pt x="1107837" y="1136174"/>
                  <a:pt x="1116501" y="1150876"/>
                  <a:pt x="1098550" y="1123950"/>
                </a:cubicBezTo>
                <a:cubicBezTo>
                  <a:pt x="1096433" y="1102783"/>
                  <a:pt x="1096983" y="1081177"/>
                  <a:pt x="1092200" y="1060450"/>
                </a:cubicBezTo>
                <a:cubicBezTo>
                  <a:pt x="1090484" y="1053014"/>
                  <a:pt x="1082913" y="1048226"/>
                  <a:pt x="1079500" y="1041400"/>
                </a:cubicBezTo>
                <a:cubicBezTo>
                  <a:pt x="1074945" y="1032290"/>
                  <a:pt x="1068835" y="1005088"/>
                  <a:pt x="1066800" y="996950"/>
                </a:cubicBezTo>
                <a:cubicBezTo>
                  <a:pt x="1110086" y="968093"/>
                  <a:pt x="1055508" y="1000714"/>
                  <a:pt x="1123950" y="977900"/>
                </a:cubicBezTo>
                <a:cubicBezTo>
                  <a:pt x="1131190" y="975487"/>
                  <a:pt x="1136650" y="969433"/>
                  <a:pt x="1143000" y="965200"/>
                </a:cubicBezTo>
                <a:cubicBezTo>
                  <a:pt x="1147233" y="958850"/>
                  <a:pt x="1152600" y="953124"/>
                  <a:pt x="1155700" y="946150"/>
                </a:cubicBezTo>
                <a:cubicBezTo>
                  <a:pt x="1161137" y="933917"/>
                  <a:pt x="1164167" y="920750"/>
                  <a:pt x="1168400" y="908050"/>
                </a:cubicBezTo>
                <a:cubicBezTo>
                  <a:pt x="1174452" y="889894"/>
                  <a:pt x="1177113" y="883534"/>
                  <a:pt x="1181100" y="863600"/>
                </a:cubicBezTo>
                <a:cubicBezTo>
                  <a:pt x="1183625" y="850975"/>
                  <a:pt x="1185333" y="838200"/>
                  <a:pt x="1187450" y="825500"/>
                </a:cubicBezTo>
                <a:cubicBezTo>
                  <a:pt x="1244134" y="829860"/>
                  <a:pt x="1256294" y="817253"/>
                  <a:pt x="1289050" y="844550"/>
                </a:cubicBezTo>
                <a:cubicBezTo>
                  <a:pt x="1295949" y="850299"/>
                  <a:pt x="1300250" y="859239"/>
                  <a:pt x="1308100" y="863600"/>
                </a:cubicBezTo>
                <a:cubicBezTo>
                  <a:pt x="1319802" y="870101"/>
                  <a:pt x="1346200" y="876300"/>
                  <a:pt x="1346200" y="876300"/>
                </a:cubicBezTo>
                <a:cubicBezTo>
                  <a:pt x="1348317" y="893233"/>
                  <a:pt x="1348060" y="910636"/>
                  <a:pt x="1352550" y="927100"/>
                </a:cubicBezTo>
                <a:cubicBezTo>
                  <a:pt x="1359311" y="951889"/>
                  <a:pt x="1366475" y="943588"/>
                  <a:pt x="1384300" y="952500"/>
                </a:cubicBezTo>
                <a:cubicBezTo>
                  <a:pt x="1433539" y="977119"/>
                  <a:pt x="1374517" y="955589"/>
                  <a:pt x="1422400" y="971550"/>
                </a:cubicBezTo>
                <a:cubicBezTo>
                  <a:pt x="1441853" y="968771"/>
                  <a:pt x="1470995" y="971131"/>
                  <a:pt x="1485900" y="952500"/>
                </a:cubicBezTo>
                <a:cubicBezTo>
                  <a:pt x="1490081" y="947273"/>
                  <a:pt x="1490411" y="939886"/>
                  <a:pt x="1492250" y="933450"/>
                </a:cubicBezTo>
                <a:cubicBezTo>
                  <a:pt x="1494648" y="925059"/>
                  <a:pt x="1491896" y="913637"/>
                  <a:pt x="1498600" y="908050"/>
                </a:cubicBezTo>
                <a:cubicBezTo>
                  <a:pt x="1506891" y="901141"/>
                  <a:pt x="1519814" y="904041"/>
                  <a:pt x="1530350" y="901700"/>
                </a:cubicBezTo>
                <a:cubicBezTo>
                  <a:pt x="1554270" y="896384"/>
                  <a:pt x="1553586" y="896071"/>
                  <a:pt x="1574800" y="889000"/>
                </a:cubicBezTo>
                <a:cubicBezTo>
                  <a:pt x="1576917" y="895350"/>
                  <a:pt x="1581150" y="901357"/>
                  <a:pt x="1581150" y="908050"/>
                </a:cubicBezTo>
                <a:cubicBezTo>
                  <a:pt x="1581150" y="957162"/>
                  <a:pt x="1579319" y="957992"/>
                  <a:pt x="1568450" y="990600"/>
                </a:cubicBezTo>
                <a:cubicBezTo>
                  <a:pt x="1563364" y="1082155"/>
                  <a:pt x="1557077" y="1095136"/>
                  <a:pt x="1568450" y="1174750"/>
                </a:cubicBezTo>
                <a:cubicBezTo>
                  <a:pt x="1569397" y="1181376"/>
                  <a:pt x="1572683" y="1187450"/>
                  <a:pt x="1574800" y="1193800"/>
                </a:cubicBezTo>
                <a:cubicBezTo>
                  <a:pt x="1569646" y="1235029"/>
                  <a:pt x="1571423" y="1237368"/>
                  <a:pt x="1562100" y="1270000"/>
                </a:cubicBezTo>
                <a:cubicBezTo>
                  <a:pt x="1560261" y="1276436"/>
                  <a:pt x="1558743" y="1283063"/>
                  <a:pt x="1555750" y="1289050"/>
                </a:cubicBezTo>
                <a:cubicBezTo>
                  <a:pt x="1525561" y="1349427"/>
                  <a:pt x="1563115" y="1247906"/>
                  <a:pt x="1530350" y="1346200"/>
                </a:cubicBezTo>
                <a:lnTo>
                  <a:pt x="1524000" y="1365250"/>
                </a:lnTo>
                <a:cubicBezTo>
                  <a:pt x="1519817" y="1377799"/>
                  <a:pt x="1516141" y="1394398"/>
                  <a:pt x="1504950" y="1403350"/>
                </a:cubicBezTo>
                <a:cubicBezTo>
                  <a:pt x="1499723" y="1407531"/>
                  <a:pt x="1492250" y="1407583"/>
                  <a:pt x="1485900" y="1409700"/>
                </a:cubicBezTo>
                <a:cubicBezTo>
                  <a:pt x="1483783" y="1416050"/>
                  <a:pt x="1483731" y="1423523"/>
                  <a:pt x="1479550" y="1428750"/>
                </a:cubicBezTo>
                <a:cubicBezTo>
                  <a:pt x="1474782" y="1434709"/>
                  <a:pt x="1465896" y="1436054"/>
                  <a:pt x="1460500" y="1441450"/>
                </a:cubicBezTo>
                <a:cubicBezTo>
                  <a:pt x="1455104" y="1446846"/>
                  <a:pt x="1452033" y="1454150"/>
                  <a:pt x="1447800" y="1460500"/>
                </a:cubicBezTo>
                <a:cubicBezTo>
                  <a:pt x="1440535" y="1496827"/>
                  <a:pt x="1436267" y="1500762"/>
                  <a:pt x="1447800" y="1543050"/>
                </a:cubicBezTo>
                <a:cubicBezTo>
                  <a:pt x="1449808" y="1550413"/>
                  <a:pt x="1457400" y="1555126"/>
                  <a:pt x="1460500" y="1562100"/>
                </a:cubicBezTo>
                <a:cubicBezTo>
                  <a:pt x="1465937" y="1574333"/>
                  <a:pt x="1468967" y="1587500"/>
                  <a:pt x="1473200" y="1600200"/>
                </a:cubicBezTo>
                <a:lnTo>
                  <a:pt x="1473200" y="1600200"/>
                </a:lnTo>
                <a:cubicBezTo>
                  <a:pt x="1480650" y="1644902"/>
                  <a:pt x="1475479" y="1626086"/>
                  <a:pt x="1485900" y="1657350"/>
                </a:cubicBezTo>
                <a:cubicBezTo>
                  <a:pt x="1483783" y="1682750"/>
                  <a:pt x="1483740" y="1708409"/>
                  <a:pt x="1479550" y="1733550"/>
                </a:cubicBezTo>
                <a:cubicBezTo>
                  <a:pt x="1477349" y="1746755"/>
                  <a:pt x="1466850" y="1771650"/>
                  <a:pt x="1466850" y="1771650"/>
                </a:cubicBezTo>
                <a:cubicBezTo>
                  <a:pt x="1468967" y="1784350"/>
                  <a:pt x="1469129" y="1797536"/>
                  <a:pt x="1473200" y="1809750"/>
                </a:cubicBezTo>
                <a:cubicBezTo>
                  <a:pt x="1475613" y="1816990"/>
                  <a:pt x="1479428" y="1824755"/>
                  <a:pt x="1485900" y="1828800"/>
                </a:cubicBezTo>
                <a:cubicBezTo>
                  <a:pt x="1507138" y="1842074"/>
                  <a:pt x="1538760" y="1842663"/>
                  <a:pt x="1562100" y="1847850"/>
                </a:cubicBezTo>
                <a:cubicBezTo>
                  <a:pt x="1568634" y="1849302"/>
                  <a:pt x="1575299" y="1850949"/>
                  <a:pt x="1581150" y="1854200"/>
                </a:cubicBezTo>
                <a:cubicBezTo>
                  <a:pt x="1594493" y="1861613"/>
                  <a:pt x="1619250" y="1879600"/>
                  <a:pt x="1619250" y="1879600"/>
                </a:cubicBezTo>
                <a:cubicBezTo>
                  <a:pt x="1634363" y="1924940"/>
                  <a:pt x="1624524" y="1906561"/>
                  <a:pt x="1644650" y="1936750"/>
                </a:cubicBezTo>
                <a:cubicBezTo>
                  <a:pt x="1639706" y="1956524"/>
                  <a:pt x="1628428" y="1988061"/>
                  <a:pt x="1644650" y="2006600"/>
                </a:cubicBezTo>
                <a:cubicBezTo>
                  <a:pt x="1653128" y="2016290"/>
                  <a:pt x="1670050" y="2010833"/>
                  <a:pt x="1682750" y="2012950"/>
                </a:cubicBezTo>
                <a:cubicBezTo>
                  <a:pt x="1693333" y="2010833"/>
                  <a:pt x="1704674" y="2011066"/>
                  <a:pt x="1714500" y="2006600"/>
                </a:cubicBezTo>
                <a:cubicBezTo>
                  <a:pt x="1728395" y="2000284"/>
                  <a:pt x="1739900" y="1989667"/>
                  <a:pt x="1752600" y="1981200"/>
                </a:cubicBezTo>
                <a:cubicBezTo>
                  <a:pt x="1758950" y="1976967"/>
                  <a:pt x="1764410" y="1970913"/>
                  <a:pt x="1771650" y="1968500"/>
                </a:cubicBezTo>
                <a:lnTo>
                  <a:pt x="1809750" y="1955800"/>
                </a:lnTo>
                <a:lnTo>
                  <a:pt x="1828800" y="1949450"/>
                </a:lnTo>
                <a:cubicBezTo>
                  <a:pt x="1833033" y="1943100"/>
                  <a:pt x="1836614" y="1936263"/>
                  <a:pt x="1841500" y="1930400"/>
                </a:cubicBezTo>
                <a:cubicBezTo>
                  <a:pt x="1856779" y="1912065"/>
                  <a:pt x="1860869" y="1911137"/>
                  <a:pt x="1879600" y="1898650"/>
                </a:cubicBezTo>
                <a:cubicBezTo>
                  <a:pt x="1892300" y="1902883"/>
                  <a:pt x="1906561" y="1903924"/>
                  <a:pt x="1917700" y="1911350"/>
                </a:cubicBezTo>
                <a:cubicBezTo>
                  <a:pt x="1934825" y="1922767"/>
                  <a:pt x="1936082" y="1926018"/>
                  <a:pt x="1955800" y="1930400"/>
                </a:cubicBezTo>
                <a:cubicBezTo>
                  <a:pt x="1968369" y="1933193"/>
                  <a:pt x="1981275" y="1934225"/>
                  <a:pt x="1993900" y="1936750"/>
                </a:cubicBezTo>
                <a:cubicBezTo>
                  <a:pt x="2013834" y="1940737"/>
                  <a:pt x="2020194" y="1943398"/>
                  <a:pt x="2038350" y="1949450"/>
                </a:cubicBezTo>
                <a:cubicBezTo>
                  <a:pt x="2049476" y="1982827"/>
                  <a:pt x="2036743" y="1963336"/>
                  <a:pt x="2082800" y="1974850"/>
                </a:cubicBezTo>
                <a:cubicBezTo>
                  <a:pt x="2095787" y="1978097"/>
                  <a:pt x="2120900" y="1987550"/>
                  <a:pt x="2120900" y="1987550"/>
                </a:cubicBezTo>
                <a:cubicBezTo>
                  <a:pt x="2123017" y="1993900"/>
                  <a:pt x="2123069" y="2001373"/>
                  <a:pt x="2127250" y="2006600"/>
                </a:cubicBezTo>
                <a:cubicBezTo>
                  <a:pt x="2144004" y="2027542"/>
                  <a:pt x="2154764" y="2017607"/>
                  <a:pt x="2178050" y="2012950"/>
                </a:cubicBezTo>
                <a:cubicBezTo>
                  <a:pt x="2190750" y="2004483"/>
                  <a:pt x="2211323" y="2002030"/>
                  <a:pt x="2216150" y="1987550"/>
                </a:cubicBezTo>
                <a:cubicBezTo>
                  <a:pt x="2232111" y="1939667"/>
                  <a:pt x="2210581" y="1998689"/>
                  <a:pt x="2235200" y="1949450"/>
                </a:cubicBezTo>
                <a:cubicBezTo>
                  <a:pt x="2238193" y="1943463"/>
                  <a:pt x="2237369" y="1935627"/>
                  <a:pt x="2241550" y="1930400"/>
                </a:cubicBezTo>
                <a:cubicBezTo>
                  <a:pt x="2246318" y="1924441"/>
                  <a:pt x="2254250" y="1921933"/>
                  <a:pt x="2260600" y="1917700"/>
                </a:cubicBezTo>
                <a:cubicBezTo>
                  <a:pt x="2304141" y="1923920"/>
                  <a:pt x="2315638" y="1929340"/>
                  <a:pt x="2362200" y="1917700"/>
                </a:cubicBezTo>
                <a:cubicBezTo>
                  <a:pt x="2423359" y="1902410"/>
                  <a:pt x="2341962" y="1906428"/>
                  <a:pt x="2400300" y="1898650"/>
                </a:cubicBezTo>
                <a:cubicBezTo>
                  <a:pt x="2425564" y="1895281"/>
                  <a:pt x="2451152" y="1894968"/>
                  <a:pt x="2476500" y="1892300"/>
                </a:cubicBezTo>
                <a:cubicBezTo>
                  <a:pt x="2491385" y="1890733"/>
                  <a:pt x="2506133" y="1888067"/>
                  <a:pt x="2520950" y="1885950"/>
                </a:cubicBezTo>
                <a:cubicBezTo>
                  <a:pt x="2533650" y="1881717"/>
                  <a:pt x="2545923" y="1875875"/>
                  <a:pt x="2559050" y="1873250"/>
                </a:cubicBezTo>
                <a:cubicBezTo>
                  <a:pt x="2597364" y="1865587"/>
                  <a:pt x="2580561" y="1870313"/>
                  <a:pt x="2609850" y="1860550"/>
                </a:cubicBezTo>
                <a:cubicBezTo>
                  <a:pt x="2614083" y="1854200"/>
                  <a:pt x="2616591" y="1846268"/>
                  <a:pt x="2622550" y="1841500"/>
                </a:cubicBezTo>
                <a:cubicBezTo>
                  <a:pt x="2627777" y="1837319"/>
                  <a:pt x="2636867" y="1839883"/>
                  <a:pt x="2641600" y="1835150"/>
                </a:cubicBezTo>
                <a:cubicBezTo>
                  <a:pt x="2646333" y="1830417"/>
                  <a:pt x="2643769" y="1821327"/>
                  <a:pt x="2647950" y="1816100"/>
                </a:cubicBezTo>
                <a:cubicBezTo>
                  <a:pt x="2652718" y="1810141"/>
                  <a:pt x="2660650" y="1807633"/>
                  <a:pt x="2667000" y="1803400"/>
                </a:cubicBezTo>
                <a:cubicBezTo>
                  <a:pt x="2671233" y="1797050"/>
                  <a:pt x="2674814" y="1790213"/>
                  <a:pt x="2679700" y="1784350"/>
                </a:cubicBezTo>
                <a:cubicBezTo>
                  <a:pt x="2685449" y="1777451"/>
                  <a:pt x="2694295" y="1773097"/>
                  <a:pt x="2698750" y="1765300"/>
                </a:cubicBezTo>
                <a:cubicBezTo>
                  <a:pt x="2703080" y="1757723"/>
                  <a:pt x="2702702" y="1748291"/>
                  <a:pt x="2705100" y="1739900"/>
                </a:cubicBezTo>
                <a:cubicBezTo>
                  <a:pt x="2706939" y="1733464"/>
                  <a:pt x="2709333" y="1727200"/>
                  <a:pt x="2711450" y="1720850"/>
                </a:cubicBezTo>
                <a:cubicBezTo>
                  <a:pt x="2709333" y="1695450"/>
                  <a:pt x="2710099" y="1669643"/>
                  <a:pt x="2705100" y="1644650"/>
                </a:cubicBezTo>
                <a:cubicBezTo>
                  <a:pt x="2703603" y="1637166"/>
                  <a:pt x="2695813" y="1632426"/>
                  <a:pt x="2692400" y="1625600"/>
                </a:cubicBezTo>
                <a:cubicBezTo>
                  <a:pt x="2689407" y="1619613"/>
                  <a:pt x="2688167" y="1612900"/>
                  <a:pt x="2686050" y="1606550"/>
                </a:cubicBezTo>
                <a:cubicBezTo>
                  <a:pt x="2692400" y="1604433"/>
                  <a:pt x="2698536" y="1601513"/>
                  <a:pt x="2705100" y="1600200"/>
                </a:cubicBezTo>
                <a:cubicBezTo>
                  <a:pt x="2719776" y="1597265"/>
                  <a:pt x="2735873" y="1599929"/>
                  <a:pt x="2749550" y="1593850"/>
                </a:cubicBezTo>
                <a:cubicBezTo>
                  <a:pt x="2756524" y="1590750"/>
                  <a:pt x="2755778" y="1578845"/>
                  <a:pt x="2762250" y="1574800"/>
                </a:cubicBezTo>
                <a:cubicBezTo>
                  <a:pt x="2773602" y="1567705"/>
                  <a:pt x="2800350" y="1562100"/>
                  <a:pt x="2800350" y="1562100"/>
                </a:cubicBezTo>
                <a:cubicBezTo>
                  <a:pt x="2824329" y="1526132"/>
                  <a:pt x="2801424" y="1550077"/>
                  <a:pt x="2863850" y="1536700"/>
                </a:cubicBezTo>
                <a:cubicBezTo>
                  <a:pt x="2876940" y="1533895"/>
                  <a:pt x="2901950" y="1524000"/>
                  <a:pt x="2901950" y="1524000"/>
                </a:cubicBezTo>
                <a:cubicBezTo>
                  <a:pt x="2906480" y="1510411"/>
                  <a:pt x="2909414" y="1496037"/>
                  <a:pt x="2921000" y="1485900"/>
                </a:cubicBezTo>
                <a:cubicBezTo>
                  <a:pt x="2932487" y="1475849"/>
                  <a:pt x="2959100" y="1460500"/>
                  <a:pt x="2959100" y="1460500"/>
                </a:cubicBezTo>
                <a:cubicBezTo>
                  <a:pt x="2975061" y="1412617"/>
                  <a:pt x="2951674" y="1469782"/>
                  <a:pt x="2984500" y="1428750"/>
                </a:cubicBezTo>
                <a:cubicBezTo>
                  <a:pt x="2988681" y="1423523"/>
                  <a:pt x="2987857" y="1415687"/>
                  <a:pt x="2990850" y="1409700"/>
                </a:cubicBezTo>
                <a:cubicBezTo>
                  <a:pt x="2994263" y="1402874"/>
                  <a:pt x="2999317" y="1397000"/>
                  <a:pt x="3003550" y="1390650"/>
                </a:cubicBezTo>
                <a:cubicBezTo>
                  <a:pt x="3005667" y="1380067"/>
                  <a:pt x="3002991" y="1367191"/>
                  <a:pt x="3009900" y="1358900"/>
                </a:cubicBezTo>
                <a:cubicBezTo>
                  <a:pt x="3015487" y="1352196"/>
                  <a:pt x="3027278" y="1355988"/>
                  <a:pt x="3035300" y="1352550"/>
                </a:cubicBezTo>
                <a:cubicBezTo>
                  <a:pt x="3042315" y="1349544"/>
                  <a:pt x="3048000" y="1344083"/>
                  <a:pt x="3054350" y="1339850"/>
                </a:cubicBezTo>
                <a:cubicBezTo>
                  <a:pt x="3054415" y="1339460"/>
                  <a:pt x="3060468" y="1290927"/>
                  <a:pt x="3067050" y="1282700"/>
                </a:cubicBezTo>
                <a:cubicBezTo>
                  <a:pt x="3071818" y="1276741"/>
                  <a:pt x="3079750" y="1274233"/>
                  <a:pt x="3086100" y="1270000"/>
                </a:cubicBezTo>
                <a:cubicBezTo>
                  <a:pt x="3096653" y="1238341"/>
                  <a:pt x="3098752" y="1235290"/>
                  <a:pt x="3105150" y="1206500"/>
                </a:cubicBezTo>
                <a:cubicBezTo>
                  <a:pt x="3107491" y="1195964"/>
                  <a:pt x="3104874" y="1183269"/>
                  <a:pt x="3111500" y="1174750"/>
                </a:cubicBezTo>
                <a:cubicBezTo>
                  <a:pt x="3120417" y="1163285"/>
                  <a:pt x="3146218" y="1151041"/>
                  <a:pt x="3162300" y="1143000"/>
                </a:cubicBezTo>
                <a:lnTo>
                  <a:pt x="3162300" y="0"/>
                </a:lnTo>
                <a:lnTo>
                  <a:pt x="0" y="6350"/>
                </a:lnTo>
                <a:cubicBezTo>
                  <a:pt x="2117" y="387350"/>
                  <a:pt x="5292" y="948267"/>
                  <a:pt x="6350" y="113665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Frame 814"/>
          <p:cNvSpPr/>
          <p:nvPr/>
        </p:nvSpPr>
        <p:spPr>
          <a:xfrm>
            <a:off x="-1865442" y="3420712"/>
            <a:ext cx="3169920" cy="3556001"/>
          </a:xfrm>
          <a:prstGeom prst="frame">
            <a:avLst>
              <a:gd name="adj1" fmla="val 35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6" name="Up Arrow 815"/>
          <p:cNvSpPr/>
          <p:nvPr/>
        </p:nvSpPr>
        <p:spPr>
          <a:xfrm rot="19531112">
            <a:off x="-921283" y="5158500"/>
            <a:ext cx="290305" cy="1079855"/>
          </a:xfrm>
          <a:prstGeom prst="upArrow">
            <a:avLst/>
          </a:prstGeom>
          <a:solidFill>
            <a:schemeClr val="accent2">
              <a:lumMod val="60000"/>
              <a:lumOff val="40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Up Arrow 816"/>
          <p:cNvSpPr/>
          <p:nvPr/>
        </p:nvSpPr>
        <p:spPr>
          <a:xfrm rot="5400000">
            <a:off x="-961819" y="4956621"/>
            <a:ext cx="287498" cy="316705"/>
          </a:xfrm>
          <a:prstGeom prst="upArrow">
            <a:avLst/>
          </a:prstGeom>
          <a:solidFill>
            <a:schemeClr val="accent2">
              <a:lumMod val="60000"/>
              <a:lumOff val="40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Up Arrow 818"/>
          <p:cNvSpPr/>
          <p:nvPr/>
        </p:nvSpPr>
        <p:spPr>
          <a:xfrm rot="2114347">
            <a:off x="145019" y="4771366"/>
            <a:ext cx="290305" cy="1259207"/>
          </a:xfrm>
          <a:prstGeom prst="upArrow">
            <a:avLst/>
          </a:prstGeom>
          <a:solidFill>
            <a:schemeClr val="accent2">
              <a:lumMod val="60000"/>
              <a:lumOff val="40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TextBox 819"/>
          <p:cNvSpPr txBox="1"/>
          <p:nvPr/>
        </p:nvSpPr>
        <p:spPr>
          <a:xfrm>
            <a:off x="-1869307" y="-179508"/>
            <a:ext cx="3153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M1</a:t>
            </a:r>
            <a:endParaRPr lang="en-US" sz="2000" b="1" baseline="-25000" dirty="0"/>
          </a:p>
        </p:txBody>
      </p:sp>
      <p:sp>
        <p:nvSpPr>
          <p:cNvPr id="821" name="TextBox 820"/>
          <p:cNvSpPr txBox="1"/>
          <p:nvPr/>
        </p:nvSpPr>
        <p:spPr>
          <a:xfrm>
            <a:off x="1354376" y="-180650"/>
            <a:ext cx="3153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M2</a:t>
            </a:r>
            <a:endParaRPr lang="en-US" sz="2000" b="1" baseline="-25000" dirty="0"/>
          </a:p>
        </p:txBody>
      </p:sp>
      <p:sp>
        <p:nvSpPr>
          <p:cNvPr id="822" name="TextBox 821"/>
          <p:cNvSpPr txBox="1"/>
          <p:nvPr/>
        </p:nvSpPr>
        <p:spPr>
          <a:xfrm>
            <a:off x="-1859609" y="3422209"/>
            <a:ext cx="3153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M5</a:t>
            </a:r>
            <a:endParaRPr lang="en-US" sz="2000" b="1" baseline="-25000" dirty="0"/>
          </a:p>
        </p:txBody>
      </p:sp>
      <p:sp>
        <p:nvSpPr>
          <p:cNvPr id="823" name="TextBox 822"/>
          <p:cNvSpPr txBox="1"/>
          <p:nvPr/>
        </p:nvSpPr>
        <p:spPr>
          <a:xfrm>
            <a:off x="4577622" y="-181984"/>
            <a:ext cx="3153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M3</a:t>
            </a:r>
            <a:endParaRPr lang="en-US" sz="2000" b="1" baseline="-25000" dirty="0"/>
          </a:p>
        </p:txBody>
      </p:sp>
      <p:sp>
        <p:nvSpPr>
          <p:cNvPr id="824" name="TextBox 823"/>
          <p:cNvSpPr txBox="1"/>
          <p:nvPr/>
        </p:nvSpPr>
        <p:spPr>
          <a:xfrm>
            <a:off x="7802637" y="-181984"/>
            <a:ext cx="3153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M4</a:t>
            </a:r>
            <a:endParaRPr lang="en-US" sz="2000" b="1" baseline="-25000" dirty="0"/>
          </a:p>
        </p:txBody>
      </p:sp>
      <p:sp>
        <p:nvSpPr>
          <p:cNvPr id="825" name="TextBox 824"/>
          <p:cNvSpPr txBox="1"/>
          <p:nvPr/>
        </p:nvSpPr>
        <p:spPr>
          <a:xfrm>
            <a:off x="1364075" y="3418391"/>
            <a:ext cx="3153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M6</a:t>
            </a:r>
            <a:endParaRPr lang="en-US" sz="2000" b="1" baseline="-25000" dirty="0"/>
          </a:p>
        </p:txBody>
      </p:sp>
      <p:sp>
        <p:nvSpPr>
          <p:cNvPr id="826" name="TextBox 825"/>
          <p:cNvSpPr txBox="1"/>
          <p:nvPr/>
        </p:nvSpPr>
        <p:spPr>
          <a:xfrm>
            <a:off x="4584232" y="3422209"/>
            <a:ext cx="3153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M7</a:t>
            </a:r>
            <a:endParaRPr lang="en-US" sz="2000" b="1" baseline="-25000" dirty="0"/>
          </a:p>
        </p:txBody>
      </p:sp>
      <p:sp>
        <p:nvSpPr>
          <p:cNvPr id="827" name="TextBox 826"/>
          <p:cNvSpPr txBox="1"/>
          <p:nvPr/>
        </p:nvSpPr>
        <p:spPr>
          <a:xfrm>
            <a:off x="7813680" y="3418391"/>
            <a:ext cx="3153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M8</a:t>
            </a:r>
            <a:endParaRPr lang="en-US" sz="2000" b="1" baseline="-25000" dirty="0"/>
          </a:p>
        </p:txBody>
      </p:sp>
    </p:spTree>
    <p:extLst>
      <p:ext uri="{BB962C8B-B14F-4D97-AF65-F5344CB8AC3E}">
        <p14:creationId xmlns:p14="http://schemas.microsoft.com/office/powerpoint/2010/main" val="237405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89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47343" t="7489" r="1310" b="19061"/>
          <a:stretch/>
        </p:blipFill>
        <p:spPr>
          <a:xfrm>
            <a:off x="2434723" y="1126435"/>
            <a:ext cx="4695220" cy="443727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3071380" y="2248838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58680" y="2394888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20910" y="2878758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348240" y="2876218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456190" y="3061638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47530" y="3225468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87840" y="3042588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547630" y="2817798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725430" y="2871138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705110" y="3159428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509530" y="3423588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981210" y="2718738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004070" y="2739058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026930" y="2772078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811280" y="2700958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773180" y="2792398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816870" y="3963338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607320" y="4420538"/>
            <a:ext cx="91440" cy="91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ame 63"/>
          <p:cNvSpPr/>
          <p:nvPr/>
        </p:nvSpPr>
        <p:spPr>
          <a:xfrm>
            <a:off x="2434724" y="1126434"/>
            <a:ext cx="4695220" cy="4437271"/>
          </a:xfrm>
          <a:prstGeom prst="frame">
            <a:avLst>
              <a:gd name="adj1" fmla="val 35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72" name="Chart 7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6853721"/>
              </p:ext>
            </p:extLst>
          </p:nvPr>
        </p:nvGraphicFramePr>
        <p:xfrm>
          <a:off x="1620339" y="220870"/>
          <a:ext cx="5753651" cy="6140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30521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41869</TotalTime>
  <Words>267</Words>
  <Application>Microsoft Macintosh PowerPoint</Application>
  <PresentationFormat>On-screen Show (4:3)</PresentationFormat>
  <Paragraphs>122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Jermaine</dc:creator>
  <cp:lastModifiedBy>Jermaine</cp:lastModifiedBy>
  <cp:revision>68</cp:revision>
  <dcterms:created xsi:type="dcterms:W3CDTF">2021-04-28T20:48:14Z</dcterms:created>
  <dcterms:modified xsi:type="dcterms:W3CDTF">2021-05-27T22:39:15Z</dcterms:modified>
</cp:coreProperties>
</file>