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3" autoAdjust="0"/>
    <p:restoredTop sz="96793" autoAdjust="0"/>
  </p:normalViewPr>
  <p:slideViewPr>
    <p:cSldViewPr snapToGrid="0" snapToObjects="1">
      <p:cViewPr>
        <p:scale>
          <a:sx n="120" d="100"/>
          <a:sy n="120" d="100"/>
        </p:scale>
        <p:origin x="-7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D45C-2256-6842-81D0-117F25CA1A9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045-34C9-424D-B2D7-9AE079EA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604123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5015174" y="1590675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771390" y="1782445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70635"/>
            <a:ext cx="389890" cy="5118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60" y="1460500"/>
            <a:ext cx="417830" cy="51435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4965700" y="19812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3000" y="21272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445000" y="2562860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735" y="2236470"/>
            <a:ext cx="449580" cy="539750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5015230" y="26111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4298950" y="1981200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010025" y="1678940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670300" y="1482725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115" y="1678940"/>
            <a:ext cx="415290" cy="52197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4267200" y="2823266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56760" y="3007361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999990" y="2656205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242560" y="2840991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42560" y="260858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350510" y="27940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41850" y="295783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82160" y="2774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0" y="2755900"/>
            <a:ext cx="406400" cy="51816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930" y="3191510"/>
            <a:ext cx="424180" cy="52197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105" y="2749550"/>
            <a:ext cx="445770" cy="537210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5488306" y="2236470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664835" y="2436495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45785" y="2937828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452745" y="3201036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441950" y="25501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619750" y="26035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99430" y="289179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403850" y="3155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040" y="1932940"/>
            <a:ext cx="414020" cy="513080"/>
          </a:xfrm>
          <a:prstGeom prst="rect">
            <a:avLst/>
          </a:prstGeom>
        </p:spPr>
      </p:pic>
      <p:sp>
        <p:nvSpPr>
          <p:cNvPr id="126" name="Frame 125"/>
          <p:cNvSpPr/>
          <p:nvPr/>
        </p:nvSpPr>
        <p:spPr>
          <a:xfrm>
            <a:off x="4848226" y="2436495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875530" y="24511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898390" y="24714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921250" y="250444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6752590" y="2174876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717031" y="2575560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58180" y="3738245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51170" y="4201795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6705600" y="24333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67500" y="25247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590" y="1876425"/>
            <a:ext cx="414020" cy="514350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5711190" y="36957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501640" y="41529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350" y="3609340"/>
            <a:ext cx="422910" cy="5207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0750" y="1155700"/>
            <a:ext cx="422910" cy="52324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650" y="1366520"/>
            <a:ext cx="427990" cy="52197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290" y="3081020"/>
            <a:ext cx="419100" cy="5207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7060" y="2127250"/>
            <a:ext cx="420370" cy="51181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8180" y="2654935"/>
            <a:ext cx="422910" cy="51689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1640" y="3081020"/>
            <a:ext cx="421640" cy="52197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7500" y="2630170"/>
            <a:ext cx="419100" cy="52324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4820" y="4152900"/>
            <a:ext cx="426720" cy="51562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6403" y="4223580"/>
            <a:ext cx="4099456" cy="97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821" y="880544"/>
            <a:ext cx="2550589" cy="16235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Dataset info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18 </a:t>
            </a:r>
            <a:r>
              <a:rPr lang="en-US" sz="1400" dirty="0" smtClean="0"/>
              <a:t>populations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178 individuals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10 </a:t>
            </a:r>
            <a:r>
              <a:rPr lang="en-US" sz="1400" dirty="0" err="1" smtClean="0"/>
              <a:t>indiv</a:t>
            </a:r>
            <a:r>
              <a:rPr lang="en-US" sz="1400" dirty="0" smtClean="0"/>
              <a:t>. per pop.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8,480 SNPs</a:t>
            </a:r>
            <a:r>
              <a:rPr lang="en-US" sz="1600" dirty="0" smtClean="0"/>
              <a:t> </a:t>
            </a:r>
            <a:r>
              <a:rPr lang="en-US" sz="1200" dirty="0" smtClean="0"/>
              <a:t>(after filtering SNPs in high LD pairs and SNPs with extreme HWE deviation)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2343" y="466328"/>
            <a:ext cx="809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Population Genomic Structure of </a:t>
            </a:r>
            <a:r>
              <a:rPr lang="en-US" sz="2000" b="1" i="1" dirty="0" err="1" smtClean="0"/>
              <a:t>Webbhelix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multilineata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Emberton</a:t>
            </a:r>
            <a:r>
              <a:rPr lang="en-US" sz="2000" b="1" dirty="0" smtClean="0"/>
              <a:t>, 1988)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820" y="2378780"/>
            <a:ext cx="3217346" cy="184665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STRUCTURE</a:t>
            </a:r>
            <a:r>
              <a:rPr lang="en-US" sz="1600" b="1" u="sng" dirty="0"/>
              <a:t> analysis info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Tested K1 – </a:t>
            </a:r>
            <a:r>
              <a:rPr lang="en-US" sz="1400" dirty="0" smtClean="0"/>
              <a:t>K18, 20 iterations each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100,000 burn-in &amp; 500,000 </a:t>
            </a:r>
            <a:r>
              <a:rPr lang="en-US" sz="1400" dirty="0" smtClean="0"/>
              <a:t>MCMC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Default </a:t>
            </a:r>
            <a:r>
              <a:rPr lang="en-US" sz="1200" dirty="0" smtClean="0"/>
              <a:t>STRUCTURE</a:t>
            </a:r>
            <a:r>
              <a:rPr lang="en-US" sz="1400" dirty="0" smtClean="0"/>
              <a:t> settings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K4 most likely number of true populations, based on highest Delta K and smaller </a:t>
            </a:r>
            <a:r>
              <a:rPr lang="en-US" sz="1400" dirty="0" err="1" smtClean="0"/>
              <a:t>Stdev</a:t>
            </a:r>
            <a:r>
              <a:rPr lang="en-US" sz="1400" dirty="0" smtClean="0"/>
              <a:t> </a:t>
            </a:r>
            <a:r>
              <a:rPr lang="en-US" sz="1400" dirty="0" err="1" smtClean="0"/>
              <a:t>LnP</a:t>
            </a:r>
            <a:r>
              <a:rPr lang="en-US" sz="1400" dirty="0" smtClean="0"/>
              <a:t>(K) </a:t>
            </a:r>
            <a:r>
              <a:rPr lang="en-US" sz="1200" dirty="0" smtClean="0"/>
              <a:t>(model choice criterion) </a:t>
            </a:r>
            <a:r>
              <a:rPr lang="en-US" sz="1400" dirty="0" smtClean="0"/>
              <a:t>than next highest Delta 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677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0"/>
            <a:ext cx="9144000" cy="21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2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93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Jermaine</dc:creator>
  <cp:lastModifiedBy>Jermaine</cp:lastModifiedBy>
  <cp:revision>28</cp:revision>
  <dcterms:created xsi:type="dcterms:W3CDTF">2021-02-24T09:07:55Z</dcterms:created>
  <dcterms:modified xsi:type="dcterms:W3CDTF">2021-03-01T16:12:01Z</dcterms:modified>
</cp:coreProperties>
</file>