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8E9DE28-8D7E-4086-BD31-11F9F2B84A5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8FD8506-ED66-4919-80DF-4A2249FF2A4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1" r:id="rId1"/>
    <p:sldLayoutId id="2147484922" r:id="rId2"/>
    <p:sldLayoutId id="2147484923" r:id="rId3"/>
    <p:sldLayoutId id="2147484924" r:id="rId4"/>
    <p:sldLayoutId id="2147484925" r:id="rId5"/>
    <p:sldLayoutId id="2147484926" r:id="rId6"/>
    <p:sldLayoutId id="2147484927" r:id="rId7"/>
    <p:sldLayoutId id="2147484928" r:id="rId8"/>
    <p:sldLayoutId id="2147484929" r:id="rId9"/>
    <p:sldLayoutId id="2147484930" r:id="rId10"/>
    <p:sldLayoutId id="21474849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102991"/>
            <a:ext cx="8458200" cy="1470025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CHECKPOINT</a:t>
            </a:r>
            <a:endParaRPr lang="fr-FR" sz="5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4331986"/>
            <a:ext cx="7283152" cy="226536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1" dirty="0"/>
              <a:t>In this checkpoint, you are going to </a:t>
            </a:r>
            <a:r>
              <a:rPr lang="en-US" i="1" dirty="0" smtClean="0"/>
              <a:t>present the </a:t>
            </a:r>
            <a:r>
              <a:rPr lang="en-US" i="1" dirty="0"/>
              <a:t>following subjects</a:t>
            </a:r>
            <a:r>
              <a:rPr lang="en-US" i="1" dirty="0" smtClean="0"/>
              <a:t>:</a:t>
            </a:r>
          </a:p>
          <a:p>
            <a:pPr algn="l"/>
            <a:endParaRPr lang="en-US" dirty="0"/>
          </a:p>
          <a:p>
            <a:pPr lvl="1" algn="l"/>
            <a:r>
              <a:rPr lang="en-US" i="1" dirty="0"/>
              <a:t>How does the web work</a:t>
            </a:r>
            <a:r>
              <a:rPr lang="en-US" dirty="0"/>
              <a:t>?</a:t>
            </a:r>
          </a:p>
          <a:p>
            <a:pPr lvl="1" algn="l"/>
            <a:r>
              <a:rPr lang="en-US" i="1" dirty="0"/>
              <a:t>What </a:t>
            </a:r>
            <a:r>
              <a:rPr lang="en-US" dirty="0"/>
              <a:t>do you need</a:t>
            </a:r>
            <a:r>
              <a:rPr lang="en-US" i="1" dirty="0"/>
              <a:t> to be a web developer?</a:t>
            </a:r>
            <a:endParaRPr lang="en-US" dirty="0"/>
          </a:p>
          <a:p>
            <a:pPr lvl="1" algn="l"/>
            <a:r>
              <a:rPr lang="en-US" i="1" dirty="0"/>
              <a:t>What is the role of a web developer.</a:t>
            </a:r>
            <a:endParaRPr lang="en-US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6800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the web </a:t>
            </a:r>
            <a:r>
              <a:rPr lang="fr-FR" dirty="0" err="1" smtClean="0"/>
              <a:t>work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1026" name="Picture 2" descr="C:\Users\Administrateur\Downloads\Blue_computer_ic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9070"/>
            <a:ext cx="1584176" cy="1252138"/>
          </a:xfrm>
          <a:prstGeom prst="rect">
            <a:avLst/>
          </a:prstGeom>
          <a:noFill/>
        </p:spPr>
      </p:pic>
      <p:pic>
        <p:nvPicPr>
          <p:cNvPr id="1027" name="Picture 3" descr="C:\Users\Administrateur\Downloads\web_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3501008"/>
            <a:ext cx="1345480" cy="1345480"/>
          </a:xfrm>
          <a:prstGeom prst="rect">
            <a:avLst/>
          </a:prstGeom>
          <a:noFill/>
        </p:spPr>
      </p:pic>
      <p:pic>
        <p:nvPicPr>
          <p:cNvPr id="1028" name="Picture 4" descr="C:\Users\Administrateur\Downloads\internet-icon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636912"/>
            <a:ext cx="720080" cy="72008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51520" y="5301208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  <a:r>
              <a:rPr lang="fr-FR" dirty="0" smtClean="0"/>
              <a:t>evise : computer, mobile ..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2492896"/>
            <a:ext cx="1656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Connect</a:t>
            </a:r>
            <a:r>
              <a:rPr lang="fr-FR" dirty="0" smtClean="0"/>
              <a:t> to the Internet: </a:t>
            </a:r>
          </a:p>
          <a:p>
            <a:r>
              <a:rPr lang="fr-FR" dirty="0" err="1" smtClean="0"/>
              <a:t>satelite</a:t>
            </a:r>
            <a:r>
              <a:rPr lang="fr-FR" dirty="0" smtClean="0"/>
              <a:t>, hubs, servers, </a:t>
            </a:r>
            <a:r>
              <a:rPr lang="fr-FR" dirty="0" err="1" smtClean="0"/>
              <a:t>isp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524328" y="501317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Server Web:</a:t>
            </a:r>
          </a:p>
        </p:txBody>
      </p:sp>
      <p:cxnSp>
        <p:nvCxnSpPr>
          <p:cNvPr id="21" name="Connecteur en angle 20"/>
          <p:cNvCxnSpPr/>
          <p:nvPr/>
        </p:nvCxnSpPr>
        <p:spPr>
          <a:xfrm rot="5400000" flipH="1" flipV="1">
            <a:off x="1655676" y="3537012"/>
            <a:ext cx="720080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411760" y="39330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r>
              <a:rPr lang="fr-FR" dirty="0" smtClean="0"/>
              <a:t> by Url: http://www.domain_name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2411760" y="4725144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r>
              <a:rPr lang="fr-FR" dirty="0" smtClean="0"/>
              <a:t> : the page web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appear</a:t>
            </a:r>
            <a:endParaRPr lang="fr-FR" dirty="0"/>
          </a:p>
        </p:txBody>
      </p:sp>
      <p:pic>
        <p:nvPicPr>
          <p:cNvPr id="1034" name="Picture 10" descr="C:\Users\Administrateur\Downloads\web-browser-icon-png-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2636912"/>
            <a:ext cx="1512168" cy="892179"/>
          </a:xfrm>
          <a:prstGeom prst="rect">
            <a:avLst/>
          </a:prstGeom>
          <a:noFill/>
        </p:spPr>
      </p:pic>
      <p:sp>
        <p:nvSpPr>
          <p:cNvPr id="53" name="ZoneTexte 52"/>
          <p:cNvSpPr txBox="1"/>
          <p:nvPr/>
        </p:nvSpPr>
        <p:spPr>
          <a:xfrm>
            <a:off x="2987824" y="292494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Browsers :</a:t>
            </a:r>
          </a:p>
        </p:txBody>
      </p:sp>
      <p:pic>
        <p:nvPicPr>
          <p:cNvPr id="1036" name="Picture 12" descr="C:\Users\Administrateur\Downloads\6732555_preview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5226568"/>
            <a:ext cx="1440160" cy="1631432"/>
          </a:xfrm>
          <a:prstGeom prst="rect">
            <a:avLst/>
          </a:prstGeom>
          <a:noFill/>
        </p:spPr>
      </p:pic>
      <p:sp>
        <p:nvSpPr>
          <p:cNvPr id="67" name="ZoneTexte 66"/>
          <p:cNvSpPr txBox="1"/>
          <p:nvPr/>
        </p:nvSpPr>
        <p:spPr>
          <a:xfrm>
            <a:off x="5796136" y="54452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web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6327477" y="2420888"/>
            <a:ext cx="281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web </a:t>
            </a:r>
            <a:r>
              <a:rPr lang="fr-FR" dirty="0" err="1" smtClean="0"/>
              <a:t>servive</a:t>
            </a:r>
            <a:r>
              <a:rPr lang="fr-FR" dirty="0" smtClean="0"/>
              <a:t> Api : </a:t>
            </a:r>
            <a:r>
              <a:rPr lang="fr-FR" dirty="0" err="1" smtClean="0"/>
              <a:t>Rest</a:t>
            </a:r>
            <a:r>
              <a:rPr lang="fr-FR" dirty="0" smtClean="0"/>
              <a:t>, </a:t>
            </a:r>
            <a:r>
              <a:rPr lang="fr-FR" dirty="0" smtClean="0"/>
              <a:t>soap, </a:t>
            </a:r>
            <a:r>
              <a:rPr lang="fr-FR" dirty="0" err="1" smtClean="0"/>
              <a:t>Json</a:t>
            </a:r>
            <a:r>
              <a:rPr lang="fr-FR" dirty="0" smtClean="0"/>
              <a:t>-</a:t>
            </a:r>
            <a:r>
              <a:rPr lang="fr-FR" dirty="0" err="1" smtClean="0"/>
              <a:t>Rpc</a:t>
            </a:r>
            <a:r>
              <a:rPr lang="fr-FR" dirty="0" smtClean="0"/>
              <a:t>, </a:t>
            </a:r>
            <a:r>
              <a:rPr lang="fr-FR" dirty="0" err="1" smtClean="0"/>
              <a:t>Xml</a:t>
            </a:r>
            <a:r>
              <a:rPr lang="fr-FR" dirty="0" smtClean="0"/>
              <a:t>-</a:t>
            </a:r>
            <a:r>
              <a:rPr lang="fr-FR" dirty="0" err="1" smtClean="0"/>
              <a:t>Rpc</a:t>
            </a:r>
            <a:endParaRPr lang="fr-FR" dirty="0" smtClean="0"/>
          </a:p>
          <a:p>
            <a:endParaRPr lang="fr-FR" dirty="0"/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1979712" y="4293096"/>
            <a:ext cx="55446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1907704" y="4725144"/>
            <a:ext cx="5616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the web </a:t>
            </a:r>
            <a:r>
              <a:rPr lang="fr-FR" dirty="0" err="1" smtClean="0"/>
              <a:t>work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smtClean="0"/>
              <a:t>to connecte to the internet. </a:t>
            </a:r>
          </a:p>
          <a:p>
            <a:r>
              <a:rPr lang="fr-FR" dirty="0" err="1" smtClean="0"/>
              <a:t>Using</a:t>
            </a:r>
            <a:r>
              <a:rPr lang="fr-FR" dirty="0" smtClean="0"/>
              <a:t> a browser to tape the Url of a web site.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smtClean="0"/>
              <a:t>sent to the </a:t>
            </a:r>
            <a:r>
              <a:rPr lang="fr-FR" dirty="0" smtClean="0"/>
              <a:t>server web.</a:t>
            </a:r>
          </a:p>
          <a:p>
            <a:r>
              <a:rPr lang="fr-FR" dirty="0" smtClean="0"/>
              <a:t>The server web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for the web site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desire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web service API.</a:t>
            </a:r>
          </a:p>
          <a:p>
            <a:r>
              <a:rPr lang="fr-FR" dirty="0" smtClean="0"/>
              <a:t>the page web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r>
              <a:rPr lang="fr-FR" dirty="0" smtClean="0"/>
              <a:t> to </a:t>
            </a:r>
            <a:r>
              <a:rPr lang="fr-FR" dirty="0" err="1" smtClean="0"/>
              <a:t>you</a:t>
            </a:r>
            <a:r>
              <a:rPr lang="fr-FR" dirty="0" smtClean="0"/>
              <a:t> in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device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Feel</a:t>
            </a:r>
            <a:r>
              <a:rPr lang="fr-FR" dirty="0" smtClean="0"/>
              <a:t> free to click on the </a:t>
            </a:r>
            <a:r>
              <a:rPr lang="fr-FR" dirty="0" err="1" smtClean="0"/>
              <a:t>hyperlinks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/</a:t>
            </a:r>
            <a:r>
              <a:rPr lang="fr-FR" dirty="0" err="1" smtClean="0"/>
              <a:t>extrenal</a:t>
            </a:r>
            <a:r>
              <a:rPr lang="fr-FR" dirty="0" smtClean="0"/>
              <a:t> to </a:t>
            </a:r>
            <a:r>
              <a:rPr lang="fr-FR" dirty="0" err="1" smtClean="0"/>
              <a:t>navigate</a:t>
            </a:r>
            <a:r>
              <a:rPr lang="fr-FR" dirty="0" smtClean="0"/>
              <a:t> on the </a:t>
            </a:r>
            <a:r>
              <a:rPr lang="fr-FR" dirty="0" err="1" smtClean="0"/>
              <a:t>website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What</a:t>
            </a:r>
            <a:r>
              <a:rPr lang="en-US" i="1" dirty="0" smtClean="0"/>
              <a:t> </a:t>
            </a:r>
            <a:r>
              <a:rPr lang="en-US" dirty="0" smtClean="0"/>
              <a:t>do you need</a:t>
            </a:r>
            <a:r>
              <a:rPr lang="en-US" i="1" dirty="0" smtClean="0"/>
              <a:t> to be a web developer?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What </a:t>
            </a:r>
            <a:r>
              <a:rPr lang="en-US" i="1" dirty="0" smtClean="0"/>
              <a:t>is the role of a web developer.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</TotalTime>
  <Words>169</Words>
  <Application>Microsoft Office PowerPoint</Application>
  <PresentationFormat>Affichage à l'écran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Urbain</vt:lpstr>
      <vt:lpstr>CHECKPOINT</vt:lpstr>
      <vt:lpstr>How does the web work?</vt:lpstr>
      <vt:lpstr>How does the web work?</vt:lpstr>
      <vt:lpstr>What do you need to be a web developer?</vt:lpstr>
      <vt:lpstr>What is the role of a web developer.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</dc:title>
  <dc:creator>USER</dc:creator>
  <cp:lastModifiedBy>USER</cp:lastModifiedBy>
  <cp:revision>18</cp:revision>
  <dcterms:created xsi:type="dcterms:W3CDTF">2022-02-19T19:55:34Z</dcterms:created>
  <dcterms:modified xsi:type="dcterms:W3CDTF">2022-02-19T21:53:53Z</dcterms:modified>
</cp:coreProperties>
</file>