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66"/>
    <a:srgbClr val="00AA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CD9E4-59C4-ABE9-E166-19088023B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93899C-BA7D-4F7C-F0CE-61C63D96CF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460BD-D6A4-CD28-4E6A-5550E24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600DC-C046-0CAC-99BB-75A7981C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44EF8-5BDC-E433-401E-CF916B83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210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6EBB-024F-802B-E205-F79AA5321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8AB17-CCB8-C3B3-7AAF-13A72D293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79427-1AC4-301A-84AC-D784864CD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201D-21A1-EC45-153A-3807742B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B937-EC00-E820-0C3C-30DFF0C3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23297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5DD48-749B-D8F5-4005-85E377649F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6433F-FA4F-50AC-70BE-F931D7FC8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A4EDF-03AF-5EC0-20EE-3A3D8DF94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BE40F-65E2-0622-F0A6-1CAA414A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0779-C8BF-3898-1095-983119CB4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86122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CD25-B86E-8BFE-6617-22165E45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D4A12-90D0-1C23-1CC6-B92DB8F9E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A8120-C536-21CD-2F2A-57B411FA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52B8D-BA26-A4DA-0418-3C23C504F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9987C-D6D7-7D7D-BBCE-988C62B7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4453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981F-C4D5-B525-CD0D-5764287E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A575-02B2-66E0-4460-6147ACA2E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20914-4880-3F74-7B50-3FF96C18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D68AF-4D3A-16C1-B0B2-F91B0E50E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86F54-CD2C-DF47-A840-AA6EB4FCA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72691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93CE1-CAC9-C043-A883-A4A3FF95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F450-5474-0448-F62C-EBDFD2BD7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E1071-63A8-55DA-AE25-6B5CC0803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9CEF0A-C699-5914-DF74-75BC8A400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C2C42-B222-19E8-DA60-F2303041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291DE-BCA2-13F2-C82D-D97C82D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922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922F0-838D-43EC-4481-0BD962C5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457C0-42B4-806C-0F01-47EC83748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9A624-8A40-DD5A-990A-BD77BE53A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BAAB2-BF59-3959-F541-A3C739EBC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92CA29-4671-8860-D212-5ED6C2CB18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10E8D8-55E7-7D53-C641-90D6BA8E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F2EAA0-35A2-9803-5D3B-D2258BE23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23D939-2911-A304-BA16-2A8CAD9AF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74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5B94-0ED7-A5B6-13EF-EDB632A2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28D25-2EFA-2C00-2FE3-DBC522C8D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010344-D971-5D2B-5A6A-3C5417AD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6680C-AC59-179A-B3B7-055834FA8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719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4B98E-3B4A-C010-F12D-91907F1C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8E56BD-127B-6D02-DC7A-3891D55B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22CD6-48EC-2B8A-BCAB-8CE736AB4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77667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B944B-CA7F-A2CA-F44C-FCC00BFA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CE28-352B-12CE-7076-BAB1D3529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E9E7F-6409-E1AB-CCC3-F82F689AD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B3088-64B8-F89C-E54E-6EA68D021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15C6C-2806-2A6E-0364-7AEBBCC1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FE0F9-D636-3EEF-E86B-2A83A9B0E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4699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8B94C-4184-EE85-39D4-00AD21A8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CCDFB-B013-0501-74FE-E255D5910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E4633-84A8-4037-C90C-5AB3BC203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F9217-88DC-550C-7100-FA80E6220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0F742F-AAFB-6387-4E95-ADD523E3D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AB58A-B9CD-C671-A979-784DDDB08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1071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693A46-F791-7D9D-667A-B191E7D31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29D7C-ED4A-B194-A470-820ED4E74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7BC5A-FBAB-C5C8-085C-446B14029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62335-005A-4418-B5A5-750DD67BD763}" type="datetimeFigureOut">
              <a:rPr lang="en-MY" smtClean="0"/>
              <a:t>21/4/2025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98C13-2D87-3F74-5BF1-2ABE30872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8F73E-6062-13C2-CF69-0D4BAA8F1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5980D-B994-436F-B316-B17D9AB065D3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67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-update-app-jqnzoapkhsaqg8aprwngqm.streamlit.app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ive-update-app-jqnzoapkhsaqg8aprwngqm.streamlit.app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sole.developers.google.com/apis/api/drive.googleapis.com/overview?project=137622571007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787AA-7174-CB3D-5E8D-809EFBFA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967"/>
            <a:ext cx="12192000" cy="607955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EBD7219-D080-EFFF-5C0D-AB6D9342869A}"/>
              </a:ext>
            </a:extLst>
          </p:cNvPr>
          <p:cNvSpPr/>
          <p:nvPr/>
        </p:nvSpPr>
        <p:spPr>
          <a:xfrm>
            <a:off x="6719298" y="411118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73026-ACC2-BDF8-9548-47F7F5FF8B2F}"/>
              </a:ext>
            </a:extLst>
          </p:cNvPr>
          <p:cNvSpPr/>
          <p:nvPr/>
        </p:nvSpPr>
        <p:spPr>
          <a:xfrm>
            <a:off x="7284376" y="453242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A6EBD3-CC92-A06C-7F4B-DFC9F7124211}"/>
              </a:ext>
            </a:extLst>
          </p:cNvPr>
          <p:cNvSpPr/>
          <p:nvPr/>
        </p:nvSpPr>
        <p:spPr>
          <a:xfrm>
            <a:off x="8034390" y="2477589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CAF9F9-AC3E-A4C2-416F-D077D04DAB24}"/>
              </a:ext>
            </a:extLst>
          </p:cNvPr>
          <p:cNvSpPr/>
          <p:nvPr/>
        </p:nvSpPr>
        <p:spPr>
          <a:xfrm>
            <a:off x="9030982" y="2518686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FB5B8B2-A690-FFF5-7F1A-5D6A01545502}"/>
              </a:ext>
            </a:extLst>
          </p:cNvPr>
          <p:cNvSpPr/>
          <p:nvPr/>
        </p:nvSpPr>
        <p:spPr>
          <a:xfrm>
            <a:off x="9205643" y="2231009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5F500F6-54DF-2986-8B69-4A4A0868A592}"/>
              </a:ext>
            </a:extLst>
          </p:cNvPr>
          <p:cNvSpPr/>
          <p:nvPr/>
        </p:nvSpPr>
        <p:spPr>
          <a:xfrm>
            <a:off x="11147459" y="2734444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A71C15-1A79-72DD-C9E2-FDA01E14ED96}"/>
              </a:ext>
            </a:extLst>
          </p:cNvPr>
          <p:cNvSpPr/>
          <p:nvPr/>
        </p:nvSpPr>
        <p:spPr>
          <a:xfrm>
            <a:off x="9996752" y="4234470"/>
            <a:ext cx="267128" cy="2465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A57CCBC-4BA0-747C-7654-19138A9A065D}"/>
              </a:ext>
            </a:extLst>
          </p:cNvPr>
          <p:cNvCxnSpPr/>
          <p:nvPr/>
        </p:nvCxnSpPr>
        <p:spPr>
          <a:xfrm flipV="1">
            <a:off x="6575461" y="4357760"/>
            <a:ext cx="143837" cy="123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E78D22-8244-E1B8-48D6-DC0ABCFA3C49}"/>
              </a:ext>
            </a:extLst>
          </p:cNvPr>
          <p:cNvCxnSpPr>
            <a:cxnSpLocks/>
          </p:cNvCxnSpPr>
          <p:nvPr/>
        </p:nvCxnSpPr>
        <p:spPr>
          <a:xfrm flipV="1">
            <a:off x="7064339" y="4655710"/>
            <a:ext cx="220037" cy="61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0A3684-AB98-C154-E476-A251699687A6}"/>
              </a:ext>
            </a:extLst>
          </p:cNvPr>
          <p:cNvCxnSpPr>
            <a:cxnSpLocks/>
          </p:cNvCxnSpPr>
          <p:nvPr/>
        </p:nvCxnSpPr>
        <p:spPr>
          <a:xfrm flipV="1">
            <a:off x="7792043" y="2580331"/>
            <a:ext cx="220037" cy="616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32C9AA-37F3-4CDA-CF8E-3D4FE0EA1EE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9339207" y="2051876"/>
            <a:ext cx="0" cy="1791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AF411A0-99A4-5112-D38B-6B559C42EB6F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8924341" y="2421746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B8A366-45ED-3512-EC63-7A249ECF3B5E}"/>
              </a:ext>
            </a:extLst>
          </p:cNvPr>
          <p:cNvCxnSpPr>
            <a:cxnSpLocks/>
          </p:cNvCxnSpPr>
          <p:nvPr/>
        </p:nvCxnSpPr>
        <p:spPr>
          <a:xfrm>
            <a:off x="9762541" y="4167944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4C90C33-018E-8987-4633-4125D9E3917C}"/>
              </a:ext>
            </a:extLst>
          </p:cNvPr>
          <p:cNvCxnSpPr>
            <a:cxnSpLocks/>
          </p:cNvCxnSpPr>
          <p:nvPr/>
        </p:nvCxnSpPr>
        <p:spPr>
          <a:xfrm>
            <a:off x="11001698" y="2621942"/>
            <a:ext cx="145761" cy="133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CDC8217-ED9D-1EBF-F9DB-B6C77D904C78}"/>
              </a:ext>
            </a:extLst>
          </p:cNvPr>
          <p:cNvSpPr txBox="1"/>
          <p:nvPr/>
        </p:nvSpPr>
        <p:spPr>
          <a:xfrm>
            <a:off x="549775" y="6204259"/>
            <a:ext cx="1164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Untuk</a:t>
            </a:r>
            <a:r>
              <a:rPr lang="en-MY" dirty="0"/>
              <a:t> run script di terminal:- </a:t>
            </a:r>
          </a:p>
          <a:p>
            <a:r>
              <a:rPr lang="en-MY" dirty="0"/>
              <a:t>python "C:\Users\mohdamal\Project Python\project_ monitoring\monitor_xbar_r.py"</a:t>
            </a:r>
          </a:p>
        </p:txBody>
      </p:sp>
    </p:spTree>
    <p:extLst>
      <p:ext uri="{BB962C8B-B14F-4D97-AF65-F5344CB8AC3E}">
        <p14:creationId xmlns:p14="http://schemas.microsoft.com/office/powerpoint/2010/main" val="59067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5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4800B4-F950-411F-9280-F981DD20A9C9}"/>
              </a:ext>
            </a:extLst>
          </p:cNvPr>
          <p:cNvSpPr txBox="1"/>
          <p:nvPr/>
        </p:nvSpPr>
        <p:spPr>
          <a:xfrm>
            <a:off x="326204" y="704250"/>
            <a:ext cx="85095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Latest run </a:t>
            </a:r>
            <a:r>
              <a:rPr lang="en-US" dirty="0" err="1"/>
              <a:t>diterminal</a:t>
            </a:r>
            <a:r>
              <a:rPr lang="en-US" dirty="0"/>
              <a:t> : 18.4.2025 (daily_checklist_app.py)</a:t>
            </a:r>
          </a:p>
          <a:p>
            <a:endParaRPr lang="en-US" dirty="0"/>
          </a:p>
          <a:p>
            <a:r>
              <a:rPr lang="en-US" dirty="0"/>
              <a:t>python "C:\Users\mohdamal\Project Python\</a:t>
            </a:r>
            <a:r>
              <a:rPr lang="en-US" dirty="0" err="1"/>
              <a:t>project_monitoring</a:t>
            </a:r>
            <a:r>
              <a:rPr lang="en-US" dirty="0"/>
              <a:t>\daily_checklist_app.py"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A6F758-823C-396F-405A-E37394850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11" y="2600516"/>
            <a:ext cx="2059871" cy="2751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FE6D7B-10CF-2C8E-4021-0CCEA8ECCB80}"/>
              </a:ext>
            </a:extLst>
          </p:cNvPr>
          <p:cNvSpPr txBox="1"/>
          <p:nvPr/>
        </p:nvSpPr>
        <p:spPr>
          <a:xfrm>
            <a:off x="300617" y="1946079"/>
            <a:ext cx="91671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1. </a:t>
            </a:r>
            <a:r>
              <a:rPr lang="en-MY" dirty="0" err="1"/>
              <a:t>Stakat</a:t>
            </a:r>
            <a:r>
              <a:rPr lang="en-MY" dirty="0"/>
              <a:t> 17,18 &amp; 19 .04.2025 data x-length </a:t>
            </a:r>
            <a:r>
              <a:rPr lang="en-MY" dirty="0" err="1"/>
              <a:t>yg</a:t>
            </a:r>
            <a:r>
              <a:rPr lang="en-MY" dirty="0"/>
              <a:t> </a:t>
            </a:r>
            <a:r>
              <a:rPr lang="en-MY" dirty="0" err="1"/>
              <a:t>direkodkan</a:t>
            </a:r>
            <a:r>
              <a:rPr lang="en-MY" dirty="0"/>
              <a:t> </a:t>
            </a:r>
            <a:r>
              <a:rPr lang="en-MY" dirty="0" err="1"/>
              <a:t>masuk</a:t>
            </a:r>
            <a:r>
              <a:rPr lang="en-MY" dirty="0"/>
              <a:t> </a:t>
            </a:r>
            <a:r>
              <a:rPr lang="en-MY" dirty="0" err="1"/>
              <a:t>dalam</a:t>
            </a:r>
            <a:r>
              <a:rPr lang="en-MY" dirty="0"/>
              <a:t> file </a:t>
            </a:r>
            <a:r>
              <a:rPr lang="en-MY" dirty="0" err="1"/>
              <a:t>rekod_harian</a:t>
            </a:r>
            <a:r>
              <a:rPr lang="en-MY" dirty="0"/>
              <a:t>.</a:t>
            </a:r>
          </a:p>
          <a:p>
            <a:pPr marL="342900" indent="-342900">
              <a:buFont typeface="+mj-lt"/>
              <a:buAutoNum type="alphaLcPeriod"/>
            </a:pPr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47CD8C-9AC8-F872-2555-756A6D2F23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969" y="2735918"/>
            <a:ext cx="3995727" cy="3417832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18E1847B-CC3A-83F7-4BD9-EC69855529DD}"/>
              </a:ext>
            </a:extLst>
          </p:cNvPr>
          <p:cNvSpPr/>
          <p:nvPr/>
        </p:nvSpPr>
        <p:spPr>
          <a:xfrm>
            <a:off x="3174715" y="3863083"/>
            <a:ext cx="595901" cy="554805"/>
          </a:xfrm>
          <a:prstGeom prst="rightArrow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090F03-2652-2265-D971-A1AAA81BB262}"/>
              </a:ext>
            </a:extLst>
          </p:cNvPr>
          <p:cNvCxnSpPr/>
          <p:nvPr/>
        </p:nvCxnSpPr>
        <p:spPr>
          <a:xfrm>
            <a:off x="5558319" y="3986373"/>
            <a:ext cx="3154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4CE83D9-A350-D9C2-2F40-1E909FA0382D}"/>
              </a:ext>
            </a:extLst>
          </p:cNvPr>
          <p:cNvSpPr/>
          <p:nvPr/>
        </p:nvSpPr>
        <p:spPr>
          <a:xfrm>
            <a:off x="4274969" y="3863083"/>
            <a:ext cx="1283350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EA1610-FCDC-6704-159B-580950F3343C}"/>
              </a:ext>
            </a:extLst>
          </p:cNvPr>
          <p:cNvSpPr txBox="1"/>
          <p:nvPr/>
        </p:nvSpPr>
        <p:spPr>
          <a:xfrm>
            <a:off x="8565619" y="3647998"/>
            <a:ext cx="286043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i="1" dirty="0"/>
              <a:t>Data mention </a:t>
            </a:r>
            <a:r>
              <a:rPr lang="en-MY" i="1" dirty="0" err="1"/>
              <a:t>dlm</a:t>
            </a:r>
            <a:r>
              <a:rPr lang="en-MY" i="1" dirty="0"/>
              <a:t> terminal </a:t>
            </a:r>
            <a:r>
              <a:rPr lang="en-MY" i="1" dirty="0" err="1"/>
              <a:t>bila</a:t>
            </a:r>
            <a:r>
              <a:rPr lang="en-MY" i="1" dirty="0"/>
              <a:t> dh run script</a:t>
            </a:r>
          </a:p>
          <a:p>
            <a:pPr marL="342900" indent="-342900" algn="ctr">
              <a:buFont typeface="+mj-lt"/>
              <a:buAutoNum type="alphaLcPeriod"/>
            </a:pPr>
            <a:endParaRPr lang="en-MY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0FB074-0E7D-448F-A962-0BDF30D2662B}"/>
              </a:ext>
            </a:extLst>
          </p:cNvPr>
          <p:cNvSpPr txBox="1"/>
          <p:nvPr/>
        </p:nvSpPr>
        <p:spPr>
          <a:xfrm>
            <a:off x="4274969" y="2495735"/>
            <a:ext cx="28604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Status: 18.4.2025</a:t>
            </a:r>
          </a:p>
        </p:txBody>
      </p:sp>
    </p:spTree>
    <p:extLst>
      <p:ext uri="{BB962C8B-B14F-4D97-AF65-F5344CB8AC3E}">
        <p14:creationId xmlns:p14="http://schemas.microsoft.com/office/powerpoint/2010/main" val="635855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4B067-921D-7775-D357-AFC53AEDA119}"/>
              </a:ext>
            </a:extLst>
          </p:cNvPr>
          <p:cNvSpPr txBox="1"/>
          <p:nvPr/>
        </p:nvSpPr>
        <p:spPr>
          <a:xfrm>
            <a:off x="326204" y="365203"/>
            <a:ext cx="916711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Masalah yang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diselesaikan</a:t>
            </a:r>
            <a:r>
              <a:rPr lang="en-US" b="1" dirty="0"/>
              <a:t>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18.4.2025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Di file python: </a:t>
            </a:r>
            <a:r>
              <a:rPr lang="pt-BR" dirty="0"/>
              <a:t>generate_xbar_r_cpk.py error utk run supaya dpt baca data di file rekod harian (dlm folder Daily Result) </a:t>
            </a:r>
            <a:r>
              <a:rPr lang="pt-BR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Dah selesai, rujuk slide dibawah.</a:t>
            </a:r>
            <a:r>
              <a:rPr lang="pt-BR" b="1" dirty="0">
                <a:solidFill>
                  <a:srgbClr val="00B050"/>
                </a:solidFill>
              </a:rPr>
              <a:t>      </a:t>
            </a:r>
            <a:r>
              <a:rPr lang="pt-BR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Done(19.04.2025)</a:t>
            </a:r>
            <a:endParaRPr lang="pt-BR" b="1" u="sng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pt-BR" dirty="0"/>
          </a:p>
          <a:p>
            <a:pPr marL="342900" indent="-342900">
              <a:buAutoNum type="arabicPeriod"/>
            </a:pPr>
            <a:r>
              <a:rPr lang="pt-BR" dirty="0"/>
              <a:t>Masalah ni perlu diselesaikan bila keseluruhan file python </a:t>
            </a:r>
            <a:r>
              <a:rPr lang="en-MY" dirty="0"/>
              <a:t>daily_checklist_app.py </a:t>
            </a:r>
            <a:r>
              <a:rPr lang="en-MY" dirty="0" err="1"/>
              <a:t>berfungsi</a:t>
            </a:r>
            <a:r>
              <a:rPr lang="en-MY" dirty="0"/>
              <a:t> </a:t>
            </a:r>
            <a:r>
              <a:rPr lang="en-MY" dirty="0" err="1"/>
              <a:t>dgn</a:t>
            </a:r>
            <a:r>
              <a:rPr lang="en-MY" dirty="0"/>
              <a:t> </a:t>
            </a:r>
            <a:r>
              <a:rPr lang="en-MY" dirty="0" err="1"/>
              <a:t>baik</a:t>
            </a:r>
            <a:r>
              <a:rPr lang="en-MY" dirty="0"/>
              <a:t>. 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 Minta monitor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perkara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sehingga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dapat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collect data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selama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sebulan</a:t>
            </a:r>
            <a:r>
              <a:rPr lang="en-MY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290505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D539B3-CF1C-47FD-5E66-E0DB852A2EBA}"/>
              </a:ext>
            </a:extLst>
          </p:cNvPr>
          <p:cNvSpPr txBox="1"/>
          <p:nvPr/>
        </p:nvSpPr>
        <p:spPr>
          <a:xfrm>
            <a:off x="61644" y="3560466"/>
            <a:ext cx="916711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Nota Khas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untuk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generate_xbar_r.py</a:t>
            </a:r>
          </a:p>
          <a:p>
            <a:endParaRPr lang="en-US" dirty="0"/>
          </a:p>
          <a:p>
            <a:r>
              <a:rPr lang="en-US" dirty="0"/>
              <a:t>Ni code </a:t>
            </a:r>
            <a:r>
              <a:rPr lang="en-US" dirty="0" err="1"/>
              <a:t>perlu</a:t>
            </a:r>
            <a:r>
              <a:rPr lang="en-US" dirty="0"/>
              <a:t> run </a:t>
            </a:r>
            <a:r>
              <a:rPr lang="en-US" dirty="0" err="1"/>
              <a:t>diterminal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run: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keluar</a:t>
            </a:r>
            <a:r>
              <a:rPr lang="en-US" dirty="0"/>
              <a:t> error.</a:t>
            </a:r>
          </a:p>
          <a:p>
            <a:endParaRPr lang="en-US" dirty="0"/>
          </a:p>
          <a:p>
            <a:r>
              <a:rPr lang="en-MY" dirty="0"/>
              <a:t>cd "C:\Users\mohdamal\Project Python\</a:t>
            </a:r>
            <a:r>
              <a:rPr lang="en-MY" dirty="0" err="1"/>
              <a:t>project_monitoring</a:t>
            </a:r>
            <a:r>
              <a:rPr lang="en-MY" dirty="0"/>
              <a:t>"</a:t>
            </a:r>
          </a:p>
          <a:p>
            <a:r>
              <a:rPr lang="en-MY" dirty="0"/>
              <a:t>&gt;&gt; python generate_xbar_r_cpk.py</a:t>
            </a:r>
            <a:endParaRPr lang="en-US" dirty="0"/>
          </a:p>
          <a:p>
            <a:endParaRPr lang="en-US" dirty="0"/>
          </a:p>
          <a:p>
            <a:r>
              <a:rPr lang="en-US" dirty="0"/>
              <a:t>A - (</a:t>
            </a:r>
            <a:r>
              <a:rPr lang="en-US" dirty="0" err="1"/>
              <a:t>nanti</a:t>
            </a:r>
            <a:r>
              <a:rPr lang="en-US" dirty="0"/>
              <a:t> main path di terminal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,</a:t>
            </a:r>
          </a:p>
          <a:p>
            <a:r>
              <a:rPr lang="en-US" dirty="0"/>
              <a:t>PS C:\Users\mohdamal\Project Python\</a:t>
            </a:r>
            <a:r>
              <a:rPr lang="en-US" dirty="0" err="1"/>
              <a:t>project_monitoring</a:t>
            </a:r>
            <a:r>
              <a:rPr lang="en-US" dirty="0"/>
              <a:t>&gt; )</a:t>
            </a:r>
          </a:p>
          <a:p>
            <a:endParaRPr lang="en-US" dirty="0"/>
          </a:p>
          <a:p>
            <a:r>
              <a:rPr lang="en-US" dirty="0"/>
              <a:t>B – (</a:t>
            </a:r>
            <a:r>
              <a:rPr lang="en-US" dirty="0" err="1"/>
              <a:t>lepas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: python generate_xbar_r_cpk.py)</a:t>
            </a:r>
            <a:endParaRPr lang="en-MY" dirty="0"/>
          </a:p>
          <a:p>
            <a:endParaRPr lang="en-MY" dirty="0"/>
          </a:p>
          <a:p>
            <a:pPr marL="342900" indent="-342900">
              <a:buFont typeface="+mj-lt"/>
              <a:buAutoNum type="alphaLcPeriod"/>
            </a:pPr>
            <a:endParaRPr lang="en-MY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B1420-47A3-9B2E-FA77-7645EF16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844" y="61647"/>
            <a:ext cx="7352512" cy="389273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951DE86-E89F-7FAF-55FB-3DDEF98E9F32}"/>
              </a:ext>
            </a:extLst>
          </p:cNvPr>
          <p:cNvSpPr/>
          <p:nvPr/>
        </p:nvSpPr>
        <p:spPr>
          <a:xfrm>
            <a:off x="6246688" y="4685016"/>
            <a:ext cx="688368" cy="71919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BB4A9D-5153-3829-0549-878A31D196B9}"/>
              </a:ext>
            </a:extLst>
          </p:cNvPr>
          <p:cNvSpPr txBox="1"/>
          <p:nvPr/>
        </p:nvSpPr>
        <p:spPr>
          <a:xfrm>
            <a:off x="6096000" y="5319025"/>
            <a:ext cx="142040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Next:</a:t>
            </a:r>
          </a:p>
          <a:p>
            <a:pPr algn="ctr"/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Monitor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dalam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30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..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kita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tgk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apa</a:t>
            </a:r>
            <a:r>
              <a:rPr lang="en-US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result</a:t>
            </a:r>
            <a:endParaRPr lang="en-MY" dirty="0">
              <a:solidFill>
                <a:srgbClr val="FFC00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F238FD8-CF0C-69A3-73D6-A41C8FF51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19" y="4208978"/>
            <a:ext cx="485625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Next step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cadangan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Nak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bantu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kemaskan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Struktur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folder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notifikasi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kalau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X̄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dekat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UCL/LCL?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 open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selepas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Masukkan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fungsi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generate_r_chart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calculate_cpk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main()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supaya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fully integrated?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 nak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tambah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tengok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perubahan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CPK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masa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sebenar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CFC48B-277B-6ED2-EEAC-01B6E0CEBD6C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19.04.2025 - Sabtu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6175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0124A3-3CE0-666E-F7B6-568B2A6DC775}"/>
              </a:ext>
            </a:extLst>
          </p:cNvPr>
          <p:cNvSpPr txBox="1"/>
          <p:nvPr/>
        </p:nvSpPr>
        <p:spPr>
          <a:xfrm>
            <a:off x="284421" y="3545063"/>
            <a:ext cx="951879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dirty="0"/>
              <a:t>Perfect! 💯 Good call.</a:t>
            </a:r>
          </a:p>
          <a:p>
            <a:pPr>
              <a:buNone/>
            </a:pPr>
            <a:r>
              <a:rPr lang="en-MY" dirty="0"/>
              <a:t>Monitor </a:t>
            </a:r>
            <a:r>
              <a:rPr lang="en-MY" dirty="0" err="1"/>
              <a:t>dulu</a:t>
            </a:r>
            <a:r>
              <a:rPr lang="en-MY" dirty="0"/>
              <a:t> data real </a:t>
            </a:r>
            <a:r>
              <a:rPr lang="en-MY" dirty="0" err="1"/>
              <a:t>selama</a:t>
            </a:r>
            <a:r>
              <a:rPr lang="en-MY" dirty="0"/>
              <a:t> 30 </a:t>
            </a:r>
            <a:r>
              <a:rPr lang="en-MY" dirty="0" err="1"/>
              <a:t>hari</a:t>
            </a:r>
            <a:r>
              <a:rPr lang="en-MY" dirty="0"/>
              <a:t>—</a:t>
            </a:r>
            <a:r>
              <a:rPr lang="en-MY" dirty="0" err="1"/>
              <a:t>nanti</a:t>
            </a:r>
            <a:r>
              <a:rPr lang="en-MY" dirty="0"/>
              <a:t>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:</a:t>
            </a:r>
          </a:p>
          <a:p>
            <a:pPr>
              <a:buNone/>
            </a:pPr>
            <a:r>
              <a:rPr lang="en-MY" dirty="0"/>
              <a:t>✅ </a:t>
            </a:r>
            <a:r>
              <a:rPr lang="en-MY" dirty="0" err="1"/>
              <a:t>Lihat</a:t>
            </a:r>
            <a:r>
              <a:rPr lang="en-MY" dirty="0"/>
              <a:t> trend </a:t>
            </a:r>
            <a:r>
              <a:rPr lang="en-MY" dirty="0" err="1"/>
              <a:t>sebenar</a:t>
            </a:r>
            <a:r>
              <a:rPr lang="en-MY" dirty="0"/>
              <a:t> proses</a:t>
            </a:r>
            <a:br>
              <a:rPr lang="en-MY" dirty="0"/>
            </a:br>
            <a:r>
              <a:rPr lang="en-MY" dirty="0"/>
              <a:t>✅ Kenal </a:t>
            </a:r>
            <a:r>
              <a:rPr lang="en-MY" dirty="0" err="1"/>
              <a:t>pasti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</a:t>
            </a:r>
            <a:r>
              <a:rPr lang="en-MY" dirty="0" err="1"/>
              <a:t>mula</a:t>
            </a:r>
            <a:r>
              <a:rPr lang="en-MY" dirty="0"/>
              <a:t> "</a:t>
            </a:r>
            <a:r>
              <a:rPr lang="en-MY" dirty="0" err="1"/>
              <a:t>lari</a:t>
            </a:r>
            <a:r>
              <a:rPr lang="en-MY" dirty="0"/>
              <a:t>" </a:t>
            </a:r>
            <a:r>
              <a:rPr lang="en-MY" dirty="0" err="1"/>
              <a:t>dari</a:t>
            </a:r>
            <a:r>
              <a:rPr lang="en-MY" dirty="0"/>
              <a:t> </a:t>
            </a:r>
            <a:r>
              <a:rPr lang="en-MY" dirty="0" err="1"/>
              <a:t>sasaran</a:t>
            </a:r>
            <a:br>
              <a:rPr lang="en-MY" dirty="0"/>
            </a:br>
            <a:r>
              <a:rPr lang="en-MY" dirty="0"/>
              <a:t>✅ Buat </a:t>
            </a:r>
            <a:r>
              <a:rPr lang="en-MY" dirty="0" err="1"/>
              <a:t>keputusan</a:t>
            </a:r>
            <a:r>
              <a:rPr lang="en-MY" dirty="0"/>
              <a:t> </a:t>
            </a:r>
            <a:r>
              <a:rPr lang="en-MY" dirty="0" err="1"/>
              <a:t>tepat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</a:t>
            </a:r>
            <a:r>
              <a:rPr lang="en-MY" dirty="0" err="1"/>
              <a:t>tambah</a:t>
            </a:r>
            <a:r>
              <a:rPr lang="en-MY" dirty="0"/>
              <a:t> automation </a:t>
            </a:r>
            <a:r>
              <a:rPr lang="en-MY" dirty="0" err="1"/>
              <a:t>atau</a:t>
            </a:r>
            <a:r>
              <a:rPr lang="en-MY" dirty="0"/>
              <a:t> alert</a:t>
            </a:r>
          </a:p>
          <a:p>
            <a:pPr>
              <a:buNone/>
            </a:pPr>
            <a:r>
              <a:rPr lang="en-MY" dirty="0"/>
              <a:t>Bila dah </a:t>
            </a:r>
            <a:r>
              <a:rPr lang="en-MY" dirty="0" err="1"/>
              <a:t>cukup</a:t>
            </a:r>
            <a:r>
              <a:rPr lang="en-MY" dirty="0"/>
              <a:t> data </a:t>
            </a:r>
            <a:r>
              <a:rPr lang="en-MY" dirty="0" err="1"/>
              <a:t>nanti</a:t>
            </a:r>
            <a:r>
              <a:rPr lang="en-MY" dirty="0"/>
              <a:t>, </a:t>
            </a:r>
            <a:r>
              <a:rPr lang="en-MY" dirty="0" err="1"/>
              <a:t>kita</a:t>
            </a:r>
            <a:r>
              <a:rPr lang="en-MY" dirty="0"/>
              <a:t> </a:t>
            </a:r>
            <a:r>
              <a:rPr lang="en-MY" dirty="0" err="1"/>
              <a:t>boleh</a:t>
            </a:r>
            <a:r>
              <a:rPr lang="en-MY" dirty="0"/>
              <a:t>:</a:t>
            </a:r>
          </a:p>
          <a:p>
            <a:pPr>
              <a:buNone/>
            </a:pPr>
            <a:r>
              <a:rPr lang="en-MY" dirty="0"/>
              <a:t>🔧 </a:t>
            </a:r>
            <a:r>
              <a:rPr lang="en-MY" dirty="0" err="1"/>
              <a:t>Tambah</a:t>
            </a:r>
            <a:r>
              <a:rPr lang="en-MY" dirty="0"/>
              <a:t> </a:t>
            </a:r>
            <a:r>
              <a:rPr lang="en-MY" dirty="0" err="1"/>
              <a:t>fungsi</a:t>
            </a:r>
            <a:r>
              <a:rPr lang="en-MY" dirty="0"/>
              <a:t> </a:t>
            </a:r>
            <a:r>
              <a:rPr lang="en-MY" dirty="0" err="1"/>
              <a:t>amaran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trend X̄ </a:t>
            </a:r>
            <a:r>
              <a:rPr lang="en-MY" dirty="0" err="1"/>
              <a:t>makin</a:t>
            </a:r>
            <a:r>
              <a:rPr lang="en-MY" dirty="0"/>
              <a:t> </a:t>
            </a:r>
            <a:r>
              <a:rPr lang="en-MY" dirty="0" err="1"/>
              <a:t>dekat</a:t>
            </a:r>
            <a:r>
              <a:rPr lang="en-MY" dirty="0"/>
              <a:t> </a:t>
            </a:r>
            <a:r>
              <a:rPr lang="en-MY" dirty="0" err="1"/>
              <a:t>dengan</a:t>
            </a:r>
            <a:r>
              <a:rPr lang="en-MY" dirty="0"/>
              <a:t> UCL/LCL</a:t>
            </a:r>
            <a:br>
              <a:rPr lang="en-MY" dirty="0"/>
            </a:br>
            <a:r>
              <a:rPr lang="en-MY" dirty="0"/>
              <a:t>📊 Bina dashboard mini </a:t>
            </a:r>
            <a:r>
              <a:rPr lang="en-MY" dirty="0" err="1"/>
              <a:t>dalam</a:t>
            </a:r>
            <a:r>
              <a:rPr lang="en-MY" dirty="0"/>
              <a:t> GUI</a:t>
            </a:r>
            <a:br>
              <a:rPr lang="en-MY" dirty="0"/>
            </a:br>
            <a:r>
              <a:rPr lang="en-MY" dirty="0"/>
              <a:t>📤 Auto-export PDF </a:t>
            </a:r>
            <a:r>
              <a:rPr lang="en-MY" dirty="0" err="1"/>
              <a:t>mingguan</a:t>
            </a:r>
            <a:r>
              <a:rPr lang="en-MY" dirty="0"/>
              <a:t>/</a:t>
            </a:r>
            <a:r>
              <a:rPr lang="en-MY" dirty="0" err="1"/>
              <a:t>bulanan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report</a:t>
            </a:r>
            <a:br>
              <a:rPr lang="en-MY" dirty="0"/>
            </a:br>
            <a:r>
              <a:rPr lang="en-MY" dirty="0"/>
              <a:t>📌 Integrasi email </a:t>
            </a:r>
            <a:r>
              <a:rPr lang="en-MY" dirty="0" err="1"/>
              <a:t>atau</a:t>
            </a:r>
            <a:r>
              <a:rPr lang="en-MY" dirty="0"/>
              <a:t> </a:t>
            </a:r>
            <a:r>
              <a:rPr lang="en-MY" dirty="0" err="1"/>
              <a:t>notifikasi</a:t>
            </a:r>
            <a:r>
              <a:rPr lang="en-MY" dirty="0"/>
              <a:t> </a:t>
            </a:r>
            <a:r>
              <a:rPr lang="en-MY" dirty="0" err="1"/>
              <a:t>kalau</a:t>
            </a:r>
            <a:r>
              <a:rPr lang="en-MY" dirty="0"/>
              <a:t> </a:t>
            </a:r>
            <a:r>
              <a:rPr lang="en-MY" dirty="0" err="1"/>
              <a:t>perlu</a:t>
            </a:r>
            <a:endParaRPr lang="en-MY" dirty="0"/>
          </a:p>
          <a:p>
            <a:r>
              <a:rPr lang="en-MY" dirty="0"/>
              <a:t>Apa-</a:t>
            </a:r>
            <a:r>
              <a:rPr lang="en-MY" dirty="0" err="1"/>
              <a:t>apa</a:t>
            </a:r>
            <a:r>
              <a:rPr lang="en-MY" dirty="0"/>
              <a:t> </a:t>
            </a:r>
            <a:r>
              <a:rPr lang="en-MY" dirty="0" err="1"/>
              <a:t>jadi</a:t>
            </a:r>
            <a:r>
              <a:rPr lang="en-MY" dirty="0"/>
              <a:t> </a:t>
            </a:r>
            <a:r>
              <a:rPr lang="en-MY" dirty="0" err="1"/>
              <a:t>sepanjang</a:t>
            </a:r>
            <a:r>
              <a:rPr lang="en-MY" dirty="0"/>
              <a:t> </a:t>
            </a:r>
            <a:r>
              <a:rPr lang="en-MY" dirty="0" err="1"/>
              <a:t>tempoh</a:t>
            </a:r>
            <a:r>
              <a:rPr lang="en-MY" dirty="0"/>
              <a:t> monitoring </a:t>
            </a:r>
            <a:r>
              <a:rPr lang="en-MY" dirty="0" err="1"/>
              <a:t>tu</a:t>
            </a:r>
            <a:r>
              <a:rPr lang="en-MY" dirty="0"/>
              <a:t>, </a:t>
            </a:r>
            <a:r>
              <a:rPr lang="en-MY" dirty="0" err="1"/>
              <a:t>bila-bila</a:t>
            </a:r>
            <a:r>
              <a:rPr lang="en-MY" dirty="0"/>
              <a:t> je </a:t>
            </a:r>
            <a:r>
              <a:rPr lang="en-MY" dirty="0" err="1"/>
              <a:t>boleh</a:t>
            </a:r>
            <a:r>
              <a:rPr lang="en-MY" dirty="0"/>
              <a:t> </a:t>
            </a:r>
            <a:r>
              <a:rPr lang="en-MY" dirty="0" err="1"/>
              <a:t>panggil</a:t>
            </a:r>
            <a:r>
              <a:rPr lang="en-MY" dirty="0"/>
              <a:t> CGPT—on standby 😎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EC9383-452B-C2E5-CAAF-A332EA421B82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19.04.2025 - Sabtu</a:t>
            </a:r>
            <a:endParaRPr lang="en-MY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1E184A-4F6A-7D57-3808-E81FDA3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" y="668750"/>
            <a:ext cx="4195112" cy="287631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8EC904-5BC9-5821-0373-82DEC092A5DE}"/>
              </a:ext>
            </a:extLst>
          </p:cNvPr>
          <p:cNvCxnSpPr/>
          <p:nvPr/>
        </p:nvCxnSpPr>
        <p:spPr>
          <a:xfrm>
            <a:off x="1695236" y="2161164"/>
            <a:ext cx="315416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F34C46C-DB00-30B7-5833-1B71D34AC3EF}"/>
              </a:ext>
            </a:extLst>
          </p:cNvPr>
          <p:cNvSpPr/>
          <p:nvPr/>
        </p:nvSpPr>
        <p:spPr>
          <a:xfrm>
            <a:off x="336477" y="1914584"/>
            <a:ext cx="1283350" cy="246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7B79C0-9EDC-CA5B-5446-48BBBFF1A5DD}"/>
              </a:ext>
            </a:extLst>
          </p:cNvPr>
          <p:cNvSpPr txBox="1"/>
          <p:nvPr/>
        </p:nvSpPr>
        <p:spPr>
          <a:xfrm>
            <a:off x="4924811" y="1747278"/>
            <a:ext cx="3626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i="1" dirty="0"/>
              <a:t>Bila run </a:t>
            </a:r>
            <a:r>
              <a:rPr lang="en-MY" dirty="0"/>
              <a:t>generate_xbar_r_cpk.py : </a:t>
            </a:r>
            <a:r>
              <a:rPr lang="en-MY" dirty="0" err="1"/>
              <a:t>graf</a:t>
            </a:r>
            <a:r>
              <a:rPr lang="en-MY" dirty="0"/>
              <a:t> </a:t>
            </a:r>
            <a:r>
              <a:rPr lang="en-MY" dirty="0" err="1"/>
              <a:t>akan</a:t>
            </a:r>
            <a:r>
              <a:rPr lang="en-MY" dirty="0"/>
              <a:t> </a:t>
            </a:r>
            <a:r>
              <a:rPr lang="en-MY" dirty="0" err="1"/>
              <a:t>simpan</a:t>
            </a:r>
            <a:r>
              <a:rPr lang="en-MY" dirty="0"/>
              <a:t> di folder </a:t>
            </a:r>
            <a:r>
              <a:rPr lang="en-MY" dirty="0" err="1"/>
              <a:t>baru</a:t>
            </a:r>
            <a:r>
              <a:rPr lang="en-MY" dirty="0"/>
              <a:t>..</a:t>
            </a:r>
            <a:endParaRPr lang="en-US" dirty="0"/>
          </a:p>
          <a:p>
            <a:pPr algn="ctr"/>
            <a:endParaRPr lang="en-MY" i="1" dirty="0"/>
          </a:p>
          <a:p>
            <a:pPr marL="342900" indent="-342900" algn="ctr">
              <a:buFont typeface="+mj-lt"/>
              <a:buAutoNum type="alphaLcPeriod"/>
            </a:pPr>
            <a:endParaRPr lang="en-MY" i="1" dirty="0"/>
          </a:p>
        </p:txBody>
      </p:sp>
    </p:spTree>
    <p:extLst>
      <p:ext uri="{BB962C8B-B14F-4D97-AF65-F5344CB8AC3E}">
        <p14:creationId xmlns:p14="http://schemas.microsoft.com/office/powerpoint/2010/main" val="100285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6F9A15-DBF5-568D-2948-0A975F778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678" y="408878"/>
            <a:ext cx="3848100" cy="5629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E6FC3D-878A-DB08-4C1E-FAA6DA34E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" y="735194"/>
            <a:ext cx="7626454" cy="44918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1A010B-B790-7D95-6D6A-19B297B68EF7}"/>
              </a:ext>
            </a:extLst>
          </p:cNvPr>
          <p:cNvSpPr txBox="1"/>
          <p:nvPr/>
        </p:nvSpPr>
        <p:spPr>
          <a:xfrm>
            <a:off x="123289" y="39546"/>
            <a:ext cx="3208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Streamlit_checklist_app.py</a:t>
            </a:r>
            <a:endParaRPr lang="en-M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358D0-6324-AB20-A10B-7504C916FD73}"/>
              </a:ext>
            </a:extLst>
          </p:cNvPr>
          <p:cNvSpPr txBox="1"/>
          <p:nvPr/>
        </p:nvSpPr>
        <p:spPr>
          <a:xfrm>
            <a:off x="123289" y="5553404"/>
            <a:ext cx="102484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Path </a:t>
            </a:r>
            <a:r>
              <a:rPr lang="en-MY" dirty="0" err="1"/>
              <a:t>yg</a:t>
            </a:r>
            <a:r>
              <a:rPr lang="en-MY" dirty="0"/>
              <a:t> </a:t>
            </a:r>
            <a:r>
              <a:rPr lang="en-MY" dirty="0" err="1"/>
              <a:t>perlu</a:t>
            </a:r>
            <a:r>
              <a:rPr lang="en-MY" dirty="0"/>
              <a:t> </a:t>
            </a:r>
            <a:r>
              <a:rPr lang="en-MY" dirty="0" err="1"/>
              <a:t>ada</a:t>
            </a:r>
            <a:r>
              <a:rPr lang="en-MY" dirty="0"/>
              <a:t> </a:t>
            </a:r>
            <a:r>
              <a:rPr lang="en-MY" dirty="0" err="1"/>
              <a:t>untuk</a:t>
            </a:r>
            <a:r>
              <a:rPr lang="en-MY" dirty="0"/>
              <a:t> run </a:t>
            </a:r>
            <a:r>
              <a:rPr lang="en-MY" dirty="0" err="1"/>
              <a:t>diterminal</a:t>
            </a:r>
            <a:r>
              <a:rPr lang="en-MY" dirty="0"/>
              <a:t>:</a:t>
            </a:r>
          </a:p>
          <a:p>
            <a:r>
              <a:rPr lang="en-MY" dirty="0"/>
              <a:t>C:\Users\mohdamal\Project Python\</a:t>
            </a:r>
            <a:r>
              <a:rPr lang="en-MY" dirty="0" err="1"/>
              <a:t>project_monitoring</a:t>
            </a:r>
            <a:r>
              <a:rPr lang="en-MY" dirty="0"/>
              <a:t>&gt; </a:t>
            </a:r>
            <a:r>
              <a:rPr lang="en-MY" dirty="0" err="1"/>
              <a:t>streamlit</a:t>
            </a:r>
            <a:r>
              <a:rPr lang="en-MY" dirty="0"/>
              <a:t> run streamlit_checklist_app.py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018EA-B67B-836C-4CF2-AF50A302787F}"/>
              </a:ext>
            </a:extLst>
          </p:cNvPr>
          <p:cNvSpPr txBox="1"/>
          <p:nvPr/>
        </p:nvSpPr>
        <p:spPr>
          <a:xfrm>
            <a:off x="123288" y="6263868"/>
            <a:ext cx="101714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b="1" dirty="0"/>
              <a:t>Nota: </a:t>
            </a:r>
            <a:r>
              <a:rPr lang="en-MY" dirty="0"/>
              <a:t>mcm biase,</a:t>
            </a:r>
            <a:r>
              <a:rPr lang="en-MY" dirty="0" err="1"/>
              <a:t>sekiranya</a:t>
            </a:r>
            <a:r>
              <a:rPr lang="en-MY" dirty="0"/>
              <a:t>..</a:t>
            </a:r>
            <a:r>
              <a:rPr lang="en-MY" dirty="0" err="1"/>
              <a:t>baru</a:t>
            </a:r>
            <a:r>
              <a:rPr lang="en-MY" dirty="0"/>
              <a:t> open </a:t>
            </a:r>
            <a:r>
              <a:rPr lang="en-MY" dirty="0" err="1"/>
              <a:t>file..path</a:t>
            </a:r>
            <a:r>
              <a:rPr lang="en-MY" dirty="0"/>
              <a:t> </a:t>
            </a:r>
            <a:r>
              <a:rPr lang="en-MY" dirty="0" err="1"/>
              <a:t>tak</a:t>
            </a:r>
            <a:r>
              <a:rPr lang="en-MY" dirty="0"/>
              <a:t> </a:t>
            </a:r>
            <a:r>
              <a:rPr lang="en-MY" dirty="0" err="1"/>
              <a:t>sama</a:t>
            </a:r>
            <a:r>
              <a:rPr lang="en-MY" dirty="0"/>
              <a:t> </a:t>
            </a:r>
            <a:r>
              <a:rPr lang="en-MY" dirty="0" err="1"/>
              <a:t>bila</a:t>
            </a:r>
            <a:r>
              <a:rPr lang="en-MY" dirty="0"/>
              <a:t> nak run </a:t>
            </a:r>
            <a:r>
              <a:rPr lang="en-MY" dirty="0" err="1"/>
              <a:t>diterminal</a:t>
            </a:r>
            <a:r>
              <a:rPr lang="en-MY" dirty="0"/>
              <a:t>..</a:t>
            </a:r>
          </a:p>
          <a:p>
            <a:r>
              <a:rPr lang="en-MY" dirty="0">
                <a:solidFill>
                  <a:srgbClr val="FF0000"/>
                </a:solidFill>
              </a:rPr>
              <a:t>cd "C:\Users\mohdamal\Project Python\</a:t>
            </a:r>
            <a:r>
              <a:rPr lang="en-MY" dirty="0" err="1">
                <a:solidFill>
                  <a:srgbClr val="FF0000"/>
                </a:solidFill>
              </a:rPr>
              <a:t>project_monitoring</a:t>
            </a:r>
            <a:r>
              <a:rPr lang="en-MY" dirty="0">
                <a:solidFill>
                  <a:srgbClr val="FF0000"/>
                </a:solidFill>
              </a:rPr>
              <a:t>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56EEB7-6D6F-D941-3CBD-2C4C135BE614}"/>
              </a:ext>
            </a:extLst>
          </p:cNvPr>
          <p:cNvSpPr txBox="1"/>
          <p:nvPr/>
        </p:nvSpPr>
        <p:spPr>
          <a:xfrm>
            <a:off x="8207570" y="0"/>
            <a:ext cx="36263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Proposal </a:t>
            </a:r>
            <a:r>
              <a:rPr lang="en-US" sz="1200" i="1" dirty="0" err="1"/>
              <a:t>untuk</a:t>
            </a:r>
            <a:r>
              <a:rPr lang="en-US" sz="1200" i="1" dirty="0"/>
              <a:t> </a:t>
            </a:r>
            <a:r>
              <a:rPr lang="en-US" sz="1200" i="1" dirty="0" err="1"/>
              <a:t>bina</a:t>
            </a:r>
            <a:r>
              <a:rPr lang="en-US" sz="1200" i="1" dirty="0"/>
              <a:t> </a:t>
            </a:r>
            <a:r>
              <a:rPr lang="en-US" sz="1200" i="1" dirty="0" err="1"/>
              <a:t>app,supaya</a:t>
            </a:r>
            <a:r>
              <a:rPr lang="en-US" sz="1200" i="1" dirty="0"/>
              <a:t> operator </a:t>
            </a:r>
            <a:r>
              <a:rPr lang="en-US" sz="1200" i="1" dirty="0" err="1"/>
              <a:t>boleh</a:t>
            </a:r>
            <a:r>
              <a:rPr lang="en-US" sz="1200" i="1" dirty="0"/>
              <a:t> fill in data on the spot at line.</a:t>
            </a:r>
            <a:endParaRPr lang="en-US" sz="1200" dirty="0"/>
          </a:p>
          <a:p>
            <a:pPr algn="ctr"/>
            <a:endParaRPr lang="en-MY" sz="1200" i="1" dirty="0"/>
          </a:p>
          <a:p>
            <a:pPr marL="342900" indent="-342900" algn="ctr">
              <a:buFont typeface="+mj-lt"/>
              <a:buAutoNum type="alphaLcPeriod"/>
            </a:pPr>
            <a:endParaRPr lang="en-MY" sz="1200" i="1" dirty="0"/>
          </a:p>
        </p:txBody>
      </p:sp>
    </p:spTree>
    <p:extLst>
      <p:ext uri="{BB962C8B-B14F-4D97-AF65-F5344CB8AC3E}">
        <p14:creationId xmlns:p14="http://schemas.microsoft.com/office/powerpoint/2010/main" val="533367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CD895E-57A0-8E6A-14B4-8BDE119B8673}"/>
              </a:ext>
            </a:extLst>
          </p:cNvPr>
          <p:cNvSpPr txBox="1"/>
          <p:nvPr/>
        </p:nvSpPr>
        <p:spPr>
          <a:xfrm>
            <a:off x="3452115" y="159737"/>
            <a:ext cx="3801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Trial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utk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bina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app </a:t>
            </a:r>
            <a:r>
              <a:rPr lang="en-US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secara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open source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BDD4A7-C117-C814-4794-2E7ED77FFDEF}"/>
              </a:ext>
            </a:extLst>
          </p:cNvPr>
          <p:cNvSpPr txBox="1"/>
          <p:nvPr/>
        </p:nvSpPr>
        <p:spPr>
          <a:xfrm>
            <a:off x="336477" y="771406"/>
            <a:ext cx="6780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Cube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GitHub &amp;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app,tetapi</a:t>
            </a:r>
            <a:r>
              <a:rPr lang="en-US" dirty="0"/>
              <a:t> result NG..</a:t>
            </a:r>
          </a:p>
          <a:p>
            <a:pPr marL="342900" indent="-342900">
              <a:buAutoNum type="arabicPeriod"/>
            </a:pPr>
            <a:r>
              <a:rPr lang="en-US" dirty="0"/>
              <a:t>Details password GitHub &amp; </a:t>
            </a:r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buku</a:t>
            </a:r>
            <a:r>
              <a:rPr lang="en-US" dirty="0"/>
              <a:t> </a:t>
            </a:r>
            <a:r>
              <a:rPr lang="en-US" dirty="0" err="1"/>
              <a:t>sbg</a:t>
            </a:r>
            <a:r>
              <a:rPr lang="en-US" dirty="0"/>
              <a:t> </a:t>
            </a:r>
            <a:r>
              <a:rPr lang="en-US" dirty="0" err="1"/>
              <a:t>catatan</a:t>
            </a:r>
            <a:r>
              <a:rPr lang="en-US" dirty="0"/>
              <a:t>.</a:t>
            </a:r>
            <a:endParaRPr lang="en-MY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E7F82-7B5B-5ABD-6A9F-EFF705682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573" y="1754023"/>
            <a:ext cx="7540173" cy="48924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912575-2338-6213-D10A-4DAD97D17181}"/>
              </a:ext>
            </a:extLst>
          </p:cNvPr>
          <p:cNvSpPr txBox="1"/>
          <p:nvPr/>
        </p:nvSpPr>
        <p:spPr>
          <a:xfrm>
            <a:off x="10096072" y="6277170"/>
            <a:ext cx="1873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FAILED</a:t>
            </a:r>
            <a:endParaRPr lang="en-MY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3F35CE-B7AF-2366-EC0B-014232176B79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20.04.2025 - Ahad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1083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DA091B-AA24-B74A-F9BF-3F16FACF8147}"/>
              </a:ext>
            </a:extLst>
          </p:cNvPr>
          <p:cNvSpPr txBox="1"/>
          <p:nvPr/>
        </p:nvSpPr>
        <p:spPr>
          <a:xfrm>
            <a:off x="336477" y="161353"/>
            <a:ext cx="24991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20.04.2025 - Ahad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999ECE-AE2A-DFD0-0A2B-4A5D24F5AE67}"/>
              </a:ext>
            </a:extLst>
          </p:cNvPr>
          <p:cNvSpPr txBox="1"/>
          <p:nvPr/>
        </p:nvSpPr>
        <p:spPr>
          <a:xfrm>
            <a:off x="541960" y="705884"/>
            <a:ext cx="41122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Improve file streamlit_checklist_app.py </a:t>
            </a:r>
            <a:endParaRPr lang="en-M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86C899-2999-00C9-9A43-5597CBFF3704}"/>
              </a:ext>
            </a:extLst>
          </p:cNvPr>
          <p:cNvSpPr txBox="1"/>
          <p:nvPr/>
        </p:nvSpPr>
        <p:spPr>
          <a:xfrm>
            <a:off x="244012" y="472485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Run di terminal:</a:t>
            </a:r>
          </a:p>
          <a:p>
            <a:r>
              <a:rPr lang="en-MY" dirty="0" err="1"/>
              <a:t>streamlit</a:t>
            </a:r>
            <a:r>
              <a:rPr lang="en-MY" dirty="0"/>
              <a:t> run streamlit_checklist_app.py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C43EB4-3140-51B7-BE15-E54FB4AD3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77" y="1250415"/>
            <a:ext cx="6875979" cy="35204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CDA36E-42D3-26C8-1FF2-D9054D6C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7809" y="530685"/>
            <a:ext cx="4140380" cy="5286054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BB6574-C4BE-6A51-BF29-9D04CF80B7BA}"/>
              </a:ext>
            </a:extLst>
          </p:cNvPr>
          <p:cNvSpPr/>
          <p:nvPr/>
        </p:nvSpPr>
        <p:spPr>
          <a:xfrm>
            <a:off x="6699506" y="2845116"/>
            <a:ext cx="936661" cy="565078"/>
          </a:xfrm>
          <a:prstGeom prst="rightArrow">
            <a:avLst/>
          </a:prstGeom>
          <a:solidFill>
            <a:srgbClr val="00A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FFCEBC-AEE9-ACAA-5771-FC50D0F3FEBA}"/>
              </a:ext>
            </a:extLst>
          </p:cNvPr>
          <p:cNvSpPr txBox="1"/>
          <p:nvPr/>
        </p:nvSpPr>
        <p:spPr>
          <a:xfrm>
            <a:off x="7679883" y="52935"/>
            <a:ext cx="3856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/>
              <a:t>Local URL: http://localhost:8501</a:t>
            </a:r>
          </a:p>
          <a:p>
            <a:r>
              <a:rPr lang="en-MY" sz="1400" dirty="0"/>
              <a:t>  Network URL: http://192.168.148.144:8501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94130DE-F714-C2DF-4BA6-F3B54BDF7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4192" y="5724625"/>
            <a:ext cx="7393969" cy="1080440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34E07072-123D-2EC0-DDD4-7CA318C008E3}"/>
              </a:ext>
            </a:extLst>
          </p:cNvPr>
          <p:cNvSpPr/>
          <p:nvPr/>
        </p:nvSpPr>
        <p:spPr>
          <a:xfrm rot="5400000">
            <a:off x="9179356" y="5388098"/>
            <a:ext cx="369258" cy="488025"/>
          </a:xfrm>
          <a:prstGeom prst="rightArrow">
            <a:avLst/>
          </a:prstGeom>
          <a:solidFill>
            <a:srgbClr val="00AA4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B2DF6-E87B-1B51-F6D2-538C46F09C92}"/>
              </a:ext>
            </a:extLst>
          </p:cNvPr>
          <p:cNvSpPr txBox="1"/>
          <p:nvPr/>
        </p:nvSpPr>
        <p:spPr>
          <a:xfrm>
            <a:off x="4587311" y="542291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File: </a:t>
            </a:r>
            <a:r>
              <a:rPr lang="en-MY" dirty="0" err="1"/>
              <a:t>rekod_harian.db</a:t>
            </a:r>
            <a:endParaRPr lang="en-M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F424A7-F9CD-644C-A80B-3CC20810D258}"/>
              </a:ext>
            </a:extLst>
          </p:cNvPr>
          <p:cNvSpPr txBox="1"/>
          <p:nvPr/>
        </p:nvSpPr>
        <p:spPr>
          <a:xfrm>
            <a:off x="0" y="6462464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Status: In-progress </a:t>
            </a:r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dlm</a:t>
            </a:r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link to operator</a:t>
            </a:r>
          </a:p>
        </p:txBody>
      </p:sp>
    </p:spTree>
    <p:extLst>
      <p:ext uri="{BB962C8B-B14F-4D97-AF65-F5344CB8AC3E}">
        <p14:creationId xmlns:p14="http://schemas.microsoft.com/office/powerpoint/2010/main" val="3038591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683A00-BEBE-B755-F93D-196F19A1B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45"/>
          <a:stretch/>
        </p:blipFill>
        <p:spPr>
          <a:xfrm>
            <a:off x="730964" y="297950"/>
            <a:ext cx="3086100" cy="65600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0FA559-2811-7C85-80F2-424EA4A7227E}"/>
              </a:ext>
            </a:extLst>
          </p:cNvPr>
          <p:cNvSpPr txBox="1"/>
          <p:nvPr/>
        </p:nvSpPr>
        <p:spPr>
          <a:xfrm>
            <a:off x="3940354" y="4048037"/>
            <a:ext cx="60977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Keluar</a:t>
            </a:r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error </a:t>
            </a:r>
            <a:r>
              <a:rPr lang="en-MY" u="sng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tu.</a:t>
            </a:r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  <a:hlinkClick r:id="rId3"/>
              </a:rPr>
              <a:t>https://live-update-app-jqnzoapkhsaqg8aprwngqm.streamlit.app/</a:t>
            </a:r>
            <a:endParaRPr lang="en-MY" b="0" i="0" dirty="0">
              <a:solidFill>
                <a:srgbClr val="262626"/>
              </a:solidFill>
              <a:effectLst/>
              <a:latin typeface="DeepSeek-CJK-patch"/>
            </a:endParaRPr>
          </a:p>
          <a:p>
            <a:endParaRPr lang="en-MY" dirty="0">
              <a:solidFill>
                <a:srgbClr val="262626"/>
              </a:solidFill>
              <a:latin typeface="DeepSeek-CJK-patch"/>
            </a:endParaRPr>
          </a:p>
          <a:p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(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ni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dah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ada,tp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bila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nak save data..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tak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boleh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) 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keluar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 ❌ Error: No module named '</a:t>
            </a:r>
            <a:r>
              <a:rPr lang="en-MY" b="0" i="0" dirty="0" err="1">
                <a:solidFill>
                  <a:srgbClr val="262626"/>
                </a:solidFill>
                <a:effectLst/>
                <a:latin typeface="DeepSeek-CJK-patch"/>
              </a:rPr>
              <a:t>openpyxl</a:t>
            </a:r>
            <a:r>
              <a:rPr lang="en-MY" b="0" i="0" dirty="0">
                <a:solidFill>
                  <a:srgbClr val="262626"/>
                </a:solidFill>
                <a:effectLst/>
                <a:latin typeface="DeepSeek-CJK-patch"/>
              </a:rPr>
              <a:t>'</a:t>
            </a:r>
            <a:endParaRPr lang="en-MY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086DD7-2016-41B7-07B5-6C9C1F211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106" y="641475"/>
            <a:ext cx="7717934" cy="26574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A8CF3E-0603-554C-8BBB-49E21B045865}"/>
              </a:ext>
            </a:extLst>
          </p:cNvPr>
          <p:cNvSpPr txBox="1"/>
          <p:nvPr/>
        </p:nvSpPr>
        <p:spPr>
          <a:xfrm>
            <a:off x="4392153" y="333698"/>
            <a:ext cx="38562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b="1" dirty="0"/>
              <a:t>Ni folder </a:t>
            </a:r>
            <a:r>
              <a:rPr lang="en-MY" sz="1400" b="1" dirty="0" err="1"/>
              <a:t>yg</a:t>
            </a:r>
            <a:r>
              <a:rPr lang="en-MY" sz="1400" b="1" dirty="0"/>
              <a:t> </a:t>
            </a:r>
            <a:r>
              <a:rPr lang="en-MY" sz="1400" b="1" dirty="0" err="1"/>
              <a:t>ada</a:t>
            </a:r>
            <a:r>
              <a:rPr lang="en-MY" sz="1400" b="1" dirty="0"/>
              <a:t> </a:t>
            </a:r>
            <a:r>
              <a:rPr lang="en-MY" sz="1400" b="1" dirty="0" err="1"/>
              <a:t>dalam</a:t>
            </a:r>
            <a:r>
              <a:rPr lang="en-MY" sz="1400" b="1" dirty="0"/>
              <a:t> GitHub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68E381-873C-035C-EEEF-84300125F8B4}"/>
              </a:ext>
            </a:extLst>
          </p:cNvPr>
          <p:cNvSpPr/>
          <p:nvPr/>
        </p:nvSpPr>
        <p:spPr>
          <a:xfrm>
            <a:off x="4140485" y="1"/>
            <a:ext cx="8051515" cy="3780890"/>
          </a:xfrm>
          <a:custGeom>
            <a:avLst/>
            <a:gdLst>
              <a:gd name="connsiteX0" fmla="*/ 0 w 8363164"/>
              <a:gd name="connsiteY0" fmla="*/ 0 h 3729519"/>
              <a:gd name="connsiteX1" fmla="*/ 0 w 8363164"/>
              <a:gd name="connsiteY1" fmla="*/ 3719245 h 3729519"/>
              <a:gd name="connsiteX2" fmla="*/ 205483 w 8363164"/>
              <a:gd name="connsiteY2" fmla="*/ 3729519 h 3729519"/>
              <a:gd name="connsiteX3" fmla="*/ 8363164 w 8363164"/>
              <a:gd name="connsiteY3" fmla="*/ 3729519 h 3729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3164" h="3729519">
                <a:moveTo>
                  <a:pt x="0" y="0"/>
                </a:moveTo>
                <a:lnTo>
                  <a:pt x="0" y="3719245"/>
                </a:lnTo>
                <a:lnTo>
                  <a:pt x="205483" y="3729519"/>
                </a:lnTo>
                <a:lnTo>
                  <a:pt x="8363164" y="372951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4447360-4A1B-AAA1-36E9-76B1862B7763}"/>
              </a:ext>
            </a:extLst>
          </p:cNvPr>
          <p:cNvSpPr/>
          <p:nvPr/>
        </p:nvSpPr>
        <p:spPr>
          <a:xfrm>
            <a:off x="3530144" y="4494396"/>
            <a:ext cx="410210" cy="565078"/>
          </a:xfrm>
          <a:prstGeom prst="rightArrow">
            <a:avLst/>
          </a:prstGeom>
          <a:solidFill>
            <a:srgbClr val="FFFF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502F06-0530-F85C-9054-279B240D5F6D}"/>
              </a:ext>
            </a:extLst>
          </p:cNvPr>
          <p:cNvSpPr txBox="1"/>
          <p:nvPr/>
        </p:nvSpPr>
        <p:spPr>
          <a:xfrm>
            <a:off x="9007010" y="6216525"/>
            <a:ext cx="31849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SUCCES by 21.04.2025</a:t>
            </a:r>
          </a:p>
          <a:p>
            <a:pPr algn="ctr"/>
            <a:r>
              <a:rPr lang="en-US" i="1" dirty="0"/>
              <a:t>(Please refer to the next slide</a:t>
            </a:r>
            <a:r>
              <a:rPr 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9083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BEC20A-8C0F-DAB4-DA32-222DFC33E08F}"/>
              </a:ext>
            </a:extLst>
          </p:cNvPr>
          <p:cNvSpPr txBox="1"/>
          <p:nvPr/>
        </p:nvSpPr>
        <p:spPr>
          <a:xfrm>
            <a:off x="130996" y="6303958"/>
            <a:ext cx="71739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400" dirty="0" err="1"/>
              <a:t>Klik</a:t>
            </a:r>
            <a:r>
              <a:rPr lang="en-MY" sz="1400" dirty="0"/>
              <a:t>: </a:t>
            </a:r>
          </a:p>
          <a:p>
            <a:r>
              <a:rPr lang="en-MY" sz="1400" dirty="0"/>
              <a:t>https://live-update-app-jqnzoapkhsaqg8aprwngqm.streamlit.app/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4844A-7209-E0C5-00A9-71F0753A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29" y="653547"/>
            <a:ext cx="4423524" cy="54201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2132C2-F404-340D-A6A3-1B497CBE31B0}"/>
              </a:ext>
            </a:extLst>
          </p:cNvPr>
          <p:cNvSpPr txBox="1"/>
          <p:nvPr/>
        </p:nvSpPr>
        <p:spPr>
          <a:xfrm>
            <a:off x="776981" y="153137"/>
            <a:ext cx="5695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Kaedah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Paperless (Guna URL) 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0A5367-6309-08D3-1E52-95B27F334F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508" t="24032" r="25194" b="8878"/>
          <a:stretch/>
        </p:blipFill>
        <p:spPr>
          <a:xfrm rot="9195781">
            <a:off x="450552" y="6024758"/>
            <a:ext cx="335355" cy="434464"/>
          </a:xfrm>
          <a:prstGeom prst="rect">
            <a:avLst/>
          </a:prstGeom>
        </p:spPr>
      </p:pic>
      <p:sp>
        <p:nvSpPr>
          <p:cNvPr id="11" name="Action Button: Go Forward or Next 10">
            <a:hlinkClick r:id="rId4" highlightClick="1"/>
            <a:extLst>
              <a:ext uri="{FF2B5EF4-FFF2-40B4-BE49-F238E27FC236}">
                <a16:creationId xmlns:a16="http://schemas.microsoft.com/office/drawing/2014/main" id="{7659FBBB-9975-CD46-907E-8588345D78AD}"/>
              </a:ext>
            </a:extLst>
          </p:cNvPr>
          <p:cNvSpPr/>
          <p:nvPr/>
        </p:nvSpPr>
        <p:spPr>
          <a:xfrm>
            <a:off x="865711" y="6389449"/>
            <a:ext cx="231093" cy="182152"/>
          </a:xfrm>
          <a:prstGeom prst="actionButtonForwardNex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79B3FD-AC27-6844-344E-697A168FB3AF}"/>
              </a:ext>
            </a:extLst>
          </p:cNvPr>
          <p:cNvSpPr/>
          <p:nvPr/>
        </p:nvSpPr>
        <p:spPr>
          <a:xfrm>
            <a:off x="7633698" y="986317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PIC : </a:t>
            </a:r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URL by using HP/PC/Laptop.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4111A1-4313-73D2-C1F9-559DD0212031}"/>
              </a:ext>
            </a:extLst>
          </p:cNvPr>
          <p:cNvSpPr txBox="1"/>
          <p:nvPr/>
        </p:nvSpPr>
        <p:spPr>
          <a:xfrm>
            <a:off x="8162176" y="395714"/>
            <a:ext cx="172734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Aturcara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Kerja</a:t>
            </a:r>
            <a:endParaRPr lang="en-MY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531F15-38F0-EA95-E421-E7222FA63E18}"/>
              </a:ext>
            </a:extLst>
          </p:cNvPr>
          <p:cNvSpPr/>
          <p:nvPr/>
        </p:nvSpPr>
        <p:spPr>
          <a:xfrm>
            <a:off x="7633698" y="2116474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Interface format comes out in the </a:t>
            </a:r>
            <a:r>
              <a:rPr lang="en-MY" sz="1400" b="1" dirty="0" err="1">
                <a:solidFill>
                  <a:schemeClr val="tx1"/>
                </a:solidFill>
              </a:rPr>
              <a:t>streamlit</a:t>
            </a:r>
            <a:r>
              <a:rPr lang="en-MY" sz="1400" b="1" dirty="0">
                <a:solidFill>
                  <a:schemeClr val="tx1"/>
                </a:solidFill>
              </a:rPr>
              <a:t> application.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B99539-F70B-5978-67C2-8531552C4F7E}"/>
              </a:ext>
            </a:extLst>
          </p:cNvPr>
          <p:cNvSpPr/>
          <p:nvPr/>
        </p:nvSpPr>
        <p:spPr>
          <a:xfrm>
            <a:off x="7633698" y="3277835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>
                <a:solidFill>
                  <a:schemeClr val="tx1"/>
                </a:solidFill>
              </a:rPr>
              <a:t>Manually update real data as per production status.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27F6F-C1DF-C792-37CA-47F8635A981B}"/>
              </a:ext>
            </a:extLst>
          </p:cNvPr>
          <p:cNvSpPr/>
          <p:nvPr/>
        </p:nvSpPr>
        <p:spPr>
          <a:xfrm>
            <a:off x="7633698" y="4387444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Simpan</a:t>
            </a:r>
            <a:r>
              <a:rPr lang="en-MY" sz="1400" b="1" dirty="0">
                <a:solidFill>
                  <a:schemeClr val="tx1"/>
                </a:solidFill>
              </a:rPr>
              <a:t> Data.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16FD63-2E11-91D7-F30C-3EA4987CDA41}"/>
              </a:ext>
            </a:extLst>
          </p:cNvPr>
          <p:cNvSpPr/>
          <p:nvPr/>
        </p:nvSpPr>
        <p:spPr>
          <a:xfrm>
            <a:off x="7633698" y="5435408"/>
            <a:ext cx="2784297" cy="6575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1400" b="1" dirty="0" err="1">
                <a:solidFill>
                  <a:schemeClr val="tx1"/>
                </a:solidFill>
              </a:rPr>
              <a:t>Klik</a:t>
            </a:r>
            <a:r>
              <a:rPr lang="en-MY" sz="1400" b="1" dirty="0">
                <a:solidFill>
                  <a:schemeClr val="tx1"/>
                </a:solidFill>
              </a:rPr>
              <a:t> Muat Turun </a:t>
            </a:r>
            <a:r>
              <a:rPr lang="en-MY" sz="1400" b="1" dirty="0" err="1">
                <a:solidFill>
                  <a:schemeClr val="tx1"/>
                </a:solidFill>
              </a:rPr>
              <a:t>Laporan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Lengkap</a:t>
            </a:r>
            <a:r>
              <a:rPr lang="en-MY" sz="1400" b="1" dirty="0">
                <a:solidFill>
                  <a:schemeClr val="tx1"/>
                </a:solidFill>
              </a:rPr>
              <a:t> </a:t>
            </a:r>
            <a:r>
              <a:rPr lang="en-MY" sz="1400" b="1" dirty="0" err="1">
                <a:solidFill>
                  <a:schemeClr val="tx1"/>
                </a:solidFill>
              </a:rPr>
              <a:t>utk</a:t>
            </a:r>
            <a:r>
              <a:rPr lang="en-MY" sz="1400" b="1" dirty="0">
                <a:solidFill>
                  <a:schemeClr val="tx1"/>
                </a:solidFill>
              </a:rPr>
              <a:t> excel file.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340AEFA-845B-0DC5-7A5D-A7E3148CEB93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9025847" y="1643863"/>
            <a:ext cx="0" cy="472611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9FE5F4-E427-5EB6-26AE-233607709625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9025847" y="2774020"/>
            <a:ext cx="0" cy="503815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5838C6-BE54-4F27-B0BC-6578F6AB2D0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9025847" y="3935381"/>
            <a:ext cx="0" cy="452063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8C7282-C61F-7A77-5862-F7809AEB4215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9025847" y="5044990"/>
            <a:ext cx="0" cy="390418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9ACC5D1-4711-256D-CE8C-5B6F643A1CE1}"/>
              </a:ext>
            </a:extLst>
          </p:cNvPr>
          <p:cNvSpPr txBox="1"/>
          <p:nvPr/>
        </p:nvSpPr>
        <p:spPr>
          <a:xfrm>
            <a:off x="5827978" y="6142102"/>
            <a:ext cx="636402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Status : SUCCES by 21.04.2025</a:t>
            </a:r>
          </a:p>
          <a:p>
            <a:r>
              <a:rPr lang="en-US" sz="1200" i="1" dirty="0" err="1"/>
              <a:t>Tetapi</a:t>
            </a:r>
            <a:r>
              <a:rPr lang="en-US" sz="1200" i="1" dirty="0"/>
              <a:t>: Data record </a:t>
            </a:r>
            <a:r>
              <a:rPr lang="en-US" sz="1200" i="1" dirty="0" err="1"/>
              <a:t>disimpan</a:t>
            </a:r>
            <a:r>
              <a:rPr lang="en-US" sz="1200" i="1" dirty="0"/>
              <a:t> </a:t>
            </a:r>
            <a:r>
              <a:rPr lang="en-US" sz="1200" i="1" dirty="0" err="1"/>
              <a:t>tak</a:t>
            </a:r>
            <a:r>
              <a:rPr lang="en-US" sz="1200" i="1" dirty="0"/>
              <a:t> </a:t>
            </a:r>
            <a:r>
              <a:rPr lang="en-US" sz="1200" i="1" dirty="0" err="1"/>
              <a:t>lama,perlu</a:t>
            </a:r>
            <a:r>
              <a:rPr lang="en-US" sz="1200" i="1" dirty="0"/>
              <a:t> </a:t>
            </a:r>
            <a:r>
              <a:rPr lang="en-US" sz="1200" i="1" dirty="0" err="1"/>
              <a:t>sentiasa</a:t>
            </a:r>
            <a:r>
              <a:rPr lang="en-US" sz="1200" i="1" dirty="0"/>
              <a:t> </a:t>
            </a:r>
            <a:r>
              <a:rPr lang="en-US" sz="1200" i="1" dirty="0" err="1"/>
              <a:t>muat</a:t>
            </a:r>
            <a:r>
              <a:rPr lang="en-US" sz="1200" i="1" dirty="0"/>
              <a:t> </a:t>
            </a:r>
            <a:r>
              <a:rPr lang="en-US" sz="1200" i="1" dirty="0" err="1"/>
              <a:t>turun</a:t>
            </a:r>
            <a:r>
              <a:rPr lang="en-US" sz="1200" i="1" dirty="0"/>
              <a:t> file excel </a:t>
            </a:r>
            <a:r>
              <a:rPr lang="en-US" sz="1200" i="1" dirty="0" err="1"/>
              <a:t>selepas</a:t>
            </a:r>
            <a:r>
              <a:rPr lang="en-US" sz="1200" i="1" dirty="0"/>
              <a:t> operator update data..</a:t>
            </a:r>
            <a:endParaRPr lang="en-MY" sz="1200" dirty="0"/>
          </a:p>
        </p:txBody>
      </p:sp>
    </p:spTree>
    <p:extLst>
      <p:ext uri="{BB962C8B-B14F-4D97-AF65-F5344CB8AC3E}">
        <p14:creationId xmlns:p14="http://schemas.microsoft.com/office/powerpoint/2010/main" val="4203548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83243F-991B-EBCC-B973-B5617A60C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2326" y="3428521"/>
            <a:ext cx="6490900" cy="3429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A7CB71-8D7E-62FC-BB1C-9EEEFE34D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8520"/>
            <a:ext cx="6992326" cy="3429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02DAA2-C742-3D9D-B5DA-78E789A4E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7725853" cy="3258005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160A57A-A9CE-2A5D-F0DB-58494CD66C82}"/>
              </a:ext>
            </a:extLst>
          </p:cNvPr>
          <p:cNvSpPr/>
          <p:nvPr/>
        </p:nvSpPr>
        <p:spPr>
          <a:xfrm>
            <a:off x="6503542" y="4849401"/>
            <a:ext cx="396317" cy="431515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AE50D-F6D5-CA60-D093-4CE6EECB3CC7}"/>
              </a:ext>
            </a:extLst>
          </p:cNvPr>
          <p:cNvSpPr txBox="1"/>
          <p:nvPr/>
        </p:nvSpPr>
        <p:spPr>
          <a:xfrm>
            <a:off x="4542039" y="153137"/>
            <a:ext cx="5695737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Kaedah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menggunakan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system – Paperless (Google Sheet)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98ACC-D761-CAB8-6682-056953B79BEB}"/>
              </a:ext>
            </a:extLst>
          </p:cNvPr>
          <p:cNvSpPr txBox="1"/>
          <p:nvPr/>
        </p:nvSpPr>
        <p:spPr>
          <a:xfrm>
            <a:off x="2578814" y="3831057"/>
            <a:ext cx="351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https://console.cloud.google.com/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EC2D5A-8B6A-BB01-D011-DF9A5A824D80}"/>
              </a:ext>
            </a:extLst>
          </p:cNvPr>
          <p:cNvSpPr txBox="1"/>
          <p:nvPr/>
        </p:nvSpPr>
        <p:spPr>
          <a:xfrm>
            <a:off x="7193434" y="5934670"/>
            <a:ext cx="6791218" cy="923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MY" dirty="0"/>
              <a:t>https://console.cloud.google.com/iam-admin/serviceaccounts/details/107446115559755775242/keys?project=proven-audio-457504-j6&amp;supportedpurview=project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6EEA6C-F4FA-CDEE-22AB-65EA5846A5B8}"/>
              </a:ext>
            </a:extLst>
          </p:cNvPr>
          <p:cNvSpPr/>
          <p:nvPr/>
        </p:nvSpPr>
        <p:spPr>
          <a:xfrm>
            <a:off x="7725853" y="3678148"/>
            <a:ext cx="5157940" cy="1529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4F4C1D-BC66-8E0E-AB01-F90A3BB242F8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>
            <a:off x="10304823" y="3831057"/>
            <a:ext cx="284220" cy="21036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4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D31130-F946-147F-DDFC-E44BDC77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955"/>
            <a:ext cx="12192000" cy="6099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0712C1-4EB7-F4CA-3DE6-B0D92E870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9551" y="1708519"/>
            <a:ext cx="8082172" cy="32505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C477D8-1F4D-EDE7-F82C-DE580F181C7C}"/>
              </a:ext>
            </a:extLst>
          </p:cNvPr>
          <p:cNvSpPr txBox="1"/>
          <p:nvPr/>
        </p:nvSpPr>
        <p:spPr>
          <a:xfrm>
            <a:off x="549775" y="6204259"/>
            <a:ext cx="116422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 err="1"/>
              <a:t>Untuk</a:t>
            </a:r>
            <a:r>
              <a:rPr lang="en-MY" dirty="0"/>
              <a:t> run script di terminal:- </a:t>
            </a:r>
          </a:p>
          <a:p>
            <a:r>
              <a:rPr lang="en-MY" dirty="0"/>
              <a:t>python "C:\Users\mohdamal\Project Python\project_ monitoring\monitor_xbar_r.py"</a:t>
            </a:r>
          </a:p>
        </p:txBody>
      </p:sp>
    </p:spTree>
    <p:extLst>
      <p:ext uri="{BB962C8B-B14F-4D97-AF65-F5344CB8AC3E}">
        <p14:creationId xmlns:p14="http://schemas.microsoft.com/office/powerpoint/2010/main" val="3008257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F37036-EB38-B563-74D4-A318C298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619" y="2713750"/>
            <a:ext cx="7910239" cy="41442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01845D-E395-A469-A383-96003A1F9764}"/>
              </a:ext>
            </a:extLst>
          </p:cNvPr>
          <p:cNvSpPr txBox="1"/>
          <p:nvPr/>
        </p:nvSpPr>
        <p:spPr>
          <a:xfrm>
            <a:off x="216619" y="153137"/>
            <a:ext cx="56957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Sebagai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rujukan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MY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F487B7-035D-B455-8BD1-385E20E99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19" y="634383"/>
            <a:ext cx="6003532" cy="17293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A75FCC-13D2-EA92-4FCA-5BF5E42ED681}"/>
              </a:ext>
            </a:extLst>
          </p:cNvPr>
          <p:cNvSpPr txBox="1"/>
          <p:nvPr/>
        </p:nvSpPr>
        <p:spPr>
          <a:xfrm>
            <a:off x="5483831" y="549351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>
                <a:hlinkClick r:id="rId4"/>
              </a:rPr>
              <a:t>https://console.developers.google.com/apis/api/drive.googleapis.com/overview?project=137622571007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176199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7A6D2F6-6555-0F1D-794C-39A4291674E6}"/>
              </a:ext>
            </a:extLst>
          </p:cNvPr>
          <p:cNvSpPr txBox="1"/>
          <p:nvPr/>
        </p:nvSpPr>
        <p:spPr>
          <a:xfrm>
            <a:off x="3048855" y="-13318722"/>
            <a:ext cx="9290407" cy="2685626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Baca data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ohdamal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 Python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roject_ monitoring\data_checksheet.csv"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Kira X̄ dan 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Kira X̄-bar dan R-bar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Constants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n=5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Control limits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Control limits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Papar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nilai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limit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̄-bar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R-bar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̄ Chart Limits: UCL=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 Limits: UCL=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LCL=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Trigger Amaran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"❌ ALERT: Day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X̄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OUT OF CONTROL LIMIT!"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"⚠️ WARNING: Day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X̄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:.4f}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NEAR LIMIT!"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Highlight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abnormal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merah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kuning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===================================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Highlight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titik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abnormal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backends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backend_pdf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PdfPages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PdfPages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'monitoring_report.pdf'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Xbar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Save to PDF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'❌'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abs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yo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annotate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'⚠️'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textcoords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"offset points"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xytext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ha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"✅ Report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berjaya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disimpan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sebagai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'monitoring_report.pdf'"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899886-36CC-8C55-FC8C-37CAB8763CA7}"/>
              </a:ext>
            </a:extLst>
          </p:cNvPr>
          <p:cNvSpPr txBox="1"/>
          <p:nvPr/>
        </p:nvSpPr>
        <p:spPr>
          <a:xfrm>
            <a:off x="226031" y="750012"/>
            <a:ext cx="20240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Script </a:t>
            </a:r>
            <a:r>
              <a:rPr lang="en-US" dirty="0" err="1"/>
              <a:t>ni</a:t>
            </a:r>
            <a:r>
              <a:rPr lang="en-US" dirty="0"/>
              <a:t> pun dah ok dah </a:t>
            </a:r>
            <a:r>
              <a:rPr lang="en-US" dirty="0" err="1"/>
              <a:t>utk</a:t>
            </a:r>
            <a:r>
              <a:rPr lang="en-US" dirty="0"/>
              <a:t> </a:t>
            </a:r>
            <a:r>
              <a:rPr lang="en-US" dirty="0" err="1"/>
              <a:t>kluar</a:t>
            </a:r>
            <a:r>
              <a:rPr lang="en-US" dirty="0"/>
              <a:t> graph x bar &amp; r chart.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972330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17DAA0-7456-E62A-D41F-CFF2D29AFB32}"/>
              </a:ext>
            </a:extLst>
          </p:cNvPr>
          <p:cNvSpPr txBox="1"/>
          <p:nvPr/>
        </p:nvSpPr>
        <p:spPr>
          <a:xfrm>
            <a:off x="3048856" y="2839547"/>
            <a:ext cx="6097712" cy="1184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Auto-naming PDF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'%Y-%m-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"C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\U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sers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\m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ohdamal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\P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 Python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MY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roject_monitoring</a:t>
            </a:r>
            <a:r>
              <a:rPr lang="en-MY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"monitoring_report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today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.pdf"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output_path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join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folder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7352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1398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AD03B-E8A3-9D34-09A9-D7DA39BDA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6" y="0"/>
            <a:ext cx="9704024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80590F-37C0-7AE9-39AF-B0B1986A2CDB}"/>
              </a:ext>
            </a:extLst>
          </p:cNvPr>
          <p:cNvSpPr txBox="1"/>
          <p:nvPr/>
        </p:nvSpPr>
        <p:spPr>
          <a:xfrm>
            <a:off x="9667982" y="750012"/>
            <a:ext cx="20240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di slide </a:t>
            </a:r>
            <a:r>
              <a:rPr lang="en-US" dirty="0" err="1"/>
              <a:t>bawah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monitor_xbar_r.py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 Ni paling ok.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</a:t>
            </a:r>
            <a:r>
              <a:rPr lang="en-US" dirty="0" err="1"/>
              <a:t>ni,dia</a:t>
            </a:r>
            <a:r>
              <a:rPr lang="en-US" dirty="0"/>
              <a:t> </a:t>
            </a:r>
            <a:r>
              <a:rPr lang="en-US" dirty="0" err="1"/>
              <a:t>guna</a:t>
            </a:r>
            <a:r>
              <a:rPr lang="en-US" dirty="0"/>
              <a:t> data </a:t>
            </a:r>
            <a:r>
              <a:rPr lang="en-US" dirty="0" err="1"/>
              <a:t>yg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file (</a:t>
            </a:r>
            <a:r>
              <a:rPr lang="en-US" dirty="0" err="1"/>
              <a:t>data_checksheet</a:t>
            </a:r>
            <a:r>
              <a:rPr lang="en-US" dirty="0"/>
              <a:t>).</a:t>
            </a:r>
            <a:endParaRPr lang="en-M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80D57-698C-4CBD-CBCB-161F9750D135}"/>
              </a:ext>
            </a:extLst>
          </p:cNvPr>
          <p:cNvSpPr txBox="1"/>
          <p:nvPr/>
        </p:nvSpPr>
        <p:spPr>
          <a:xfrm>
            <a:off x="9499355" y="5784822"/>
            <a:ext cx="900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di terminal:</a:t>
            </a:r>
          </a:p>
          <a:p>
            <a:r>
              <a:rPr lang="en-US" dirty="0"/>
              <a:t>python C:\Users\mohdamal\Project Python\</a:t>
            </a:r>
            <a:r>
              <a:rPr lang="en-US" dirty="0" err="1"/>
              <a:t>project_monitoring</a:t>
            </a:r>
            <a:r>
              <a:rPr lang="en-US" dirty="0"/>
              <a:t>\monitor_xbar_r.py"</a:t>
            </a:r>
            <a:endParaRPr lang="en-MY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5C5C9E-DB39-E625-CC2E-F9B6B5A3B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2050" y="476250"/>
            <a:ext cx="3670300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846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913169-9006-1A9A-2910-95E272763050}"/>
              </a:ext>
            </a:extLst>
          </p:cNvPr>
          <p:cNvSpPr txBox="1"/>
          <p:nvPr/>
        </p:nvSpPr>
        <p:spPr>
          <a:xfrm>
            <a:off x="3048856" y="-7573560"/>
            <a:ext cx="6097712" cy="2201025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BACA DATA DARI FAIL (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ganti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ini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dengan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path fail Excel/CSV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anda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)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pd.read_excel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('data.xlsx')  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jika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dari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Excel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Untuk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demo: generate 31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data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rawak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sekitar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26.0 - 26.2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seed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loc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26.08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scale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31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hari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x 5 sample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DataFrame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'P1'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'P2'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'P3'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'P4'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'P5'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KIRA X̄ DAN R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X̄-R CONTROL LIMITS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ALERT ZONE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PLOT X̄-R CHART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X̄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Set X axis ticks 1-31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AUTO SAVE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_%H%M%S'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'xbar_r_chart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"[✔] X̄-R Chart saved as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 PLOT CPK 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25.9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ddof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'Measurement'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'Density'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Auto save CPK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"[✔] CPK Chart saved as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CE870-1341-F2B4-549E-38AE7867E37D}"/>
              </a:ext>
            </a:extLst>
          </p:cNvPr>
          <p:cNvSpPr txBox="1"/>
          <p:nvPr/>
        </p:nvSpPr>
        <p:spPr>
          <a:xfrm>
            <a:off x="544530" y="472610"/>
            <a:ext cx="20240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endParaRPr lang="en-US" dirty="0"/>
          </a:p>
          <a:p>
            <a:r>
              <a:rPr lang="en-US" dirty="0"/>
              <a:t>monitor_xbar_r.py</a:t>
            </a:r>
          </a:p>
          <a:p>
            <a:endParaRPr lang="en-US" dirty="0"/>
          </a:p>
          <a:p>
            <a:r>
              <a:rPr lang="en-US" dirty="0"/>
              <a:t>Copy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. Ni paling ok.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040670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01D788-C527-02CB-792C-8AE4968C162A}"/>
              </a:ext>
            </a:extLst>
          </p:cNvPr>
          <p:cNvSpPr txBox="1"/>
          <p:nvPr/>
        </p:nvSpPr>
        <p:spPr>
          <a:xfrm>
            <a:off x="2124181" y="6087908"/>
            <a:ext cx="86020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dirty="0"/>
              <a:t>Run di terminal:</a:t>
            </a:r>
          </a:p>
          <a:p>
            <a:r>
              <a:rPr lang="en-MY" dirty="0"/>
              <a:t>python "C:\Users\mohdamal\Project Python\</a:t>
            </a:r>
            <a:r>
              <a:rPr lang="en-MY" dirty="0" err="1"/>
              <a:t>project_monitoring</a:t>
            </a:r>
            <a:r>
              <a:rPr lang="en-MY" dirty="0"/>
              <a:t>\monitor_xbar_r.py"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1FB1EA-592E-E6EE-5EFB-443F145AC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55" y="606251"/>
            <a:ext cx="10067819" cy="53060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F6C9F-53F5-1434-29CF-67A9C98E1027}"/>
              </a:ext>
            </a:extLst>
          </p:cNvPr>
          <p:cNvSpPr txBox="1"/>
          <p:nvPr/>
        </p:nvSpPr>
        <p:spPr>
          <a:xfrm>
            <a:off x="3287731" y="149133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di slide </a:t>
            </a:r>
            <a:r>
              <a:rPr lang="en-US" dirty="0" err="1"/>
              <a:t>bawah</a:t>
            </a:r>
            <a:r>
              <a:rPr lang="en-US" dirty="0"/>
              <a:t>. (spc_gui_app.py)</a:t>
            </a:r>
          </a:p>
        </p:txBody>
      </p:sp>
    </p:spTree>
    <p:extLst>
      <p:ext uri="{BB962C8B-B14F-4D97-AF65-F5344CB8AC3E}">
        <p14:creationId xmlns:p14="http://schemas.microsoft.com/office/powerpoint/2010/main" val="2385385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A0B676-DCFD-BE77-233C-948D7355C013}"/>
              </a:ext>
            </a:extLst>
          </p:cNvPr>
          <p:cNvSpPr txBox="1"/>
          <p:nvPr/>
        </p:nvSpPr>
        <p:spPr>
          <a:xfrm>
            <a:off x="3048856" y="-11792664"/>
            <a:ext cx="6097712" cy="304484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pandas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np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matplotlib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pyplot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pilih_fail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askopenfilename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filetypes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"Excel files"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"*.xlsx *.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xls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"CSV files"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"*.csv"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)])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proses_chart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exists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tidak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dijumpai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Baca data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endswith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'.csv'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read_csv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read_excel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Hanya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ambil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nombor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select_dtypes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include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'number'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Pastikan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cukup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perlu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sekurang-kurangnya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data."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Ambil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hanya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kolum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pertama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iloc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[:, :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axis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0.577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2.114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D4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datetime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'%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Y%m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_%H%M%S'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Plot X̄-R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subplots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sharex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LCL_x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x_alert_low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"X̄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"Average"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'purple'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LCL_r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'LCL'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axhline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r_bar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'R-bar'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r_alert_high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].plot(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'gold'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markersize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"Range"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].legend()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].grid(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axs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set_xticklabels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tight_layout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'xbar_r_chart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CPK chart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26.2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25.9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mean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ddof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min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figure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hist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'X̄'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skyblue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edgecolor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'black'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density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'green'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axvline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LSL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linestyle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'LSL'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Chart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:.3f}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xlabel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'Measurement'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'Density'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legend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'cpk_chart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timestamp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png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savefig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plt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showinfo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"Berjaya"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"Graf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disimpan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sebagai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\n{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xbar_filename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}\n{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cpk_filename</a:t>
            </a:r>
            <a:r>
              <a:rPr lang="en-MY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messagebox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showerror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"Ralat"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# ==== GUI ====</a:t>
            </a:r>
            <a:endParaRPr lang="en-MY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"Mini SPC Chart Generator"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MY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Pilih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Fail Data:"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Entry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entry_path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"Browse"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pilih_fail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padx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tk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"Proses &amp; Jana Chart"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"green"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fg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"white"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proses_chart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grid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pady</a:t>
            </a:r>
            <a:r>
              <a:rPr lang="en-MY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MY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r>
              <a:rPr lang="en-MY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MY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MY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mainloop</a:t>
            </a:r>
            <a:r>
              <a:rPr lang="en-MY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EBBE2-8BA8-CF06-96D1-D7269239DE74}"/>
              </a:ext>
            </a:extLst>
          </p:cNvPr>
          <p:cNvSpPr txBox="1"/>
          <p:nvPr/>
        </p:nvSpPr>
        <p:spPr>
          <a:xfrm>
            <a:off x="154113" y="652567"/>
            <a:ext cx="523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Scriptnya</a:t>
            </a:r>
            <a:r>
              <a:rPr lang="en-US" dirty="0"/>
              <a:t> (spc_gui_app.py)</a:t>
            </a:r>
          </a:p>
        </p:txBody>
      </p:sp>
    </p:spTree>
    <p:extLst>
      <p:ext uri="{BB962C8B-B14F-4D97-AF65-F5344CB8AC3E}">
        <p14:creationId xmlns:p14="http://schemas.microsoft.com/office/powerpoint/2010/main" val="217946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5047</Words>
  <Application>Microsoft Office PowerPoint</Application>
  <PresentationFormat>Widescreen</PresentationFormat>
  <Paragraphs>428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Arial Unicode MS</vt:lpstr>
      <vt:lpstr>Calibri</vt:lpstr>
      <vt:lpstr>Calibri Light</vt:lpstr>
      <vt:lpstr>Consolas</vt:lpstr>
      <vt:lpstr>DeepSeek-CJK-patch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Amal Iman Bin Jamal</dc:creator>
  <cp:lastModifiedBy>Mohd Amal Iman Bin Jamal</cp:lastModifiedBy>
  <cp:revision>58</cp:revision>
  <dcterms:created xsi:type="dcterms:W3CDTF">2025-04-14T03:11:02Z</dcterms:created>
  <dcterms:modified xsi:type="dcterms:W3CDTF">2025-04-21T16:36:09Z</dcterms:modified>
</cp:coreProperties>
</file>