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56" r:id="rId4"/>
    <p:sldId id="257" r:id="rId5"/>
    <p:sldId id="259" r:id="rId6"/>
    <p:sldId id="260" r:id="rId7"/>
    <p:sldId id="261" r:id="rId8"/>
    <p:sldId id="262" r:id="rId9"/>
    <p:sldId id="264" r:id="rId10"/>
    <p:sldId id="266" r:id="rId11"/>
    <p:sldId id="268" r:id="rId12"/>
    <p:sldId id="267" r:id="rId13"/>
    <p:sldId id="258" r:id="rId14"/>
  </p:sldIdLst>
  <p:sldSz cx="10059988" cy="7773988"/>
  <p:notesSz cx="9144000" cy="6858000"/>
  <p:defaultTextStyle>
    <a:defPPr>
      <a:defRPr lang="es-CL"/>
    </a:defPPr>
    <a:lvl1pPr marL="0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9" userDrawn="1">
          <p15:clr>
            <a:srgbClr val="A4A3A4"/>
          </p15:clr>
        </p15:guide>
        <p15:guide id="2" pos="31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29" autoAdjust="0"/>
  </p:normalViewPr>
  <p:slideViewPr>
    <p:cSldViewPr>
      <p:cViewPr varScale="1">
        <p:scale>
          <a:sx n="55" d="100"/>
          <a:sy n="55" d="100"/>
        </p:scale>
        <p:origin x="1680" y="78"/>
      </p:cViewPr>
      <p:guideLst>
        <p:guide orient="horz" pos="2449"/>
        <p:guide pos="31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FE40D-70F1-41A1-8ECA-5DC2546293A4}" type="datetimeFigureOut">
              <a:rPr lang="es-CL" smtClean="0"/>
              <a:t>07-03-2021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BE97-6D3D-42CE-838B-C874A8B655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051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074988" y="857250"/>
            <a:ext cx="2994025" cy="231457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Jorge</a:t>
            </a:r>
          </a:p>
          <a:p>
            <a:r>
              <a:rPr lang="es-ES" dirty="0"/>
              <a:t>Presentación de integrantes y nombre aplicación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EBE97-6D3D-42CE-838B-C874A8B6550D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731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Jorge</a:t>
            </a:r>
          </a:p>
          <a:p>
            <a:r>
              <a:rPr lang="es-CL" dirty="0"/>
              <a:t>Detallar en cada punto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EBE97-6D3D-42CE-838B-C874A8B6550D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53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Esteban</a:t>
            </a:r>
          </a:p>
          <a:p>
            <a:r>
              <a:rPr lang="es-CL" dirty="0"/>
              <a:t>Digitalización, registro (antes: cuadernos, libretas) boleta, inventario, contabilidad, clientes -&gt; digitalizar a programa</a:t>
            </a:r>
          </a:p>
          <a:p>
            <a:r>
              <a:rPr lang="es-CL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EBE97-6D3D-42CE-838B-C874A8B6550D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154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Maxi</a:t>
            </a:r>
          </a:p>
          <a:p>
            <a:r>
              <a:rPr lang="es-CL" dirty="0"/>
              <a:t>Detallar en cada punto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EBE97-6D3D-42CE-838B-C874A8B6550D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1901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Maxi</a:t>
            </a:r>
          </a:p>
          <a:p>
            <a:r>
              <a:rPr lang="es-CL" dirty="0"/>
              <a:t>UML V. Final, partir del centro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EBE97-6D3D-42CE-838B-C874A8B6550D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9305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Jorge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(funcional)</a:t>
            </a:r>
          </a:p>
          <a:p>
            <a:r>
              <a:rPr lang="es-CL" dirty="0"/>
              <a:t>Actualiza total de un comprobante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EBE97-6D3D-42CE-838B-C874A8B6550D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362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Jorge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(funcional)</a:t>
            </a:r>
          </a:p>
          <a:p>
            <a:r>
              <a:rPr lang="es-CL" dirty="0"/>
              <a:t>Ver productos en canasta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EBE97-6D3D-42CE-838B-C874A8B6550D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349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Maxi</a:t>
            </a:r>
          </a:p>
          <a:p>
            <a:r>
              <a:rPr lang="es-CL" dirty="0"/>
              <a:t>Excepción usada al ver la canasta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EBE97-6D3D-42CE-838B-C874A8B6550D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7901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Maxi</a:t>
            </a:r>
          </a:p>
          <a:p>
            <a:r>
              <a:rPr lang="es-CL" dirty="0"/>
              <a:t>Al agregar productos a la canasta se usa este método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EBE97-6D3D-42CE-838B-C874A8B6550D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886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Esteban</a:t>
            </a:r>
          </a:p>
          <a:p>
            <a:r>
              <a:rPr lang="es-CL" dirty="0"/>
              <a:t>Vista del UML -&gt; Demostración en proyecto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EBE97-6D3D-42CE-838B-C874A8B6550D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32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4499" y="2414983"/>
            <a:ext cx="8550990" cy="1666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8998" y="4405260"/>
            <a:ext cx="7041992" cy="19866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6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93491" y="311329"/>
            <a:ext cx="2263497" cy="663308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000" y="311329"/>
            <a:ext cx="6622825" cy="663308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4063" y="2414596"/>
            <a:ext cx="8551862" cy="16668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9713" y="4405313"/>
            <a:ext cx="7040562" cy="1985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5342" y="4995863"/>
            <a:ext cx="8550275" cy="1543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5342" y="3295650"/>
            <a:ext cx="8550275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814513"/>
            <a:ext cx="4449762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814513"/>
            <a:ext cx="4451350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0" indent="0">
              <a:buNone/>
              <a:defRPr sz="1600" b="1"/>
            </a:lvl4pPr>
            <a:lvl5pPr marL="1828760" indent="0">
              <a:buNone/>
              <a:defRPr sz="1600" b="1"/>
            </a:lvl5pPr>
            <a:lvl6pPr marL="2285950" indent="0">
              <a:buNone/>
              <a:defRPr sz="1600" b="1"/>
            </a:lvl6pPr>
            <a:lvl7pPr marL="2743140" indent="0">
              <a:buNone/>
              <a:defRPr sz="1600" b="1"/>
            </a:lvl7pPr>
            <a:lvl8pPr marL="3200330" indent="0">
              <a:buNone/>
              <a:defRPr sz="1600" b="1"/>
            </a:lvl8pPr>
            <a:lvl9pPr marL="365752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238" y="2465396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6587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0" indent="0">
              <a:buNone/>
              <a:defRPr sz="1600" b="1"/>
            </a:lvl4pPr>
            <a:lvl5pPr marL="1828760" indent="0">
              <a:buNone/>
              <a:defRPr sz="1600" b="1"/>
            </a:lvl5pPr>
            <a:lvl6pPr marL="2285950" indent="0">
              <a:buNone/>
              <a:defRPr sz="1600" b="1"/>
            </a:lvl6pPr>
            <a:lvl7pPr marL="2743140" indent="0">
              <a:buNone/>
              <a:defRPr sz="1600" b="1"/>
            </a:lvl7pPr>
            <a:lvl8pPr marL="3200330" indent="0">
              <a:buNone/>
              <a:defRPr sz="1600" b="1"/>
            </a:lvl8pPr>
            <a:lvl9pPr marL="365752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0163" y="2465396"/>
            <a:ext cx="4446587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42" y="309571"/>
            <a:ext cx="3309937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3825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242" y="1627196"/>
            <a:ext cx="3309937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0" indent="0">
              <a:buNone/>
              <a:defRPr sz="900"/>
            </a:lvl4pPr>
            <a:lvl5pPr marL="1828760" indent="0">
              <a:buNone/>
              <a:defRPr sz="900"/>
            </a:lvl5pPr>
            <a:lvl6pPr marL="2285950" indent="0">
              <a:buNone/>
              <a:defRPr sz="900"/>
            </a:lvl6pPr>
            <a:lvl7pPr marL="2743140" indent="0">
              <a:buNone/>
              <a:defRPr sz="900"/>
            </a:lvl7pPr>
            <a:lvl8pPr marL="3200330" indent="0">
              <a:buNone/>
              <a:defRPr sz="900"/>
            </a:lvl8pPr>
            <a:lvl9pPr marL="365752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1675" y="5441950"/>
            <a:ext cx="6035675" cy="6429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1675" y="695333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70" indent="0">
              <a:buNone/>
              <a:defRPr sz="2000"/>
            </a:lvl4pPr>
            <a:lvl5pPr marL="1828760" indent="0">
              <a:buNone/>
              <a:defRPr sz="2000"/>
            </a:lvl5pPr>
            <a:lvl6pPr marL="2285950" indent="0">
              <a:buNone/>
              <a:defRPr sz="2000"/>
            </a:lvl6pPr>
            <a:lvl7pPr marL="2743140" indent="0">
              <a:buNone/>
              <a:defRPr sz="2000"/>
            </a:lvl7pPr>
            <a:lvl8pPr marL="3200330" indent="0">
              <a:buNone/>
              <a:defRPr sz="2000"/>
            </a:lvl8pPr>
            <a:lvl9pPr marL="365752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1675" y="6084896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0" indent="0">
              <a:buNone/>
              <a:defRPr sz="900"/>
            </a:lvl4pPr>
            <a:lvl5pPr marL="1828760" indent="0">
              <a:buNone/>
              <a:defRPr sz="900"/>
            </a:lvl5pPr>
            <a:lvl6pPr marL="2285950" indent="0">
              <a:buNone/>
              <a:defRPr sz="900"/>
            </a:lvl6pPr>
            <a:lvl7pPr marL="2743140" indent="0">
              <a:buNone/>
              <a:defRPr sz="900"/>
            </a:lvl7pPr>
            <a:lvl8pPr marL="3200330" indent="0">
              <a:buNone/>
              <a:defRPr sz="900"/>
            </a:lvl8pPr>
            <a:lvl9pPr marL="365752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94563" y="311158"/>
            <a:ext cx="2262187" cy="66325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42" y="311158"/>
            <a:ext cx="6638925" cy="66325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4063" y="2414596"/>
            <a:ext cx="8551862" cy="16668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9713" y="4405313"/>
            <a:ext cx="7040562" cy="1985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5342" y="4995863"/>
            <a:ext cx="8550275" cy="1543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5342" y="3295650"/>
            <a:ext cx="8550275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814513"/>
            <a:ext cx="4449762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814513"/>
            <a:ext cx="4451350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0" indent="0">
              <a:buNone/>
              <a:defRPr sz="1600" b="1"/>
            </a:lvl4pPr>
            <a:lvl5pPr marL="1828760" indent="0">
              <a:buNone/>
              <a:defRPr sz="1600" b="1"/>
            </a:lvl5pPr>
            <a:lvl6pPr marL="2285950" indent="0">
              <a:buNone/>
              <a:defRPr sz="1600" b="1"/>
            </a:lvl6pPr>
            <a:lvl7pPr marL="2743140" indent="0">
              <a:buNone/>
              <a:defRPr sz="1600" b="1"/>
            </a:lvl7pPr>
            <a:lvl8pPr marL="3200330" indent="0">
              <a:buNone/>
              <a:defRPr sz="1600" b="1"/>
            </a:lvl8pPr>
            <a:lvl9pPr marL="365752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238" y="2465396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6587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0" indent="0">
              <a:buNone/>
              <a:defRPr sz="1600" b="1"/>
            </a:lvl4pPr>
            <a:lvl5pPr marL="1828760" indent="0">
              <a:buNone/>
              <a:defRPr sz="1600" b="1"/>
            </a:lvl5pPr>
            <a:lvl6pPr marL="2285950" indent="0">
              <a:buNone/>
              <a:defRPr sz="1600" b="1"/>
            </a:lvl6pPr>
            <a:lvl7pPr marL="2743140" indent="0">
              <a:buNone/>
              <a:defRPr sz="1600" b="1"/>
            </a:lvl7pPr>
            <a:lvl8pPr marL="3200330" indent="0">
              <a:buNone/>
              <a:defRPr sz="1600" b="1"/>
            </a:lvl8pPr>
            <a:lvl9pPr marL="365752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0163" y="2465396"/>
            <a:ext cx="4446587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4670" y="4995508"/>
            <a:ext cx="8550990" cy="154400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4670" y="3294953"/>
            <a:ext cx="8550990" cy="170055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98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4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9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64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9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42" y="309571"/>
            <a:ext cx="3309937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3825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242" y="1627196"/>
            <a:ext cx="3309937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0" indent="0">
              <a:buNone/>
              <a:defRPr sz="900"/>
            </a:lvl4pPr>
            <a:lvl5pPr marL="1828760" indent="0">
              <a:buNone/>
              <a:defRPr sz="900"/>
            </a:lvl5pPr>
            <a:lvl6pPr marL="2285950" indent="0">
              <a:buNone/>
              <a:defRPr sz="900"/>
            </a:lvl6pPr>
            <a:lvl7pPr marL="2743140" indent="0">
              <a:buNone/>
              <a:defRPr sz="900"/>
            </a:lvl7pPr>
            <a:lvl8pPr marL="3200330" indent="0">
              <a:buNone/>
              <a:defRPr sz="900"/>
            </a:lvl8pPr>
            <a:lvl9pPr marL="365752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1675" y="5441950"/>
            <a:ext cx="6035675" cy="6429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1675" y="695333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70" indent="0">
              <a:buNone/>
              <a:defRPr sz="2000"/>
            </a:lvl4pPr>
            <a:lvl5pPr marL="1828760" indent="0">
              <a:buNone/>
              <a:defRPr sz="2000"/>
            </a:lvl5pPr>
            <a:lvl6pPr marL="2285950" indent="0">
              <a:buNone/>
              <a:defRPr sz="2000"/>
            </a:lvl6pPr>
            <a:lvl7pPr marL="2743140" indent="0">
              <a:buNone/>
              <a:defRPr sz="2000"/>
            </a:lvl7pPr>
            <a:lvl8pPr marL="3200330" indent="0">
              <a:buNone/>
              <a:defRPr sz="2000"/>
            </a:lvl8pPr>
            <a:lvl9pPr marL="365752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1675" y="6084896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0" indent="0">
              <a:buNone/>
              <a:defRPr sz="900"/>
            </a:lvl4pPr>
            <a:lvl5pPr marL="1828760" indent="0">
              <a:buNone/>
              <a:defRPr sz="900"/>
            </a:lvl5pPr>
            <a:lvl6pPr marL="2285950" indent="0">
              <a:buNone/>
              <a:defRPr sz="900"/>
            </a:lvl6pPr>
            <a:lvl7pPr marL="2743140" indent="0">
              <a:buNone/>
              <a:defRPr sz="900"/>
            </a:lvl7pPr>
            <a:lvl8pPr marL="3200330" indent="0">
              <a:buNone/>
              <a:defRPr sz="900"/>
            </a:lvl8pPr>
            <a:lvl9pPr marL="365752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94563" y="311158"/>
            <a:ext cx="2262187" cy="66325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42" y="311158"/>
            <a:ext cx="6638925" cy="66325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004" y="1813939"/>
            <a:ext cx="4443161" cy="51304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3831" y="1813939"/>
            <a:ext cx="4443161" cy="51304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001" y="1740150"/>
            <a:ext cx="4444908" cy="72521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94" indent="0">
              <a:buNone/>
              <a:defRPr sz="2200" b="1"/>
            </a:lvl2pPr>
            <a:lvl3pPr marL="1018985" indent="0">
              <a:buNone/>
              <a:defRPr sz="2000" b="1"/>
            </a:lvl3pPr>
            <a:lvl4pPr marL="1528477" indent="0">
              <a:buNone/>
              <a:defRPr sz="1800" b="1"/>
            </a:lvl4pPr>
            <a:lvl5pPr marL="2037971" indent="0">
              <a:buNone/>
              <a:defRPr sz="1800" b="1"/>
            </a:lvl5pPr>
            <a:lvl6pPr marL="2547462" indent="0">
              <a:buNone/>
              <a:defRPr sz="1800" b="1"/>
            </a:lvl6pPr>
            <a:lvl7pPr marL="3056955" indent="0">
              <a:buNone/>
              <a:defRPr sz="1800" b="1"/>
            </a:lvl7pPr>
            <a:lvl8pPr marL="3566448" indent="0">
              <a:buNone/>
              <a:defRPr sz="1800" b="1"/>
            </a:lvl8pPr>
            <a:lvl9pPr marL="4075940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001" y="2465370"/>
            <a:ext cx="4444908" cy="447904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0335" y="1740150"/>
            <a:ext cx="4446654" cy="72521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94" indent="0">
              <a:buNone/>
              <a:defRPr sz="2200" b="1"/>
            </a:lvl2pPr>
            <a:lvl3pPr marL="1018985" indent="0">
              <a:buNone/>
              <a:defRPr sz="2000" b="1"/>
            </a:lvl3pPr>
            <a:lvl4pPr marL="1528477" indent="0">
              <a:buNone/>
              <a:defRPr sz="1800" b="1"/>
            </a:lvl4pPr>
            <a:lvl5pPr marL="2037971" indent="0">
              <a:buNone/>
              <a:defRPr sz="1800" b="1"/>
            </a:lvl5pPr>
            <a:lvl6pPr marL="2547462" indent="0">
              <a:buNone/>
              <a:defRPr sz="1800" b="1"/>
            </a:lvl6pPr>
            <a:lvl7pPr marL="3056955" indent="0">
              <a:buNone/>
              <a:defRPr sz="1800" b="1"/>
            </a:lvl7pPr>
            <a:lvl8pPr marL="3566448" indent="0">
              <a:buNone/>
              <a:defRPr sz="1800" b="1"/>
            </a:lvl8pPr>
            <a:lvl9pPr marL="4075940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0335" y="2465370"/>
            <a:ext cx="4446654" cy="447904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6" name="5 Imagen" descr="ACADÉMICA 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498" y="0"/>
            <a:ext cx="10028992" cy="7773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000" y="309528"/>
            <a:ext cx="3309667" cy="131725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3180" y="309529"/>
            <a:ext cx="5623813" cy="663488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000" y="1626780"/>
            <a:ext cx="3309667" cy="5317624"/>
          </a:xfrm>
        </p:spPr>
        <p:txBody>
          <a:bodyPr/>
          <a:lstStyle>
            <a:lvl1pPr marL="0" indent="0">
              <a:buNone/>
              <a:defRPr sz="1600"/>
            </a:lvl1pPr>
            <a:lvl2pPr marL="509494" indent="0">
              <a:buNone/>
              <a:defRPr sz="1300"/>
            </a:lvl2pPr>
            <a:lvl3pPr marL="1018985" indent="0">
              <a:buNone/>
              <a:defRPr sz="1100"/>
            </a:lvl3pPr>
            <a:lvl4pPr marL="1528477" indent="0">
              <a:buNone/>
              <a:defRPr sz="1000"/>
            </a:lvl4pPr>
            <a:lvl5pPr marL="2037971" indent="0">
              <a:buNone/>
              <a:defRPr sz="1000"/>
            </a:lvl5pPr>
            <a:lvl6pPr marL="2547462" indent="0">
              <a:buNone/>
              <a:defRPr sz="1000"/>
            </a:lvl6pPr>
            <a:lvl7pPr marL="3056955" indent="0">
              <a:buNone/>
              <a:defRPr sz="1000"/>
            </a:lvl7pPr>
            <a:lvl8pPr marL="3566448" indent="0">
              <a:buNone/>
              <a:defRPr sz="1000"/>
            </a:lvl8pPr>
            <a:lvl9pPr marL="407594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1832" y="5441792"/>
            <a:ext cx="6035993" cy="64243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1832" y="694628"/>
            <a:ext cx="6035993" cy="4664393"/>
          </a:xfrm>
        </p:spPr>
        <p:txBody>
          <a:bodyPr/>
          <a:lstStyle>
            <a:lvl1pPr marL="0" indent="0">
              <a:buNone/>
              <a:defRPr sz="3600"/>
            </a:lvl1pPr>
            <a:lvl2pPr marL="509494" indent="0">
              <a:buNone/>
              <a:defRPr sz="3100"/>
            </a:lvl2pPr>
            <a:lvl3pPr marL="1018985" indent="0">
              <a:buNone/>
              <a:defRPr sz="2700"/>
            </a:lvl3pPr>
            <a:lvl4pPr marL="1528477" indent="0">
              <a:buNone/>
              <a:defRPr sz="2200"/>
            </a:lvl4pPr>
            <a:lvl5pPr marL="2037971" indent="0">
              <a:buNone/>
              <a:defRPr sz="2200"/>
            </a:lvl5pPr>
            <a:lvl6pPr marL="2547462" indent="0">
              <a:buNone/>
              <a:defRPr sz="2200"/>
            </a:lvl6pPr>
            <a:lvl7pPr marL="3056955" indent="0">
              <a:buNone/>
              <a:defRPr sz="2200"/>
            </a:lvl7pPr>
            <a:lvl8pPr marL="3566448" indent="0">
              <a:buNone/>
              <a:defRPr sz="2200"/>
            </a:lvl8pPr>
            <a:lvl9pPr marL="4075940" indent="0">
              <a:buNone/>
              <a:defRPr sz="22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1832" y="6084234"/>
            <a:ext cx="6035993" cy="912363"/>
          </a:xfrm>
        </p:spPr>
        <p:txBody>
          <a:bodyPr/>
          <a:lstStyle>
            <a:lvl1pPr marL="0" indent="0">
              <a:buNone/>
              <a:defRPr sz="1600"/>
            </a:lvl1pPr>
            <a:lvl2pPr marL="509494" indent="0">
              <a:buNone/>
              <a:defRPr sz="1300"/>
            </a:lvl2pPr>
            <a:lvl3pPr marL="1018985" indent="0">
              <a:buNone/>
              <a:defRPr sz="1100"/>
            </a:lvl3pPr>
            <a:lvl4pPr marL="1528477" indent="0">
              <a:buNone/>
              <a:defRPr sz="1000"/>
            </a:lvl4pPr>
            <a:lvl5pPr marL="2037971" indent="0">
              <a:buNone/>
              <a:defRPr sz="1000"/>
            </a:lvl5pPr>
            <a:lvl6pPr marL="2547462" indent="0">
              <a:buNone/>
              <a:defRPr sz="1000"/>
            </a:lvl6pPr>
            <a:lvl7pPr marL="3056955" indent="0">
              <a:buNone/>
              <a:defRPr sz="1000"/>
            </a:lvl7pPr>
            <a:lvl8pPr marL="3566448" indent="0">
              <a:buNone/>
              <a:defRPr sz="1000"/>
            </a:lvl8pPr>
            <a:lvl9pPr marL="407594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ufro.cl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ufro.cl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://www.ufro.cl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3004" y="311328"/>
            <a:ext cx="9053989" cy="1295665"/>
          </a:xfrm>
          <a:prstGeom prst="rect">
            <a:avLst/>
          </a:prstGeom>
        </p:spPr>
        <p:txBody>
          <a:bodyPr vert="horz" lIns="101901" tIns="50950" rIns="101901" bIns="5095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004" y="1813939"/>
            <a:ext cx="9053989" cy="5130473"/>
          </a:xfrm>
          <a:prstGeom prst="rect">
            <a:avLst/>
          </a:prstGeom>
        </p:spPr>
        <p:txBody>
          <a:bodyPr vert="horz" lIns="101901" tIns="50950" rIns="101901" bIns="5095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3000" y="7205344"/>
            <a:ext cx="2347331" cy="413893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7167" y="7205344"/>
            <a:ext cx="3185663" cy="413893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09658" y="7205344"/>
            <a:ext cx="2347331" cy="413893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8" name="7 Imagen" descr="ACADÉMICA 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5500" y="3"/>
            <a:ext cx="10028991" cy="7773987"/>
          </a:xfrm>
          <a:prstGeom prst="rect">
            <a:avLst/>
          </a:prstGeom>
        </p:spPr>
      </p:pic>
      <p:sp>
        <p:nvSpPr>
          <p:cNvPr id="9" name="8 CuadroTexto">
            <a:hlinkClick r:id="rId14"/>
          </p:cNvPr>
          <p:cNvSpPr txBox="1"/>
          <p:nvPr userDrawn="1"/>
        </p:nvSpPr>
        <p:spPr>
          <a:xfrm>
            <a:off x="3877866" y="281543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www.ufro.cl</a:t>
            </a:r>
            <a:endParaRPr lang="es-CL" sz="14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98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119" indent="-382119" algn="l" defTabSz="101898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925" indent="-318434" algn="l" defTabSz="101898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731" indent="-254746" algn="l" defTabSz="101898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3225" indent="-254746" algn="l" defTabSz="101898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717" indent="-254746" algn="l" defTabSz="101898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2209" indent="-254746" algn="l" defTabSz="101898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702" indent="-254746" algn="l" defTabSz="101898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1194" indent="-254746" algn="l" defTabSz="101898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685" indent="-254746" algn="l" defTabSz="101898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94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985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477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971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462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955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6448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940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3512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814513"/>
            <a:ext cx="9053512" cy="5129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3238" y="7205671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6938" y="7205671"/>
            <a:ext cx="3186112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10425" y="7205671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7" name="6 Imagen" descr="ACADÉMICA 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5499" y="3"/>
            <a:ext cx="10028990" cy="7773987"/>
          </a:xfrm>
          <a:prstGeom prst="rect">
            <a:avLst/>
          </a:prstGeom>
        </p:spPr>
      </p:pic>
      <p:sp>
        <p:nvSpPr>
          <p:cNvPr id="8" name="7 CuadroTexto">
            <a:hlinkClick r:id="rId14"/>
          </p:cNvPr>
          <p:cNvSpPr txBox="1"/>
          <p:nvPr userDrawn="1"/>
        </p:nvSpPr>
        <p:spPr>
          <a:xfrm>
            <a:off x="7601762" y="7387462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www.ufro.cl</a:t>
            </a:r>
            <a:endParaRPr lang="es-CL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8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3" indent="-342893" algn="l" defTabSz="9143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4" indent="-285744" algn="l" defTabSz="91438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5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6" algn="l" defTabSz="91438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5" indent="-228596" algn="l" defTabSz="91438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5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4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3512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814513"/>
            <a:ext cx="9053512" cy="5129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3238" y="7205671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6938" y="7205671"/>
            <a:ext cx="3186112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10425" y="7205671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7" name="6 Imagen" descr="ACADÉMICA 3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5500" y="3"/>
            <a:ext cx="10028991" cy="7773987"/>
          </a:xfrm>
          <a:prstGeom prst="rect">
            <a:avLst/>
          </a:prstGeom>
        </p:spPr>
      </p:pic>
      <p:sp>
        <p:nvSpPr>
          <p:cNvPr id="8" name="7 CuadroTexto">
            <a:hlinkClick r:id="rId14"/>
          </p:cNvPr>
          <p:cNvSpPr txBox="1"/>
          <p:nvPr userDrawn="1"/>
        </p:nvSpPr>
        <p:spPr>
          <a:xfrm>
            <a:off x="4458490" y="4007845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www.ufro.cl</a:t>
            </a:r>
            <a:endParaRPr lang="es-CL" sz="14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8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3" indent="-342893" algn="l" defTabSz="9143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4" indent="-285744" algn="l" defTabSz="91438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5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6" algn="l" defTabSz="91438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5" indent="-228596" algn="l" defTabSz="91438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5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4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yectoBoletas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AsignacionesproyectoBoletas.jpg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TestBoletas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72475" y="3815562"/>
            <a:ext cx="5715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Proyecto aplicación POO ICC703</a:t>
            </a:r>
          </a:p>
          <a:p>
            <a:pPr algn="ctr"/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Boletero de Ferretería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443068" y="5747635"/>
            <a:ext cx="28830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Integrantes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Esteban Esparza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Maximiliano Campos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Jorge Mainhard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pPr algn="ctr"/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Fecha:</a:t>
            </a:r>
            <a:r>
              <a:rPr lang="es-ES" sz="1200" dirty="0">
                <a:solidFill>
                  <a:schemeClr val="tx2">
                    <a:lumMod val="75000"/>
                  </a:schemeClr>
                </a:solidFill>
              </a:rPr>
              <a:t> 8/03/2021</a:t>
            </a:r>
            <a:endParaRPr lang="es-CL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FFCF605-8BA9-4D04-BFE0-A836AEE99869}"/>
              </a:ext>
            </a:extLst>
          </p:cNvPr>
          <p:cNvSpPr/>
          <p:nvPr/>
        </p:nvSpPr>
        <p:spPr>
          <a:xfrm>
            <a:off x="4309914" y="2878882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>
            <a:extLst>
              <a:ext uri="{FF2B5EF4-FFF2-40B4-BE49-F238E27FC236}">
                <a16:creationId xmlns:a16="http://schemas.microsoft.com/office/drawing/2014/main" id="{433D29B9-2747-4A2C-B81A-E7361AC7DF71}"/>
              </a:ext>
            </a:extLst>
          </p:cNvPr>
          <p:cNvSpPr txBox="1"/>
          <p:nvPr/>
        </p:nvSpPr>
        <p:spPr>
          <a:xfrm>
            <a:off x="6205646" y="86266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Boletero de Ferretería</a:t>
            </a:r>
          </a:p>
        </p:txBody>
      </p:sp>
      <p:sp>
        <p:nvSpPr>
          <p:cNvPr id="13" name="5 CuadroTexto">
            <a:extLst>
              <a:ext uri="{FF2B5EF4-FFF2-40B4-BE49-F238E27FC236}">
                <a16:creationId xmlns:a16="http://schemas.microsoft.com/office/drawing/2014/main" id="{6BB0E5E0-57D0-46A9-AAE2-6F193E7A8290}"/>
              </a:ext>
            </a:extLst>
          </p:cNvPr>
          <p:cNvSpPr txBox="1"/>
          <p:nvPr/>
        </p:nvSpPr>
        <p:spPr>
          <a:xfrm>
            <a:off x="279159" y="3625384"/>
            <a:ext cx="95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Demostración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268686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9A73117-1068-435D-84BC-E16035A38A13}"/>
              </a:ext>
            </a:extLst>
          </p:cNvPr>
          <p:cNvSpPr/>
          <p:nvPr/>
        </p:nvSpPr>
        <p:spPr>
          <a:xfrm>
            <a:off x="4309914" y="4103018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39FBF5A9-F60D-403B-91F4-7C335558A224}"/>
              </a:ext>
            </a:extLst>
          </p:cNvPr>
          <p:cNvSpPr txBox="1"/>
          <p:nvPr/>
        </p:nvSpPr>
        <p:spPr>
          <a:xfrm>
            <a:off x="3445824" y="5399167"/>
            <a:ext cx="28830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Integrantes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Esteban Esparza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Maximiliano Campos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Jorge Mainhard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pPr algn="ctr"/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L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B4CEAF7-5F44-47AA-B736-132A462440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1" t="28703" r="8319" b="50338"/>
          <a:stretch/>
        </p:blipFill>
        <p:spPr>
          <a:xfrm rot="12716879">
            <a:off x="5059037" y="4895698"/>
            <a:ext cx="1728192" cy="1629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5E0A96-C63D-4AFB-89CB-D700B3D2B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70" y="2545577"/>
            <a:ext cx="3075653" cy="230674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21482" y="1510730"/>
            <a:ext cx="95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Contexto/Problema en que se desenvuelve la aplicación</a:t>
            </a:r>
            <a:endParaRPr lang="es-C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205646" y="86266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Boletero de Ferretería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FB488A-E3DC-42E5-8B8B-9FFE4CE7A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" y="2547005"/>
            <a:ext cx="2902502" cy="29025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D0890A2-590A-4321-8044-BC2FD0114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46" y="2545577"/>
            <a:ext cx="4098269" cy="2306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>
            <a:extLst>
              <a:ext uri="{FF2B5EF4-FFF2-40B4-BE49-F238E27FC236}">
                <a16:creationId xmlns:a16="http://schemas.microsoft.com/office/drawing/2014/main" id="{433D29B9-2747-4A2C-B81A-E7361AC7DF71}"/>
              </a:ext>
            </a:extLst>
          </p:cNvPr>
          <p:cNvSpPr txBox="1"/>
          <p:nvPr/>
        </p:nvSpPr>
        <p:spPr>
          <a:xfrm>
            <a:off x="6205646" y="86266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Boletero de Ferretería</a:t>
            </a:r>
          </a:p>
        </p:txBody>
      </p:sp>
      <p:sp>
        <p:nvSpPr>
          <p:cNvPr id="13" name="5 CuadroTexto">
            <a:extLst>
              <a:ext uri="{FF2B5EF4-FFF2-40B4-BE49-F238E27FC236}">
                <a16:creationId xmlns:a16="http://schemas.microsoft.com/office/drawing/2014/main" id="{6BB0E5E0-57D0-46A9-AAE2-6F193E7A8290}"/>
              </a:ext>
            </a:extLst>
          </p:cNvPr>
          <p:cNvSpPr txBox="1"/>
          <p:nvPr/>
        </p:nvSpPr>
        <p:spPr>
          <a:xfrm>
            <a:off x="421482" y="1510730"/>
            <a:ext cx="95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Funcionalidades implementadas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86D826-5F11-4996-B5A6-2BF2C148A6E4}"/>
              </a:ext>
            </a:extLst>
          </p:cNvPr>
          <p:cNvSpPr txBox="1"/>
          <p:nvPr/>
        </p:nvSpPr>
        <p:spPr>
          <a:xfrm>
            <a:off x="421482" y="2302818"/>
            <a:ext cx="8355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Manejo completo de ventas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Control de inventario con validación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Generación de comprobantes a elección (Boleta o Factura)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Histórico de comprobantes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Manejo de clientes (histórico, búsqueda, eliminación)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Adición de stock al inventario existente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Reportes de ingresos (contabilidad)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C22BA9-C4C1-4344-B537-3F419CEE97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46" y="3886994"/>
            <a:ext cx="3526954" cy="352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1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>
            <a:extLst>
              <a:ext uri="{FF2B5EF4-FFF2-40B4-BE49-F238E27FC236}">
                <a16:creationId xmlns:a16="http://schemas.microsoft.com/office/drawing/2014/main" id="{87C3FB93-7C2E-4A2B-9B51-90FF29C3BD97}"/>
              </a:ext>
            </a:extLst>
          </p:cNvPr>
          <p:cNvSpPr txBox="1"/>
          <p:nvPr/>
        </p:nvSpPr>
        <p:spPr>
          <a:xfrm>
            <a:off x="6205646" y="86266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Boletero de Ferretería</a:t>
            </a:r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D9403277-E0BA-43BE-8D58-4CC4CC3436DF}"/>
              </a:ext>
            </a:extLst>
          </p:cNvPr>
          <p:cNvSpPr txBox="1"/>
          <p:nvPr/>
        </p:nvSpPr>
        <p:spPr>
          <a:xfrm>
            <a:off x="252229" y="3692231"/>
            <a:ext cx="95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 de Clases resultante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483591-017B-4A66-B93D-130986B7F49D}"/>
              </a:ext>
            </a:extLst>
          </p:cNvPr>
          <p:cNvSpPr txBox="1"/>
          <p:nvPr/>
        </p:nvSpPr>
        <p:spPr>
          <a:xfrm>
            <a:off x="4271084" y="4352037"/>
            <a:ext cx="150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hlinkClick r:id="rId3" action="ppaction://hlinkfile"/>
              </a:rPr>
              <a:t>Imagen UML</a:t>
            </a:r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EB88D10-4A54-4913-B496-B5DEB7BC9E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26" y="5111129"/>
            <a:ext cx="2785596" cy="2026521"/>
          </a:xfrm>
          <a:prstGeom prst="rect">
            <a:avLst/>
          </a:prstGeom>
        </p:spPr>
      </p:pic>
      <p:sp>
        <p:nvSpPr>
          <p:cNvPr id="8" name="5 CuadroTexto">
            <a:extLst>
              <a:ext uri="{FF2B5EF4-FFF2-40B4-BE49-F238E27FC236}">
                <a16:creationId xmlns:a16="http://schemas.microsoft.com/office/drawing/2014/main" id="{0182E8B9-558F-492C-862B-D17C5C017D68}"/>
              </a:ext>
            </a:extLst>
          </p:cNvPr>
          <p:cNvSpPr txBox="1"/>
          <p:nvPr/>
        </p:nvSpPr>
        <p:spPr>
          <a:xfrm>
            <a:off x="279159" y="2139639"/>
            <a:ext cx="95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 de clases primera versión (UML)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747712-44F2-4E74-BEB7-D3BF417E563E}"/>
              </a:ext>
            </a:extLst>
          </p:cNvPr>
          <p:cNvSpPr txBox="1"/>
          <p:nvPr/>
        </p:nvSpPr>
        <p:spPr>
          <a:xfrm>
            <a:off x="4248947" y="2747222"/>
            <a:ext cx="150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hlinkClick r:id="rId5" action="ppaction://hlinkfile"/>
              </a:rPr>
              <a:t>Imagen UML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5611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>
            <a:extLst>
              <a:ext uri="{FF2B5EF4-FFF2-40B4-BE49-F238E27FC236}">
                <a16:creationId xmlns:a16="http://schemas.microsoft.com/office/drawing/2014/main" id="{433D29B9-2747-4A2C-B81A-E7361AC7DF71}"/>
              </a:ext>
            </a:extLst>
          </p:cNvPr>
          <p:cNvSpPr txBox="1"/>
          <p:nvPr/>
        </p:nvSpPr>
        <p:spPr>
          <a:xfrm>
            <a:off x="6205646" y="86266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Boletero de Ferretería</a:t>
            </a:r>
          </a:p>
        </p:txBody>
      </p:sp>
      <p:sp>
        <p:nvSpPr>
          <p:cNvPr id="13" name="5 CuadroTexto">
            <a:extLst>
              <a:ext uri="{FF2B5EF4-FFF2-40B4-BE49-F238E27FC236}">
                <a16:creationId xmlns:a16="http://schemas.microsoft.com/office/drawing/2014/main" id="{6BB0E5E0-57D0-46A9-AAE2-6F193E7A8290}"/>
              </a:ext>
            </a:extLst>
          </p:cNvPr>
          <p:cNvSpPr txBox="1"/>
          <p:nvPr/>
        </p:nvSpPr>
        <p:spPr>
          <a:xfrm>
            <a:off x="421482" y="1510730"/>
            <a:ext cx="95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Programación funcional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9F6CFB-EBEF-4307-A6CA-C335074A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8" y="2491279"/>
            <a:ext cx="8810391" cy="23042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008AA97-EC7C-4FA1-BF5A-19656EB47B26}"/>
              </a:ext>
            </a:extLst>
          </p:cNvPr>
          <p:cNvSpPr txBox="1"/>
          <p:nvPr/>
        </p:nvSpPr>
        <p:spPr>
          <a:xfrm>
            <a:off x="385655" y="205995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Comprobante.java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82A56A3-A1AF-4C6C-8E3E-4DCC59EEB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2" y="5247658"/>
            <a:ext cx="8993400" cy="203119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AA6ABB0-67EA-4C9A-A7DF-1ECF17069780}"/>
              </a:ext>
            </a:extLst>
          </p:cNvPr>
          <p:cNvSpPr txBox="1"/>
          <p:nvPr/>
        </p:nvSpPr>
        <p:spPr>
          <a:xfrm>
            <a:off x="385655" y="484754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InventarioController.java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78787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>
            <a:extLst>
              <a:ext uri="{FF2B5EF4-FFF2-40B4-BE49-F238E27FC236}">
                <a16:creationId xmlns:a16="http://schemas.microsoft.com/office/drawing/2014/main" id="{433D29B9-2747-4A2C-B81A-E7361AC7DF71}"/>
              </a:ext>
            </a:extLst>
          </p:cNvPr>
          <p:cNvSpPr txBox="1"/>
          <p:nvPr/>
        </p:nvSpPr>
        <p:spPr>
          <a:xfrm>
            <a:off x="6205646" y="86266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Boletero de Ferretería</a:t>
            </a:r>
          </a:p>
        </p:txBody>
      </p:sp>
      <p:sp>
        <p:nvSpPr>
          <p:cNvPr id="13" name="5 CuadroTexto">
            <a:extLst>
              <a:ext uri="{FF2B5EF4-FFF2-40B4-BE49-F238E27FC236}">
                <a16:creationId xmlns:a16="http://schemas.microsoft.com/office/drawing/2014/main" id="{6BB0E5E0-57D0-46A9-AAE2-6F193E7A8290}"/>
              </a:ext>
            </a:extLst>
          </p:cNvPr>
          <p:cNvSpPr txBox="1"/>
          <p:nvPr/>
        </p:nvSpPr>
        <p:spPr>
          <a:xfrm>
            <a:off x="421482" y="1510730"/>
            <a:ext cx="95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Programación funcional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08AA97-EC7C-4FA1-BF5A-19656EB47B26}"/>
              </a:ext>
            </a:extLst>
          </p:cNvPr>
          <p:cNvSpPr txBox="1"/>
          <p:nvPr/>
        </p:nvSpPr>
        <p:spPr>
          <a:xfrm>
            <a:off x="421482" y="220496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Canasta.java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F89B22E-67A7-494D-B1FB-A3216FB11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2" y="2605074"/>
            <a:ext cx="9227069" cy="28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3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>
            <a:extLst>
              <a:ext uri="{FF2B5EF4-FFF2-40B4-BE49-F238E27FC236}">
                <a16:creationId xmlns:a16="http://schemas.microsoft.com/office/drawing/2014/main" id="{433D29B9-2747-4A2C-B81A-E7361AC7DF71}"/>
              </a:ext>
            </a:extLst>
          </p:cNvPr>
          <p:cNvSpPr txBox="1"/>
          <p:nvPr/>
        </p:nvSpPr>
        <p:spPr>
          <a:xfrm>
            <a:off x="6205646" y="86266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Boletero de Ferretería</a:t>
            </a:r>
          </a:p>
        </p:txBody>
      </p:sp>
      <p:sp>
        <p:nvSpPr>
          <p:cNvPr id="13" name="5 CuadroTexto">
            <a:extLst>
              <a:ext uri="{FF2B5EF4-FFF2-40B4-BE49-F238E27FC236}">
                <a16:creationId xmlns:a16="http://schemas.microsoft.com/office/drawing/2014/main" id="{6BB0E5E0-57D0-46A9-AAE2-6F193E7A8290}"/>
              </a:ext>
            </a:extLst>
          </p:cNvPr>
          <p:cNvSpPr txBox="1"/>
          <p:nvPr/>
        </p:nvSpPr>
        <p:spPr>
          <a:xfrm>
            <a:off x="421482" y="1510730"/>
            <a:ext cx="95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Manejo de excepciones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08AA97-EC7C-4FA1-BF5A-19656EB47B26}"/>
              </a:ext>
            </a:extLst>
          </p:cNvPr>
          <p:cNvSpPr txBox="1"/>
          <p:nvPr/>
        </p:nvSpPr>
        <p:spPr>
          <a:xfrm>
            <a:off x="421482" y="220496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Uso de </a:t>
            </a:r>
            <a:r>
              <a:rPr lang="es-CL" dirty="0" err="1"/>
              <a:t>Exception</a:t>
            </a:r>
            <a:r>
              <a:rPr lang="es-CL" dirty="0"/>
              <a:t> (Main.java)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DBB73D-4F6F-4934-B283-390F40FFD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2" y="2776088"/>
            <a:ext cx="9455490" cy="31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5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>
            <a:extLst>
              <a:ext uri="{FF2B5EF4-FFF2-40B4-BE49-F238E27FC236}">
                <a16:creationId xmlns:a16="http://schemas.microsoft.com/office/drawing/2014/main" id="{433D29B9-2747-4A2C-B81A-E7361AC7DF71}"/>
              </a:ext>
            </a:extLst>
          </p:cNvPr>
          <p:cNvSpPr txBox="1"/>
          <p:nvPr/>
        </p:nvSpPr>
        <p:spPr>
          <a:xfrm>
            <a:off x="6205646" y="86266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Boletero de Ferretería</a:t>
            </a:r>
          </a:p>
        </p:txBody>
      </p:sp>
      <p:sp>
        <p:nvSpPr>
          <p:cNvPr id="13" name="5 CuadroTexto">
            <a:extLst>
              <a:ext uri="{FF2B5EF4-FFF2-40B4-BE49-F238E27FC236}">
                <a16:creationId xmlns:a16="http://schemas.microsoft.com/office/drawing/2014/main" id="{6BB0E5E0-57D0-46A9-AAE2-6F193E7A8290}"/>
              </a:ext>
            </a:extLst>
          </p:cNvPr>
          <p:cNvSpPr txBox="1"/>
          <p:nvPr/>
        </p:nvSpPr>
        <p:spPr>
          <a:xfrm>
            <a:off x="421482" y="1510730"/>
            <a:ext cx="95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Manejo de excepciones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08AA97-EC7C-4FA1-BF5A-19656EB47B26}"/>
              </a:ext>
            </a:extLst>
          </p:cNvPr>
          <p:cNvSpPr txBox="1"/>
          <p:nvPr/>
        </p:nvSpPr>
        <p:spPr>
          <a:xfrm>
            <a:off x="421482" y="2204964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Uso de </a:t>
            </a:r>
            <a:r>
              <a:rPr lang="es-CL" dirty="0" err="1"/>
              <a:t>Exception</a:t>
            </a:r>
            <a:r>
              <a:rPr lang="es-CL" dirty="0"/>
              <a:t> (InventarioController.java)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ED1261-3D8E-4ED1-9106-A7EF511B3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98" y="2661940"/>
            <a:ext cx="9139131" cy="42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9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>
            <a:extLst>
              <a:ext uri="{FF2B5EF4-FFF2-40B4-BE49-F238E27FC236}">
                <a16:creationId xmlns:a16="http://schemas.microsoft.com/office/drawing/2014/main" id="{433D29B9-2747-4A2C-B81A-E7361AC7DF71}"/>
              </a:ext>
            </a:extLst>
          </p:cNvPr>
          <p:cNvSpPr txBox="1"/>
          <p:nvPr/>
        </p:nvSpPr>
        <p:spPr>
          <a:xfrm>
            <a:off x="6205646" y="86266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Boletero de Ferretería</a:t>
            </a:r>
          </a:p>
        </p:txBody>
      </p:sp>
      <p:sp>
        <p:nvSpPr>
          <p:cNvPr id="13" name="5 CuadroTexto">
            <a:extLst>
              <a:ext uri="{FF2B5EF4-FFF2-40B4-BE49-F238E27FC236}">
                <a16:creationId xmlns:a16="http://schemas.microsoft.com/office/drawing/2014/main" id="{6BB0E5E0-57D0-46A9-AAE2-6F193E7A8290}"/>
              </a:ext>
            </a:extLst>
          </p:cNvPr>
          <p:cNvSpPr txBox="1"/>
          <p:nvPr/>
        </p:nvSpPr>
        <p:spPr>
          <a:xfrm>
            <a:off x="279159" y="3642615"/>
            <a:ext cx="95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Demostración</a:t>
            </a:r>
          </a:p>
        </p:txBody>
      </p:sp>
      <p:sp>
        <p:nvSpPr>
          <p:cNvPr id="5" name="5 CuadroTexto">
            <a:extLst>
              <a:ext uri="{FF2B5EF4-FFF2-40B4-BE49-F238E27FC236}">
                <a16:creationId xmlns:a16="http://schemas.microsoft.com/office/drawing/2014/main" id="{8F4033A1-6A98-422D-BCE2-4AF94EFFF135}"/>
              </a:ext>
            </a:extLst>
          </p:cNvPr>
          <p:cNvSpPr txBox="1"/>
          <p:nvPr/>
        </p:nvSpPr>
        <p:spPr>
          <a:xfrm>
            <a:off x="279159" y="2374826"/>
            <a:ext cx="95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 de clases Test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2B7445-E7A8-428A-86C7-835F562A7A91}"/>
              </a:ext>
            </a:extLst>
          </p:cNvPr>
          <p:cNvSpPr txBox="1"/>
          <p:nvPr/>
        </p:nvSpPr>
        <p:spPr>
          <a:xfrm>
            <a:off x="4275877" y="2895939"/>
            <a:ext cx="150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hlinkClick r:id="rId3" action="ppaction://hlinkfile"/>
              </a:rPr>
              <a:t>Imagen UML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69301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283</Words>
  <Application>Microsoft Office PowerPoint</Application>
  <PresentationFormat>Personalizado</PresentationFormat>
  <Paragraphs>80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Tema de Office</vt:lpstr>
      <vt:lpstr>Diseño personalizado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Usuario1</dc:creator>
  <cp:lastModifiedBy>Jorge Mainhard Bravo</cp:lastModifiedBy>
  <cp:revision>40</cp:revision>
  <dcterms:created xsi:type="dcterms:W3CDTF">2017-01-17T12:52:38Z</dcterms:created>
  <dcterms:modified xsi:type="dcterms:W3CDTF">2021-03-07T23:01:09Z</dcterms:modified>
</cp:coreProperties>
</file>