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4" r:id="rId3"/>
    <p:sldId id="359" r:id="rId4"/>
    <p:sldId id="361" r:id="rId5"/>
    <p:sldId id="362" r:id="rId6"/>
    <p:sldId id="363" r:id="rId7"/>
    <p:sldId id="274" r:id="rId8"/>
    <p:sldId id="352" r:id="rId9"/>
    <p:sldId id="355" r:id="rId10"/>
    <p:sldId id="353" r:id="rId11"/>
    <p:sldId id="354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AC4A7-9E9F-4194-BC9F-75BFD1555DB9}">
          <p14:sldIdLst>
            <p14:sldId id="256"/>
            <p14:sldId id="364"/>
            <p14:sldId id="359"/>
            <p14:sldId id="361"/>
            <p14:sldId id="362"/>
            <p14:sldId id="363"/>
            <p14:sldId id="274"/>
            <p14:sldId id="352"/>
            <p14:sldId id="355"/>
            <p14:sldId id="353"/>
            <p14:sldId id="354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itz-Esser, Stephan [AN S]" initials="SS[S" lastIdx="33" clrIdx="0">
    <p:extLst>
      <p:ext uri="{19B8F6BF-5375-455C-9EA6-DF929625EA0E}">
        <p15:presenceInfo xmlns:p15="http://schemas.microsoft.com/office/powerpoint/2012/main" userId="S-1-5-21-1659004503-1450960922-1606980848-690989" providerId="AD"/>
      </p:ext>
    </p:extLst>
  </p:cmAuthor>
  <p:cmAuthor id="2" name="Anast, Justin M [AN S]" initials="AJM[S" lastIdx="1" clrIdx="1">
    <p:extLst>
      <p:ext uri="{19B8F6BF-5375-455C-9EA6-DF929625EA0E}">
        <p15:presenceInfo xmlns:p15="http://schemas.microsoft.com/office/powerpoint/2012/main" userId="Anast, Justin M [AN S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B80000"/>
    <a:srgbClr val="FFFC89"/>
    <a:srgbClr val="FF1919"/>
    <a:srgbClr val="32343A"/>
    <a:srgbClr val="484B52"/>
    <a:srgbClr val="FFFB61"/>
    <a:srgbClr val="FAFA36"/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9" autoAdjust="0"/>
    <p:restoredTop sz="94683" autoAdjust="0"/>
  </p:normalViewPr>
  <p:slideViewPr>
    <p:cSldViewPr snapToGrid="0">
      <p:cViewPr>
        <p:scale>
          <a:sx n="50" d="100"/>
          <a:sy n="50" d="100"/>
        </p:scale>
        <p:origin x="2100" y="142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D0F4-23C0-408A-987B-6E04B7954CE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03781-B1AA-45E4-922D-725ED3DEB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3781-B1AA-45E4-922D-725ED3DEB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7840-AF73-495E-B674-C4E8BD3769F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A311-A227-4570-A135-1DF3C6A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4" y="-490544"/>
            <a:ext cx="1026579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5400" b="1" i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5400" b="1" i="1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cooli’s</a:t>
            </a:r>
            <a:r>
              <a:rPr lang="en-US" sz="5400" b="1" i="1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Weise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err="1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Conard</a:t>
            </a:r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indent="519113"/>
            <a:r>
              <a:rPr lang="en-US" sz="32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Joel </a:t>
            </a:r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19113"/>
            <a:r>
              <a:rPr lang="en-US" sz="32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3200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Anast</a:t>
            </a:r>
            <a:endParaRPr lang="en-US" sz="32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66" y="1919876"/>
            <a:ext cx="7458075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034051"/>
            <a:ext cx="9791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336" y="390898"/>
            <a:ext cx="115667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you,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563696"/>
            <a:ext cx="12769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563696"/>
            <a:ext cx="12769518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samples from Hong Kong bank notes 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metro stations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Shotgun sequencing using Illumina </a:t>
            </a:r>
            <a:r>
              <a:rPr lang="en-US" sz="3200" b="1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HiSeq</a:t>
            </a:r>
            <a:endParaRPr lang="en-US" sz="32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were processed with quality control step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indication how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given… Li X. et al. 2017 method was never discussed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5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63696"/>
            <a:ext cx="1203649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reads mapped to NCBI data based using DIAMOND with default settings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organisms in sample to known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DO, with DIAMOND you have   to download entire NCBI genome database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LCA algorithm was implemented with LCA mapper of MEGAN 5 for taxonomy profiling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63696"/>
            <a:ext cx="1203649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mapped to eukaryotes were removed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did not do this</a:t>
            </a: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sz="4000" dirty="0" err="1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abdundance</a:t>
            </a: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species was distilled was distilled from LCA results with </a:t>
            </a:r>
          </a:p>
          <a:p>
            <a:pPr lvl="3"/>
            <a:r>
              <a:rPr lang="en-US" sz="4000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“</a:t>
            </a:r>
            <a:r>
              <a:rPr lang="en-US" sz="40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HOUSE SCRIPT” </a:t>
            </a:r>
          </a:p>
          <a:p>
            <a:pPr lvl="3"/>
            <a:r>
              <a:rPr lang="en-US" sz="40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which they also did not provide      </a:t>
            </a:r>
          </a:p>
          <a:p>
            <a:pPr lvl="3"/>
            <a:r>
              <a:rPr lang="en-US" sz="4000" b="1" dirty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“I would ding them on that”  -Tracy Heath</a:t>
            </a: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63696"/>
            <a:ext cx="1203649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the paper did…</a:t>
            </a:r>
            <a:endParaRPr lang="en-US" sz="48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endParaRPr lang="en-US" sz="5400" b="1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solidFill>
                  <a:srgbClr val="B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 b="1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B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990" y="147984"/>
            <a:ext cx="4413540" cy="6710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2" y="1082560"/>
            <a:ext cx="5648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0"/>
            <a:ext cx="112490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821432"/>
            <a:ext cx="44291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507434"/>
            <a:ext cx="5388864" cy="404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96" y="507434"/>
            <a:ext cx="5462016" cy="409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4736592"/>
            <a:ext cx="1128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Pre-trimmed                                       Post-trimmed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14002</TotalTime>
  <Words>199</Words>
  <Application>Microsoft Office PowerPoint</Application>
  <PresentationFormat>Widescreen</PresentationFormat>
  <Paragraphs>70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Anast, Justin</dc:creator>
  <cp:lastModifiedBy>Anast, Justin M [AN S]</cp:lastModifiedBy>
  <cp:revision>348</cp:revision>
  <dcterms:created xsi:type="dcterms:W3CDTF">2016-11-06T15:00:20Z</dcterms:created>
  <dcterms:modified xsi:type="dcterms:W3CDTF">2017-12-02T22:21:55Z</dcterms:modified>
</cp:coreProperties>
</file>